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8" r:id="rId2"/>
    <p:sldId id="271" r:id="rId3"/>
    <p:sldId id="272" r:id="rId4"/>
    <p:sldId id="273" r:id="rId5"/>
    <p:sldId id="274" r:id="rId6"/>
    <p:sldId id="275" r:id="rId7"/>
    <p:sldId id="276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0" r:id="rId16"/>
    <p:sldId id="291" r:id="rId17"/>
    <p:sldId id="292" r:id="rId18"/>
    <p:sldId id="293" r:id="rId19"/>
    <p:sldId id="296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33" r:id="rId30"/>
    <p:sldId id="309" r:id="rId31"/>
    <p:sldId id="310" r:id="rId32"/>
    <p:sldId id="311" r:id="rId33"/>
    <p:sldId id="316" r:id="rId34"/>
    <p:sldId id="313" r:id="rId35"/>
    <p:sldId id="314" r:id="rId36"/>
    <p:sldId id="315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6" r:id="rId46"/>
    <p:sldId id="327" r:id="rId47"/>
    <p:sldId id="328" r:id="rId48"/>
    <p:sldId id="329" r:id="rId49"/>
    <p:sldId id="299" r:id="rId50"/>
    <p:sldId id="330" r:id="rId51"/>
    <p:sldId id="277" r:id="rId52"/>
    <p:sldId id="331" r:id="rId53"/>
    <p:sldId id="332" r:id="rId54"/>
  </p:sldIdLst>
  <p:sldSz cx="12160250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os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DFDCD-172A-4E50-8E77-FA8BA1476FF6}" v="1237" dt="2019-02-26T20:52:02.423"/>
    <p1510:client id="{37A6E3E7-7338-4FC8-8EF9-B1510690F17B}" v="190" dt="2019-02-26T21:35:52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2" y="114"/>
      </p:cViewPr>
      <p:guideLst>
        <p:guide orient="horz" pos="215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os.halas.1973@gmail.com" userId="9bf4b9acfaa53fdd" providerId="LiveId" clId="{4C3DFDCD-172A-4E50-8E77-FA8BA1476FF6}"/>
    <pc:docChg chg="undo custSel addSld delSld modSld">
      <pc:chgData name="maros.halas.1973@gmail.com" userId="9bf4b9acfaa53fdd" providerId="LiveId" clId="{4C3DFDCD-172A-4E50-8E77-FA8BA1476FF6}" dt="2019-02-26T20:52:02.423" v="1311" actId="20577"/>
      <pc:docMkLst>
        <pc:docMk/>
      </pc:docMkLst>
      <pc:sldChg chg="addSp delSp modSp add">
        <pc:chgData name="maros.halas.1973@gmail.com" userId="9bf4b9acfaa53fdd" providerId="LiveId" clId="{4C3DFDCD-172A-4E50-8E77-FA8BA1476FF6}" dt="2019-02-26T18:31:13.777" v="20" actId="478"/>
        <pc:sldMkLst>
          <pc:docMk/>
          <pc:sldMk cId="372798149" sldId="271"/>
        </pc:sldMkLst>
        <pc:spChg chg="del">
          <ac:chgData name="maros.halas.1973@gmail.com" userId="9bf4b9acfaa53fdd" providerId="LiveId" clId="{4C3DFDCD-172A-4E50-8E77-FA8BA1476FF6}" dt="2019-02-26T18:28:13.601" v="1"/>
          <ac:spMkLst>
            <pc:docMk/>
            <pc:sldMk cId="372798149" sldId="271"/>
            <ac:spMk id="2" creationId="{4CE38DE3-CDC8-4E3C-8B4C-D4A9C183446A}"/>
          </ac:spMkLst>
        </pc:spChg>
        <pc:spChg chg="del">
          <ac:chgData name="maros.halas.1973@gmail.com" userId="9bf4b9acfaa53fdd" providerId="LiveId" clId="{4C3DFDCD-172A-4E50-8E77-FA8BA1476FF6}" dt="2019-02-26T18:28:13.601" v="1"/>
          <ac:spMkLst>
            <pc:docMk/>
            <pc:sldMk cId="372798149" sldId="271"/>
            <ac:spMk id="3" creationId="{B16C6ACD-050B-402D-9677-052E49B40460}"/>
          </ac:spMkLst>
        </pc:spChg>
        <pc:spChg chg="del">
          <ac:chgData name="maros.halas.1973@gmail.com" userId="9bf4b9acfaa53fdd" providerId="LiveId" clId="{4C3DFDCD-172A-4E50-8E77-FA8BA1476FF6}" dt="2019-02-26T18:31:13.777" v="20" actId="478"/>
          <ac:spMkLst>
            <pc:docMk/>
            <pc:sldMk cId="372798149" sldId="271"/>
            <ac:spMk id="4" creationId="{1F521AC8-6EC1-41FF-9041-AA618D15B85F}"/>
          </ac:spMkLst>
        </pc:spChg>
        <pc:spChg chg="add mod">
          <ac:chgData name="maros.halas.1973@gmail.com" userId="9bf4b9acfaa53fdd" providerId="LiveId" clId="{4C3DFDCD-172A-4E50-8E77-FA8BA1476FF6}" dt="2019-02-26T18:30:36.567" v="19" actId="1076"/>
          <ac:spMkLst>
            <pc:docMk/>
            <pc:sldMk cId="372798149" sldId="271"/>
            <ac:spMk id="5" creationId="{ED67F496-A40C-4B78-8415-A421C2FE6D64}"/>
          </ac:spMkLst>
        </pc:spChg>
      </pc:sldChg>
      <pc:sldChg chg="addSp modSp add addCm delCm">
        <pc:chgData name="maros.halas.1973@gmail.com" userId="9bf4b9acfaa53fdd" providerId="LiveId" clId="{4C3DFDCD-172A-4E50-8E77-FA8BA1476FF6}" dt="2019-02-26T18:37:51.554" v="34" actId="27636"/>
        <pc:sldMkLst>
          <pc:docMk/>
          <pc:sldMk cId="1232987542" sldId="272"/>
        </pc:sldMkLst>
        <pc:spChg chg="add mod">
          <ac:chgData name="maros.halas.1973@gmail.com" userId="9bf4b9acfaa53fdd" providerId="LiveId" clId="{4C3DFDCD-172A-4E50-8E77-FA8BA1476FF6}" dt="2019-02-26T18:35:57.362" v="30" actId="20577"/>
          <ac:spMkLst>
            <pc:docMk/>
            <pc:sldMk cId="1232987542" sldId="272"/>
            <ac:spMk id="3" creationId="{9A7C5CF0-31E7-43A4-A601-127838CF58A2}"/>
          </ac:spMkLst>
        </pc:spChg>
        <pc:spChg chg="add mod">
          <ac:chgData name="maros.halas.1973@gmail.com" userId="9bf4b9acfaa53fdd" providerId="LiveId" clId="{4C3DFDCD-172A-4E50-8E77-FA8BA1476FF6}" dt="2019-02-26T18:37:51.554" v="34" actId="27636"/>
          <ac:spMkLst>
            <pc:docMk/>
            <pc:sldMk cId="1232987542" sldId="272"/>
            <ac:spMk id="4" creationId="{1E78F7F9-E483-428E-B45E-ABC307600E17}"/>
          </ac:spMkLst>
        </pc:spChg>
      </pc:sldChg>
      <pc:sldChg chg="addSp delSp modSp add">
        <pc:chgData name="maros.halas.1973@gmail.com" userId="9bf4b9acfaa53fdd" providerId="LiveId" clId="{4C3DFDCD-172A-4E50-8E77-FA8BA1476FF6}" dt="2019-02-26T18:38:34.278" v="38"/>
        <pc:sldMkLst>
          <pc:docMk/>
          <pc:sldMk cId="825413480" sldId="273"/>
        </pc:sldMkLst>
        <pc:spChg chg="add del">
          <ac:chgData name="maros.halas.1973@gmail.com" userId="9bf4b9acfaa53fdd" providerId="LiveId" clId="{4C3DFDCD-172A-4E50-8E77-FA8BA1476FF6}" dt="2019-02-26T18:38:24.734" v="36"/>
          <ac:spMkLst>
            <pc:docMk/>
            <pc:sldMk cId="825413480" sldId="273"/>
            <ac:spMk id="3" creationId="{6AA79C00-9253-4442-8BC8-175380C7BC97}"/>
          </ac:spMkLst>
        </pc:spChg>
        <pc:spChg chg="add mod">
          <ac:chgData name="maros.halas.1973@gmail.com" userId="9bf4b9acfaa53fdd" providerId="LiveId" clId="{4C3DFDCD-172A-4E50-8E77-FA8BA1476FF6}" dt="2019-02-26T18:38:31.451" v="37"/>
          <ac:spMkLst>
            <pc:docMk/>
            <pc:sldMk cId="825413480" sldId="273"/>
            <ac:spMk id="4" creationId="{F7C32572-9E63-4248-8D45-2D37C544842A}"/>
          </ac:spMkLst>
        </pc:spChg>
        <pc:spChg chg="add mod">
          <ac:chgData name="maros.halas.1973@gmail.com" userId="9bf4b9acfaa53fdd" providerId="LiveId" clId="{4C3DFDCD-172A-4E50-8E77-FA8BA1476FF6}" dt="2019-02-26T18:38:34.278" v="38"/>
          <ac:spMkLst>
            <pc:docMk/>
            <pc:sldMk cId="825413480" sldId="273"/>
            <ac:spMk id="5" creationId="{622B01B5-ECDB-4835-9DB4-4311FB35C0C0}"/>
          </ac:spMkLst>
        </pc:spChg>
      </pc:sldChg>
      <pc:sldChg chg="modSp add">
        <pc:chgData name="maros.halas.1973@gmail.com" userId="9bf4b9acfaa53fdd" providerId="LiveId" clId="{4C3DFDCD-172A-4E50-8E77-FA8BA1476FF6}" dt="2019-02-26T19:27:41.147" v="96" actId="6549"/>
        <pc:sldMkLst>
          <pc:docMk/>
          <pc:sldMk cId="2122604152" sldId="274"/>
        </pc:sldMkLst>
        <pc:spChg chg="mod">
          <ac:chgData name="maros.halas.1973@gmail.com" userId="9bf4b9acfaa53fdd" providerId="LiveId" clId="{4C3DFDCD-172A-4E50-8E77-FA8BA1476FF6}" dt="2019-02-26T18:49:40.439" v="84" actId="20577"/>
          <ac:spMkLst>
            <pc:docMk/>
            <pc:sldMk cId="2122604152" sldId="274"/>
            <ac:spMk id="2" creationId="{414DFBE1-E6E1-4AD0-82E4-EBBB737D5676}"/>
          </ac:spMkLst>
        </pc:spChg>
        <pc:spChg chg="mod">
          <ac:chgData name="maros.halas.1973@gmail.com" userId="9bf4b9acfaa53fdd" providerId="LiveId" clId="{4C3DFDCD-172A-4E50-8E77-FA8BA1476FF6}" dt="2019-02-26T19:27:41.147" v="96" actId="6549"/>
          <ac:spMkLst>
            <pc:docMk/>
            <pc:sldMk cId="2122604152" sldId="274"/>
            <ac:spMk id="3" creationId="{3B9F1D54-EE0A-4B98-AF39-1ABD3E5489DF}"/>
          </ac:spMkLst>
        </pc:spChg>
      </pc:sldChg>
      <pc:sldChg chg="modSp add">
        <pc:chgData name="maros.halas.1973@gmail.com" userId="9bf4b9acfaa53fdd" providerId="LiveId" clId="{4C3DFDCD-172A-4E50-8E77-FA8BA1476FF6}" dt="2019-02-26T19:40:36.095" v="415" actId="20577"/>
        <pc:sldMkLst>
          <pc:docMk/>
          <pc:sldMk cId="2244533552" sldId="275"/>
        </pc:sldMkLst>
        <pc:spChg chg="mod">
          <ac:chgData name="maros.halas.1973@gmail.com" userId="9bf4b9acfaa53fdd" providerId="LiveId" clId="{4C3DFDCD-172A-4E50-8E77-FA8BA1476FF6}" dt="2019-02-26T18:49:19.194" v="78" actId="20577"/>
          <ac:spMkLst>
            <pc:docMk/>
            <pc:sldMk cId="2244533552" sldId="275"/>
            <ac:spMk id="2" creationId="{EC7666A9-6F8F-4A45-881D-9474C41284B0}"/>
          </ac:spMkLst>
        </pc:spChg>
        <pc:spChg chg="mod">
          <ac:chgData name="maros.halas.1973@gmail.com" userId="9bf4b9acfaa53fdd" providerId="LiveId" clId="{4C3DFDCD-172A-4E50-8E77-FA8BA1476FF6}" dt="2019-02-26T19:40:36.095" v="415" actId="20577"/>
          <ac:spMkLst>
            <pc:docMk/>
            <pc:sldMk cId="2244533552" sldId="275"/>
            <ac:spMk id="3" creationId="{0F146C58-5FCA-41ED-A393-75A702DEA2A2}"/>
          </ac:spMkLst>
        </pc:spChg>
      </pc:sldChg>
      <pc:sldChg chg="addSp delSp modSp add">
        <pc:chgData name="maros.halas.1973@gmail.com" userId="9bf4b9acfaa53fdd" providerId="LiveId" clId="{4C3DFDCD-172A-4E50-8E77-FA8BA1476FF6}" dt="2019-02-26T19:57:19.370" v="540"/>
        <pc:sldMkLst>
          <pc:docMk/>
          <pc:sldMk cId="3765250617" sldId="276"/>
        </pc:sldMkLst>
        <pc:spChg chg="mod ord">
          <ac:chgData name="maros.halas.1973@gmail.com" userId="9bf4b9acfaa53fdd" providerId="LiveId" clId="{4C3DFDCD-172A-4E50-8E77-FA8BA1476FF6}" dt="2019-02-26T19:54:30.931" v="499" actId="166"/>
          <ac:spMkLst>
            <pc:docMk/>
            <pc:sldMk cId="3765250617" sldId="276"/>
            <ac:spMk id="2" creationId="{B5792F86-CDC2-41B3-84B8-B14A81E34AF5}"/>
          </ac:spMkLst>
        </pc:spChg>
        <pc:spChg chg="del">
          <ac:chgData name="maros.halas.1973@gmail.com" userId="9bf4b9acfaa53fdd" providerId="LiveId" clId="{4C3DFDCD-172A-4E50-8E77-FA8BA1476FF6}" dt="2019-02-26T19:52:23.417" v="480"/>
          <ac:spMkLst>
            <pc:docMk/>
            <pc:sldMk cId="3765250617" sldId="276"/>
            <ac:spMk id="3" creationId="{912532BF-DF2B-42D3-981C-8A91243CE759}"/>
          </ac:spMkLst>
        </pc:spChg>
        <pc:spChg chg="del mod">
          <ac:chgData name="maros.halas.1973@gmail.com" userId="9bf4b9acfaa53fdd" providerId="LiveId" clId="{4C3DFDCD-172A-4E50-8E77-FA8BA1476FF6}" dt="2019-02-26T19:54:49.970" v="505" actId="478"/>
          <ac:spMkLst>
            <pc:docMk/>
            <pc:sldMk cId="3765250617" sldId="276"/>
            <ac:spMk id="4" creationId="{FC11A3AB-0FC0-4958-BC0F-888EA2D48EA3}"/>
          </ac:spMkLst>
        </pc:spChg>
        <pc:spChg chg="add mod">
          <ac:chgData name="maros.halas.1973@gmail.com" userId="9bf4b9acfaa53fdd" providerId="LiveId" clId="{4C3DFDCD-172A-4E50-8E77-FA8BA1476FF6}" dt="2019-02-26T19:57:04.485" v="537" actId="1076"/>
          <ac:spMkLst>
            <pc:docMk/>
            <pc:sldMk cId="3765250617" sldId="276"/>
            <ac:spMk id="8" creationId="{863AE31F-0C49-4B41-A46F-87EE971FF3B8}"/>
          </ac:spMkLst>
        </pc:spChg>
        <pc:spChg chg="add del mod">
          <ac:chgData name="maros.halas.1973@gmail.com" userId="9bf4b9acfaa53fdd" providerId="LiveId" clId="{4C3DFDCD-172A-4E50-8E77-FA8BA1476FF6}" dt="2019-02-26T19:57:19.370" v="540"/>
          <ac:spMkLst>
            <pc:docMk/>
            <pc:sldMk cId="3765250617" sldId="276"/>
            <ac:spMk id="9" creationId="{35A3FC54-989D-4241-A4FB-63294D42B438}"/>
          </ac:spMkLst>
        </pc:spChg>
        <pc:picChg chg="add mod">
          <ac:chgData name="maros.halas.1973@gmail.com" userId="9bf4b9acfaa53fdd" providerId="LiveId" clId="{4C3DFDCD-172A-4E50-8E77-FA8BA1476FF6}" dt="2019-02-26T19:57:08.344" v="538" actId="1076"/>
          <ac:picMkLst>
            <pc:docMk/>
            <pc:sldMk cId="3765250617" sldId="276"/>
            <ac:picMk id="5" creationId="{968E6CDC-548F-40FB-BD2F-B459FCCEE90E}"/>
          </ac:picMkLst>
        </pc:picChg>
        <pc:picChg chg="add del mod">
          <ac:chgData name="maros.halas.1973@gmail.com" userId="9bf4b9acfaa53fdd" providerId="LiveId" clId="{4C3DFDCD-172A-4E50-8E77-FA8BA1476FF6}" dt="2019-02-26T19:54:02.744" v="491"/>
          <ac:picMkLst>
            <pc:docMk/>
            <pc:sldMk cId="3765250617" sldId="276"/>
            <ac:picMk id="6" creationId="{A3C6FC66-24D6-481A-BA62-CD1278571571}"/>
          </ac:picMkLst>
        </pc:picChg>
        <pc:picChg chg="add del mod">
          <ac:chgData name="maros.halas.1973@gmail.com" userId="9bf4b9acfaa53fdd" providerId="LiveId" clId="{4C3DFDCD-172A-4E50-8E77-FA8BA1476FF6}" dt="2019-02-26T19:54:15.408" v="494"/>
          <ac:picMkLst>
            <pc:docMk/>
            <pc:sldMk cId="3765250617" sldId="276"/>
            <ac:picMk id="7" creationId="{DB0F62A6-D516-4F7C-93CA-48C5B37CFB5F}"/>
          </ac:picMkLst>
        </pc:picChg>
      </pc:sldChg>
      <pc:sldChg chg="modSp add">
        <pc:chgData name="maros.halas.1973@gmail.com" userId="9bf4b9acfaa53fdd" providerId="LiveId" clId="{4C3DFDCD-172A-4E50-8E77-FA8BA1476FF6}" dt="2019-02-26T19:46:11.699" v="479" actId="20577"/>
        <pc:sldMkLst>
          <pc:docMk/>
          <pc:sldMk cId="3644051264" sldId="277"/>
        </pc:sldMkLst>
        <pc:spChg chg="mod">
          <ac:chgData name="maros.halas.1973@gmail.com" userId="9bf4b9acfaa53fdd" providerId="LiveId" clId="{4C3DFDCD-172A-4E50-8E77-FA8BA1476FF6}" dt="2019-02-26T19:44:51.390" v="469" actId="20577"/>
          <ac:spMkLst>
            <pc:docMk/>
            <pc:sldMk cId="3644051264" sldId="277"/>
            <ac:spMk id="2" creationId="{53DCDCB2-A452-4F4B-86E2-FFD859F5DE2D}"/>
          </ac:spMkLst>
        </pc:spChg>
        <pc:spChg chg="mod">
          <ac:chgData name="maros.halas.1973@gmail.com" userId="9bf4b9acfaa53fdd" providerId="LiveId" clId="{4C3DFDCD-172A-4E50-8E77-FA8BA1476FF6}" dt="2019-02-26T19:46:11.699" v="479" actId="20577"/>
          <ac:spMkLst>
            <pc:docMk/>
            <pc:sldMk cId="3644051264" sldId="277"/>
            <ac:spMk id="3" creationId="{7BEF8D38-8E2D-4D8F-BA87-5BEB0D353FD1}"/>
          </ac:spMkLst>
        </pc:spChg>
      </pc:sldChg>
      <pc:sldChg chg="addSp delSp modSp add">
        <pc:chgData name="maros.halas.1973@gmail.com" userId="9bf4b9acfaa53fdd" providerId="LiveId" clId="{4C3DFDCD-172A-4E50-8E77-FA8BA1476FF6}" dt="2019-02-26T20:01:13.300" v="597" actId="27636"/>
        <pc:sldMkLst>
          <pc:docMk/>
          <pc:sldMk cId="3388605192" sldId="278"/>
        </pc:sldMkLst>
        <pc:spChg chg="mod">
          <ac:chgData name="maros.halas.1973@gmail.com" userId="9bf4b9acfaa53fdd" providerId="LiveId" clId="{4C3DFDCD-172A-4E50-8E77-FA8BA1476FF6}" dt="2019-02-26T20:01:13.300" v="597" actId="27636"/>
          <ac:spMkLst>
            <pc:docMk/>
            <pc:sldMk cId="3388605192" sldId="278"/>
            <ac:spMk id="2" creationId="{C4A6708E-DF5A-4855-A34F-A9E516FB9F3B}"/>
          </ac:spMkLst>
        </pc:spChg>
        <pc:spChg chg="del">
          <ac:chgData name="maros.halas.1973@gmail.com" userId="9bf4b9acfaa53fdd" providerId="LiveId" clId="{4C3DFDCD-172A-4E50-8E77-FA8BA1476FF6}" dt="2019-02-26T19:54:05.509" v="492"/>
          <ac:spMkLst>
            <pc:docMk/>
            <pc:sldMk cId="3388605192" sldId="278"/>
            <ac:spMk id="3" creationId="{D3727C35-F36E-4676-9F9F-B933D62CAED7}"/>
          </ac:spMkLst>
        </pc:spChg>
        <pc:spChg chg="add mod">
          <ac:chgData name="maros.halas.1973@gmail.com" userId="9bf4b9acfaa53fdd" providerId="LiveId" clId="{4C3DFDCD-172A-4E50-8E77-FA8BA1476FF6}" dt="2019-02-26T19:55:39.028" v="518" actId="20577"/>
          <ac:spMkLst>
            <pc:docMk/>
            <pc:sldMk cId="3388605192" sldId="278"/>
            <ac:spMk id="8" creationId="{8F5B950F-76B1-49F6-B4B7-F701CE6AC430}"/>
          </ac:spMkLst>
        </pc:spChg>
        <pc:spChg chg="add mod">
          <ac:chgData name="maros.halas.1973@gmail.com" userId="9bf4b9acfaa53fdd" providerId="LiveId" clId="{4C3DFDCD-172A-4E50-8E77-FA8BA1476FF6}" dt="2019-02-26T19:55:57.090" v="525" actId="20577"/>
          <ac:spMkLst>
            <pc:docMk/>
            <pc:sldMk cId="3388605192" sldId="278"/>
            <ac:spMk id="9" creationId="{4A57DB92-67AD-488B-A5E6-1AF801B47D96}"/>
          </ac:spMkLst>
        </pc:spChg>
        <pc:spChg chg="add mod">
          <ac:chgData name="maros.halas.1973@gmail.com" userId="9bf4b9acfaa53fdd" providerId="LiveId" clId="{4C3DFDCD-172A-4E50-8E77-FA8BA1476FF6}" dt="2019-02-26T19:56:14.806" v="535" actId="20577"/>
          <ac:spMkLst>
            <pc:docMk/>
            <pc:sldMk cId="3388605192" sldId="278"/>
            <ac:spMk id="10" creationId="{CC5F6C7C-40F2-44E3-BF2A-8A01E8B82A38}"/>
          </ac:spMkLst>
        </pc:spChg>
        <pc:picChg chg="add mod">
          <ac:chgData name="maros.halas.1973@gmail.com" userId="9bf4b9acfaa53fdd" providerId="LiveId" clId="{4C3DFDCD-172A-4E50-8E77-FA8BA1476FF6}" dt="2019-02-26T19:57:31.995" v="542" actId="14100"/>
          <ac:picMkLst>
            <pc:docMk/>
            <pc:sldMk cId="3388605192" sldId="278"/>
            <ac:picMk id="5" creationId="{E885C9D4-EB51-437F-AAD1-53750890DF93}"/>
          </ac:picMkLst>
        </pc:picChg>
        <pc:picChg chg="add mod">
          <ac:chgData name="maros.halas.1973@gmail.com" userId="9bf4b9acfaa53fdd" providerId="LiveId" clId="{4C3DFDCD-172A-4E50-8E77-FA8BA1476FF6}" dt="2019-02-26T19:55:12.075" v="508" actId="1076"/>
          <ac:picMkLst>
            <pc:docMk/>
            <pc:sldMk cId="3388605192" sldId="278"/>
            <ac:picMk id="6" creationId="{A804F7AF-CA59-4310-9340-BA0A3E26B181}"/>
          </ac:picMkLst>
        </pc:picChg>
        <pc:picChg chg="add mod">
          <ac:chgData name="maros.halas.1973@gmail.com" userId="9bf4b9acfaa53fdd" providerId="LiveId" clId="{4C3DFDCD-172A-4E50-8E77-FA8BA1476FF6}" dt="2019-02-26T19:55:17.138" v="510" actId="1076"/>
          <ac:picMkLst>
            <pc:docMk/>
            <pc:sldMk cId="3388605192" sldId="278"/>
            <ac:picMk id="7" creationId="{13B4C8CF-EDA4-469D-8F47-AF794F2BFE36}"/>
          </ac:picMkLst>
        </pc:picChg>
      </pc:sldChg>
      <pc:sldChg chg="modSp add">
        <pc:chgData name="maros.halas.1973@gmail.com" userId="9bf4b9acfaa53fdd" providerId="LiveId" clId="{4C3DFDCD-172A-4E50-8E77-FA8BA1476FF6}" dt="2019-02-26T20:00:48.462" v="595" actId="5793"/>
        <pc:sldMkLst>
          <pc:docMk/>
          <pc:sldMk cId="2399472485" sldId="279"/>
        </pc:sldMkLst>
        <pc:spChg chg="mod">
          <ac:chgData name="maros.halas.1973@gmail.com" userId="9bf4b9acfaa53fdd" providerId="LiveId" clId="{4C3DFDCD-172A-4E50-8E77-FA8BA1476FF6}" dt="2019-02-26T20:00:28.717" v="592" actId="20577"/>
          <ac:spMkLst>
            <pc:docMk/>
            <pc:sldMk cId="2399472485" sldId="279"/>
            <ac:spMk id="2" creationId="{E1BAFE26-578A-4527-B24A-D79EBDD76DB6}"/>
          </ac:spMkLst>
        </pc:spChg>
        <pc:spChg chg="mod">
          <ac:chgData name="maros.halas.1973@gmail.com" userId="9bf4b9acfaa53fdd" providerId="LiveId" clId="{4C3DFDCD-172A-4E50-8E77-FA8BA1476FF6}" dt="2019-02-26T20:00:48.462" v="595" actId="5793"/>
          <ac:spMkLst>
            <pc:docMk/>
            <pc:sldMk cId="2399472485" sldId="279"/>
            <ac:spMk id="3" creationId="{08A37F56-B268-4C7D-90FD-D6F36E9D364C}"/>
          </ac:spMkLst>
        </pc:spChg>
      </pc:sldChg>
      <pc:sldChg chg="modSp add">
        <pc:chgData name="maros.halas.1973@gmail.com" userId="9bf4b9acfaa53fdd" providerId="LiveId" clId="{4C3DFDCD-172A-4E50-8E77-FA8BA1476FF6}" dt="2019-02-26T20:03:52.394" v="600" actId="27636"/>
        <pc:sldMkLst>
          <pc:docMk/>
          <pc:sldMk cId="2519931101" sldId="280"/>
        </pc:sldMkLst>
        <pc:spChg chg="mod">
          <ac:chgData name="maros.halas.1973@gmail.com" userId="9bf4b9acfaa53fdd" providerId="LiveId" clId="{4C3DFDCD-172A-4E50-8E77-FA8BA1476FF6}" dt="2019-02-26T20:03:52.394" v="600" actId="27636"/>
          <ac:spMkLst>
            <pc:docMk/>
            <pc:sldMk cId="2519931101" sldId="280"/>
            <ac:spMk id="3" creationId="{137D1B73-4C6E-4194-8E12-FC17A341212B}"/>
          </ac:spMkLst>
        </pc:spChg>
      </pc:sldChg>
      <pc:sldChg chg="modSp add">
        <pc:chgData name="maros.halas.1973@gmail.com" userId="9bf4b9acfaa53fdd" providerId="LiveId" clId="{4C3DFDCD-172A-4E50-8E77-FA8BA1476FF6}" dt="2019-02-26T20:07:32.805" v="608" actId="20577"/>
        <pc:sldMkLst>
          <pc:docMk/>
          <pc:sldMk cId="3911893776" sldId="281"/>
        </pc:sldMkLst>
        <pc:spChg chg="mod">
          <ac:chgData name="maros.halas.1973@gmail.com" userId="9bf4b9acfaa53fdd" providerId="LiveId" clId="{4C3DFDCD-172A-4E50-8E77-FA8BA1476FF6}" dt="2019-02-26T20:05:06.191" v="605" actId="20577"/>
          <ac:spMkLst>
            <pc:docMk/>
            <pc:sldMk cId="3911893776" sldId="281"/>
            <ac:spMk id="2" creationId="{6203E466-34E8-4661-A92B-8F039598F4D3}"/>
          </ac:spMkLst>
        </pc:spChg>
        <pc:spChg chg="mod">
          <ac:chgData name="maros.halas.1973@gmail.com" userId="9bf4b9acfaa53fdd" providerId="LiveId" clId="{4C3DFDCD-172A-4E50-8E77-FA8BA1476FF6}" dt="2019-02-26T20:07:32.805" v="608" actId="20577"/>
          <ac:spMkLst>
            <pc:docMk/>
            <pc:sldMk cId="3911893776" sldId="281"/>
            <ac:spMk id="3" creationId="{D0AA0DEE-9CB5-4F72-B4A9-EA35CEC4510F}"/>
          </ac:spMkLst>
        </pc:spChg>
      </pc:sldChg>
      <pc:sldChg chg="addSp modSp add">
        <pc:chgData name="maros.halas.1973@gmail.com" userId="9bf4b9acfaa53fdd" providerId="LiveId" clId="{4C3DFDCD-172A-4E50-8E77-FA8BA1476FF6}" dt="2019-02-26T20:12:56.690" v="797" actId="14100"/>
        <pc:sldMkLst>
          <pc:docMk/>
          <pc:sldMk cId="2601078578" sldId="282"/>
        </pc:sldMkLst>
        <pc:spChg chg="mod">
          <ac:chgData name="maros.halas.1973@gmail.com" userId="9bf4b9acfaa53fdd" providerId="LiveId" clId="{4C3DFDCD-172A-4E50-8E77-FA8BA1476FF6}" dt="2019-02-26T20:09:35.125" v="629" actId="20577"/>
          <ac:spMkLst>
            <pc:docMk/>
            <pc:sldMk cId="2601078578" sldId="282"/>
            <ac:spMk id="2" creationId="{F6B0C01D-34DD-4A37-8CAB-6B8D36001511}"/>
          </ac:spMkLst>
        </pc:spChg>
        <pc:spChg chg="mod">
          <ac:chgData name="maros.halas.1973@gmail.com" userId="9bf4b9acfaa53fdd" providerId="LiveId" clId="{4C3DFDCD-172A-4E50-8E77-FA8BA1476FF6}" dt="2019-02-26T20:12:28.776" v="792" actId="20577"/>
          <ac:spMkLst>
            <pc:docMk/>
            <pc:sldMk cId="2601078578" sldId="282"/>
            <ac:spMk id="3" creationId="{4617BAB6-DA42-438D-8C44-296378A4C1FF}"/>
          </ac:spMkLst>
        </pc:spChg>
        <pc:spChg chg="mod">
          <ac:chgData name="maros.halas.1973@gmail.com" userId="9bf4b9acfaa53fdd" providerId="LiveId" clId="{4C3DFDCD-172A-4E50-8E77-FA8BA1476FF6}" dt="2019-02-26T20:12:56.690" v="797" actId="14100"/>
          <ac:spMkLst>
            <pc:docMk/>
            <pc:sldMk cId="2601078578" sldId="282"/>
            <ac:spMk id="4" creationId="{67493038-8451-4BC9-BC23-E7D60FF30752}"/>
          </ac:spMkLst>
        </pc:spChg>
        <pc:picChg chg="add mod">
          <ac:chgData name="maros.halas.1973@gmail.com" userId="9bf4b9acfaa53fdd" providerId="LiveId" clId="{4C3DFDCD-172A-4E50-8E77-FA8BA1476FF6}" dt="2019-02-26T20:12:31.588" v="793" actId="1076"/>
          <ac:picMkLst>
            <pc:docMk/>
            <pc:sldMk cId="2601078578" sldId="282"/>
            <ac:picMk id="5" creationId="{53E5A136-AE6E-42D5-951F-853FC8C9CC1A}"/>
          </ac:picMkLst>
        </pc:picChg>
      </pc:sldChg>
      <pc:sldChg chg="modSp add">
        <pc:chgData name="maros.halas.1973@gmail.com" userId="9bf4b9acfaa53fdd" providerId="LiveId" clId="{4C3DFDCD-172A-4E50-8E77-FA8BA1476FF6}" dt="2019-02-26T20:16:29.422" v="888" actId="114"/>
        <pc:sldMkLst>
          <pc:docMk/>
          <pc:sldMk cId="3476388497" sldId="283"/>
        </pc:sldMkLst>
        <pc:spChg chg="mod">
          <ac:chgData name="maros.halas.1973@gmail.com" userId="9bf4b9acfaa53fdd" providerId="LiveId" clId="{4C3DFDCD-172A-4E50-8E77-FA8BA1476FF6}" dt="2019-02-26T20:13:59.451" v="799"/>
          <ac:spMkLst>
            <pc:docMk/>
            <pc:sldMk cId="3476388497" sldId="283"/>
            <ac:spMk id="2" creationId="{6A2F9A3E-D7B0-499E-AC32-9ACA92D257BF}"/>
          </ac:spMkLst>
        </pc:spChg>
        <pc:spChg chg="mod">
          <ac:chgData name="maros.halas.1973@gmail.com" userId="9bf4b9acfaa53fdd" providerId="LiveId" clId="{4C3DFDCD-172A-4E50-8E77-FA8BA1476FF6}" dt="2019-02-26T20:16:29.422" v="888" actId="114"/>
          <ac:spMkLst>
            <pc:docMk/>
            <pc:sldMk cId="3476388497" sldId="283"/>
            <ac:spMk id="3" creationId="{9D2394A5-69BB-4B4D-86D4-340054C43E91}"/>
          </ac:spMkLst>
        </pc:spChg>
      </pc:sldChg>
      <pc:sldChg chg="addSp delSp modSp add">
        <pc:chgData name="maros.halas.1973@gmail.com" userId="9bf4b9acfaa53fdd" providerId="LiveId" clId="{4C3DFDCD-172A-4E50-8E77-FA8BA1476FF6}" dt="2019-02-26T20:26:25.857" v="1121" actId="20577"/>
        <pc:sldMkLst>
          <pc:docMk/>
          <pc:sldMk cId="3184752898" sldId="284"/>
        </pc:sldMkLst>
        <pc:spChg chg="mod">
          <ac:chgData name="maros.halas.1973@gmail.com" userId="9bf4b9acfaa53fdd" providerId="LiveId" clId="{4C3DFDCD-172A-4E50-8E77-FA8BA1476FF6}" dt="2019-02-26T20:18:36.857" v="897" actId="20577"/>
          <ac:spMkLst>
            <pc:docMk/>
            <pc:sldMk cId="3184752898" sldId="284"/>
            <ac:spMk id="2" creationId="{24C1B66D-1778-4CC3-917C-66D41A11A978}"/>
          </ac:spMkLst>
        </pc:spChg>
        <pc:spChg chg="del mod">
          <ac:chgData name="maros.halas.1973@gmail.com" userId="9bf4b9acfaa53fdd" providerId="LiveId" clId="{4C3DFDCD-172A-4E50-8E77-FA8BA1476FF6}" dt="2019-02-26T20:20:12.336" v="942"/>
          <ac:spMkLst>
            <pc:docMk/>
            <pc:sldMk cId="3184752898" sldId="284"/>
            <ac:spMk id="3" creationId="{55182B04-8DCD-4B92-918F-A13E42864190}"/>
          </ac:spMkLst>
        </pc:spChg>
        <pc:spChg chg="add mod">
          <ac:chgData name="maros.halas.1973@gmail.com" userId="9bf4b9acfaa53fdd" providerId="LiveId" clId="{4C3DFDCD-172A-4E50-8E77-FA8BA1476FF6}" dt="2019-02-26T20:26:25.857" v="1121" actId="20577"/>
          <ac:spMkLst>
            <pc:docMk/>
            <pc:sldMk cId="3184752898" sldId="284"/>
            <ac:spMk id="6" creationId="{862BB145-1AB7-4AE8-9B1D-40EB1C18A6C1}"/>
          </ac:spMkLst>
        </pc:spChg>
        <pc:picChg chg="add mod">
          <ac:chgData name="maros.halas.1973@gmail.com" userId="9bf4b9acfaa53fdd" providerId="LiveId" clId="{4C3DFDCD-172A-4E50-8E77-FA8BA1476FF6}" dt="2019-02-26T20:19:04.686" v="923" actId="1076"/>
          <ac:picMkLst>
            <pc:docMk/>
            <pc:sldMk cId="3184752898" sldId="284"/>
            <ac:picMk id="5" creationId="{5E197F77-93F8-4CC0-8599-D56C49EB74BE}"/>
          </ac:picMkLst>
        </pc:picChg>
      </pc:sldChg>
      <pc:sldChg chg="addSp delSp modSp add">
        <pc:chgData name="maros.halas.1973@gmail.com" userId="9bf4b9acfaa53fdd" providerId="LiveId" clId="{4C3DFDCD-172A-4E50-8E77-FA8BA1476FF6}" dt="2019-02-26T20:19:58.943" v="940" actId="27636"/>
        <pc:sldMkLst>
          <pc:docMk/>
          <pc:sldMk cId="255765410" sldId="285"/>
        </pc:sldMkLst>
        <pc:spChg chg="mod">
          <ac:chgData name="maros.halas.1973@gmail.com" userId="9bf4b9acfaa53fdd" providerId="LiveId" clId="{4C3DFDCD-172A-4E50-8E77-FA8BA1476FF6}" dt="2019-02-26T20:19:53.063" v="937" actId="20577"/>
          <ac:spMkLst>
            <pc:docMk/>
            <pc:sldMk cId="255765410" sldId="285"/>
            <ac:spMk id="2" creationId="{89A371E5-5903-4DB7-8E5B-05BD4FDAA25F}"/>
          </ac:spMkLst>
        </pc:spChg>
        <pc:spChg chg="mod">
          <ac:chgData name="maros.halas.1973@gmail.com" userId="9bf4b9acfaa53fdd" providerId="LiveId" clId="{4C3DFDCD-172A-4E50-8E77-FA8BA1476FF6}" dt="2019-02-26T20:19:58.943" v="940" actId="27636"/>
          <ac:spMkLst>
            <pc:docMk/>
            <pc:sldMk cId="255765410" sldId="285"/>
            <ac:spMk id="3" creationId="{FBB0AD94-9ABF-4778-B7FE-4D1618BFCFCF}"/>
          </ac:spMkLst>
        </pc:spChg>
        <pc:spChg chg="add del">
          <ac:chgData name="maros.halas.1973@gmail.com" userId="9bf4b9acfaa53fdd" providerId="LiveId" clId="{4C3DFDCD-172A-4E50-8E77-FA8BA1476FF6}" dt="2019-02-26T20:19:45.444" v="929"/>
          <ac:spMkLst>
            <pc:docMk/>
            <pc:sldMk cId="255765410" sldId="285"/>
            <ac:spMk id="5" creationId="{3867D8D8-4C57-49C0-BFEF-1877C4943F06}"/>
          </ac:spMkLst>
        </pc:spChg>
      </pc:sldChg>
      <pc:sldChg chg="modSp add">
        <pc:chgData name="maros.halas.1973@gmail.com" userId="9bf4b9acfaa53fdd" providerId="LiveId" clId="{4C3DFDCD-172A-4E50-8E77-FA8BA1476FF6}" dt="2019-02-26T20:30:25.685" v="1155" actId="27636"/>
        <pc:sldMkLst>
          <pc:docMk/>
          <pc:sldMk cId="1755161944" sldId="286"/>
        </pc:sldMkLst>
        <pc:spChg chg="mod">
          <ac:chgData name="maros.halas.1973@gmail.com" userId="9bf4b9acfaa53fdd" providerId="LiveId" clId="{4C3DFDCD-172A-4E50-8E77-FA8BA1476FF6}" dt="2019-02-26T20:29:56.794" v="1153" actId="20577"/>
          <ac:spMkLst>
            <pc:docMk/>
            <pc:sldMk cId="1755161944" sldId="286"/>
            <ac:spMk id="2" creationId="{1D383D6A-867D-4296-A354-35525E5616A1}"/>
          </ac:spMkLst>
        </pc:spChg>
        <pc:spChg chg="mod">
          <ac:chgData name="maros.halas.1973@gmail.com" userId="9bf4b9acfaa53fdd" providerId="LiveId" clId="{4C3DFDCD-172A-4E50-8E77-FA8BA1476FF6}" dt="2019-02-26T20:30:25.685" v="1155" actId="27636"/>
          <ac:spMkLst>
            <pc:docMk/>
            <pc:sldMk cId="1755161944" sldId="286"/>
            <ac:spMk id="3" creationId="{97829353-E5AB-47C5-9DE1-2E302C03B3F5}"/>
          </ac:spMkLst>
        </pc:spChg>
      </pc:sldChg>
      <pc:sldChg chg="addSp delSp modSp add del">
        <pc:chgData name="maros.halas.1973@gmail.com" userId="9bf4b9acfaa53fdd" providerId="LiveId" clId="{4C3DFDCD-172A-4E50-8E77-FA8BA1476FF6}" dt="2019-02-26T20:37:37.632" v="1205" actId="2696"/>
        <pc:sldMkLst>
          <pc:docMk/>
          <pc:sldMk cId="933799036" sldId="287"/>
        </pc:sldMkLst>
        <pc:spChg chg="del mod">
          <ac:chgData name="maros.halas.1973@gmail.com" userId="9bf4b9acfaa53fdd" providerId="LiveId" clId="{4C3DFDCD-172A-4E50-8E77-FA8BA1476FF6}" dt="2019-02-26T20:32:03.547" v="1171" actId="478"/>
          <ac:spMkLst>
            <pc:docMk/>
            <pc:sldMk cId="933799036" sldId="287"/>
            <ac:spMk id="2" creationId="{629C033F-0064-46AF-90A1-4DC7D51321A7}"/>
          </ac:spMkLst>
        </pc:spChg>
        <pc:spChg chg="del">
          <ac:chgData name="maros.halas.1973@gmail.com" userId="9bf4b9acfaa53fdd" providerId="LiveId" clId="{4C3DFDCD-172A-4E50-8E77-FA8BA1476FF6}" dt="2019-02-26T20:31:14.678" v="1157"/>
          <ac:spMkLst>
            <pc:docMk/>
            <pc:sldMk cId="933799036" sldId="287"/>
            <ac:spMk id="3" creationId="{9ACFCDF0-3D1D-41F8-BBFC-89E21FAE9C2E}"/>
          </ac:spMkLst>
        </pc:spChg>
        <pc:spChg chg="add mod">
          <ac:chgData name="maros.halas.1973@gmail.com" userId="9bf4b9acfaa53fdd" providerId="LiveId" clId="{4C3DFDCD-172A-4E50-8E77-FA8BA1476FF6}" dt="2019-02-26T20:32:06.691" v="1172" actId="1076"/>
          <ac:spMkLst>
            <pc:docMk/>
            <pc:sldMk cId="933799036" sldId="287"/>
            <ac:spMk id="6" creationId="{E565D993-9E91-4B83-9FDE-DB85A1477DCB}"/>
          </ac:spMkLst>
        </pc:spChg>
        <pc:picChg chg="add mod">
          <ac:chgData name="maros.halas.1973@gmail.com" userId="9bf4b9acfaa53fdd" providerId="LiveId" clId="{4C3DFDCD-172A-4E50-8E77-FA8BA1476FF6}" dt="2019-02-26T20:31:19.927" v="1159" actId="14100"/>
          <ac:picMkLst>
            <pc:docMk/>
            <pc:sldMk cId="933799036" sldId="287"/>
            <ac:picMk id="5" creationId="{F3167B36-E1A5-4AC3-92F5-80067B2BB32D}"/>
          </ac:picMkLst>
        </pc:picChg>
      </pc:sldChg>
      <pc:sldChg chg="addSp delSp modSp add del">
        <pc:chgData name="maros.halas.1973@gmail.com" userId="9bf4b9acfaa53fdd" providerId="LiveId" clId="{4C3DFDCD-172A-4E50-8E77-FA8BA1476FF6}" dt="2019-02-26T20:37:38.777" v="1206" actId="2696"/>
        <pc:sldMkLst>
          <pc:docMk/>
          <pc:sldMk cId="3703825591" sldId="288"/>
        </pc:sldMkLst>
        <pc:spChg chg="del">
          <ac:chgData name="maros.halas.1973@gmail.com" userId="9bf4b9acfaa53fdd" providerId="LiveId" clId="{4C3DFDCD-172A-4E50-8E77-FA8BA1476FF6}" dt="2019-02-26T20:32:30.199" v="1174"/>
          <ac:spMkLst>
            <pc:docMk/>
            <pc:sldMk cId="3703825591" sldId="288"/>
            <ac:spMk id="2" creationId="{08F0DA54-8115-444D-A615-098292787B77}"/>
          </ac:spMkLst>
        </pc:spChg>
        <pc:spChg chg="del">
          <ac:chgData name="maros.halas.1973@gmail.com" userId="9bf4b9acfaa53fdd" providerId="LiveId" clId="{4C3DFDCD-172A-4E50-8E77-FA8BA1476FF6}" dt="2019-02-26T20:32:30.199" v="1174"/>
          <ac:spMkLst>
            <pc:docMk/>
            <pc:sldMk cId="3703825591" sldId="288"/>
            <ac:spMk id="3" creationId="{900FED7B-8FF9-4FE0-A05B-9E3ED07DCEFA}"/>
          </ac:spMkLst>
        </pc:spChg>
        <pc:spChg chg="add mod">
          <ac:chgData name="maros.halas.1973@gmail.com" userId="9bf4b9acfaa53fdd" providerId="LiveId" clId="{4C3DFDCD-172A-4E50-8E77-FA8BA1476FF6}" dt="2019-02-26T20:32:30.199" v="1174"/>
          <ac:spMkLst>
            <pc:docMk/>
            <pc:sldMk cId="3703825591" sldId="288"/>
            <ac:spMk id="5" creationId="{9F3ACEAD-F75D-49F8-B0CC-4C4E43BB8DC1}"/>
          </ac:spMkLst>
        </pc:spChg>
        <pc:spChg chg="add del mod">
          <ac:chgData name="maros.halas.1973@gmail.com" userId="9bf4b9acfaa53fdd" providerId="LiveId" clId="{4C3DFDCD-172A-4E50-8E77-FA8BA1476FF6}" dt="2019-02-26T20:32:32.779" v="1175"/>
          <ac:spMkLst>
            <pc:docMk/>
            <pc:sldMk cId="3703825591" sldId="288"/>
            <ac:spMk id="6" creationId="{216A91AC-4C43-4BAB-8543-DDAC708572E9}"/>
          </ac:spMkLst>
        </pc:spChg>
        <pc:spChg chg="add del mod">
          <ac:chgData name="maros.halas.1973@gmail.com" userId="9bf4b9acfaa53fdd" providerId="LiveId" clId="{4C3DFDCD-172A-4E50-8E77-FA8BA1476FF6}" dt="2019-02-26T20:32:43.547" v="1176"/>
          <ac:spMkLst>
            <pc:docMk/>
            <pc:sldMk cId="3703825591" sldId="288"/>
            <ac:spMk id="7" creationId="{4938D7BC-CC96-4DF7-9586-AA977A4A314D}"/>
          </ac:spMkLst>
        </pc:spChg>
        <pc:picChg chg="add mod">
          <ac:chgData name="maros.halas.1973@gmail.com" userId="9bf4b9acfaa53fdd" providerId="LiveId" clId="{4C3DFDCD-172A-4E50-8E77-FA8BA1476FF6}" dt="2019-02-26T20:32:32.779" v="1175"/>
          <ac:picMkLst>
            <pc:docMk/>
            <pc:sldMk cId="3703825591" sldId="288"/>
            <ac:picMk id="8" creationId="{B39FF81B-53BB-4660-94C8-663E60A11DF7}"/>
          </ac:picMkLst>
        </pc:picChg>
        <pc:picChg chg="add mod">
          <ac:chgData name="maros.halas.1973@gmail.com" userId="9bf4b9acfaa53fdd" providerId="LiveId" clId="{4C3DFDCD-172A-4E50-8E77-FA8BA1476FF6}" dt="2019-02-26T20:32:43.547" v="1176"/>
          <ac:picMkLst>
            <pc:docMk/>
            <pc:sldMk cId="3703825591" sldId="288"/>
            <ac:picMk id="9" creationId="{4F943487-C3B1-42A1-B885-1A2981C70B0A}"/>
          </ac:picMkLst>
        </pc:picChg>
      </pc:sldChg>
      <pc:sldChg chg="addSp delSp modSp add">
        <pc:chgData name="maros.halas.1973@gmail.com" userId="9bf4b9acfaa53fdd" providerId="LiveId" clId="{4C3DFDCD-172A-4E50-8E77-FA8BA1476FF6}" dt="2019-02-26T20:35:32.231" v="1194" actId="14100"/>
        <pc:sldMkLst>
          <pc:docMk/>
          <pc:sldMk cId="612921791" sldId="289"/>
        </pc:sldMkLst>
        <pc:spChg chg="del">
          <ac:chgData name="maros.halas.1973@gmail.com" userId="9bf4b9acfaa53fdd" providerId="LiveId" clId="{4C3DFDCD-172A-4E50-8E77-FA8BA1476FF6}" dt="2019-02-26T20:34:13.922" v="1178"/>
          <ac:spMkLst>
            <pc:docMk/>
            <pc:sldMk cId="612921791" sldId="289"/>
            <ac:spMk id="2" creationId="{92F2D079-73D2-45A7-A655-5EC0183B3166}"/>
          </ac:spMkLst>
        </pc:spChg>
        <pc:spChg chg="del">
          <ac:chgData name="maros.halas.1973@gmail.com" userId="9bf4b9acfaa53fdd" providerId="LiveId" clId="{4C3DFDCD-172A-4E50-8E77-FA8BA1476FF6}" dt="2019-02-26T20:34:13.922" v="1178"/>
          <ac:spMkLst>
            <pc:docMk/>
            <pc:sldMk cId="612921791" sldId="289"/>
            <ac:spMk id="3" creationId="{103F0F3C-732C-4E91-877A-9C251B3272F4}"/>
          </ac:spMkLst>
        </pc:spChg>
        <pc:spChg chg="del">
          <ac:chgData name="maros.halas.1973@gmail.com" userId="9bf4b9acfaa53fdd" providerId="LiveId" clId="{4C3DFDCD-172A-4E50-8E77-FA8BA1476FF6}" dt="2019-02-26T20:34:13.922" v="1178"/>
          <ac:spMkLst>
            <pc:docMk/>
            <pc:sldMk cId="612921791" sldId="289"/>
            <ac:spMk id="4" creationId="{D7AD7191-1871-4DCA-9E02-0765A9C5F399}"/>
          </ac:spMkLst>
        </pc:spChg>
        <pc:spChg chg="add del mod">
          <ac:chgData name="maros.halas.1973@gmail.com" userId="9bf4b9acfaa53fdd" providerId="LiveId" clId="{4C3DFDCD-172A-4E50-8E77-FA8BA1476FF6}" dt="2019-02-26T20:34:29.969" v="1182" actId="478"/>
          <ac:spMkLst>
            <pc:docMk/>
            <pc:sldMk cId="612921791" sldId="289"/>
            <ac:spMk id="6" creationId="{D055C679-AF59-491B-8644-6C4FDD667E4F}"/>
          </ac:spMkLst>
        </pc:spChg>
        <pc:spChg chg="add del mod">
          <ac:chgData name="maros.halas.1973@gmail.com" userId="9bf4b9acfaa53fdd" providerId="LiveId" clId="{4C3DFDCD-172A-4E50-8E77-FA8BA1476FF6}" dt="2019-02-26T20:34:32.966" v="1183" actId="478"/>
          <ac:spMkLst>
            <pc:docMk/>
            <pc:sldMk cId="612921791" sldId="289"/>
            <ac:spMk id="7" creationId="{BFB61DA7-4AFB-44A7-92B4-F44D01C8D4BB}"/>
          </ac:spMkLst>
        </pc:spChg>
        <pc:spChg chg="add mod">
          <ac:chgData name="maros.halas.1973@gmail.com" userId="9bf4b9acfaa53fdd" providerId="LiveId" clId="{4C3DFDCD-172A-4E50-8E77-FA8BA1476FF6}" dt="2019-02-26T20:35:32.231" v="1194" actId="14100"/>
          <ac:spMkLst>
            <pc:docMk/>
            <pc:sldMk cId="612921791" sldId="289"/>
            <ac:spMk id="10" creationId="{233D5C69-F44D-49CB-89AD-AD10D6A8A4EE}"/>
          </ac:spMkLst>
        </pc:spChg>
        <pc:picChg chg="add mod">
          <ac:chgData name="maros.halas.1973@gmail.com" userId="9bf4b9acfaa53fdd" providerId="LiveId" clId="{4C3DFDCD-172A-4E50-8E77-FA8BA1476FF6}" dt="2019-02-26T20:34:46.414" v="1185" actId="1076"/>
          <ac:picMkLst>
            <pc:docMk/>
            <pc:sldMk cId="612921791" sldId="289"/>
            <ac:picMk id="8" creationId="{DD687504-34A5-4DF9-A5CD-069954976F54}"/>
          </ac:picMkLst>
        </pc:picChg>
        <pc:picChg chg="add mod">
          <ac:chgData name="maros.halas.1973@gmail.com" userId="9bf4b9acfaa53fdd" providerId="LiveId" clId="{4C3DFDCD-172A-4E50-8E77-FA8BA1476FF6}" dt="2019-02-26T20:35:10.981" v="1191" actId="1076"/>
          <ac:picMkLst>
            <pc:docMk/>
            <pc:sldMk cId="612921791" sldId="289"/>
            <ac:picMk id="9" creationId="{B5330D1C-5B81-485C-93ED-1983653F522C}"/>
          </ac:picMkLst>
        </pc:picChg>
      </pc:sldChg>
      <pc:sldChg chg="addSp modSp add">
        <pc:chgData name="maros.halas.1973@gmail.com" userId="9bf4b9acfaa53fdd" providerId="LiveId" clId="{4C3DFDCD-172A-4E50-8E77-FA8BA1476FF6}" dt="2019-02-26T20:36:33.320" v="1204" actId="14100"/>
        <pc:sldMkLst>
          <pc:docMk/>
          <pc:sldMk cId="1073568525" sldId="290"/>
        </pc:sldMkLst>
        <pc:picChg chg="add mod">
          <ac:chgData name="maros.halas.1973@gmail.com" userId="9bf4b9acfaa53fdd" providerId="LiveId" clId="{4C3DFDCD-172A-4E50-8E77-FA8BA1476FF6}" dt="2019-02-26T20:36:06.791" v="1198" actId="1076"/>
          <ac:picMkLst>
            <pc:docMk/>
            <pc:sldMk cId="1073568525" sldId="290"/>
            <ac:picMk id="3" creationId="{6EC1D2ED-7DCA-44E4-ADB0-77F3F9A0A0E4}"/>
          </ac:picMkLst>
        </pc:picChg>
        <pc:picChg chg="add mod">
          <ac:chgData name="maros.halas.1973@gmail.com" userId="9bf4b9acfaa53fdd" providerId="LiveId" clId="{4C3DFDCD-172A-4E50-8E77-FA8BA1476FF6}" dt="2019-02-26T20:36:33.320" v="1204" actId="14100"/>
          <ac:picMkLst>
            <pc:docMk/>
            <pc:sldMk cId="1073568525" sldId="290"/>
            <ac:picMk id="4" creationId="{7B4C1F7E-9355-47A1-BA6C-B02877280182}"/>
          </ac:picMkLst>
        </pc:picChg>
      </pc:sldChg>
      <pc:sldChg chg="addSp modSp add">
        <pc:chgData name="maros.halas.1973@gmail.com" userId="9bf4b9acfaa53fdd" providerId="LiveId" clId="{4C3DFDCD-172A-4E50-8E77-FA8BA1476FF6}" dt="2019-02-26T20:38:32.453" v="1215" actId="14100"/>
        <pc:sldMkLst>
          <pc:docMk/>
          <pc:sldMk cId="2467995414" sldId="291"/>
        </pc:sldMkLst>
        <pc:spChg chg="add mod">
          <ac:chgData name="maros.halas.1973@gmail.com" userId="9bf4b9acfaa53fdd" providerId="LiveId" clId="{4C3DFDCD-172A-4E50-8E77-FA8BA1476FF6}" dt="2019-02-26T20:38:32.453" v="1215" actId="14100"/>
          <ac:spMkLst>
            <pc:docMk/>
            <pc:sldMk cId="2467995414" sldId="291"/>
            <ac:spMk id="5" creationId="{83B8C0EC-492B-46C6-ABE6-0101E7186E29}"/>
          </ac:spMkLst>
        </pc:spChg>
        <pc:picChg chg="add mod">
          <ac:chgData name="maros.halas.1973@gmail.com" userId="9bf4b9acfaa53fdd" providerId="LiveId" clId="{4C3DFDCD-172A-4E50-8E77-FA8BA1476FF6}" dt="2019-02-26T20:38:00.039" v="1209" actId="1076"/>
          <ac:picMkLst>
            <pc:docMk/>
            <pc:sldMk cId="2467995414" sldId="291"/>
            <ac:picMk id="3" creationId="{8C36757D-7CF4-46C4-B3E2-B0AFB3EBDDF5}"/>
          </ac:picMkLst>
        </pc:picChg>
        <pc:picChg chg="add mod">
          <ac:chgData name="maros.halas.1973@gmail.com" userId="9bf4b9acfaa53fdd" providerId="LiveId" clId="{4C3DFDCD-172A-4E50-8E77-FA8BA1476FF6}" dt="2019-02-26T20:38:14.937" v="1212" actId="14100"/>
          <ac:picMkLst>
            <pc:docMk/>
            <pc:sldMk cId="2467995414" sldId="291"/>
            <ac:picMk id="4" creationId="{42DBE525-3699-4423-ACC2-0CF0AC5EF8D9}"/>
          </ac:picMkLst>
        </pc:picChg>
      </pc:sldChg>
      <pc:sldChg chg="addSp modSp add">
        <pc:chgData name="maros.halas.1973@gmail.com" userId="9bf4b9acfaa53fdd" providerId="LiveId" clId="{4C3DFDCD-172A-4E50-8E77-FA8BA1476FF6}" dt="2019-02-26T20:40:52.791" v="1223" actId="1076"/>
        <pc:sldMkLst>
          <pc:docMk/>
          <pc:sldMk cId="656396919" sldId="292"/>
        </pc:sldMkLst>
        <pc:spChg chg="add mod">
          <ac:chgData name="maros.halas.1973@gmail.com" userId="9bf4b9acfaa53fdd" providerId="LiveId" clId="{4C3DFDCD-172A-4E50-8E77-FA8BA1476FF6}" dt="2019-02-26T20:40:48.598" v="1221" actId="1076"/>
          <ac:spMkLst>
            <pc:docMk/>
            <pc:sldMk cId="656396919" sldId="292"/>
            <ac:spMk id="4" creationId="{638B6C92-AB96-4F5B-99C4-377AECE20E2E}"/>
          </ac:spMkLst>
        </pc:spChg>
        <pc:picChg chg="add mod">
          <ac:chgData name="maros.halas.1973@gmail.com" userId="9bf4b9acfaa53fdd" providerId="LiveId" clId="{4C3DFDCD-172A-4E50-8E77-FA8BA1476FF6}" dt="2019-02-26T20:40:52.791" v="1223" actId="1076"/>
          <ac:picMkLst>
            <pc:docMk/>
            <pc:sldMk cId="656396919" sldId="292"/>
            <ac:picMk id="3" creationId="{DEFF79EE-B8F0-4FA7-A7BE-3E4F07C940AD}"/>
          </ac:picMkLst>
        </pc:picChg>
      </pc:sldChg>
      <pc:sldChg chg="addSp delSp modSp add">
        <pc:chgData name="maros.halas.1973@gmail.com" userId="9bf4b9acfaa53fdd" providerId="LiveId" clId="{4C3DFDCD-172A-4E50-8E77-FA8BA1476FF6}" dt="2019-02-26T20:43:58.921" v="1244" actId="1076"/>
        <pc:sldMkLst>
          <pc:docMk/>
          <pc:sldMk cId="3939300266" sldId="293"/>
        </pc:sldMkLst>
        <pc:spChg chg="add mod">
          <ac:chgData name="maros.halas.1973@gmail.com" userId="9bf4b9acfaa53fdd" providerId="LiveId" clId="{4C3DFDCD-172A-4E50-8E77-FA8BA1476FF6}" dt="2019-02-26T20:41:54.279" v="1235" actId="1076"/>
          <ac:spMkLst>
            <pc:docMk/>
            <pc:sldMk cId="3939300266" sldId="293"/>
            <ac:spMk id="5" creationId="{2EB7EC14-019B-4747-9D1B-166DA7542210}"/>
          </ac:spMkLst>
        </pc:spChg>
        <pc:spChg chg="add mod">
          <ac:chgData name="maros.halas.1973@gmail.com" userId="9bf4b9acfaa53fdd" providerId="LiveId" clId="{4C3DFDCD-172A-4E50-8E77-FA8BA1476FF6}" dt="2019-02-26T20:43:58.921" v="1244" actId="1076"/>
          <ac:spMkLst>
            <pc:docMk/>
            <pc:sldMk cId="3939300266" sldId="293"/>
            <ac:spMk id="7" creationId="{3F1BFB66-32D1-40C9-A520-555192623E5B}"/>
          </ac:spMkLst>
        </pc:spChg>
        <pc:picChg chg="add mod">
          <ac:chgData name="maros.halas.1973@gmail.com" userId="9bf4b9acfaa53fdd" providerId="LiveId" clId="{4C3DFDCD-172A-4E50-8E77-FA8BA1476FF6}" dt="2019-02-26T20:41:28.141" v="1232" actId="1076"/>
          <ac:picMkLst>
            <pc:docMk/>
            <pc:sldMk cId="3939300266" sldId="293"/>
            <ac:picMk id="3" creationId="{64E1CDEA-FBB6-44D2-966A-DBF5E5A0AD9C}"/>
          </ac:picMkLst>
        </pc:picChg>
        <pc:picChg chg="add del mod">
          <ac:chgData name="maros.halas.1973@gmail.com" userId="9bf4b9acfaa53fdd" providerId="LiveId" clId="{4C3DFDCD-172A-4E50-8E77-FA8BA1476FF6}" dt="2019-02-26T20:42:27.708" v="1236" actId="478"/>
          <ac:picMkLst>
            <pc:docMk/>
            <pc:sldMk cId="3939300266" sldId="293"/>
            <ac:picMk id="4" creationId="{B0E7716A-7560-40EA-B17B-2EBEEB414027}"/>
          </ac:picMkLst>
        </pc:picChg>
        <pc:picChg chg="add mod">
          <ac:chgData name="maros.halas.1973@gmail.com" userId="9bf4b9acfaa53fdd" providerId="LiveId" clId="{4C3DFDCD-172A-4E50-8E77-FA8BA1476FF6}" dt="2019-02-26T20:42:53.857" v="1240" actId="1076"/>
          <ac:picMkLst>
            <pc:docMk/>
            <pc:sldMk cId="3939300266" sldId="293"/>
            <ac:picMk id="6" creationId="{72BE0129-09D9-4E5E-8189-AEC7E53204DC}"/>
          </ac:picMkLst>
        </pc:picChg>
      </pc:sldChg>
      <pc:sldChg chg="addSp modSp add">
        <pc:chgData name="maros.halas.1973@gmail.com" userId="9bf4b9acfaa53fdd" providerId="LiveId" clId="{4C3DFDCD-172A-4E50-8E77-FA8BA1476FF6}" dt="2019-02-26T20:49:08.966" v="1266" actId="1076"/>
        <pc:sldMkLst>
          <pc:docMk/>
          <pc:sldMk cId="1753169258" sldId="294"/>
        </pc:sldMkLst>
        <pc:spChg chg="add mod">
          <ac:chgData name="maros.halas.1973@gmail.com" userId="9bf4b9acfaa53fdd" providerId="LiveId" clId="{4C3DFDCD-172A-4E50-8E77-FA8BA1476FF6}" dt="2019-02-26T20:48:51.036" v="1260" actId="1076"/>
          <ac:spMkLst>
            <pc:docMk/>
            <pc:sldMk cId="1753169258" sldId="294"/>
            <ac:spMk id="4" creationId="{96F7B62C-7D18-4895-B693-350974A220EB}"/>
          </ac:spMkLst>
        </pc:spChg>
        <pc:spChg chg="add mod">
          <ac:chgData name="maros.halas.1973@gmail.com" userId="9bf4b9acfaa53fdd" providerId="LiveId" clId="{4C3DFDCD-172A-4E50-8E77-FA8BA1476FF6}" dt="2019-02-26T20:49:08.966" v="1266" actId="1076"/>
          <ac:spMkLst>
            <pc:docMk/>
            <pc:sldMk cId="1753169258" sldId="294"/>
            <ac:spMk id="5" creationId="{518F3F10-44A7-448A-9C42-FFD50D713B58}"/>
          </ac:spMkLst>
        </pc:spChg>
        <pc:graphicFrameChg chg="add mod modGraphic">
          <ac:chgData name="maros.halas.1973@gmail.com" userId="9bf4b9acfaa53fdd" providerId="LiveId" clId="{4C3DFDCD-172A-4E50-8E77-FA8BA1476FF6}" dt="2019-02-26T20:48:54.104" v="1261" actId="1076"/>
          <ac:graphicFrameMkLst>
            <pc:docMk/>
            <pc:sldMk cId="1753169258" sldId="294"/>
            <ac:graphicFrameMk id="3" creationId="{D2E110BD-082A-4F3D-B786-695D0B89C674}"/>
          </ac:graphicFrameMkLst>
        </pc:graphicFrameChg>
      </pc:sldChg>
      <pc:sldChg chg="addSp delSp modSp add">
        <pc:chgData name="maros.halas.1973@gmail.com" userId="9bf4b9acfaa53fdd" providerId="LiveId" clId="{4C3DFDCD-172A-4E50-8E77-FA8BA1476FF6}" dt="2019-02-26T20:52:02.423" v="1311" actId="20577"/>
        <pc:sldMkLst>
          <pc:docMk/>
          <pc:sldMk cId="2102244692" sldId="295"/>
        </pc:sldMkLst>
        <pc:spChg chg="add del mod">
          <ac:chgData name="maros.halas.1973@gmail.com" userId="9bf4b9acfaa53fdd" providerId="LiveId" clId="{4C3DFDCD-172A-4E50-8E77-FA8BA1476FF6}" dt="2019-02-26T20:48:46.055" v="1259"/>
          <ac:spMkLst>
            <pc:docMk/>
            <pc:sldMk cId="2102244692" sldId="295"/>
            <ac:spMk id="3" creationId="{11A70953-587B-432E-B193-59CB881CDC14}"/>
          </ac:spMkLst>
        </pc:spChg>
        <pc:spChg chg="add mod">
          <ac:chgData name="maros.halas.1973@gmail.com" userId="9bf4b9acfaa53fdd" providerId="LiveId" clId="{4C3DFDCD-172A-4E50-8E77-FA8BA1476FF6}" dt="2019-02-26T20:52:02.423" v="1311" actId="20577"/>
          <ac:spMkLst>
            <pc:docMk/>
            <pc:sldMk cId="2102244692" sldId="295"/>
            <ac:spMk id="4" creationId="{39191BD8-F057-4A48-8E71-805FCAEB7C80}"/>
          </ac:spMkLst>
        </pc:spChg>
        <pc:spChg chg="add mod">
          <ac:chgData name="maros.halas.1973@gmail.com" userId="9bf4b9acfaa53fdd" providerId="LiveId" clId="{4C3DFDCD-172A-4E50-8E77-FA8BA1476FF6}" dt="2019-02-26T20:51:41.832" v="1267"/>
          <ac:spMkLst>
            <pc:docMk/>
            <pc:sldMk cId="2102244692" sldId="295"/>
            <ac:spMk id="5" creationId="{8ECF108A-DC7C-4EA5-8652-098D9A7EA381}"/>
          </ac:spMkLst>
        </pc:spChg>
      </pc:sldChg>
    </pc:docChg>
  </pc:docChgLst>
  <pc:docChgLst>
    <pc:chgData name="maros.halas.1973@gmail.com" userId="9bf4b9acfaa53fdd" providerId="LiveId" clId="{37A6E3E7-7338-4FC8-8EF9-B1510690F17B}"/>
    <pc:docChg chg="custSel addSld delSld modSld">
      <pc:chgData name="maros.halas.1973@gmail.com" userId="9bf4b9acfaa53fdd" providerId="LiveId" clId="{37A6E3E7-7338-4FC8-8EF9-B1510690F17B}" dt="2019-02-26T21:35:52.965" v="188" actId="14100"/>
      <pc:docMkLst>
        <pc:docMk/>
      </pc:docMkLst>
      <pc:sldChg chg="modSp">
        <pc:chgData name="maros.halas.1973@gmail.com" userId="9bf4b9acfaa53fdd" providerId="LiveId" clId="{37A6E3E7-7338-4FC8-8EF9-B1510690F17B}" dt="2019-02-26T21:19:45.877" v="147" actId="27636"/>
        <pc:sldMkLst>
          <pc:docMk/>
          <pc:sldMk cId="1232987542" sldId="272"/>
        </pc:sldMkLst>
        <pc:spChg chg="mod">
          <ac:chgData name="maros.halas.1973@gmail.com" userId="9bf4b9acfaa53fdd" providerId="LiveId" clId="{37A6E3E7-7338-4FC8-8EF9-B1510690F17B}" dt="2019-02-26T21:19:45.877" v="147" actId="27636"/>
          <ac:spMkLst>
            <pc:docMk/>
            <pc:sldMk cId="1232987542" sldId="272"/>
            <ac:spMk id="4" creationId="{1E78F7F9-E483-428E-B45E-ABC307600E17}"/>
          </ac:spMkLst>
        </pc:spChg>
      </pc:sldChg>
      <pc:sldChg chg="modSp">
        <pc:chgData name="maros.halas.1973@gmail.com" userId="9bf4b9acfaa53fdd" providerId="LiveId" clId="{37A6E3E7-7338-4FC8-8EF9-B1510690F17B}" dt="2019-02-26T21:23:59.211" v="165" actId="20577"/>
        <pc:sldMkLst>
          <pc:docMk/>
          <pc:sldMk cId="825413480" sldId="273"/>
        </pc:sldMkLst>
        <pc:spChg chg="mod">
          <ac:chgData name="maros.halas.1973@gmail.com" userId="9bf4b9acfaa53fdd" providerId="LiveId" clId="{37A6E3E7-7338-4FC8-8EF9-B1510690F17B}" dt="2019-02-26T21:23:59.211" v="165" actId="20577"/>
          <ac:spMkLst>
            <pc:docMk/>
            <pc:sldMk cId="825413480" sldId="273"/>
            <ac:spMk id="5" creationId="{622B01B5-ECDB-4835-9DB4-4311FB35C0C0}"/>
          </ac:spMkLst>
        </pc:spChg>
      </pc:sldChg>
      <pc:sldChg chg="modSp">
        <pc:chgData name="maros.halas.1973@gmail.com" userId="9bf4b9acfaa53fdd" providerId="LiveId" clId="{37A6E3E7-7338-4FC8-8EF9-B1510690F17B}" dt="2019-02-26T21:24:15.179" v="169" actId="27636"/>
        <pc:sldMkLst>
          <pc:docMk/>
          <pc:sldMk cId="2122604152" sldId="274"/>
        </pc:sldMkLst>
        <pc:spChg chg="mod">
          <ac:chgData name="maros.halas.1973@gmail.com" userId="9bf4b9acfaa53fdd" providerId="LiveId" clId="{37A6E3E7-7338-4FC8-8EF9-B1510690F17B}" dt="2019-02-26T21:24:12.478" v="167" actId="1076"/>
          <ac:spMkLst>
            <pc:docMk/>
            <pc:sldMk cId="2122604152" sldId="274"/>
            <ac:spMk id="2" creationId="{414DFBE1-E6E1-4AD0-82E4-EBBB737D5676}"/>
          </ac:spMkLst>
        </pc:spChg>
        <pc:spChg chg="mod">
          <ac:chgData name="maros.halas.1973@gmail.com" userId="9bf4b9acfaa53fdd" providerId="LiveId" clId="{37A6E3E7-7338-4FC8-8EF9-B1510690F17B}" dt="2019-02-26T21:24:15.179" v="169" actId="27636"/>
          <ac:spMkLst>
            <pc:docMk/>
            <pc:sldMk cId="2122604152" sldId="274"/>
            <ac:spMk id="3" creationId="{3B9F1D54-EE0A-4B98-AF39-1ABD3E5489DF}"/>
          </ac:spMkLst>
        </pc:spChg>
      </pc:sldChg>
      <pc:sldChg chg="del">
        <pc:chgData name="maros.halas.1973@gmail.com" userId="9bf4b9acfaa53fdd" providerId="LiveId" clId="{37A6E3E7-7338-4FC8-8EF9-B1510690F17B}" dt="2019-02-26T20:58:06.365" v="82" actId="2696"/>
        <pc:sldMkLst>
          <pc:docMk/>
          <pc:sldMk cId="2399472485" sldId="279"/>
        </pc:sldMkLst>
      </pc:sldChg>
      <pc:sldChg chg="modSp">
        <pc:chgData name="maros.halas.1973@gmail.com" userId="9bf4b9acfaa53fdd" providerId="LiveId" clId="{37A6E3E7-7338-4FC8-8EF9-B1510690F17B}" dt="2019-02-26T21:30:38.704" v="177" actId="14100"/>
        <pc:sldMkLst>
          <pc:docMk/>
          <pc:sldMk cId="2519931101" sldId="280"/>
        </pc:sldMkLst>
        <pc:spChg chg="mod">
          <ac:chgData name="maros.halas.1973@gmail.com" userId="9bf4b9acfaa53fdd" providerId="LiveId" clId="{37A6E3E7-7338-4FC8-8EF9-B1510690F17B}" dt="2019-02-26T21:29:42.784" v="174" actId="20577"/>
          <ac:spMkLst>
            <pc:docMk/>
            <pc:sldMk cId="2519931101" sldId="280"/>
            <ac:spMk id="2" creationId="{F60C8AD1-63DF-4C53-99C2-5867256D4A64}"/>
          </ac:spMkLst>
        </pc:spChg>
        <pc:spChg chg="mod">
          <ac:chgData name="maros.halas.1973@gmail.com" userId="9bf4b9acfaa53fdd" providerId="LiveId" clId="{37A6E3E7-7338-4FC8-8EF9-B1510690F17B}" dt="2019-02-26T21:30:38.704" v="177" actId="14100"/>
          <ac:spMkLst>
            <pc:docMk/>
            <pc:sldMk cId="2519931101" sldId="280"/>
            <ac:spMk id="3" creationId="{137D1B73-4C6E-4194-8E12-FC17A341212B}"/>
          </ac:spMkLst>
        </pc:spChg>
      </pc:sldChg>
      <pc:sldChg chg="modSp">
        <pc:chgData name="maros.halas.1973@gmail.com" userId="9bf4b9acfaa53fdd" providerId="LiveId" clId="{37A6E3E7-7338-4FC8-8EF9-B1510690F17B}" dt="2019-02-26T21:32:44.174" v="179" actId="14100"/>
        <pc:sldMkLst>
          <pc:docMk/>
          <pc:sldMk cId="3184752898" sldId="284"/>
        </pc:sldMkLst>
        <pc:picChg chg="mod">
          <ac:chgData name="maros.halas.1973@gmail.com" userId="9bf4b9acfaa53fdd" providerId="LiveId" clId="{37A6E3E7-7338-4FC8-8EF9-B1510690F17B}" dt="2019-02-26T21:32:44.174" v="179" actId="14100"/>
          <ac:picMkLst>
            <pc:docMk/>
            <pc:sldMk cId="3184752898" sldId="284"/>
            <ac:picMk id="5" creationId="{5E197F77-93F8-4CC0-8599-D56C49EB74BE}"/>
          </ac:picMkLst>
        </pc:picChg>
      </pc:sldChg>
      <pc:sldChg chg="modSp">
        <pc:chgData name="maros.halas.1973@gmail.com" userId="9bf4b9acfaa53fdd" providerId="LiveId" clId="{37A6E3E7-7338-4FC8-8EF9-B1510690F17B}" dt="2019-02-26T21:35:52.965" v="188" actId="14100"/>
        <pc:sldMkLst>
          <pc:docMk/>
          <pc:sldMk cId="255765410" sldId="285"/>
        </pc:sldMkLst>
        <pc:spChg chg="mod">
          <ac:chgData name="maros.halas.1973@gmail.com" userId="9bf4b9acfaa53fdd" providerId="LiveId" clId="{37A6E3E7-7338-4FC8-8EF9-B1510690F17B}" dt="2019-02-26T21:34:06.102" v="184" actId="1076"/>
          <ac:spMkLst>
            <pc:docMk/>
            <pc:sldMk cId="255765410" sldId="285"/>
            <ac:spMk id="2" creationId="{89A371E5-5903-4DB7-8E5B-05BD4FDAA25F}"/>
          </ac:spMkLst>
        </pc:spChg>
        <pc:spChg chg="mod">
          <ac:chgData name="maros.halas.1973@gmail.com" userId="9bf4b9acfaa53fdd" providerId="LiveId" clId="{37A6E3E7-7338-4FC8-8EF9-B1510690F17B}" dt="2019-02-26T21:35:52.965" v="188" actId="14100"/>
          <ac:spMkLst>
            <pc:docMk/>
            <pc:sldMk cId="255765410" sldId="285"/>
            <ac:spMk id="3" creationId="{FBB0AD94-9ABF-4778-B7FE-4D1618BFCFCF}"/>
          </ac:spMkLst>
        </pc:spChg>
      </pc:sldChg>
      <pc:sldChg chg="addSp modSp add">
        <pc:chgData name="maros.halas.1973@gmail.com" userId="9bf4b9acfaa53fdd" providerId="LiveId" clId="{37A6E3E7-7338-4FC8-8EF9-B1510690F17B}" dt="2019-02-26T20:56:14.081" v="28" actId="20577"/>
        <pc:sldMkLst>
          <pc:docMk/>
          <pc:sldMk cId="3741555528" sldId="296"/>
        </pc:sldMkLst>
        <pc:spChg chg="add mod">
          <ac:chgData name="maros.halas.1973@gmail.com" userId="9bf4b9acfaa53fdd" providerId="LiveId" clId="{37A6E3E7-7338-4FC8-8EF9-B1510690F17B}" dt="2019-02-26T20:56:14.081" v="28" actId="20577"/>
          <ac:spMkLst>
            <pc:docMk/>
            <pc:sldMk cId="3741555528" sldId="296"/>
            <ac:spMk id="3" creationId="{37ACCE4F-ED72-44E7-B971-6FD57F05B017}"/>
          </ac:spMkLst>
        </pc:spChg>
        <pc:spChg chg="add mod">
          <ac:chgData name="maros.halas.1973@gmail.com" userId="9bf4b9acfaa53fdd" providerId="LiveId" clId="{37A6E3E7-7338-4FC8-8EF9-B1510690F17B}" dt="2019-02-26T20:56:01.969" v="1"/>
          <ac:spMkLst>
            <pc:docMk/>
            <pc:sldMk cId="3741555528" sldId="296"/>
            <ac:spMk id="4" creationId="{27544EB4-30E0-4D91-9D48-35BAF89E3409}"/>
          </ac:spMkLst>
        </pc:spChg>
      </pc:sldChg>
      <pc:sldChg chg="modSp add">
        <pc:chgData name="maros.halas.1973@gmail.com" userId="9bf4b9acfaa53fdd" providerId="LiveId" clId="{37A6E3E7-7338-4FC8-8EF9-B1510690F17B}" dt="2019-02-26T20:56:49.169" v="51" actId="20577"/>
        <pc:sldMkLst>
          <pc:docMk/>
          <pc:sldMk cId="1970800180" sldId="297"/>
        </pc:sldMkLst>
        <pc:spChg chg="mod">
          <ac:chgData name="maros.halas.1973@gmail.com" userId="9bf4b9acfaa53fdd" providerId="LiveId" clId="{37A6E3E7-7338-4FC8-8EF9-B1510690F17B}" dt="2019-02-26T20:56:49.169" v="51" actId="20577"/>
          <ac:spMkLst>
            <pc:docMk/>
            <pc:sldMk cId="1970800180" sldId="297"/>
            <ac:spMk id="2" creationId="{734E2100-A74D-4661-B9C2-6070923220FF}"/>
          </ac:spMkLst>
        </pc:spChg>
      </pc:sldChg>
      <pc:sldChg chg="modSp add">
        <pc:chgData name="maros.halas.1973@gmail.com" userId="9bf4b9acfaa53fdd" providerId="LiveId" clId="{37A6E3E7-7338-4FC8-8EF9-B1510690F17B}" dt="2019-02-26T20:57:01.040" v="62" actId="20577"/>
        <pc:sldMkLst>
          <pc:docMk/>
          <pc:sldMk cId="2490752304" sldId="298"/>
        </pc:sldMkLst>
        <pc:spChg chg="mod">
          <ac:chgData name="maros.halas.1973@gmail.com" userId="9bf4b9acfaa53fdd" providerId="LiveId" clId="{37A6E3E7-7338-4FC8-8EF9-B1510690F17B}" dt="2019-02-26T20:57:01.040" v="62" actId="20577"/>
          <ac:spMkLst>
            <pc:docMk/>
            <pc:sldMk cId="2490752304" sldId="298"/>
            <ac:spMk id="2" creationId="{3B4610BB-7380-4793-9B6D-7F2F3B744E8D}"/>
          </ac:spMkLst>
        </pc:spChg>
      </pc:sldChg>
      <pc:sldChg chg="modSp add">
        <pc:chgData name="maros.halas.1973@gmail.com" userId="9bf4b9acfaa53fdd" providerId="LiveId" clId="{37A6E3E7-7338-4FC8-8EF9-B1510690F17B}" dt="2019-02-26T20:57:12.400" v="81" actId="20577"/>
        <pc:sldMkLst>
          <pc:docMk/>
          <pc:sldMk cId="12208007" sldId="299"/>
        </pc:sldMkLst>
        <pc:spChg chg="mod">
          <ac:chgData name="maros.halas.1973@gmail.com" userId="9bf4b9acfaa53fdd" providerId="LiveId" clId="{37A6E3E7-7338-4FC8-8EF9-B1510690F17B}" dt="2019-02-26T20:57:12.400" v="81" actId="20577"/>
          <ac:spMkLst>
            <pc:docMk/>
            <pc:sldMk cId="12208007" sldId="299"/>
            <ac:spMk id="2" creationId="{4B0003C6-7AA2-48F9-AB77-14C4686E4001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05.03.2019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23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00" y="2898000"/>
            <a:ext cx="3341877" cy="10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1980001"/>
            <a:ext cx="10215134" cy="1612866"/>
          </a:xfrm>
        </p:spPr>
        <p:txBody>
          <a:bodyPr anchor="t">
            <a:normAutofit/>
          </a:bodyPr>
          <a:lstStyle>
            <a:lvl1pPr algn="l"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3592866"/>
            <a:ext cx="10215134" cy="1552712"/>
          </a:xfrm>
        </p:spPr>
        <p:txBody>
          <a:bodyPr/>
          <a:lstStyle>
            <a:lvl1pPr marL="0" indent="0" algn="l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4380949"/>
            <a:ext cx="10215134" cy="982528"/>
          </a:xfrm>
        </p:spPr>
        <p:txBody>
          <a:bodyPr anchor="t">
            <a:normAutofit/>
          </a:bodyPr>
          <a:lstStyle>
            <a:lvl1pPr algn="ctr"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5363480"/>
            <a:ext cx="10215134" cy="945883"/>
          </a:xfrm>
        </p:spPr>
        <p:txBody>
          <a:bodyPr/>
          <a:lstStyle>
            <a:lvl1pPr marL="0" indent="0" algn="ctr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47" y="1260000"/>
            <a:ext cx="2202979" cy="1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870" y="2462400"/>
            <a:ext cx="4895025" cy="3898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979" y="2462400"/>
            <a:ext cx="4895025" cy="3898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870" y="3151650"/>
            <a:ext cx="4893536" cy="32095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468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468" y="3151650"/>
            <a:ext cx="4893536" cy="32095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4059167" cy="748800"/>
          </a:xfrm>
        </p:spPr>
        <p:txBody>
          <a:bodyPr anchor="b">
            <a:normAutofit/>
          </a:bodyPr>
          <a:lstStyle>
            <a:lvl1pPr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1620000"/>
            <a:ext cx="6018314" cy="4733283"/>
          </a:xfrm>
        </p:spPr>
        <p:txBody>
          <a:bodyPr>
            <a:normAutofit/>
          </a:bodyPr>
          <a:lstStyle>
            <a:lvl1pPr>
              <a:defRPr sz="3243"/>
            </a:lvl1pPr>
            <a:lvl2pPr>
              <a:defRPr sz="2702"/>
            </a:lvl2pPr>
            <a:lvl3pPr>
              <a:defRPr sz="2432"/>
            </a:lvl3pPr>
            <a:lvl4pPr>
              <a:defRPr sz="2162"/>
            </a:lvl4pPr>
            <a:lvl5pPr>
              <a:defRPr sz="2162"/>
            </a:lvl5pPr>
            <a:lvl6pPr>
              <a:defRPr sz="2659"/>
            </a:lvl6pPr>
            <a:lvl7pPr>
              <a:defRPr sz="2659"/>
            </a:lvl7pPr>
            <a:lvl8pPr>
              <a:defRPr sz="2659"/>
            </a:lvl8pPr>
            <a:lvl9pPr>
              <a:defRPr sz="2659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870" y="2458274"/>
            <a:ext cx="4059167" cy="3902926"/>
          </a:xfrm>
        </p:spPr>
        <p:txBody>
          <a:bodyPr/>
          <a:lstStyle>
            <a:lvl1pPr marL="0" indent="0">
              <a:buNone/>
              <a:defRPr sz="2128"/>
            </a:lvl1pPr>
            <a:lvl2pPr marL="608008" indent="0">
              <a:buNone/>
              <a:defRPr sz="1862"/>
            </a:lvl2pPr>
            <a:lvl3pPr marL="1216015" indent="0">
              <a:buNone/>
              <a:defRPr sz="1596"/>
            </a:lvl3pPr>
            <a:lvl4pPr marL="1824024" indent="0">
              <a:buNone/>
              <a:defRPr sz="1330"/>
            </a:lvl4pPr>
            <a:lvl5pPr marL="2432032" indent="0">
              <a:buNone/>
              <a:defRPr sz="1330"/>
            </a:lvl5pPr>
            <a:lvl6pPr marL="3040039" indent="0">
              <a:buNone/>
              <a:defRPr sz="1330"/>
            </a:lvl6pPr>
            <a:lvl7pPr marL="3648047" indent="0">
              <a:buNone/>
              <a:defRPr sz="1330"/>
            </a:lvl7pPr>
            <a:lvl8pPr marL="4256056" indent="0">
              <a:buNone/>
              <a:defRPr sz="1330"/>
            </a:lvl8pPr>
            <a:lvl9pPr marL="4864063" indent="0">
              <a:buNone/>
              <a:defRPr sz="133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870" y="6450675"/>
            <a:ext cx="961911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0473" y="6450675"/>
            <a:ext cx="4275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2" y="540003"/>
            <a:ext cx="2560443" cy="7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1216015" rtl="0" eaLnBrk="1" latinLnBrk="0" hangingPunct="1">
        <a:lnSpc>
          <a:spcPct val="100000"/>
        </a:lnSpc>
        <a:spcBef>
          <a:spcPct val="0"/>
        </a:spcBef>
        <a:buNone/>
        <a:defRPr sz="3513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5" indent="-360365" algn="l" defTabSz="121601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−"/>
        <a:defRPr sz="2702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9310" indent="-36894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43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9675" indent="-36036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16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7896" indent="-35822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8985" indent="-37109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043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052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059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067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08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15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24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2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039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047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056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063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2870" y="3499658"/>
            <a:ext cx="10215134" cy="1863819"/>
          </a:xfrm>
        </p:spPr>
        <p:txBody>
          <a:bodyPr>
            <a:normAutofit/>
          </a:bodyPr>
          <a:lstStyle/>
          <a:p>
            <a:r>
              <a:rPr lang="cs-CZ" dirty="0"/>
              <a:t>Přívalové povodně </a:t>
            </a:r>
            <a:br>
              <a:rPr lang="cs-CZ" dirty="0"/>
            </a:br>
            <a:r>
              <a:rPr lang="cs-CZ" dirty="0"/>
              <a:t>na Moravě a ve Slezsku </a:t>
            </a:r>
            <a:br>
              <a:rPr lang="cs-CZ" dirty="0"/>
            </a:br>
            <a:r>
              <a:rPr lang="cs-CZ" dirty="0"/>
              <a:t>v 19.-20. století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74073" y="6450675"/>
            <a:ext cx="11272058" cy="216000"/>
          </a:xfrm>
        </p:spPr>
        <p:txBody>
          <a:bodyPr/>
          <a:lstStyle/>
          <a:p>
            <a:pPr algn="ctr"/>
            <a:r>
              <a:rPr lang="cs-CZ" dirty="0"/>
              <a:t>Olga </a:t>
            </a:r>
            <a:r>
              <a:rPr lang="cs-CZ" dirty="0" err="1"/>
              <a:t>Halásová</a:t>
            </a:r>
            <a:r>
              <a:rPr lang="cs-CZ" dirty="0"/>
              <a:t>, 27. 2. 2019, Katedra geografie, Přírodovědecká fakulta, Univerzita Palackého v Olomouci, 17. listopadu 1192/12, 77146 Olomouc</a:t>
            </a:r>
          </a:p>
        </p:txBody>
      </p:sp>
    </p:spTree>
    <p:extLst>
      <p:ext uri="{BB962C8B-B14F-4D97-AF65-F5344CB8AC3E}">
        <p14:creationId xmlns:p14="http://schemas.microsoft.com/office/powerpoint/2010/main" val="287411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0C01D-34DD-4A37-8CAB-6B8D3600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Dokumentární prameny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17BAB6-DA42-438D-8C44-296378A4C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Prameny narativní povahy</a:t>
            </a:r>
          </a:p>
          <a:p>
            <a:pPr marL="514350" indent="-514350">
              <a:buAutoNum type="arabicParenR"/>
            </a:pPr>
            <a:r>
              <a:rPr lang="cs-CZ" dirty="0"/>
              <a:t>Noviny</a:t>
            </a:r>
          </a:p>
          <a:p>
            <a:pPr marL="514350" indent="-514350">
              <a:buAutoNum type="arabicParenR"/>
            </a:pPr>
            <a:r>
              <a:rPr lang="cs-CZ" dirty="0"/>
              <a:t>Kramářské a trhové písně</a:t>
            </a:r>
          </a:p>
          <a:p>
            <a:pPr marL="514350" indent="-514350">
              <a:buAutoNum type="arabicParenR"/>
            </a:pPr>
            <a:r>
              <a:rPr lang="cs-CZ" dirty="0"/>
              <a:t>Epigrafické prameny</a:t>
            </a:r>
          </a:p>
          <a:p>
            <a:pPr marL="514350" indent="-514350">
              <a:buAutoNum type="arabicParenR"/>
            </a:pPr>
            <a:r>
              <a:rPr lang="cs-CZ" dirty="0"/>
              <a:t>Odborné práce</a:t>
            </a:r>
          </a:p>
          <a:p>
            <a:pPr marL="514350" indent="-514350">
              <a:buAutoNum type="arabicParenR"/>
            </a:pPr>
            <a:r>
              <a:rPr lang="cs-CZ" dirty="0"/>
              <a:t>Digitální technologie</a:t>
            </a:r>
          </a:p>
          <a:p>
            <a:pPr marL="514350" indent="-514350">
              <a:buAutoNum type="arabicParenR"/>
            </a:pPr>
            <a:r>
              <a:rPr lang="cs-CZ" dirty="0"/>
              <a:t>Obrazová dokumentace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493038-8451-4BC9-BC23-E7D60FF3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8983" y="6101677"/>
            <a:ext cx="5106833" cy="350052"/>
          </a:xfrm>
        </p:spPr>
        <p:txBody>
          <a:bodyPr/>
          <a:lstStyle/>
          <a:p>
            <a:r>
              <a:rPr lang="cs-CZ" dirty="0" smtClean="0"/>
              <a:t>Zlechov </a:t>
            </a:r>
            <a:r>
              <a:rPr lang="cs-CZ" dirty="0"/>
              <a:t>– povodňová značka z události 12. 6. 1825 (</a:t>
            </a:r>
            <a:r>
              <a:rPr lang="cs-CZ" dirty="0" err="1"/>
              <a:t>O.Halásová</a:t>
            </a:r>
            <a:r>
              <a:rPr lang="cs-CZ" dirty="0"/>
              <a:t>, červenec 2006)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E5A136-AE6E-42D5-951F-853FC8C9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26" y="2368080"/>
            <a:ext cx="5476190" cy="3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7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F9A3E-D7B0-499E-AC32-9ACA92D2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Klimatologické a </a:t>
            </a:r>
            <a:r>
              <a:rPr lang="cs-CZ" dirty="0" err="1"/>
              <a:t>srážkoměrné</a:t>
            </a:r>
            <a:r>
              <a:rPr lang="cs-CZ" dirty="0"/>
              <a:t> záznamy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2394A5-69BB-4B4D-86D4-340054C4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70" y="2523124"/>
            <a:ext cx="10215134" cy="49534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 - nejstarší z roku 1865</a:t>
            </a:r>
          </a:p>
          <a:p>
            <a:pPr marL="0" indent="0">
              <a:buNone/>
            </a:pPr>
            <a:r>
              <a:rPr lang="cs-CZ" dirty="0"/>
              <a:t> - základ pro 20. století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Klimatologické stanice Hostýn ze dne 11. 7. 1941:</a:t>
            </a:r>
          </a:p>
          <a:p>
            <a:pPr marL="0" indent="0">
              <a:buNone/>
            </a:pPr>
            <a:r>
              <a:rPr lang="cs-CZ" i="1" dirty="0"/>
              <a:t>Druhá bouře byla doprovázena průtrží mraků bez krup. Průtrž mraků na stanici trvala jen chvíli. Vesnice Rusava od stanice 4 km byla se svým okolím zle postižena průtrží mraků. Potok Rusava zaplavil obytné stavení, strhl všechny přechody a přejezdy. Silnice velice poškozeny, hlavně sesouváním půdy. Náš ombrograf nezaznamenal všechny srážky, poněvadž se v tom největším lijáku ucpal listím se stromů, a než jsem mohl závadu odstranit, nezapisoval. (pozn.: denní úhrn 78,7 mm)</a:t>
            </a:r>
          </a:p>
          <a:p>
            <a:pPr marL="0" indent="0">
              <a:buNone/>
            </a:pPr>
            <a:r>
              <a:rPr lang="cs-CZ" i="1" dirty="0"/>
              <a:t>Bouřky 12:15-40, 14:00-16:00, 18:45-19:50“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7638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1B66D-1778-4CC3-917C-66D41A11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197F77-93F8-4CC0-8599-D56C49EB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508" y="98686"/>
            <a:ext cx="4141694" cy="3765904"/>
          </a:xfrm>
          <a:prstGeom prst="rect">
            <a:avLst/>
          </a:prstGeo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2BB145-1AB7-4AE8-9B1D-40EB1C1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estavení </a:t>
            </a:r>
            <a:r>
              <a:rPr lang="cs-CZ" dirty="0"/>
              <a:t>databáze</a:t>
            </a:r>
          </a:p>
          <a:p>
            <a:r>
              <a:rPr lang="cs-CZ" dirty="0"/>
              <a:t>p</a:t>
            </a:r>
            <a:r>
              <a:rPr lang="cs-CZ" dirty="0" smtClean="0"/>
              <a:t>oužité </a:t>
            </a:r>
            <a:r>
              <a:rPr lang="cs-CZ" dirty="0"/>
              <a:t>metody analýzy časových řad (periodizace)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autokovariace</a:t>
            </a:r>
            <a:r>
              <a:rPr lang="cs-CZ" dirty="0" smtClean="0"/>
              <a:t> </a:t>
            </a:r>
            <a:r>
              <a:rPr lang="cs-CZ" dirty="0"/>
              <a:t>a autokorelace, spektrální analýza)</a:t>
            </a:r>
          </a:p>
          <a:p>
            <a:r>
              <a:rPr lang="cs-CZ" dirty="0"/>
              <a:t>p</a:t>
            </a:r>
            <a:r>
              <a:rPr lang="cs-CZ" dirty="0" smtClean="0"/>
              <a:t>oužité </a:t>
            </a:r>
            <a:r>
              <a:rPr lang="cs-CZ" dirty="0"/>
              <a:t>metody analýzy cirkulačních poměrů (cirkulace)</a:t>
            </a:r>
          </a:p>
          <a:p>
            <a:pPr marL="0" indent="0">
              <a:buNone/>
            </a:pPr>
            <a:r>
              <a:rPr lang="cs-CZ" dirty="0"/>
              <a:t>(katalog </a:t>
            </a:r>
            <a:r>
              <a:rPr lang="cs-CZ" dirty="0" err="1"/>
              <a:t>syn.situací</a:t>
            </a:r>
            <a:r>
              <a:rPr lang="cs-CZ" dirty="0"/>
              <a:t>, 1967, 1972, Hess, </a:t>
            </a:r>
            <a:r>
              <a:rPr lang="cs-CZ" dirty="0" err="1"/>
              <a:t>Brezowsky</a:t>
            </a:r>
            <a:r>
              <a:rPr lang="cs-CZ" dirty="0"/>
              <a:t>, 1999,2000)</a:t>
            </a:r>
          </a:p>
          <a:p>
            <a:pPr>
              <a:buFontTx/>
              <a:buChar char="-"/>
            </a:pPr>
            <a:r>
              <a:rPr lang="cs-CZ" dirty="0"/>
              <a:t>r</a:t>
            </a:r>
            <a:r>
              <a:rPr lang="cs-CZ" dirty="0" smtClean="0"/>
              <a:t>egionalizace </a:t>
            </a:r>
            <a:r>
              <a:rPr lang="cs-CZ" dirty="0"/>
              <a:t>(četnost)</a:t>
            </a:r>
          </a:p>
          <a:p>
            <a:pPr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lasifikace </a:t>
            </a:r>
            <a:r>
              <a:rPr lang="cs-CZ" dirty="0"/>
              <a:t>(mimo čas i prostor)</a:t>
            </a:r>
          </a:p>
        </p:txBody>
      </p:sp>
    </p:spTree>
    <p:extLst>
      <p:ext uri="{BB962C8B-B14F-4D97-AF65-F5344CB8AC3E}">
        <p14:creationId xmlns:p14="http://schemas.microsoft.com/office/powerpoint/2010/main" val="318475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371E5-5903-4DB7-8E5B-05BD4FDA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313" y="481299"/>
            <a:ext cx="10215134" cy="748080"/>
          </a:xfrm>
        </p:spPr>
        <p:txBody>
          <a:bodyPr/>
          <a:lstStyle/>
          <a:p>
            <a:r>
              <a:rPr lang="cs-CZ" dirty="0" smtClean="0"/>
              <a:t>Úskalí databáze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B0AD94-9ABF-4778-B7FE-4D1618B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70" y="1642532"/>
            <a:ext cx="10215134" cy="5198005"/>
          </a:xfrm>
        </p:spPr>
        <p:txBody>
          <a:bodyPr>
            <a:noAutofit/>
          </a:bodyPr>
          <a:lstStyle/>
          <a:p>
            <a:pPr lvl="0"/>
            <a:r>
              <a:rPr lang="cs-CZ" sz="1400" dirty="0"/>
              <a:t>n</a:t>
            </a:r>
            <a:r>
              <a:rPr lang="cs-CZ" sz="1400" dirty="0" smtClean="0"/>
              <a:t>eúplnost </a:t>
            </a:r>
            <a:r>
              <a:rPr lang="cs-CZ" sz="1400" dirty="0"/>
              <a:t>databáze – nejsou podchyceny všechny </a:t>
            </a:r>
            <a:r>
              <a:rPr lang="cs-CZ" sz="1400" dirty="0" smtClean="0"/>
              <a:t>případy</a:t>
            </a:r>
          </a:p>
          <a:p>
            <a:pPr lvl="0"/>
            <a:r>
              <a:rPr lang="cs-CZ" sz="1400" dirty="0" smtClean="0"/>
              <a:t>v</a:t>
            </a:r>
            <a:r>
              <a:rPr lang="cs-CZ" sz="1400" dirty="0"/>
              <a:t> databázi jsou uvedeny i události, kdy se ve zprávě jednoznačně nehovoří o povodni, ale škody přívalovým deštěm jsou natolik významné, že je pozorovatel </a:t>
            </a:r>
            <a:r>
              <a:rPr lang="cs-CZ" sz="1400" dirty="0" smtClean="0"/>
              <a:t>zaznamenal</a:t>
            </a:r>
            <a:endParaRPr lang="cs-CZ" sz="1400" dirty="0"/>
          </a:p>
          <a:p>
            <a:pPr lvl="0"/>
            <a:r>
              <a:rPr lang="cs-CZ" sz="1400" dirty="0" smtClean="0"/>
              <a:t>v</a:t>
            </a:r>
            <a:r>
              <a:rPr lang="cs-CZ" sz="1400" dirty="0"/>
              <a:t> databázi jsou uvedeny i události, které někteří autoři řadí mezi tzv. d</a:t>
            </a:r>
            <a:r>
              <a:rPr lang="en-US" sz="1400" dirty="0" err="1"/>
              <a:t>rainage</a:t>
            </a:r>
            <a:r>
              <a:rPr lang="en-US" sz="1400" dirty="0"/>
              <a:t> problems – </a:t>
            </a:r>
            <a:r>
              <a:rPr lang="cs-CZ" sz="1400" dirty="0"/>
              <a:t>odtokové problémy (především v intenzivně zastavěných oblastech – městech). Jsou způsobeny vysokými úhrny srážek, které není odtokový systém schopen pojmout. Způsobuje především ekonomické škody.</a:t>
            </a:r>
          </a:p>
          <a:p>
            <a:pPr lvl="0"/>
            <a:r>
              <a:rPr lang="cs-CZ" sz="1400" dirty="0"/>
              <a:t>d</a:t>
            </a:r>
            <a:r>
              <a:rPr lang="cs-CZ" sz="1400" dirty="0" smtClean="0"/>
              <a:t>o </a:t>
            </a:r>
            <a:r>
              <a:rPr lang="cs-CZ" sz="1400" dirty="0"/>
              <a:t>databáze byly zařazeny i události z 19. století, kdy se jednalo o letní typ povodně, ale nevíme zcela jistě, zda šlo o PP. Dohledání dalších okolností těchto událostí je velmi obtížné. Jen zcela zřídka se můžeme opřít o srážkový úhrn či o podrobný popis synoptické situace, které by více napověděly, o jaký typ povodní se mohlo jednat. </a:t>
            </a:r>
          </a:p>
          <a:p>
            <a:pPr lvl="0"/>
            <a:r>
              <a:rPr lang="cs-CZ" sz="1400" dirty="0"/>
              <a:t>j</a:t>
            </a:r>
            <a:r>
              <a:rPr lang="cs-CZ" sz="1400" dirty="0" smtClean="0"/>
              <a:t>sou </a:t>
            </a:r>
            <a:r>
              <a:rPr lang="cs-CZ" sz="1400" dirty="0"/>
              <a:t>zde uvedeny tzv. hraniční případy, kdy došlo ke kombinaci více příčin vzniku PP. Jedná se především o intenzivní přívalový déšť v kombinaci s táním sněhu, které způsobily povodně. Jde např. o květnové události, kdy ještě ve vrcholových partiích Jeseníků leží často sníh </a:t>
            </a:r>
          </a:p>
          <a:p>
            <a:pPr lvl="0"/>
            <a:r>
              <a:rPr lang="cs-CZ" sz="1400" dirty="0"/>
              <a:t>a</a:t>
            </a:r>
            <a:r>
              <a:rPr lang="cs-CZ" sz="1400" dirty="0" smtClean="0"/>
              <a:t>utoři </a:t>
            </a:r>
            <a:r>
              <a:rPr lang="cs-CZ" sz="1400" dirty="0"/>
              <a:t>často používají termín průtrž mračen – není zcela jednoznačné, zda se jednalo pouze o intenzivní déšť (popř. jak intenzivní) nebo i o bouřku</a:t>
            </a:r>
          </a:p>
          <a:p>
            <a:pPr lvl="0"/>
            <a:r>
              <a:rPr lang="cs-CZ" sz="1400" dirty="0"/>
              <a:t>v některých případech chybí datování události – den nebo měsíc</a:t>
            </a:r>
          </a:p>
          <a:p>
            <a:pPr lvl="0"/>
            <a:r>
              <a:rPr lang="cs-CZ" sz="1400" dirty="0"/>
              <a:t>c</a:t>
            </a:r>
            <a:r>
              <a:rPr lang="cs-CZ" sz="1400" dirty="0" smtClean="0"/>
              <a:t>hybí </a:t>
            </a:r>
            <a:r>
              <a:rPr lang="cs-CZ" sz="1400" dirty="0"/>
              <a:t>přesná lokalizace – pouze obecně př. Jesenicko nebo uvedena řeka např. Bělá</a:t>
            </a:r>
          </a:p>
        </p:txBody>
      </p:sp>
    </p:spTree>
    <p:extLst>
      <p:ext uri="{BB962C8B-B14F-4D97-AF65-F5344CB8AC3E}">
        <p14:creationId xmlns:p14="http://schemas.microsoft.com/office/powerpoint/2010/main" val="25576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83D6A-867D-4296-A354-35525E56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Časová analýza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829353-E5AB-47C5-9DE1-2E302C03B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den </a:t>
            </a:r>
            <a:r>
              <a:rPr lang="cs-CZ" b="1" dirty="0"/>
              <a:t>s přívalovou povodní (</a:t>
            </a:r>
            <a:r>
              <a:rPr lang="cs-CZ" b="1" dirty="0" err="1"/>
              <a:t>DsPP</a:t>
            </a:r>
            <a:r>
              <a:rPr lang="cs-CZ" b="1" dirty="0"/>
              <a:t>)</a:t>
            </a:r>
            <a:r>
              <a:rPr lang="cs-CZ" dirty="0"/>
              <a:t> = den s PP nebo povodněmi, jde o povodňovou epizodu s jednou nebo více povodňovými událostmi, které mají jednu meteorologickou příčinu např. studenou frontu, intenzivní konvekční </a:t>
            </a:r>
            <a:r>
              <a:rPr lang="cs-CZ" dirty="0" smtClean="0"/>
              <a:t>činnost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Poté </a:t>
            </a:r>
            <a:r>
              <a:rPr lang="cs-CZ" dirty="0"/>
              <a:t>jsme z databáze získali 287 dní v 19. století a 329 dní s přívalovou povodní ve 20. století, které se staly základem časové analýzy PP.</a:t>
            </a:r>
          </a:p>
          <a:p>
            <a:pPr marL="0" indent="0">
              <a:buNone/>
            </a:pPr>
            <a:r>
              <a:rPr lang="cs-CZ" dirty="0"/>
              <a:t>Dále se pracovalo s počtem obcí zasažených PP, neboť určení času kulminace bylo vztaženo k jednotlivým obcím.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04F163-AD2A-44A0-B176-05E3FE82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516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243F61-242B-45FC-A3FD-30E02985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C1D2ED-7DCA-44E4-ADB0-77F3F9A0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47" y="1709619"/>
            <a:ext cx="8343155" cy="22689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B4C1F7E-9355-47A1-BA6C-B0287728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573" y="4058309"/>
            <a:ext cx="8376129" cy="22689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69408" y="1219587"/>
            <a:ext cx="10083057" cy="3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Četnost výskytu </a:t>
            </a:r>
            <a:r>
              <a:rPr lang="cs-CZ" dirty="0" err="1" smtClean="0"/>
              <a:t>DsPP</a:t>
            </a:r>
            <a:r>
              <a:rPr lang="cs-CZ" dirty="0" smtClean="0"/>
              <a:t> a počet zasažených obcí v jednotlivých letech 19. a 20.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568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36757D-7CF4-46C4-B3E2-B0AFB3EB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7" y="1832348"/>
            <a:ext cx="5267401" cy="21215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2DBE525-3699-4423-ACC2-0CF0AC5E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64" y="4152940"/>
            <a:ext cx="6508347" cy="232989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B8C0EC-492B-46C6-ABE6-0101E7186E29}"/>
              </a:ext>
            </a:extLst>
          </p:cNvPr>
          <p:cNvSpPr/>
          <p:nvPr/>
        </p:nvSpPr>
        <p:spPr>
          <a:xfrm>
            <a:off x="4115828" y="998569"/>
            <a:ext cx="691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Četnost výskytu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DsPP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 dekádách (a) a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pentádách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(b) 19. a 20.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799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ADA27B-F907-4B19-A467-B95C4786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FF79EE-B8F0-4FA7-A7BE-3E4F07C9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892" y="1621984"/>
            <a:ext cx="7844463" cy="470447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38B6C92-AB96-4F5B-99C4-377AECE20E2E}"/>
              </a:ext>
            </a:extLst>
          </p:cNvPr>
          <p:cNvSpPr/>
          <p:nvPr/>
        </p:nvSpPr>
        <p:spPr>
          <a:xfrm>
            <a:off x="3504227" y="1128436"/>
            <a:ext cx="5151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Výskyt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DsPP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 jednotlivých měsících 19. a 20.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39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E1CDEA-FBB6-44D2-966A-DBF5E5A0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58" y="558238"/>
            <a:ext cx="8460092" cy="286203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EB7EC14-019B-4747-9D1B-166DA7542210}"/>
              </a:ext>
            </a:extLst>
          </p:cNvPr>
          <p:cNvSpPr/>
          <p:nvPr/>
        </p:nvSpPr>
        <p:spPr>
          <a:xfrm>
            <a:off x="576562" y="2950587"/>
            <a:ext cx="6080125" cy="6408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Četnost výskytu PP v jednotlivých dnech a její 10denní průměr pro 19.a 20.století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BE0129-09D9-4E5E-8189-AEC7E532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35" y="3473094"/>
            <a:ext cx="6461053" cy="336744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F1BFB66-32D1-40C9-A520-555192623E5B}"/>
              </a:ext>
            </a:extLst>
          </p:cNvPr>
          <p:cNvSpPr/>
          <p:nvPr/>
        </p:nvSpPr>
        <p:spPr>
          <a:xfrm>
            <a:off x="576562" y="3663090"/>
            <a:ext cx="4092257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Četnost </a:t>
            </a:r>
            <a:r>
              <a:rPr lang="cs-CZ" dirty="0" err="1"/>
              <a:t>DsPP</a:t>
            </a:r>
            <a:r>
              <a:rPr lang="cs-CZ" dirty="0"/>
              <a:t> ve vybraných dekádách v 19. a 20. století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8F3F10-44A7-448A-9C42-FFD50D713B58}"/>
              </a:ext>
            </a:extLst>
          </p:cNvPr>
          <p:cNvSpPr/>
          <p:nvPr/>
        </p:nvSpPr>
        <p:spPr>
          <a:xfrm>
            <a:off x="482138" y="4541712"/>
            <a:ext cx="4555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cs-CZ" sz="1400" dirty="0">
                <a:ea typeface="Times New Roman" panose="02020603050405020304" pitchFamily="18" charset="0"/>
              </a:rPr>
              <a:t>Časová analýza tak potvrzuje obecné definice PP. Kdy PP se nejčastěji vyskytují od května do září (s maximem na přelomu května-června a v druhé dekádě července), kdy od 1.5.-10.9. bylo zaznamenáno 97% PP. Během dne potom PP kulminují nejčastěji v obcích v odpoledních a večerních hodinách (80%). </a:t>
            </a:r>
            <a:endParaRPr lang="cs-CZ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0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7ACCE4F-ED72-44E7-B971-6FD57F05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96" y="1351744"/>
            <a:ext cx="10215134" cy="748080"/>
          </a:xfrm>
        </p:spPr>
        <p:txBody>
          <a:bodyPr/>
          <a:lstStyle/>
          <a:p>
            <a:r>
              <a:rPr lang="cs-CZ" dirty="0"/>
              <a:t>6</a:t>
            </a:r>
            <a:r>
              <a:rPr lang="cs-CZ" dirty="0" smtClean="0"/>
              <a:t>. </a:t>
            </a:r>
            <a:r>
              <a:rPr lang="cs-CZ" dirty="0"/>
              <a:t>Prostorová analýza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4892" y="2357498"/>
            <a:ext cx="5485034" cy="3170777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0324" y="3315256"/>
            <a:ext cx="5700074" cy="221301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30279" y="5853039"/>
            <a:ext cx="5014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Geografické rozložení četností dokumentovaných přívalových povodní v jednotlivých obcích na Moravě a ve Slezsku v 19. a 20. století.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555896" y="2731387"/>
            <a:ext cx="3638112" cy="366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Nejvyšší četnosti výskytu PP v obcích </a:t>
            </a:r>
          </a:p>
        </p:txBody>
      </p:sp>
    </p:spTree>
    <p:extLst>
      <p:ext uri="{BB962C8B-B14F-4D97-AF65-F5344CB8AC3E}">
        <p14:creationId xmlns:p14="http://schemas.microsoft.com/office/powerpoint/2010/main" val="37415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D67F496-A40C-4B78-8415-A421C2FE6D64}"/>
              </a:ext>
            </a:extLst>
          </p:cNvPr>
          <p:cNvSpPr/>
          <p:nvPr/>
        </p:nvSpPr>
        <p:spPr>
          <a:xfrm>
            <a:off x="972870" y="1712109"/>
            <a:ext cx="10397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1.	Úvod</a:t>
            </a:r>
          </a:p>
          <a:p>
            <a:r>
              <a:rPr lang="cs-CZ" sz="2400" dirty="0"/>
              <a:t>2.	Cíle práce</a:t>
            </a:r>
          </a:p>
          <a:p>
            <a:r>
              <a:rPr lang="cs-CZ" sz="2400" dirty="0"/>
              <a:t>3.	Dosavadní poznatky </a:t>
            </a:r>
          </a:p>
          <a:p>
            <a:r>
              <a:rPr lang="cs-CZ" sz="2400" dirty="0"/>
              <a:t>4.	Teoreticko-metodologický základ </a:t>
            </a:r>
          </a:p>
          <a:p>
            <a:r>
              <a:rPr lang="cs-CZ" sz="2400" dirty="0"/>
              <a:t>5.	Časová a prostorová analýza přívalových povodní</a:t>
            </a:r>
          </a:p>
          <a:p>
            <a:r>
              <a:rPr lang="cs-CZ" sz="2400" dirty="0"/>
              <a:t>6.	Synoptická analýza</a:t>
            </a:r>
          </a:p>
          <a:p>
            <a:r>
              <a:rPr lang="cs-CZ" sz="2400" dirty="0"/>
              <a:t>7.	Doprovodné jevy</a:t>
            </a:r>
          </a:p>
          <a:p>
            <a:r>
              <a:rPr lang="cs-CZ" sz="2400" dirty="0"/>
              <a:t>8.	Dopady PP</a:t>
            </a:r>
          </a:p>
          <a:p>
            <a:r>
              <a:rPr lang="cs-CZ" sz="2400" dirty="0"/>
              <a:t>9.	PP a přehrady</a:t>
            </a:r>
          </a:p>
        </p:txBody>
      </p:sp>
    </p:spTree>
    <p:extLst>
      <p:ext uri="{BB962C8B-B14F-4D97-AF65-F5344CB8AC3E}">
        <p14:creationId xmlns:p14="http://schemas.microsoft.com/office/powerpoint/2010/main" val="37279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71" y="672234"/>
            <a:ext cx="6466667" cy="50952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72870" y="5767472"/>
            <a:ext cx="10413289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Geografické rozložení četností dokumentovaných přívalových povodní ve stejné obci či městě (a) více jak 2x, (b) více jak 4x, (c) více jak 8x a (d) více jak 12x na Moravě a ve Slezsku v 19. a 20. století </a:t>
            </a:r>
          </a:p>
        </p:txBody>
      </p:sp>
    </p:spTree>
    <p:extLst>
      <p:ext uri="{BB962C8B-B14F-4D97-AF65-F5344CB8AC3E}">
        <p14:creationId xmlns:p14="http://schemas.microsoft.com/office/powerpoint/2010/main" val="14401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51" y="621820"/>
            <a:ext cx="6942857" cy="537142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72870" y="6084100"/>
            <a:ext cx="10738966" cy="366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Prostorové rozložení obcí postižených PP v letech (a) 1801-1850, (b) 1851-1900, (c) 1901-1950 a (d) 1951-2000 </a:t>
            </a:r>
          </a:p>
        </p:txBody>
      </p:sp>
    </p:spTree>
    <p:extLst>
      <p:ext uri="{BB962C8B-B14F-4D97-AF65-F5344CB8AC3E}">
        <p14:creationId xmlns:p14="http://schemas.microsoft.com/office/powerpoint/2010/main" val="1423794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70" y="1488903"/>
            <a:ext cx="4980952" cy="403809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72870" y="5805549"/>
            <a:ext cx="4178516" cy="366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Povodí III. řádu na Moravě a ve </a:t>
            </a:r>
            <a:r>
              <a:rPr lang="cs-CZ" dirty="0" smtClean="0"/>
              <a:t>Slezsku (37)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96" y="1298427"/>
            <a:ext cx="5457143" cy="422857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80125" y="5809859"/>
            <a:ext cx="6080125" cy="6408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Relativní četnost obcí postižených PP a absolutní četnost výskytu PP v jednotlivém povodí v 19. a 20. století </a:t>
            </a:r>
          </a:p>
        </p:txBody>
      </p:sp>
    </p:spTree>
    <p:extLst>
      <p:ext uri="{BB962C8B-B14F-4D97-AF65-F5344CB8AC3E}">
        <p14:creationId xmlns:p14="http://schemas.microsoft.com/office/powerpoint/2010/main" val="245166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/>
              <p:cNvSpPr>
                <a:spLocks noGrp="1"/>
              </p:cNvSpPr>
              <p:nvPr>
                <p:ph idx="1"/>
              </p:nvPr>
            </p:nvSpPr>
            <p:spPr>
              <a:xfrm>
                <a:off x="851847" y="1573065"/>
                <a:ext cx="10215134" cy="6860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𝐼𝑛𝑑𝑒𝑥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𝑃𝑃</m:t>
                          </m:r>
                        </m:e>
                        <m:sup/>
                      </m:sSup>
                      <m:r>
                        <a:rPr lang="cs-CZ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𝑝𝑜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𝑒𝑡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𝑝𝑜𝑠𝑡𝑖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𝑜𝑏𝑐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í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𝑃𝑃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𝑝𝑜𝑣𝑜𝑑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í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𝑐𝑒𝑙𝑘𝑜𝑣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ý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𝑝𝑜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𝑒𝑡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𝑜𝑏𝑐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í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𝑝𝑜𝑣𝑜𝑑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í</m:t>
                          </m:r>
                        </m:den>
                      </m:f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č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𝑒𝑡𝑛𝑜𝑠𝑡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ý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𝑠𝑘𝑦𝑡𝑢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𝑃𝑃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𝑝𝑜𝑣𝑜𝑑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í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1847" y="1573065"/>
                <a:ext cx="10215134" cy="68604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95" y="2483098"/>
            <a:ext cx="5208547" cy="37697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503459" y="3338463"/>
            <a:ext cx="4763341" cy="146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Svratka </a:t>
            </a:r>
            <a:r>
              <a:rPr lang="cs-CZ" dirty="0"/>
              <a:t>po Svitavu </a:t>
            </a:r>
            <a:r>
              <a:rPr lang="cs-CZ" dirty="0" smtClean="0"/>
              <a:t> </a:t>
            </a:r>
          </a:p>
          <a:p>
            <a:r>
              <a:rPr lang="cs-CZ" dirty="0" smtClean="0"/>
              <a:t>Dyje </a:t>
            </a:r>
            <a:r>
              <a:rPr lang="cs-CZ" dirty="0"/>
              <a:t>od Svratky po ústí </a:t>
            </a:r>
            <a:endParaRPr lang="cs-CZ" dirty="0" smtClean="0"/>
          </a:p>
          <a:p>
            <a:r>
              <a:rPr lang="cs-CZ" dirty="0" smtClean="0"/>
              <a:t>Morava </a:t>
            </a:r>
            <a:r>
              <a:rPr lang="cs-CZ" dirty="0"/>
              <a:t>po soutok s Moravskou Sázavou </a:t>
            </a:r>
          </a:p>
          <a:p>
            <a:r>
              <a:rPr lang="cs-CZ" dirty="0" smtClean="0"/>
              <a:t>Jihlavy </a:t>
            </a:r>
            <a:r>
              <a:rPr lang="cs-CZ" dirty="0"/>
              <a:t>po Oslavu </a:t>
            </a:r>
            <a:endParaRPr lang="cs-CZ" dirty="0" smtClean="0"/>
          </a:p>
          <a:p>
            <a:r>
              <a:rPr lang="cs-CZ" dirty="0" smtClean="0"/>
              <a:t>Morava od soutoku s Dřevnicí po Olšavu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3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útvar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Definice pojmu vodní útvar je obecně dána vodním zákonem (zákon č. 254/2001 Sb., ve znění pozdějších předpisů), v němž se vodním útvarem míní vymezené významné soustředění povrchových nebo podzemních vod v určitém prostředí charakterizované společnou formou výskytu nebo společnými vlastnostmi vod a znaky hydrologického režimu.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7895" y="2043953"/>
            <a:ext cx="6092115" cy="398032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376359" y="6024282"/>
            <a:ext cx="425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Vodní útvary na Moravě a ve </a:t>
            </a:r>
            <a:r>
              <a:rPr lang="cs-CZ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Slezsku (386)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03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18" y="1775011"/>
            <a:ext cx="5158126" cy="41148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27" y="1963271"/>
            <a:ext cx="4939665" cy="36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185412" y="880412"/>
            <a:ext cx="10215134" cy="748080"/>
          </a:xfrm>
        </p:spPr>
        <p:txBody>
          <a:bodyPr/>
          <a:lstStyle/>
          <a:p>
            <a:r>
              <a:rPr lang="cs-CZ" dirty="0" smtClean="0"/>
              <a:t>Povodí IV. </a:t>
            </a:r>
            <a:r>
              <a:rPr lang="cs-CZ" dirty="0"/>
              <a:t>ř</a:t>
            </a:r>
            <a:r>
              <a:rPr lang="cs-CZ" dirty="0" smtClean="0"/>
              <a:t>ádu (2984)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9" y="1904604"/>
            <a:ext cx="4645226" cy="368916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39" y="1936670"/>
            <a:ext cx="5025750" cy="3769313"/>
          </a:xfrm>
          <a:prstGeom prst="rect">
            <a:avLst/>
          </a:prstGeom>
        </p:spPr>
      </p:pic>
      <p:graphicFrame>
        <p:nvGraphicFramePr>
          <p:cNvPr id="8" name="Zástupný symbol pro obsah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0674586"/>
              </p:ext>
            </p:extLst>
          </p:nvPr>
        </p:nvGraphicFramePr>
        <p:xfrm>
          <a:off x="10215600" y="4268080"/>
          <a:ext cx="1880568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1880568">
                  <a:extLst>
                    <a:ext uri="{9D8B030D-6E8A-4147-A177-3AD203B41FA5}">
                      <a16:colId xmlns:a16="http://schemas.microsoft.com/office/drawing/2014/main" val="3760653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Ponávka – dolní tok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333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Bratrušovský potok po ústí do toku Desná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696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Besének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837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Roudník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851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Ostravice po ústí do toku Odra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933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Svratka v Tišnově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919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Zlechovský p.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18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Ludina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936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Brtnice po ústí do Jihlavy 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675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Losinka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51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Dyje ve Znojmě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067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Kyjovka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097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Kloboucký potok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777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Balinka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339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Ivančice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66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7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PP na jednotlivých tocích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138" y="2697605"/>
            <a:ext cx="4894262" cy="342811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2850" y="2741739"/>
            <a:ext cx="4895850" cy="3339847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934470" y="2047672"/>
            <a:ext cx="9395777" cy="366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Vrstva vodní tok – hrubé úseky DIBAVOD 2831 částí (14 178 km – jemné 37 097 km)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0788" y="5809859"/>
            <a:ext cx="5584080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Daníž</a:t>
            </a:r>
            <a:r>
              <a:rPr lang="cs-CZ" dirty="0" smtClean="0"/>
              <a:t>, </a:t>
            </a:r>
            <a:r>
              <a:rPr lang="cs-CZ" dirty="0" err="1" smtClean="0"/>
              <a:t>Syrovický</a:t>
            </a:r>
            <a:r>
              <a:rPr lang="cs-CZ" dirty="0" smtClean="0"/>
              <a:t> potok, </a:t>
            </a:r>
            <a:r>
              <a:rPr lang="cs-CZ" dirty="0" err="1" smtClean="0"/>
              <a:t>Besének</a:t>
            </a:r>
            <a:r>
              <a:rPr lang="cs-CZ" dirty="0" smtClean="0"/>
              <a:t>, Bystřička, Kyjovka, Stařečský potok, </a:t>
            </a:r>
            <a:r>
              <a:rPr lang="cs-CZ" dirty="0" err="1" smtClean="0"/>
              <a:t>Brumovka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09329" y="5946476"/>
            <a:ext cx="3711389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Ponávka</a:t>
            </a:r>
            <a:r>
              <a:rPr lang="cs-CZ" dirty="0" smtClean="0"/>
              <a:t>, Bratrušovský potok, Ostravice, Hloučela….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8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ORP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138" y="2659183"/>
            <a:ext cx="4894262" cy="3504959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2850" y="2625416"/>
            <a:ext cx="4895850" cy="35724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964598" y="5991360"/>
            <a:ext cx="3792071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Šumperk, Tišnov, Brno, Třebíč, Kyjov, Uherské Hradiště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487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69" y="1390163"/>
            <a:ext cx="3583207" cy="25971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31" y="1326167"/>
            <a:ext cx="3461692" cy="25642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02" y="1594171"/>
            <a:ext cx="3387111" cy="25372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633" y="4131425"/>
            <a:ext cx="3153104" cy="23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6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A7C5CF0-31E7-43A4-A601-127838CF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Úvod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78F7F9-E483-428E-B45E-ABC30760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PP květen 1996 na Jesenicku, v červenci 1998 v Olešnici </a:t>
            </a:r>
            <a:r>
              <a:rPr lang="cs-CZ" dirty="0" smtClean="0"/>
              <a:t>v </a:t>
            </a:r>
            <a:r>
              <a:rPr lang="cs-CZ" dirty="0"/>
              <a:t>Orlických horách, či v červenci 2002 v Olešnici na Blanensku</a:t>
            </a:r>
          </a:p>
          <a:p>
            <a:r>
              <a:rPr lang="cs-CZ" dirty="0" smtClean="0"/>
              <a:t>prostorově </a:t>
            </a:r>
            <a:r>
              <a:rPr lang="cs-CZ" dirty="0"/>
              <a:t>i časově největší událostí v novodobé historii, byla situace z června a července </a:t>
            </a:r>
            <a:r>
              <a:rPr lang="cs-CZ" dirty="0" smtClean="0"/>
              <a:t>2009 (340 m</a:t>
            </a:r>
            <a:r>
              <a:rPr lang="cs-CZ" baseline="30000" dirty="0" smtClean="0"/>
              <a:t>3</a:t>
            </a:r>
            <a:r>
              <a:rPr lang="cs-CZ" dirty="0" smtClean="0"/>
              <a:t>/s, 609 cm - </a:t>
            </a:r>
            <a:r>
              <a:rPr lang="cs-CZ" dirty="0" err="1" smtClean="0"/>
              <a:t>Jičínka</a:t>
            </a:r>
            <a:r>
              <a:rPr lang="cs-CZ" dirty="0" smtClean="0"/>
              <a:t> – </a:t>
            </a:r>
            <a:r>
              <a:rPr lang="cs-CZ" dirty="0"/>
              <a:t>stav nouze na </a:t>
            </a:r>
            <a:r>
              <a:rPr lang="cs-CZ" dirty="0" smtClean="0"/>
              <a:t>Novojičínsku)</a:t>
            </a:r>
            <a:endParaRPr lang="cs-CZ" dirty="0"/>
          </a:p>
          <a:p>
            <a:r>
              <a:rPr lang="cs-CZ" dirty="0" smtClean="0"/>
              <a:t>větší </a:t>
            </a:r>
            <a:r>
              <a:rPr lang="cs-CZ" dirty="0"/>
              <a:t>pozornost začala být věnována předpovědím a vydáváním výstrah (varování) na extrémní srážky či povodně, či protipovodňovým opatřením. </a:t>
            </a:r>
          </a:p>
          <a:p>
            <a:r>
              <a:rPr lang="cs-CZ" dirty="0"/>
              <a:t>t</a:t>
            </a:r>
            <a:r>
              <a:rPr lang="cs-CZ" dirty="0" smtClean="0"/>
              <a:t>o </a:t>
            </a:r>
            <a:r>
              <a:rPr lang="cs-CZ" dirty="0"/>
              <a:t>vše s důrazem na možné snížení rizik spojených s ohrožením lidských životů a majetku. </a:t>
            </a:r>
          </a:p>
        </p:txBody>
      </p:sp>
    </p:spTree>
    <p:extLst>
      <p:ext uri="{BB962C8B-B14F-4D97-AF65-F5344CB8AC3E}">
        <p14:creationId xmlns:p14="http://schemas.microsoft.com/office/powerpoint/2010/main" val="1232987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Prostorově významné PP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70" y="3145300"/>
            <a:ext cx="5733333" cy="3695238"/>
          </a:xfrm>
          <a:prstGeom prst="rect">
            <a:avLst/>
          </a:prstGeom>
        </p:spPr>
      </p:pic>
      <p:sp>
        <p:nvSpPr>
          <p:cNvPr id="8" name="Zástupný symbol pro obsah 5"/>
          <p:cNvSpPr txBox="1">
            <a:spLocks/>
          </p:cNvSpPr>
          <p:nvPr/>
        </p:nvSpPr>
        <p:spPr>
          <a:xfrm>
            <a:off x="6979024" y="779929"/>
            <a:ext cx="4652682" cy="558127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/>
              <a:t> Při události z 16. 5. 1889 bylo podle </a:t>
            </a:r>
            <a:r>
              <a:rPr lang="cs-CZ" i="1" dirty="0" smtClean="0"/>
              <a:t>Moravských novin z 24. 5. 1889 postiženo bouří, stržemi a krupobitím 108 obcí 11 politických okresů: Boskovice, Brno, Kroměříž, Litovel, Moravská Třebová, Nové Město, Šumperk, Uherský Brod, Valašské Meziříčí, Velké Meziříčí, a Zábřeh. 7 obcí z </a:t>
            </a:r>
            <a:r>
              <a:rPr lang="cs-CZ" i="1" dirty="0" err="1" smtClean="0"/>
              <a:t>Konicka</a:t>
            </a:r>
            <a:r>
              <a:rPr lang="cs-CZ" i="1" dirty="0" smtClean="0"/>
              <a:t> je také zobrazeno na obrázku P539 – Dzbel, Jaroměřice, Jesenec, Konice, Stražisko, Šubířov, a Úsobrno. Byly postiženy oblasti na západní Moravě přes Českomoravskou vrchovinu, Drahanskou vrchovinu až po Hrubý Jeseník; na východní Moravě od Bílých Karpat po Moravskoslezské Beskydy a střední Morava – Kroměřížsko. Samotné číslo 108 obcí je vysoké a tato událost by jistě zasloužila samostatnou podrobnější analýzu. Jednalo se pravděpodobně o prostorově nejrozsáhlejší událost na území Moravy a Slezska v průběhu 19. a 20. století.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1247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632924" y="584577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červen 1970</a:t>
            </a:r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73" y="1675404"/>
            <a:ext cx="5329376" cy="4276395"/>
          </a:xfrm>
          <a:prstGeom prst="rect">
            <a:avLst/>
          </a:prstGeom>
        </p:spPr>
      </p:pic>
      <p:sp>
        <p:nvSpPr>
          <p:cNvPr id="5" name="Zástupný symbol pro obsah 3"/>
          <p:cNvSpPr txBox="1">
            <a:spLocks/>
          </p:cNvSpPr>
          <p:nvPr/>
        </p:nvSpPr>
        <p:spPr>
          <a:xfrm>
            <a:off x="6292979" y="1422132"/>
            <a:ext cx="4895025" cy="49390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mtClean="0"/>
              <a:t>Událost z 9. 6. 1970 zasáhla především obce na úpatí Ždánického lesa v povodí Trkmanky a Kyjovky a městské části na severozápadě Brna. Jednalo se o tragickou událost, při které zahynulo 35 lidí. Dne 16. 6. 1970 intenzivní bouře řádily po celé jižní Moravě (obr. P540). Bouře z 23. 6. 1970 byla zaznamenána v Brně, kde napáchala značné škody. V těchto 14 dnech byla postižena značná část jižní Moravy a to nejen PP, ale také intenzivními bouřemi, větrem a krupobitím, které způsobily oběti na životech a velké materiální škody na budovách, infrastruktuře a polích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59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13.5.1996 Bruntálsko, Opavsko (Ec) 50 mm/hod</a:t>
            </a:r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16" y="2583091"/>
            <a:ext cx="3561905" cy="3657143"/>
          </a:xfrm>
          <a:prstGeom prst="rect">
            <a:avLst/>
          </a:prstGeom>
        </p:spPr>
      </p:pic>
      <p:pic>
        <p:nvPicPr>
          <p:cNvPr id="5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269" y="2686417"/>
            <a:ext cx="4161905" cy="288571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499414" y="5828115"/>
            <a:ext cx="5320174" cy="366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Hydrologická odezva na tocích z květnové události 1996</a:t>
            </a:r>
          </a:p>
        </p:txBody>
      </p:sp>
    </p:spTree>
    <p:extLst>
      <p:ext uri="{BB962C8B-B14F-4D97-AF65-F5344CB8AC3E}">
        <p14:creationId xmlns:p14="http://schemas.microsoft.com/office/powerpoint/2010/main" val="434213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3">
            <a:extLst>
              <a:ext uri="{FF2B5EF4-FFF2-40B4-BE49-F238E27FC236}">
                <a16:creationId xmlns:a16="http://schemas.microsoft.com/office/drawing/2014/main" id="{39191BD8-F057-4A48-8E71-805FCAEB7C80}"/>
              </a:ext>
            </a:extLst>
          </p:cNvPr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/>
              <a:t>7</a:t>
            </a:r>
            <a:r>
              <a:rPr lang="cs-CZ" dirty="0" smtClean="0"/>
              <a:t>. Synoptická analýza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12252" y="2368080"/>
            <a:ext cx="6080125" cy="6408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Katalog synoptických situací ČHMÚ od roku 1946</a:t>
            </a:r>
          </a:p>
          <a:p>
            <a:r>
              <a:rPr lang="cs-CZ" dirty="0"/>
              <a:t>Katalog Hess </a:t>
            </a:r>
            <a:r>
              <a:rPr lang="cs-CZ" dirty="0" err="1"/>
              <a:t>Brezovsky</a:t>
            </a:r>
            <a:r>
              <a:rPr lang="cs-CZ" dirty="0"/>
              <a:t> od roku 1881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70" y="3116160"/>
            <a:ext cx="4584589" cy="27495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237" y="4703733"/>
            <a:ext cx="256054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7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Přechod front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/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Pozorují se od roku 1950 Praha - Ruzyně</a:t>
            </a:r>
          </a:p>
          <a:p>
            <a:pPr>
              <a:buFontTx/>
              <a:buChar char="-"/>
            </a:pPr>
            <a:r>
              <a:rPr lang="cs-CZ" smtClean="0"/>
              <a:t>fronta byla zaznamenána 55,1% DsPP (4/5 studená fronta)</a:t>
            </a:r>
          </a:p>
          <a:p>
            <a:pPr>
              <a:buFontTx/>
              <a:buChar char="-"/>
            </a:pPr>
            <a:endParaRPr lang="cs-CZ" smtClean="0"/>
          </a:p>
          <a:p>
            <a:pPr>
              <a:buFontTx/>
              <a:buChar char="-"/>
            </a:pPr>
            <a:r>
              <a:rPr lang="cs-CZ" smtClean="0"/>
              <a:t>SS hraje důležitou roli, ale nestačí k vzniku PP, podmiňuje vznik extrémních srážek</a:t>
            </a:r>
          </a:p>
          <a:p>
            <a:pPr>
              <a:buFontTx/>
              <a:buChar char="-"/>
            </a:pPr>
            <a:r>
              <a:rPr lang="cs-CZ" smtClean="0"/>
              <a:t>důležitější se jeví vazba na přechod studené fronty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652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4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/>
              <a:t>8</a:t>
            </a:r>
            <a:r>
              <a:rPr lang="cs-CZ" dirty="0" smtClean="0"/>
              <a:t>. Hydrologická analýza</a:t>
            </a:r>
            <a:endParaRPr lang="cs-CZ" dirty="0"/>
          </a:p>
        </p:txBody>
      </p:sp>
      <p:sp>
        <p:nvSpPr>
          <p:cNvPr id="4" name="Zástupný symbol pro obsah 5"/>
          <p:cNvSpPr txBox="1">
            <a:spLocks/>
          </p:cNvSpPr>
          <p:nvPr/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/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mtClean="0"/>
              <a:t>nemáme souvislá data měření – vodní stavy, průtoky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Nejvyšší vodní stavy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- povodňové značky, údaj z vodoměrné stanice, odhady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025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47" y="1620000"/>
            <a:ext cx="4913164" cy="2996016"/>
          </a:xfrm>
          <a:prstGeom prst="rect">
            <a:avLst/>
          </a:prstGeom>
        </p:spPr>
      </p:pic>
      <p:sp>
        <p:nvSpPr>
          <p:cNvPr id="4" name="Zástupný symbol pro obsah 3"/>
          <p:cNvSpPr txBox="1">
            <a:spLocks/>
          </p:cNvSpPr>
          <p:nvPr/>
        </p:nvSpPr>
        <p:spPr>
          <a:xfrm>
            <a:off x="6292979" y="1634546"/>
            <a:ext cx="4895025" cy="3898800"/>
          </a:xfrm>
          <a:prstGeom prst="rect">
            <a:avLst/>
          </a:prstGeom>
        </p:spPr>
        <p:txBody>
          <a:bodyPr/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583 cm 6.8.1959 Uherský Brod – hlásný profil č. 349 Olšava – průtok 130 m</a:t>
            </a:r>
            <a:r>
              <a:rPr lang="cs-CZ" baseline="30000" dirty="0" smtClean="0"/>
              <a:t>3</a:t>
            </a:r>
            <a:r>
              <a:rPr lang="cs-CZ" dirty="0" smtClean="0"/>
              <a:t>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550 cm  27.6.1987 Dřevnice Zlín 200 m</a:t>
            </a:r>
            <a:r>
              <a:rPr lang="cs-CZ" baseline="30000" dirty="0" smtClean="0"/>
              <a:t>3</a:t>
            </a:r>
            <a:r>
              <a:rPr lang="cs-CZ" dirty="0" smtClean="0"/>
              <a:t>/s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609 cm 24.6.2009 </a:t>
            </a:r>
            <a:r>
              <a:rPr lang="cs-CZ" dirty="0" err="1" smtClean="0"/>
              <a:t>Jičínka</a:t>
            </a:r>
            <a:r>
              <a:rPr lang="cs-CZ" dirty="0" smtClean="0"/>
              <a:t> Nový Jičín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72248" y="5008549"/>
            <a:ext cx="4894262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Povodňová značka v Havlíčkově ulici v Šumperku (foto. </a:t>
            </a:r>
            <a:r>
              <a:rPr lang="cs-CZ" dirty="0" err="1"/>
              <a:t>O.Halásová</a:t>
            </a:r>
            <a:r>
              <a:rPr lang="cs-CZ" dirty="0"/>
              <a:t>, 1/2008)</a:t>
            </a:r>
          </a:p>
        </p:txBody>
      </p:sp>
    </p:spTree>
    <p:extLst>
      <p:ext uri="{BB962C8B-B14F-4D97-AF65-F5344CB8AC3E}">
        <p14:creationId xmlns:p14="http://schemas.microsoft.com/office/powerpoint/2010/main" val="1556821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Doba trvání povodně</a:t>
            </a:r>
            <a:endParaRPr lang="cs-CZ" dirty="0"/>
          </a:p>
        </p:txBody>
      </p:sp>
      <p:sp>
        <p:nvSpPr>
          <p:cNvPr id="4" name="Zástupný symbol pro obsah 5"/>
          <p:cNvSpPr txBox="1">
            <a:spLocks/>
          </p:cNvSpPr>
          <p:nvPr/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u="sng" dirty="0" smtClean="0"/>
              <a:t>Doba vzestupu povodňové vlny </a:t>
            </a:r>
          </a:p>
          <a:p>
            <a:pPr>
              <a:buFontTx/>
              <a:buChar char="-"/>
            </a:pPr>
            <a:r>
              <a:rPr lang="cs-CZ" sz="2400" dirty="0" smtClean="0"/>
              <a:t>doba do 1 hod, do 2 hod, do 4 hod, do 6 hod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u="sng" dirty="0" smtClean="0"/>
              <a:t>Doba poklesu povodňové vlny</a:t>
            </a:r>
          </a:p>
          <a:p>
            <a:pPr>
              <a:buFontTx/>
              <a:buChar char="-"/>
            </a:pPr>
            <a:r>
              <a:rPr lang="cs-CZ" sz="2400" dirty="0" smtClean="0"/>
              <a:t>málo záznamů, záznam do 2 hodin</a:t>
            </a:r>
          </a:p>
          <a:p>
            <a:pPr>
              <a:buFontTx/>
              <a:buChar char="-"/>
            </a:pPr>
            <a:r>
              <a:rPr lang="cs-CZ" sz="2400" dirty="0" smtClean="0"/>
              <a:t>pokles více jak 24 hod – po události z 9.6.1970 – </a:t>
            </a:r>
            <a:r>
              <a:rPr lang="cs-CZ" sz="2400" i="1" dirty="0" smtClean="0"/>
              <a:t>ještě 11.6. voda stála na polích, zaplaveno 150 ha. SV Kyjov 1970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u="sng" dirty="0" smtClean="0"/>
              <a:t>Celková doba trvání povodně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/>
              <a:t>- několik hodin i několik dní</a:t>
            </a:r>
          </a:p>
        </p:txBody>
      </p:sp>
    </p:spTree>
    <p:extLst>
      <p:ext uri="{BB962C8B-B14F-4D97-AF65-F5344CB8AC3E}">
        <p14:creationId xmlns:p14="http://schemas.microsoft.com/office/powerpoint/2010/main" val="3510872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Kulminační průtoky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- nejvyšší změřený 200 m</a:t>
            </a:r>
            <a:r>
              <a:rPr lang="cs-CZ" baseline="30000" dirty="0" smtClean="0"/>
              <a:t>3</a:t>
            </a:r>
            <a:r>
              <a:rPr lang="cs-CZ" dirty="0" smtClean="0"/>
              <a:t>/s 12.5.1925 Jihlava – Ivančice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Na základě analýzy škod v databázi PP byly stanoveny následující kategorie pro odhad maximálního průtoku při povodni: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1 – nelze odhadnout průtok z popsaných škod (NZJ)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2– významný povrchový odtok (VPO)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3 – Q</a:t>
            </a:r>
            <a:r>
              <a:rPr lang="cs-CZ" baseline="-25000" dirty="0" smtClean="0"/>
              <a:t>5</a:t>
            </a:r>
            <a:r>
              <a:rPr lang="cs-CZ" dirty="0" smtClean="0"/>
              <a:t>-Q</a:t>
            </a:r>
            <a:r>
              <a:rPr lang="cs-CZ" baseline="-25000" dirty="0" smtClean="0"/>
              <a:t>10</a:t>
            </a:r>
            <a:r>
              <a:rPr lang="cs-CZ" dirty="0" smtClean="0"/>
              <a:t> – </a:t>
            </a:r>
            <a:r>
              <a:rPr lang="cs-CZ" dirty="0" err="1" smtClean="0"/>
              <a:t>vybřežení</a:t>
            </a:r>
            <a:r>
              <a:rPr lang="cs-CZ" dirty="0" smtClean="0"/>
              <a:t> toku – mírné škody na loukách, polích, záplavy podél toku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4 – Q</a:t>
            </a:r>
            <a:r>
              <a:rPr lang="cs-CZ" baseline="-25000" dirty="0" smtClean="0"/>
              <a:t>20</a:t>
            </a:r>
            <a:r>
              <a:rPr lang="cs-CZ" dirty="0" smtClean="0"/>
              <a:t>-Q</a:t>
            </a:r>
            <a:r>
              <a:rPr lang="cs-CZ" baseline="-25000" dirty="0" smtClean="0"/>
              <a:t>50</a:t>
            </a:r>
            <a:r>
              <a:rPr lang="cs-CZ" dirty="0" smtClean="0"/>
              <a:t> – významná povodeň – škody na budovách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5 – &gt;Q</a:t>
            </a:r>
            <a:r>
              <a:rPr lang="cs-CZ" baseline="-25000" dirty="0" smtClean="0"/>
              <a:t>50</a:t>
            </a:r>
            <a:r>
              <a:rPr lang="cs-CZ" dirty="0" smtClean="0"/>
              <a:t> – mimořádná povodeň – velké škody na budovách, mostech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6 - &gt;Q</a:t>
            </a:r>
            <a:r>
              <a:rPr lang="cs-CZ" baseline="-25000" dirty="0" smtClean="0"/>
              <a:t>100</a:t>
            </a:r>
            <a:r>
              <a:rPr lang="cs-CZ" dirty="0" smtClean="0"/>
              <a:t> – katastrofická povodeň – změněno okolí a koryto toku, domy a infrastruktura 		zcela zničeny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191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4" y="2218765"/>
            <a:ext cx="5563142" cy="40096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736" y="2152235"/>
            <a:ext cx="5552381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2B01B5-ECDB-4835-9DB4-4311FB35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roto </a:t>
            </a:r>
            <a:r>
              <a:rPr lang="cs-CZ" dirty="0"/>
              <a:t>je důležité systematické evidování a vyhodnocování PP, </a:t>
            </a:r>
            <a:r>
              <a:rPr lang="cs-CZ" dirty="0" smtClean="0"/>
              <a:t>velmi </a:t>
            </a:r>
            <a:r>
              <a:rPr lang="cs-CZ" dirty="0"/>
              <a:t>rychlá kulminace povodňové vlny při PP je z hlediska ochrany obyvatelstva značně </a:t>
            </a:r>
            <a:r>
              <a:rPr lang="cs-CZ" dirty="0" smtClean="0"/>
              <a:t>nebezpečná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prakticky </a:t>
            </a:r>
            <a:r>
              <a:rPr lang="cs-CZ" dirty="0"/>
              <a:t>zde chybí prostor pro varování a evakuaci obyvatelstva ze zasaženého území, tak jako tomu je při povodních z trvalých </a:t>
            </a:r>
            <a:r>
              <a:rPr lang="cs-CZ" dirty="0" smtClean="0"/>
              <a:t>srážek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413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34E2100-A74D-4661-B9C2-6070923220FF}"/>
              </a:ext>
            </a:extLst>
          </p:cNvPr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9. Doprovodné jevy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BA74B71-58EA-4BF9-B337-7A44561C86D3}"/>
              </a:ext>
            </a:extLst>
          </p:cNvPr>
          <p:cNvSpPr txBox="1">
            <a:spLocks/>
          </p:cNvSpPr>
          <p:nvPr/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/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Při extrémních jevech obecně platí, že se velmi často nevyskytují samostatně, ale v kombinaci s dalšími jevy. To platí i o přívalových povodních, které jsou často doprovázeny krupobitím, silným větrem, intenzivními bouřkami s elektrickými výboji, které mohou způsobit požár, geomorfologickými pochody…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617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/>
          <a:lstStyle>
            <a:lvl1pPr algn="l" defTabSz="121601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13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10 jevů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6866" y="2473770"/>
            <a:ext cx="10215134" cy="471590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60365" indent="-360365" algn="l" defTabSz="121601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−"/>
              <a:defRPr sz="2702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9310" indent="-36894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43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675" indent="-360365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21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7896" indent="-35822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18985" indent="-371091" algn="l" defTabSz="121601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−"/>
              <a:defRPr sz="189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043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052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059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067" indent="-304004" algn="l" defTabSz="121601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 – požár</a:t>
            </a:r>
          </a:p>
          <a:p>
            <a:r>
              <a:rPr lang="cs-CZ" dirty="0" smtClean="0"/>
              <a:t>K – krupobití</a:t>
            </a:r>
          </a:p>
          <a:p>
            <a:r>
              <a:rPr lang="cs-CZ" dirty="0" smtClean="0"/>
              <a:t>V - vichřice</a:t>
            </a:r>
          </a:p>
          <a:p>
            <a:r>
              <a:rPr lang="cs-CZ" dirty="0" smtClean="0"/>
              <a:t>G – geomorfologické pochody</a:t>
            </a:r>
          </a:p>
          <a:p>
            <a:r>
              <a:rPr lang="cs-CZ" dirty="0" smtClean="0"/>
              <a:t>S – sucho</a:t>
            </a:r>
          </a:p>
          <a:p>
            <a:r>
              <a:rPr lang="cs-CZ" dirty="0" smtClean="0"/>
              <a:t>T – extrémní tepla</a:t>
            </a:r>
          </a:p>
          <a:p>
            <a:r>
              <a:rPr lang="cs-CZ" dirty="0" smtClean="0"/>
              <a:t>O – opakování intenzivních srážek resp. přívalových povodní v krátkém časovém úseku (cirkulační či atmosférické </a:t>
            </a:r>
            <a:r>
              <a:rPr lang="cs-CZ" dirty="0" err="1" smtClean="0"/>
              <a:t>podmínky+nasycenost</a:t>
            </a:r>
            <a:r>
              <a:rPr lang="cs-CZ" dirty="0" smtClean="0"/>
              <a:t> povodí z předcházejících dešťů)</a:t>
            </a:r>
          </a:p>
          <a:p>
            <a:r>
              <a:rPr lang="cs-CZ" dirty="0" smtClean="0"/>
              <a:t>N – nemoci zvířat a lidí</a:t>
            </a:r>
          </a:p>
          <a:p>
            <a:r>
              <a:rPr lang="cs-CZ" dirty="0" smtClean="0"/>
              <a:t>H – hraniční případy – přívalové srážky přechází v trvalé a opačně, tání sněhu a silný déšť</a:t>
            </a:r>
          </a:p>
          <a:p>
            <a:r>
              <a:rPr lang="cs-CZ" dirty="0" smtClean="0"/>
              <a:t>+NZJ – doprovodný jev nebyl zaznamenán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7984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723106"/>
              </p:ext>
            </p:extLst>
          </p:nvPr>
        </p:nvGraphicFramePr>
        <p:xfrm>
          <a:off x="781290" y="3646401"/>
          <a:ext cx="5762625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kument" r:id="rId3" imgW="5762038" imgH="2302195" progId="Word.Document.12">
                  <p:embed/>
                </p:oleObj>
              </mc:Choice>
              <mc:Fallback>
                <p:oleObj name="Dokument" r:id="rId3" imgW="5762038" imgH="23021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1290" y="3646401"/>
                        <a:ext cx="5762625" cy="230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622539" y="2412949"/>
            <a:ext cx="6080125" cy="9150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Absolutní a relativní (%) četnosti škod podle jejich významnosti způsobených v obcích, kde byla zaznamenána PP na Moravě a ve Slezsku v 19. a 20. století </a:t>
            </a:r>
          </a:p>
        </p:txBody>
      </p:sp>
    </p:spTree>
    <p:extLst>
      <p:ext uri="{BB962C8B-B14F-4D97-AF65-F5344CB8AC3E}">
        <p14:creationId xmlns:p14="http://schemas.microsoft.com/office/powerpoint/2010/main" val="263918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2108" y="3045152"/>
            <a:ext cx="5472876" cy="2724043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674256"/>
              </p:ext>
            </p:extLst>
          </p:nvPr>
        </p:nvGraphicFramePr>
        <p:xfrm>
          <a:off x="656029" y="3045152"/>
          <a:ext cx="5762625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Dokument" r:id="rId4" imgW="5762038" imgH="2302195" progId="Word.Document.12">
                  <p:embed/>
                </p:oleObj>
              </mc:Choice>
              <mc:Fallback>
                <p:oleObj name="Dokument" r:id="rId4" imgW="5762038" imgH="23021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029" y="3045152"/>
                        <a:ext cx="5762625" cy="230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380319" y="1618338"/>
            <a:ext cx="60801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Absolutní a relativní (%) četnosti všech škod vyskytujících se ve 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DsPP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Moravě a ve Slezsku v 19. a 20. století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3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4766" y="1253425"/>
            <a:ext cx="3195718" cy="51076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72870" y="1253425"/>
            <a:ext cx="3743332" cy="366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Obce, kde došlo k obětem na životech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0" y="1854513"/>
            <a:ext cx="4944972" cy="375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2870" y="1620000"/>
            <a:ext cx="4894262" cy="3664506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666136"/>
              </p:ext>
            </p:extLst>
          </p:nvPr>
        </p:nvGraphicFramePr>
        <p:xfrm>
          <a:off x="6783519" y="2578789"/>
          <a:ext cx="4404485" cy="1028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Dokument" r:id="rId4" imgW="5762038" imgH="1346037" progId="Word.Document.12">
                  <p:embed/>
                </p:oleObj>
              </mc:Choice>
              <mc:Fallback>
                <p:oleObj name="Dokument" r:id="rId4" imgW="5762038" imgH="13460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3519" y="2578789"/>
                        <a:ext cx="4404485" cy="1028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086080"/>
              </p:ext>
            </p:extLst>
          </p:nvPr>
        </p:nvGraphicFramePr>
        <p:xfrm>
          <a:off x="5867131" y="4753033"/>
          <a:ext cx="5762625" cy="161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Dokument" r:id="rId6" imgW="5762038" imgH="1615316" progId="Word.Document.12">
                  <p:embed/>
                </p:oleObj>
              </mc:Choice>
              <mc:Fallback>
                <p:oleObj name="Dokument" r:id="rId6" imgW="5762038" imgH="16153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7131" y="4753033"/>
                        <a:ext cx="5762625" cy="161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4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10. Ochranná opatření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 smtClean="0"/>
              <a:t>Regulace toku</a:t>
            </a:r>
          </a:p>
          <a:p>
            <a:pPr marL="0" indent="0">
              <a:buNone/>
            </a:pPr>
            <a:r>
              <a:rPr lang="cs-CZ" dirty="0" smtClean="0"/>
              <a:t>20.5.1911 – Šumpersko - …“Větším škodám zabránila podle dobového tisku regulace řeky po povodni v roce 1903“…. (Polách, Gába, 1998)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3.5.1936 – </a:t>
            </a:r>
            <a:r>
              <a:rPr lang="cs-CZ" dirty="0" err="1"/>
              <a:t>Strážnicko</a:t>
            </a:r>
            <a:r>
              <a:rPr lang="cs-CZ" dirty="0"/>
              <a:t> - …“Vedle pomoci postiženým občanům žádají hlavně úpravu říčky </a:t>
            </a:r>
            <a:r>
              <a:rPr lang="cs-CZ" dirty="0" err="1"/>
              <a:t>Velečky</a:t>
            </a:r>
            <a:r>
              <a:rPr lang="cs-CZ" dirty="0"/>
              <a:t>, která ohrožuje silnici Strážnice-Nová Louka na několika místech, nejvíce mezi Lipovem a Loukou, kde jsou její základy ohroženy v délce několika set m“… (KV Strážnice 1936 - novinový výstřižek)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027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96011" y="1818867"/>
            <a:ext cx="10095978" cy="3657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/>
              <a:t>Protierozní opatření</a:t>
            </a:r>
          </a:p>
          <a:p>
            <a:r>
              <a:rPr lang="cs-CZ" dirty="0"/>
              <a:t>11.5.1989 – Židlochovice - …“Napomohl tomu i čerstvě vysazený sad JZD </a:t>
            </a:r>
            <a:r>
              <a:rPr lang="cs-CZ" dirty="0" err="1"/>
              <a:t>Jaslo</a:t>
            </a:r>
            <a:r>
              <a:rPr lang="cs-CZ" dirty="0"/>
              <a:t> Blučina na svahu nad městem, kde zatím chybí dostatečná protierozní opatření. Prudký přívalový déšť toho náležitě využil a část ornice přenesl na náměstí. Jistě tato pohroma bude jak pro městské orgány, tak pro vedení družstva dostatečným poučením. Protierozní opatření v sadech na sebe určitě nedají dlouho čekat“… (Rovnost, úterý 16.5.1989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u="sng" dirty="0"/>
              <a:t>Varování a evakuace obyvatelstva</a:t>
            </a:r>
          </a:p>
          <a:p>
            <a:r>
              <a:rPr lang="cs-CZ" dirty="0"/>
              <a:t>10.7.1872 – Rožnov pod Radhoštěm - … „již bylo slyšeti úpěnlivé volání „pomoc“, „pomoc“, „voda“; buben, píšťaly nočních hlídačů volaly na poplach. Potok </a:t>
            </a:r>
            <a:r>
              <a:rPr lang="cs-CZ" dirty="0" err="1"/>
              <a:t>Hažovka</a:t>
            </a:r>
            <a:r>
              <a:rPr lang="cs-CZ" dirty="0"/>
              <a:t> spojen s potokem </a:t>
            </a:r>
            <a:r>
              <a:rPr lang="cs-CZ" dirty="0" err="1"/>
              <a:t>Hutiským</a:t>
            </a:r>
            <a:r>
              <a:rPr lang="cs-CZ" dirty="0"/>
              <a:t> byl tak rozvodněn, že voda jeho stoupající s prudkostí 1 střevíce za minutu dosáhla ohromné výšky 6 sáhů“…( Moravské noviny, 1872, č. 85, </a:t>
            </a:r>
            <a:r>
              <a:rPr lang="cs-CZ" dirty="0" err="1"/>
              <a:t>nestr</a:t>
            </a:r>
            <a:r>
              <a:rPr lang="cs-CZ" dirty="0"/>
              <a:t>.)</a:t>
            </a:r>
          </a:p>
          <a:p>
            <a:r>
              <a:rPr lang="cs-CZ" dirty="0"/>
              <a:t>3.6.1913 – Šumperk - …“Pět rodin muselo být evakuováno násilím“… (Polách, Gába, 1998)</a:t>
            </a:r>
          </a:p>
        </p:txBody>
      </p:sp>
    </p:spTree>
    <p:extLst>
      <p:ext uri="{BB962C8B-B14F-4D97-AF65-F5344CB8AC3E}">
        <p14:creationId xmlns:p14="http://schemas.microsoft.com/office/powerpoint/2010/main" val="369368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31553" y="1565487"/>
            <a:ext cx="11187380" cy="585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/>
              <a:t>Hasiči</a:t>
            </a:r>
          </a:p>
          <a:p>
            <a:r>
              <a:rPr lang="cs-CZ" dirty="0"/>
              <a:t>Důležitou roli při záchranných pracích hrají dobrovolné a profesionální hasičské sbory. </a:t>
            </a:r>
          </a:p>
          <a:p>
            <a:r>
              <a:rPr lang="cs-CZ" dirty="0"/>
              <a:t>3.6.1932 – Třebíč - …“V Třebíči v několika ulicích zatopeny sklepy a krámy, že byla volána hasičská pohotovost“… (KV Třebíč 1932</a:t>
            </a:r>
            <a:r>
              <a:rPr lang="cs-CZ" dirty="0" smtClean="0"/>
              <a:t>)</a:t>
            </a:r>
          </a:p>
          <a:p>
            <a:r>
              <a:rPr lang="cs-CZ" u="sng" dirty="0"/>
              <a:t>Policie</a:t>
            </a:r>
          </a:p>
          <a:p>
            <a:r>
              <a:rPr lang="cs-CZ" dirty="0"/>
              <a:t>14.6.1956 – </a:t>
            </a:r>
            <a:r>
              <a:rPr lang="cs-CZ" dirty="0" err="1"/>
              <a:t>Uničovsko</a:t>
            </a:r>
            <a:r>
              <a:rPr lang="cs-CZ" dirty="0"/>
              <a:t> - …“Byly poškozeny některé mosty a silnice. K zvládnutí živlu bylo povoláno vojsko, SNB a požárníci“… (KV Paseka 1956)</a:t>
            </a:r>
          </a:p>
          <a:p>
            <a:r>
              <a:rPr lang="cs-CZ" u="sng" dirty="0"/>
              <a:t>Pojišťovna</a:t>
            </a:r>
          </a:p>
          <a:p>
            <a:r>
              <a:rPr lang="cs-CZ" dirty="0"/>
              <a:t>14.6.1956 – </a:t>
            </a:r>
            <a:r>
              <a:rPr lang="cs-CZ" dirty="0" err="1"/>
              <a:t>Uničovsko</a:t>
            </a:r>
            <a:r>
              <a:rPr lang="cs-CZ" dirty="0"/>
              <a:t> - … „Dne 14.6. v odpoledních hodinách strhla se silná bouře, s průtrží mračen a krupobitím. Škody způsobené v areálu ústavu se odhadují na 60.000 Kčs. V katastru obce Paseka je úroda zničena v celkovém průměru na 25 %, místy až na 70 % (zpráva MNV). Nejvíce byly poškozeny obce </a:t>
            </a:r>
            <a:r>
              <a:rPr lang="cs-CZ" dirty="0" err="1"/>
              <a:t>Haukovice</a:t>
            </a:r>
            <a:r>
              <a:rPr lang="cs-CZ" dirty="0"/>
              <a:t>, Mladějovice a Újezd u Uničova. Zde odhadnutá škoda pojišťovnou je 50 % místy až 90 %. Byly poškozeny některé mosty a silnice. K zvládnutí živlu bylo povoláno vojsko, SNB a požárníci“… (KV Paseka 1956)</a:t>
            </a:r>
          </a:p>
          <a:p>
            <a:r>
              <a:rPr lang="cs-CZ" u="sng" dirty="0"/>
              <a:t>Desinfekce studní</a:t>
            </a:r>
          </a:p>
          <a:p>
            <a:r>
              <a:rPr lang="cs-CZ" dirty="0"/>
              <a:t>5.8.1967 – Novojičínsko - …„Okamžitě zasáhly členové požárních sborů…..v sobotu byly také prohlédnuty studny, které se postupně desinfikují. V některých místech bylo třeba zajistit pitnou vodu cisternami“…. (KV Frenštát pod Radhoštěm 1967 - novinový výstřižek - časopis "Rozvoj")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350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003C6-7AA2-48F9-AB77-14C4686E4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870" y="1341017"/>
            <a:ext cx="10215134" cy="748080"/>
          </a:xfrm>
        </p:spPr>
        <p:txBody>
          <a:bodyPr/>
          <a:lstStyle/>
          <a:p>
            <a:r>
              <a:rPr lang="cs-CZ" dirty="0" smtClean="0"/>
              <a:t>11. </a:t>
            </a:r>
            <a:r>
              <a:rPr lang="cs-CZ" dirty="0"/>
              <a:t>PP a vodní díla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F72F18-53DB-4631-A021-F37F3C490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70" y="1994040"/>
            <a:ext cx="10215134" cy="38986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Na Moravě a ve Slezsku vzniklo v průběhu 19. – 20. století 42 údolních nádrží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u="sng" dirty="0" smtClean="0"/>
              <a:t>Přehrady </a:t>
            </a:r>
            <a:r>
              <a:rPr lang="cs-CZ" dirty="0"/>
              <a:t>mohou pozitivně ovlivnit průběh povodňové vlny, pokud je intenzivní srážkou zasažena oblast nad přehradou a pokud mají dostatečný retenční prostor pro zachycení či shlazení povodňové vlny. </a:t>
            </a:r>
            <a:endParaRPr lang="cs-CZ" dirty="0" smtClean="0"/>
          </a:p>
          <a:p>
            <a:pPr marL="0" indent="0">
              <a:buNone/>
            </a:pPr>
            <a:r>
              <a:rPr lang="cs-CZ" u="sng" dirty="0"/>
              <a:t>Rybníky, </a:t>
            </a:r>
            <a:r>
              <a:rPr lang="cs-CZ" dirty="0"/>
              <a:t>ve většině případů, mají spíše negativní vliv na průběh povodně, protože nejsou konstruovány s dostatečným retenčním prostorem a často dochází k jejich přelití, poškození nebo i protržení a způsobení zvláštní povodně pod nimi.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Řešení – </a:t>
            </a:r>
            <a:r>
              <a:rPr lang="cs-CZ" u="sng" dirty="0" smtClean="0"/>
              <a:t>suché poldry</a:t>
            </a:r>
            <a:r>
              <a:rPr lang="cs-CZ" dirty="0" smtClean="0"/>
              <a:t>, čištění koryt potoků, konstrukce mostů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0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BE1-E6E1-4AD0-82E4-EBBB737D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134" y="481299"/>
            <a:ext cx="10215134" cy="748080"/>
          </a:xfrm>
        </p:spPr>
        <p:txBody>
          <a:bodyPr/>
          <a:lstStyle/>
          <a:p>
            <a:r>
              <a:rPr lang="cs-CZ" dirty="0"/>
              <a:t>2. Cíle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9F1D54-EE0A-4B98-AF39-1ABD3E54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70" y="1527586"/>
            <a:ext cx="10215134" cy="483165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sestavení databází PP pro 19. a 20. století </a:t>
            </a:r>
          </a:p>
          <a:p>
            <a:pPr lvl="0"/>
            <a:r>
              <a:rPr lang="cs-CZ" dirty="0"/>
              <a:t>časová analýza PP</a:t>
            </a:r>
          </a:p>
          <a:p>
            <a:pPr lvl="0"/>
            <a:r>
              <a:rPr lang="cs-CZ" dirty="0"/>
              <a:t>prostorová analýza PP</a:t>
            </a:r>
          </a:p>
          <a:p>
            <a:pPr lvl="0"/>
            <a:r>
              <a:rPr lang="cs-CZ" dirty="0"/>
              <a:t>synoptická analýza PP</a:t>
            </a:r>
          </a:p>
          <a:p>
            <a:pPr lvl="0"/>
            <a:r>
              <a:rPr lang="cs-CZ" dirty="0"/>
              <a:t>hydrologická analýza PP</a:t>
            </a:r>
          </a:p>
          <a:p>
            <a:pPr lvl="0"/>
            <a:r>
              <a:rPr lang="cs-CZ" dirty="0"/>
              <a:t>analýza doprovodných jevů PP</a:t>
            </a:r>
          </a:p>
          <a:p>
            <a:pPr lvl="0"/>
            <a:r>
              <a:rPr lang="cs-CZ" dirty="0"/>
              <a:t>analýza škod PP</a:t>
            </a:r>
          </a:p>
          <a:p>
            <a:pPr lvl="0"/>
            <a:r>
              <a:rPr lang="cs-CZ" dirty="0"/>
              <a:t>snaha o určení přirozeného nebo antropogenní výskytu povodní </a:t>
            </a:r>
          </a:p>
          <a:p>
            <a:r>
              <a:rPr lang="cs-CZ" dirty="0"/>
              <a:t>tzn. zjistit, zda se PP dříve vyskytovaly a jak často a jaké škody způsobily a zda existují místa, kde se vyskytují více než jinde a proč tomu tak je a jakou roli či neroli v tom hraje člověk.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604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12. PP a člověk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posledních </a:t>
            </a:r>
            <a:r>
              <a:rPr lang="cs-CZ" dirty="0"/>
              <a:t>desetiletích bylo zřejmé, že řízení řek vedlo k negativním dopadům na fluviální prostředí včetně snížení biodiverzity lužních lesů a </a:t>
            </a:r>
            <a:r>
              <a:rPr lang="cs-CZ" dirty="0" smtClean="0"/>
              <a:t>modifikované odtokové režimy</a:t>
            </a:r>
          </a:p>
          <a:p>
            <a:pPr>
              <a:buFontTx/>
              <a:buChar char="-"/>
            </a:pPr>
            <a:r>
              <a:rPr lang="cs-CZ" dirty="0" smtClean="0"/>
              <a:t>lidská </a:t>
            </a:r>
            <a:r>
              <a:rPr lang="cs-CZ" dirty="0"/>
              <a:t>činnost (bydlení a ekonomická aktivita) v záplavových oblastech také vzrostly, což se projevilo v rostoucích ekonomických ztrátách při povodňových </a:t>
            </a:r>
            <a:r>
              <a:rPr lang="cs-CZ" dirty="0" smtClean="0"/>
              <a:t>událostech</a:t>
            </a:r>
          </a:p>
          <a:p>
            <a:pPr>
              <a:buFontTx/>
              <a:buChar char="-"/>
            </a:pPr>
            <a:r>
              <a:rPr lang="cs-CZ" dirty="0" smtClean="0"/>
              <a:t>snaha o udržitelné využívání a ochranu řeky – přesto se nepředpokládá snížení dopadů povodní v krátko či střednědobě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760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CDCB2-A452-4F4B-86E2-FFD859F5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EF8D38-8E2D-4D8F-BA87-5BEB0D35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Inland</a:t>
            </a:r>
            <a:r>
              <a:rPr lang="cs-CZ" dirty="0"/>
              <a:t> Continental region (oblast vnitrozemí kontinentální Evropy) a to na základně odlišného klimatického mechanismu vzniku </a:t>
            </a:r>
            <a:r>
              <a:rPr lang="cs-CZ" dirty="0" smtClean="0"/>
              <a:t>PP</a:t>
            </a:r>
          </a:p>
          <a:p>
            <a:r>
              <a:rPr lang="cs-CZ" dirty="0" smtClean="0"/>
              <a:t>příčina: </a:t>
            </a:r>
            <a:r>
              <a:rPr lang="cs-CZ" dirty="0"/>
              <a:t>intenzivní přívalové </a:t>
            </a:r>
            <a:r>
              <a:rPr lang="cs-CZ" dirty="0" smtClean="0"/>
              <a:t>srážky až stovky mm/hod</a:t>
            </a:r>
          </a:p>
          <a:p>
            <a:r>
              <a:rPr lang="cs-CZ" dirty="0" smtClean="0"/>
              <a:t>charakteristická </a:t>
            </a:r>
            <a:r>
              <a:rPr lang="cs-CZ" dirty="0"/>
              <a:t>je prudká vzestupná a většinou i sestupná povodňová větev </a:t>
            </a:r>
            <a:r>
              <a:rPr lang="cs-CZ" dirty="0" err="1"/>
              <a:t>hydrogramu</a:t>
            </a:r>
            <a:r>
              <a:rPr lang="cs-CZ" dirty="0"/>
              <a:t> průtokové </a:t>
            </a:r>
            <a:r>
              <a:rPr lang="cs-CZ" dirty="0" smtClean="0"/>
              <a:t>vlny</a:t>
            </a:r>
          </a:p>
          <a:p>
            <a:r>
              <a:rPr lang="cs-CZ" dirty="0" smtClean="0"/>
              <a:t>nejvyšší </a:t>
            </a:r>
            <a:r>
              <a:rPr lang="cs-CZ" dirty="0"/>
              <a:t>povodňové stavy při PP dosáhly na našem území 550 cm a průtoku 200 </a:t>
            </a:r>
            <a:r>
              <a:rPr lang="cs-CZ" dirty="0" smtClean="0"/>
              <a:t>m</a:t>
            </a:r>
            <a:r>
              <a:rPr lang="cs-CZ" baseline="30000" dirty="0" smtClean="0"/>
              <a:t>3</a:t>
            </a:r>
            <a:r>
              <a:rPr lang="cs-CZ" dirty="0" smtClean="0"/>
              <a:t>/s 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051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1395858"/>
            <a:ext cx="10215134" cy="5054817"/>
          </a:xfrm>
        </p:spPr>
        <p:txBody>
          <a:bodyPr>
            <a:normAutofit/>
          </a:bodyPr>
          <a:lstStyle/>
          <a:p>
            <a:r>
              <a:rPr lang="cs-CZ" dirty="0" smtClean="0"/>
              <a:t>od </a:t>
            </a:r>
            <a:r>
              <a:rPr lang="cs-CZ" dirty="0"/>
              <a:t>května do první dekády září, a to především v odpoledních a večerních </a:t>
            </a:r>
            <a:r>
              <a:rPr lang="cs-CZ" dirty="0" smtClean="0"/>
              <a:t>hodinách</a:t>
            </a:r>
          </a:p>
          <a:p>
            <a:r>
              <a:rPr lang="cs-CZ" dirty="0" smtClean="0"/>
              <a:t>různé synoptické situace, </a:t>
            </a:r>
            <a:r>
              <a:rPr lang="cs-CZ" dirty="0"/>
              <a:t>užší a významnější vazba je na přechod front (ve většině případů studených). </a:t>
            </a:r>
            <a:endParaRPr lang="cs-CZ" dirty="0" smtClean="0"/>
          </a:p>
          <a:p>
            <a:r>
              <a:rPr lang="cs-CZ" dirty="0" smtClean="0"/>
              <a:t>v menších </a:t>
            </a:r>
            <a:r>
              <a:rPr lang="cs-CZ" dirty="0"/>
              <a:t>povodích řádově desítek až stovek </a:t>
            </a:r>
            <a:r>
              <a:rPr lang="cs-CZ" dirty="0" smtClean="0"/>
              <a:t>km</a:t>
            </a:r>
            <a:r>
              <a:rPr lang="cs-CZ" baseline="30000" dirty="0" smtClean="0"/>
              <a:t>2</a:t>
            </a:r>
            <a:endParaRPr lang="cs-CZ" dirty="0" smtClean="0"/>
          </a:p>
          <a:p>
            <a:r>
              <a:rPr lang="cs-CZ" dirty="0" smtClean="0"/>
              <a:t>přítomnost </a:t>
            </a:r>
            <a:r>
              <a:rPr lang="cs-CZ" dirty="0"/>
              <a:t>vodního toku není podmínkou vzniku </a:t>
            </a:r>
            <a:r>
              <a:rPr lang="cs-CZ" dirty="0" smtClean="0"/>
              <a:t>PP</a:t>
            </a:r>
          </a:p>
          <a:p>
            <a:r>
              <a:rPr lang="cs-CZ" dirty="0" smtClean="0"/>
              <a:t>nejčastěji </a:t>
            </a:r>
            <a:r>
              <a:rPr lang="cs-CZ" dirty="0"/>
              <a:t>se vyskytují v pahorkatinách a postihují menší </a:t>
            </a:r>
            <a:r>
              <a:rPr lang="cs-CZ" dirty="0" smtClean="0"/>
              <a:t>obce</a:t>
            </a:r>
          </a:p>
          <a:p>
            <a:r>
              <a:rPr lang="cs-CZ" dirty="0" smtClean="0"/>
              <a:t>varování </a:t>
            </a:r>
            <a:r>
              <a:rPr lang="cs-CZ" dirty="0"/>
              <a:t>obyvatelstva v těchto případech je velmi </a:t>
            </a:r>
            <a:r>
              <a:rPr lang="cs-CZ" dirty="0" smtClean="0"/>
              <a:t>problematické - </a:t>
            </a:r>
            <a:r>
              <a:rPr lang="cs-CZ" dirty="0"/>
              <a:t>PP k nejnebezpečnějším přírodním živlům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083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870" y="1302708"/>
            <a:ext cx="10215134" cy="5056532"/>
          </a:xfrm>
        </p:spPr>
        <p:txBody>
          <a:bodyPr>
            <a:normAutofit/>
          </a:bodyPr>
          <a:lstStyle/>
          <a:p>
            <a:r>
              <a:rPr lang="cs-CZ" dirty="0" smtClean="0"/>
              <a:t>nezřídka </a:t>
            </a:r>
            <a:r>
              <a:rPr lang="cs-CZ" dirty="0"/>
              <a:t>dochází k obětem na životech, které mohou jít až do desítek (červen 1970) nebo stovek (květen 1872</a:t>
            </a:r>
            <a:r>
              <a:rPr lang="cs-CZ" dirty="0" smtClean="0"/>
              <a:t>)</a:t>
            </a:r>
          </a:p>
          <a:p>
            <a:r>
              <a:rPr lang="cs-CZ" dirty="0" smtClean="0"/>
              <a:t>s </a:t>
            </a:r>
            <a:r>
              <a:rPr lang="cs-CZ" dirty="0"/>
              <a:t>rozvojem měst a změnou </a:t>
            </a:r>
            <a:r>
              <a:rPr lang="cs-CZ" dirty="0" smtClean="0"/>
              <a:t>charakteru </a:t>
            </a:r>
            <a:r>
              <a:rPr lang="cs-CZ" dirty="0"/>
              <a:t>povrchů se PP dostávají blíže k </a:t>
            </a:r>
            <a:r>
              <a:rPr lang="cs-CZ" dirty="0" smtClean="0"/>
              <a:t>lidem </a:t>
            </a:r>
          </a:p>
          <a:p>
            <a:r>
              <a:rPr lang="cs-CZ" dirty="0" smtClean="0"/>
              <a:t>vzhledem </a:t>
            </a:r>
            <a:r>
              <a:rPr lang="cs-CZ" dirty="0"/>
              <a:t>k lokálnímu charakteru jevu a vzhledem k vazbě na bouřkovou činnost, je předpověď výskytu daného jevu velmi problematická i v současné </a:t>
            </a:r>
            <a:r>
              <a:rPr lang="cs-CZ" dirty="0" smtClean="0"/>
              <a:t>době (ČHMÚ – indikátor přívalových povodní)</a:t>
            </a:r>
          </a:p>
          <a:p>
            <a:r>
              <a:rPr lang="cs-CZ" dirty="0" smtClean="0"/>
              <a:t>teoreticky </a:t>
            </a:r>
            <a:r>
              <a:rPr lang="cs-CZ" dirty="0"/>
              <a:t>se mohou vyskytnout kdekoli na našem území, a i kdykoli během roku, pokud jsou splněny podmínky </a:t>
            </a:r>
            <a:r>
              <a:rPr lang="cs-CZ" dirty="0" smtClean="0"/>
              <a:t>vzniku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40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666A9-6F8F-4A45-881D-9474C412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Dosavadní poznatky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146C58-5FCA-41ED-A393-75A702DEA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většina popisuje konkrétní události např. Kubát </a:t>
            </a:r>
            <a:r>
              <a:rPr lang="cs-CZ" dirty="0" err="1"/>
              <a:t>ed</a:t>
            </a:r>
            <a:r>
              <a:rPr lang="cs-CZ" dirty="0"/>
              <a:t>. (2009), Soukalová (2002), </a:t>
            </a:r>
            <a:r>
              <a:rPr lang="cs-CZ" dirty="0" err="1"/>
              <a:t>Sochorec</a:t>
            </a:r>
            <a:r>
              <a:rPr lang="cs-CZ" dirty="0"/>
              <a:t> (1996)</a:t>
            </a:r>
          </a:p>
          <a:p>
            <a:r>
              <a:rPr lang="cs-CZ" dirty="0"/>
              <a:t>ucelenější poznatky Polách a Gába (1998), Bukáček (1999) a Brázdil, </a:t>
            </a:r>
            <a:r>
              <a:rPr lang="cs-CZ" dirty="0" err="1"/>
              <a:t>Kichrner</a:t>
            </a:r>
            <a:r>
              <a:rPr lang="cs-CZ" dirty="0"/>
              <a:t> (2007)</a:t>
            </a:r>
          </a:p>
          <a:p>
            <a:r>
              <a:rPr lang="cs-CZ" dirty="0"/>
              <a:t>nejstarší záznam o PP 12.-13.7.1257 z  Brna</a:t>
            </a:r>
          </a:p>
          <a:p>
            <a:r>
              <a:rPr lang="cs-CZ" dirty="0"/>
              <a:t>největší přívalovou </a:t>
            </a:r>
            <a:r>
              <a:rPr lang="cs-CZ" dirty="0" smtClean="0"/>
              <a:t>povodní zaznamenanou </a:t>
            </a:r>
            <a:r>
              <a:rPr lang="cs-CZ" dirty="0"/>
              <a:t>na území ČR byla situace z 25. 5. 1872 (240-337 obětí</a:t>
            </a:r>
            <a:r>
              <a:rPr lang="cs-CZ" dirty="0" smtClean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53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8E6CDC-548F-40FB-BD2F-B459FCCEE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172" y="1994040"/>
            <a:ext cx="5744953" cy="47175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792F86-CDC2-41B3-84B8-B14A81E3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Teoreticko-metodologický základ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63AE31F-0C49-4B41-A46F-87EE971FF3B8}"/>
              </a:ext>
            </a:extLst>
          </p:cNvPr>
          <p:cNvSpPr/>
          <p:nvPr/>
        </p:nvSpPr>
        <p:spPr>
          <a:xfrm>
            <a:off x="5901597" y="2524061"/>
            <a:ext cx="6080125" cy="3657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1. 1801-1806   Svatá říše římská (Napoleonské války)</a:t>
            </a:r>
          </a:p>
          <a:p>
            <a:r>
              <a:rPr lang="cs-CZ" dirty="0"/>
              <a:t>2. 1806-1866 Rakouské císařství (Rakousko-Pruské války)</a:t>
            </a:r>
          </a:p>
          <a:p>
            <a:r>
              <a:rPr lang="cs-CZ" dirty="0"/>
              <a:t>3. 1867-1918 Rakousko-Uhersko  (1.světová válka)</a:t>
            </a:r>
          </a:p>
          <a:p>
            <a:r>
              <a:rPr lang="cs-CZ" dirty="0"/>
              <a:t>4. 1918-1938 První republika – Československo</a:t>
            </a:r>
          </a:p>
          <a:p>
            <a:r>
              <a:rPr lang="cs-CZ" dirty="0"/>
              <a:t>5. 1939-1945 Druhá republika – německá okupace – Protektorát Čechy a Morava  (2.světová 		válka)</a:t>
            </a:r>
          </a:p>
          <a:p>
            <a:r>
              <a:rPr lang="cs-CZ" dirty="0"/>
              <a:t>6. 1945-1948 Třetí republika </a:t>
            </a:r>
          </a:p>
          <a:p>
            <a:r>
              <a:rPr lang="cs-CZ" dirty="0"/>
              <a:t>7. 1948-1989 Československá lidová republika (1948-1960), Československá socialistická 		republika (1960-1989)</a:t>
            </a:r>
          </a:p>
          <a:p>
            <a:r>
              <a:rPr lang="cs-CZ" dirty="0"/>
              <a:t>8. 1989-1992 Sametová revoluce – porevoluční období – Česká a Slovenská Federativní 			Republika (1990-1992)</a:t>
            </a:r>
          </a:p>
          <a:p>
            <a:r>
              <a:rPr lang="cs-CZ" dirty="0"/>
              <a:t>9. 1993 –rozdělení Československa - dodnes  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376525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C8AD1-63DF-4C53-99C2-5867256D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558" y="1292732"/>
            <a:ext cx="10215134" cy="748080"/>
          </a:xfrm>
        </p:spPr>
        <p:txBody>
          <a:bodyPr/>
          <a:lstStyle/>
          <a:p>
            <a:r>
              <a:rPr lang="cs-CZ" dirty="0" err="1"/>
              <a:t>Def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7D1B73-4C6E-4194-8E12-FC17A3412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70" y="1764254"/>
            <a:ext cx="10215134" cy="45949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Červený et al. (1984) PP je jeden z letních typů povodní, které mají velmi rychlý průběh, vznikají z intenzivních krátkodobých dešťů, většinou za bouřky a vyskytují se od dubna do </a:t>
            </a:r>
            <a:r>
              <a:rPr lang="cs-CZ" dirty="0" smtClean="0"/>
              <a:t>září</a:t>
            </a:r>
            <a:endParaRPr lang="cs-CZ" dirty="0"/>
          </a:p>
          <a:p>
            <a:r>
              <a:rPr lang="cs-CZ" dirty="0" err="1"/>
              <a:t>Georgakalos</a:t>
            </a:r>
            <a:r>
              <a:rPr lang="cs-CZ" dirty="0"/>
              <a:t> a </a:t>
            </a:r>
            <a:r>
              <a:rPr lang="cs-CZ" dirty="0" err="1"/>
              <a:t>Hudlow</a:t>
            </a:r>
            <a:r>
              <a:rPr lang="cs-CZ" dirty="0"/>
              <a:t> (1984) upozorňují na rozdíl definic PP nejen v čase kulminace, ale také v rozloze postiženého území. Kdy ve Velké Británii jsou za PP považovány události mající čas kulminace menší než 3 hodiny v rámci povodí 5-10 km</a:t>
            </a:r>
            <a:r>
              <a:rPr lang="cs-CZ" baseline="30000" dirty="0"/>
              <a:t>2</a:t>
            </a:r>
            <a:r>
              <a:rPr lang="cs-CZ" dirty="0"/>
              <a:t>, kdežto v USA může být čas kulminace do 6 hodin v povodích do 400 km</a:t>
            </a:r>
            <a:r>
              <a:rPr lang="cs-CZ" baseline="30000" dirty="0"/>
              <a:t>2</a:t>
            </a:r>
            <a:r>
              <a:rPr lang="cs-CZ" dirty="0"/>
              <a:t> a lze to považovat za potencionální povodí </a:t>
            </a:r>
            <a:r>
              <a:rPr lang="cs-CZ" dirty="0" smtClean="0"/>
              <a:t>PP</a:t>
            </a:r>
            <a:endParaRPr lang="cs-CZ" dirty="0"/>
          </a:p>
          <a:p>
            <a:r>
              <a:rPr lang="cs-CZ" dirty="0" err="1"/>
              <a:t>Speer</a:t>
            </a:r>
            <a:r>
              <a:rPr lang="cs-CZ" dirty="0"/>
              <a:t> a </a:t>
            </a:r>
            <a:r>
              <a:rPr lang="cs-CZ" dirty="0" err="1"/>
              <a:t>Geerts</a:t>
            </a:r>
            <a:r>
              <a:rPr lang="cs-CZ" dirty="0"/>
              <a:t> (1993) za přívalovou povodeň považují pouze tu, kdy doba příčinného deště byla 6 hodin a méně. Připouští však i delší dobu trvání příčinného deště. Ve většině případů jsou tyto události spojeny s bouřkovou činností, zvláště ty, které se vyskytly na </a:t>
            </a:r>
            <a:r>
              <a:rPr lang="cs-CZ" dirty="0" smtClean="0"/>
              <a:t>frontě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93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3E466-34E8-4661-A92B-8F039598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AA0DEE-9CB5-4F72-B4A9-EA35CEC45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droje </a:t>
            </a:r>
            <a:r>
              <a:rPr lang="cs-CZ" dirty="0"/>
              <a:t>dat o PP v 19. a 20. století jsou rozdílné povahy. Období lze rozlišit na období před systematickým pozorováním a období systematického </a:t>
            </a:r>
            <a:r>
              <a:rPr lang="cs-CZ" dirty="0" smtClean="0"/>
              <a:t>pozorování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8937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cz_16x9.potx" id="{193B350C-BD93-44C2-AA23-001E80B1E4DC}" vid="{080CA9D0-FE38-4C67-AC33-3149459E10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UP_prezentace_cz_16x9 (2)</Template>
  <TotalTime>442</TotalTime>
  <Words>2762</Words>
  <Application>Microsoft Office PowerPoint</Application>
  <PresentationFormat>Vlastní</PresentationFormat>
  <Paragraphs>250</Paragraphs>
  <Slides>53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Cambria Math</vt:lpstr>
      <vt:lpstr>Times New Roman</vt:lpstr>
      <vt:lpstr>Motiv Office</vt:lpstr>
      <vt:lpstr>Dokument</vt:lpstr>
      <vt:lpstr>Přívalové povodně  na Moravě a ve Slezsku  v 19.-20. století</vt:lpstr>
      <vt:lpstr>Prezentace aplikace PowerPoint</vt:lpstr>
      <vt:lpstr>1. Úvod</vt:lpstr>
      <vt:lpstr>Prezentace aplikace PowerPoint</vt:lpstr>
      <vt:lpstr>2. Cíle práce</vt:lpstr>
      <vt:lpstr>3. Dosavadní poznatky</vt:lpstr>
      <vt:lpstr>4. Teoreticko-metodologický základ</vt:lpstr>
      <vt:lpstr>Def.</vt:lpstr>
      <vt:lpstr>Data</vt:lpstr>
      <vt:lpstr>Dokumentární prameny</vt:lpstr>
      <vt:lpstr>Klimatologické a srážkoměrné záznamy</vt:lpstr>
      <vt:lpstr>Metodika</vt:lpstr>
      <vt:lpstr>Úskalí databáze</vt:lpstr>
      <vt:lpstr>5. Časová analýza</vt:lpstr>
      <vt:lpstr>Prezentace aplikace PowerPoint</vt:lpstr>
      <vt:lpstr>Prezentace aplikace PowerPoint</vt:lpstr>
      <vt:lpstr>Prezentace aplikace PowerPoint</vt:lpstr>
      <vt:lpstr>Prezentace aplikace PowerPoint</vt:lpstr>
      <vt:lpstr>6. Prostorová analýza</vt:lpstr>
      <vt:lpstr>Prezentace aplikace PowerPoint</vt:lpstr>
      <vt:lpstr>Prezentace aplikace PowerPoint</vt:lpstr>
      <vt:lpstr>Prezentace aplikace PowerPoint</vt:lpstr>
      <vt:lpstr>Prezentace aplikace PowerPoint</vt:lpstr>
      <vt:lpstr>Vodní útvar</vt:lpstr>
      <vt:lpstr>Prezentace aplikace PowerPoint</vt:lpstr>
      <vt:lpstr>Povodí IV. řádu (2984)</vt:lpstr>
      <vt:lpstr>PP na jednotlivých tocích</vt:lpstr>
      <vt:lpstr>ORP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10. Ochranná opatření</vt:lpstr>
      <vt:lpstr>Prezentace aplikace PowerPoint</vt:lpstr>
      <vt:lpstr>Prezentace aplikace PowerPoint</vt:lpstr>
      <vt:lpstr>11. PP a vodní díla</vt:lpstr>
      <vt:lpstr>12. PP a člověk</vt:lpstr>
      <vt:lpstr>Závěr</vt:lpstr>
      <vt:lpstr>Prezentace aplikace PowerPoint</vt:lpstr>
      <vt:lpstr>Prezentace aplikace PowerPoint</vt:lpstr>
    </vt:vector>
  </TitlesOfParts>
  <Company>FTK UP Olomouc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Halasova Olga</dc:creator>
  <cp:lastModifiedBy>Halasova Olga</cp:lastModifiedBy>
  <cp:revision>66</cp:revision>
  <dcterms:created xsi:type="dcterms:W3CDTF">2019-02-26T13:24:51Z</dcterms:created>
  <dcterms:modified xsi:type="dcterms:W3CDTF">2019-03-05T15:57:08Z</dcterms:modified>
</cp:coreProperties>
</file>