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0CE22-6B0A-4B9D-BA63-C4D72FF7162A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61790-659B-4E99-9661-25C8250667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9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9D0FA-F4C5-40F2-9BA6-E2B05FFCE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AF3F55-2E40-4B81-A360-9F173EE16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3E7CFD-8D56-4BE2-ACAE-CBF42DAA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A831F4-ADBA-44B6-99CC-BFA7DCBBA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832F96-AEBD-457A-AD71-5CBFB863B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53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71835-0DE8-4164-9809-152741CA2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D83513-2FA8-47A9-9753-11A3063330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A3DABF-0662-4E81-80A2-6A377EF5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C10650-792A-41DC-B800-975128442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F73BE1-2510-43BF-9F22-7B06A4D67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74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2E88D3-AD5A-4AEA-956F-D6B1666A5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45C2606-D76C-482B-954B-F0C8DEE77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5CEB8-F9B6-4A2E-9069-CFA16D97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4577B3-DE0E-420F-9903-08E119C13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61EC8A-7763-4A20-ACFE-4D8FFFD8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11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4A4CE-7F5F-4CEE-8B51-79C84F6E4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597EC2-B911-478A-B251-0EFC9CA47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1970B8-54B4-4315-B34D-6ABC19BC5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5890E4-E904-4286-886A-44034D515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6C305E-4294-4405-B802-3C9CCFB6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5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978762-3EB7-4D46-A858-95734AFD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101381-7BC0-457E-930A-798BDE971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DC4F76-F6BA-4038-ADC4-DF30E725A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8BFB43-0122-425E-8260-5F496DE40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B51B8E-C4F1-47DB-8541-675C8534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93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6BB4A9-6A3E-436B-8683-1E13E768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D2C492-5427-4F59-8232-9793BF82CA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8FE365-FE9E-4761-A82A-66DA9AD4D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19E41A-FAED-49CE-AD95-D381354D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2DF821-DFE1-4920-93E2-FDA0907C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F54CD3-A37F-4893-90DE-361955476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3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45094-6B85-4CB5-B58D-5915C74D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052692-2AC3-405D-9BCC-9028B48AE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031538-1556-4F4E-84B3-A82C537C1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3CA94BF-3FBF-4D06-A0FC-5A2AFE1DF2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6096668-7F70-4198-BF2A-7E8071642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77C977B-1001-4DFA-88B5-793412CB8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FD557C9-C231-428A-B306-E29310691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FF0C8EF-2C54-4687-9F6C-B78645A03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94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E32CA2-CBD3-4510-A6CB-D24778B54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C8A9EB-5F31-4499-B272-8E33944B0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F87E31F-B538-4AC9-8F33-BB38F2DB9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B2D178C-E749-497F-817C-726FF3D6F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86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337D793-B097-4590-A298-EDD8544DA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1CDD571-5681-47FB-91AE-35A53BCA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0AA681-DFF1-448D-B156-C78D04C6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50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5B0AC-4575-44F2-A825-E1096BBD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27928-3107-4251-B4EF-DFFBBBEAE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D122E9-40E5-484A-8A4B-648840DE8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7B323B-2CEB-42B6-AE40-27DAA57E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CDFBF8D-9335-4EA6-9B15-530364D1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3A8A1BA-4623-4469-BDFD-4FE2F087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70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402E3-2166-47C1-8F37-E3C7DEE63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020550-A32D-45CC-9981-5F0B5F5CB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649582-DE28-4E58-8CCF-46CBA0E97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11D518-1658-4EBF-9675-6D1851C28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63ED56-E2A9-4A82-9EC3-5102B1404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ED0504-762C-47CB-9E06-059B63E78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88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409461-F48A-4FC9-8DED-EA2C7F6BA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D9F87B-4A96-4F44-AD4E-A09A6D10F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83A058-B196-4BE3-B913-607F70163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0694-5B50-46A9-9F8E-E52C7B059763}" type="datetimeFigureOut">
              <a:rPr lang="cs-CZ" smtClean="0"/>
              <a:t>24.03.2020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FE4691-3A38-4335-80F7-27619EA52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F82D52-48AD-493E-91DD-3A17436DE5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76FC7-F174-469A-B2B5-981FB09E6A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2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53423@mail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sfg.org/gallery/1/392-breforgen_web_verz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ooks.google.cz/books?id=gwDyBq2xLjIC&amp;printsec=frontcover&amp;hl=cs&amp;source=gbs_ge_summary_r&amp;cad=0#v=onepage&amp;q&amp;f=fals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Forenzní genetika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Hana Svobodová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Sylabus přednášek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Historie Forenzní genetiky</a:t>
            </a:r>
          </a:p>
          <a:p>
            <a:r>
              <a:rPr lang="cs-CZ" dirty="0"/>
              <a:t>Ohledání místa činu</a:t>
            </a:r>
          </a:p>
          <a:p>
            <a:r>
              <a:rPr lang="cs-CZ" dirty="0"/>
              <a:t>Zajištění stop v laboratoři – forenzní biologie </a:t>
            </a:r>
          </a:p>
          <a:p>
            <a:r>
              <a:rPr lang="cs-CZ" dirty="0"/>
              <a:t>Izolace DNA</a:t>
            </a:r>
          </a:p>
          <a:p>
            <a:r>
              <a:rPr lang="cs-CZ" dirty="0"/>
              <a:t>Kvantifikace DNA</a:t>
            </a:r>
          </a:p>
          <a:p>
            <a:r>
              <a:rPr lang="cs-CZ" dirty="0"/>
              <a:t>Amplifikace a amplifikační </a:t>
            </a:r>
            <a:r>
              <a:rPr lang="cs-CZ" dirty="0" err="1"/>
              <a:t>kity</a:t>
            </a:r>
            <a:endParaRPr lang="cs-CZ" dirty="0"/>
          </a:p>
          <a:p>
            <a:r>
              <a:rPr lang="cs-CZ" dirty="0"/>
              <a:t>Fragmentační analýza – vyhodnocení profilu DNA</a:t>
            </a:r>
          </a:p>
          <a:p>
            <a:r>
              <a:rPr lang="cs-CZ" dirty="0"/>
              <a:t>Interpretace závěrů a statistika</a:t>
            </a:r>
          </a:p>
          <a:p>
            <a:r>
              <a:rPr lang="cs-CZ" dirty="0"/>
              <a:t>Y </a:t>
            </a:r>
            <a:r>
              <a:rPr lang="cs-CZ" dirty="0" err="1"/>
              <a:t>haplotyp</a:t>
            </a:r>
            <a:r>
              <a:rPr lang="cs-CZ" dirty="0"/>
              <a:t>, </a:t>
            </a:r>
            <a:r>
              <a:rPr lang="cs-CZ" dirty="0" err="1"/>
              <a:t>mt</a:t>
            </a:r>
            <a:r>
              <a:rPr lang="cs-CZ" dirty="0"/>
              <a:t> DNA a </a:t>
            </a:r>
            <a:r>
              <a:rPr lang="cs-CZ" dirty="0" err="1"/>
              <a:t>aDNA</a:t>
            </a:r>
            <a:r>
              <a:rPr lang="cs-CZ" dirty="0"/>
              <a:t>, nelidské zdroje DNA a jejich využití </a:t>
            </a:r>
          </a:p>
          <a:p>
            <a:r>
              <a:rPr lang="cs-CZ" dirty="0"/>
              <a:t>Legislativa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Téma eseje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4400" b="1" dirty="0"/>
              <a:t>Plošné odběry pro DNA profilování</a:t>
            </a:r>
            <a:endParaRPr lang="cs-CZ" sz="4400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Souhlasím s odběrem biologického materiálu pro stanovení profilu DNA u všech obyvatel?/Plošné odběry v místě a blízkém okolí pro nalezení pachatele závažného TČ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b="1" dirty="0"/>
              <a:t>Rozsah: </a:t>
            </a:r>
            <a:r>
              <a:rPr lang="cs-CZ" dirty="0"/>
              <a:t>5 normostran (1 800 znaků - třicet řádků o šedesáti znacích nebo přibližně 250 slov běžného textu)</a:t>
            </a:r>
          </a:p>
          <a:p>
            <a:r>
              <a:rPr lang="cs-CZ" b="1" dirty="0"/>
              <a:t>Termín:</a:t>
            </a:r>
            <a:r>
              <a:rPr lang="cs-CZ" dirty="0"/>
              <a:t> 5. květen 2020</a:t>
            </a:r>
          </a:p>
          <a:p>
            <a:r>
              <a:rPr lang="cs-CZ" b="1" dirty="0"/>
              <a:t>Způsob odevzdání: </a:t>
            </a:r>
            <a:r>
              <a:rPr lang="cs-CZ" dirty="0"/>
              <a:t>vytisknutý dokument nebo e-mailem </a:t>
            </a:r>
            <a:r>
              <a:rPr lang="cs-CZ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53423@mail.muni.cz</a:t>
            </a:r>
            <a:r>
              <a:rPr lang="cs-CZ" dirty="0"/>
              <a:t>, hancin@seznam.cz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H. Šimková: Breviář forenzní genetiky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>
                <a:hlinkClick r:id="rId3"/>
              </a:rPr>
              <a:t>www.cssfg.org/gallery/1/392-breforgen_web_verze.pdf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- neuvádí metodiku, ptám se na to :o)</a:t>
            </a:r>
          </a:p>
          <a:p>
            <a:pPr marL="0" indent="0">
              <a:buNone/>
            </a:pPr>
            <a:r>
              <a:rPr lang="cs-CZ" i="1" dirty="0"/>
              <a:t>                                                                                                    </a:t>
            </a:r>
          </a:p>
          <a:p>
            <a:pPr marL="0" indent="0">
              <a:buNone/>
            </a:pPr>
            <a:endParaRPr lang="cs-CZ" i="1"/>
          </a:p>
          <a:p>
            <a:pPr marL="0" indent="0">
              <a:buNone/>
            </a:pPr>
            <a:r>
              <a:rPr lang="cs-CZ"/>
              <a:t>John </a:t>
            </a:r>
            <a:r>
              <a:rPr lang="cs-CZ" dirty="0"/>
              <a:t>M. </a:t>
            </a:r>
            <a:r>
              <a:rPr lang="cs-CZ" dirty="0" err="1"/>
              <a:t>Butler</a:t>
            </a:r>
            <a:r>
              <a:rPr lang="cs-CZ" dirty="0"/>
              <a:t>: </a:t>
            </a:r>
            <a:r>
              <a:rPr lang="en-US" dirty="0"/>
              <a:t>Forensic DNA Typing: Biology, Technology, and Genetics of </a:t>
            </a:r>
            <a:r>
              <a:rPr lang="cs-CZ" dirty="0"/>
              <a:t>ST</a:t>
            </a:r>
            <a:r>
              <a:rPr lang="en-US" dirty="0"/>
              <a:t>R Markers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https://books.google.cz/books?id=gwDyBq2xLjIC&amp;printsec=frontcover&amp;hl=cs&amp;source=gbs_ge_summary_r&amp;cad=0#v=onepage&amp;q&amp;f=false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princip metodiky je stále aktuální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</Words>
  <Application>Microsoft Office PowerPoint</Application>
  <PresentationFormat>Širokoúhlá obrazovka</PresentationFormat>
  <Paragraphs>34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Forenzní genetika</vt:lpstr>
      <vt:lpstr>Sylabus přednášek</vt:lpstr>
      <vt:lpstr>Téma eseje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Forenzní genetika</dc:title>
  <dc:creator>Hana Svobodová</dc:creator>
  <cp:lastModifiedBy>Hana Svobodová</cp:lastModifiedBy>
  <cp:revision>1</cp:revision>
  <dcterms:created xsi:type="dcterms:W3CDTF">2020-03-24T16:25:20Z</dcterms:created>
  <dcterms:modified xsi:type="dcterms:W3CDTF">2020-03-24T16:28:04Z</dcterms:modified>
</cp:coreProperties>
</file>