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–Josef Novák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„Sem napište citát.“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, odrážky,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240" y="292100"/>
            <a:ext cx="10672320" cy="8570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493" y="279400"/>
            <a:ext cx="10649814" cy="8569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0258" y="366603"/>
            <a:ext cx="10318342" cy="8627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3797" y="774841"/>
            <a:ext cx="9997206" cy="7721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836" y="681014"/>
            <a:ext cx="8927128" cy="7915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9367" y="304800"/>
            <a:ext cx="9086066" cy="8673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773" y="381000"/>
            <a:ext cx="9757254" cy="8313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2203" y="317500"/>
            <a:ext cx="10100394" cy="8750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2450" y="1005801"/>
            <a:ext cx="9619900" cy="84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