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31.xml.rels" ContentType="application/vnd.openxmlformats-package.relationships+xml"/>
  <Override PartName="/ppt/notesSlides/_rels/notesSlide30.xml.rels" ContentType="application/vnd.openxmlformats-package.relationships+xml"/>
  <Override PartName="/ppt/notesSlides/_rels/notesSlide29.xml.rels" ContentType="application/vnd.openxmlformats-package.relationships+xml"/>
  <Override PartName="/ppt/notesSlides/_rels/notesSlide28.xml.rels" ContentType="application/vnd.openxmlformats-package.relationships+xml"/>
  <Override PartName="/ppt/notesSlides/_rels/notesSlide26.xml.rels" ContentType="application/vnd.openxmlformats-package.relationships+xml"/>
  <Override PartName="/ppt/notesSlides/_rels/notesSlide13.xml.rels" ContentType="application/vnd.openxmlformats-package.relationships+xml"/>
  <Override PartName="/ppt/notesSlides/_rels/notesSlide12.xml.rels" ContentType="application/vnd.openxmlformats-package.relationships+xml"/>
  <Override PartName="/ppt/notesSlides/_rels/notesSlide11.xml.rels" ContentType="application/vnd.openxmlformats-package.relationships+xml"/>
  <Override PartName="/ppt/notesSlides/_rels/notesSlide32.xml.rels" ContentType="application/vnd.openxmlformats-package.relationships+xml"/>
  <Override PartName="/ppt/notesSlides/_rels/notesSlide27.xml.rels" ContentType="application/vnd.openxmlformats-package.relationships+xml"/>
  <Override PartName="/ppt/notesSlides/_rels/notesSlide5.xml.rels" ContentType="application/vnd.openxmlformats-package.relationships+xml"/>
  <Override PartName="/ppt/notesSlides/_rels/notesSlide10.xml.rels" ContentType="application/vnd.openxmlformats-package.relationships+xml"/>
  <Override PartName="/ppt/notesSlides/_rels/notesSlide18.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19.xml.rels" ContentType="application/vnd.openxmlformats-package.relationships+xml"/>
  <Override PartName="/ppt/notesSlides/_rels/notesSlide15.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16.xml.rels" ContentType="application/vnd.openxmlformats-package.relationships+xml"/>
  <Override PartName="/ppt/notesSlides/_rels/notesSlide22.xml.rels" ContentType="application/vnd.openxmlformats-package.relationships+xml"/>
  <Override PartName="/ppt/notesSlides/_rels/notesSlide17.xml.rels" ContentType="application/vnd.openxmlformats-package.relationships+xml"/>
  <Override PartName="/ppt/notesSlides/_rels/notesSlide23.xml.rels" ContentType="application/vnd.openxmlformats-package.relationships+xml"/>
  <Override PartName="/ppt/notesSlides/notesSlide5.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24.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media/image40.png" ContentType="image/png"/>
  <Override PartName="/ppt/media/image39.png" ContentType="image/png"/>
  <Override PartName="/ppt/media/image14.png" ContentType="image/png"/>
  <Override PartName="/ppt/media/image38.png" ContentType="image/png"/>
  <Override PartName="/ppt/media/image13.png" ContentType="image/png"/>
  <Override PartName="/ppt/media/image37.png" ContentType="image/png"/>
  <Override PartName="/ppt/media/image12.png" ContentType="image/png"/>
  <Override PartName="/ppt/media/image36.png" ContentType="image/png"/>
  <Override PartName="/ppt/media/image11.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3.png" ContentType="image/png"/>
  <Override PartName="/ppt/media/image34.png" ContentType="image/png"/>
  <Override PartName="/ppt/media/image10.png" ContentType="image/png"/>
  <Override PartName="/ppt/media/image35.png" ContentType="image/png"/>
  <Override PartName="/ppt/media/image32.png" ContentType="image/png"/>
  <Override PartName="/ppt/media/hdphoto1.wdp" ContentType="image/vnd.ms-photo"/>
  <Override PartName="/ppt/media/image9.png" ContentType="image/png"/>
  <Override PartName="/ppt/media/image8.png" ContentType="image/png"/>
  <Override PartName="/ppt/media/image7.png" ContentType="image/png"/>
  <Override PartName="/ppt/media/image2.png" ContentType="image/png"/>
  <Override PartName="/ppt/media/image1.png" ContentType="image/png"/>
  <Override PartName="/ppt/media/image3.png" ContentType="image/png"/>
  <Override PartName="/ppt/media/image4.png" ContentType="image/png"/>
  <Override PartName="/ppt/media/image5.png" ContentType="image/png"/>
  <Override PartName="/ppt/media/image6.png" ContentType="image/pn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29.xml.rels" ContentType="application/vnd.openxmlformats-package.relationships+xml"/>
  <Override PartName="/ppt/slides/_rels/slide28.xml.rels" ContentType="application/vnd.openxmlformats-package.relationships+xml"/>
  <Override PartName="/ppt/slides/_rels/slide32.xml.rels" ContentType="application/vnd.openxmlformats-package.relationships+xml"/>
  <Override PartName="/ppt/slides/_rels/slide27.xml.rels" ContentType="application/vnd.openxmlformats-package.relationships+xml"/>
  <Override PartName="/ppt/slides/_rels/slide26.xml.rels" ContentType="application/vnd.openxmlformats-package.relationships+xml"/>
  <Override PartName="/ppt/slides/_rels/slide31.xml.rels" ContentType="application/vnd.openxmlformats-package.relationships+xml"/>
  <Override PartName="/ppt/slides/_rels/slide25.xml.rels" ContentType="application/vnd.openxmlformats-package.relationships+xml"/>
  <Override PartName="/ppt/slides/_rels/slide30.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sldImg"/>
          </p:nvPr>
        </p:nvSpPr>
        <p:spPr>
          <a:xfrm>
            <a:off x="533520" y="764280"/>
            <a:ext cx="6704640" cy="3771360"/>
          </a:xfrm>
          <a:prstGeom prst="rect">
            <a:avLst/>
          </a:prstGeom>
        </p:spPr>
        <p:txBody>
          <a:bodyPr lIns="0" rIns="0" tIns="0" bIns="0" anchor="ctr"/>
          <a:p>
            <a:r>
              <a:rPr b="0" lang="en-US" sz="1800" spc="-1" strike="noStrike">
                <a:solidFill>
                  <a:srgbClr val="000000"/>
                </a:solidFill>
                <a:latin typeface="Calibri"/>
              </a:rPr>
              <a:t>Click to move the slide</a:t>
            </a:r>
            <a:endParaRPr b="0" lang="en-US" sz="1800" spc="-1" strike="noStrike">
              <a:solidFill>
                <a:srgbClr val="000000"/>
              </a:solidFill>
              <a:latin typeface="Calibri"/>
            </a:endParaRPr>
          </a:p>
        </p:txBody>
      </p:sp>
      <p:sp>
        <p:nvSpPr>
          <p:cNvPr id="83" name="PlaceHolder 2"/>
          <p:cNvSpPr>
            <a:spLocks noGrp="1"/>
          </p:cNvSpPr>
          <p:nvPr>
            <p:ph type="body"/>
          </p:nvPr>
        </p:nvSpPr>
        <p:spPr>
          <a:xfrm>
            <a:off x="777240" y="4777560"/>
            <a:ext cx="6217560" cy="452592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84" name="PlaceHolder 3"/>
          <p:cNvSpPr>
            <a:spLocks noGrp="1"/>
          </p:cNvSpPr>
          <p:nvPr>
            <p:ph type="hdr"/>
          </p:nvPr>
        </p:nvSpPr>
        <p:spPr>
          <a:xfrm>
            <a:off x="0" y="0"/>
            <a:ext cx="3372840" cy="502560"/>
          </a:xfrm>
          <a:prstGeom prst="rect">
            <a:avLst/>
          </a:prstGeom>
        </p:spPr>
        <p:txBody>
          <a:bodyPr lIns="0" rIns="0" tIns="0" bIns="0"/>
          <a:p>
            <a:r>
              <a:rPr b="0" lang="en-US" sz="1400" spc="-1" strike="noStrike">
                <a:latin typeface="Times New Roman"/>
              </a:rPr>
              <a:t> </a:t>
            </a:r>
            <a:endParaRPr b="0" lang="en-US" sz="1400" spc="-1" strike="noStrike">
              <a:latin typeface="Times New Roman"/>
            </a:endParaRPr>
          </a:p>
        </p:txBody>
      </p:sp>
      <p:sp>
        <p:nvSpPr>
          <p:cNvPr id="85" name="PlaceHolder 4"/>
          <p:cNvSpPr>
            <a:spLocks noGrp="1"/>
          </p:cNvSpPr>
          <p:nvPr>
            <p:ph type="dt"/>
          </p:nvPr>
        </p:nvSpPr>
        <p:spPr>
          <a:xfrm>
            <a:off x="4399200" y="0"/>
            <a:ext cx="3372840" cy="502560"/>
          </a:xfrm>
          <a:prstGeom prst="rect">
            <a:avLst/>
          </a:prstGeom>
        </p:spPr>
        <p:txBody>
          <a:bodyPr lIns="0" rIns="0" tIns="0" bIns="0"/>
          <a:p>
            <a:pPr algn="r"/>
            <a:r>
              <a:rPr b="0" lang="en-US" sz="1400" spc="-1" strike="noStrike">
                <a:latin typeface="Times New Roman"/>
              </a:rPr>
              <a:t> </a:t>
            </a:r>
            <a:endParaRPr b="0" lang="en-US" sz="1400" spc="-1" strike="noStrike">
              <a:latin typeface="Times New Roman"/>
            </a:endParaRPr>
          </a:p>
        </p:txBody>
      </p:sp>
      <p:sp>
        <p:nvSpPr>
          <p:cNvPr id="86" name="PlaceHolder 5"/>
          <p:cNvSpPr>
            <a:spLocks noGrp="1"/>
          </p:cNvSpPr>
          <p:nvPr>
            <p:ph type="ftr"/>
          </p:nvPr>
        </p:nvSpPr>
        <p:spPr>
          <a:xfrm>
            <a:off x="0" y="9555480"/>
            <a:ext cx="3372840" cy="502560"/>
          </a:xfrm>
          <a:prstGeom prst="rect">
            <a:avLst/>
          </a:prstGeom>
        </p:spPr>
        <p:txBody>
          <a:bodyPr lIns="0" rIns="0" tIns="0" bIns="0" anchor="b"/>
          <a:p>
            <a:r>
              <a:rPr b="0" lang="en-US" sz="1400" spc="-1" strike="noStrike">
                <a:latin typeface="Times New Roman"/>
              </a:rPr>
              <a:t> </a:t>
            </a:r>
            <a:endParaRPr b="0" lang="en-US" sz="1400" spc="-1" strike="noStrike">
              <a:latin typeface="Times New Roman"/>
            </a:endParaRPr>
          </a:p>
        </p:txBody>
      </p:sp>
      <p:sp>
        <p:nvSpPr>
          <p:cNvPr id="87" name="PlaceHolder 6"/>
          <p:cNvSpPr>
            <a:spLocks noGrp="1"/>
          </p:cNvSpPr>
          <p:nvPr>
            <p:ph type="sldNum"/>
          </p:nvPr>
        </p:nvSpPr>
        <p:spPr>
          <a:xfrm>
            <a:off x="4399200" y="9555480"/>
            <a:ext cx="3372840" cy="502560"/>
          </a:xfrm>
          <a:prstGeom prst="rect">
            <a:avLst/>
          </a:prstGeom>
        </p:spPr>
        <p:txBody>
          <a:bodyPr lIns="0" rIns="0" tIns="0" bIns="0" anchor="b"/>
          <a:p>
            <a:pPr algn="r"/>
            <a:fld id="{FA19ADB8-1888-4715-AE3D-B0DE38CCFA78}" type="slidenum">
              <a:rPr b="0" lang="en-US" sz="1400" spc="-1" strike="noStrike">
                <a:latin typeface="Times New Roman"/>
              </a:rPr>
              <a:t>1</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PlaceHolder 1"/>
          <p:cNvSpPr>
            <a:spLocks noGrp="1"/>
          </p:cNvSpPr>
          <p:nvPr>
            <p:ph type="sldImg"/>
          </p:nvPr>
        </p:nvSpPr>
        <p:spPr>
          <a:xfrm>
            <a:off x="1143000" y="685800"/>
            <a:ext cx="4571640" cy="3428640"/>
          </a:xfrm>
          <a:prstGeom prst="rect">
            <a:avLst/>
          </a:prstGeom>
        </p:spPr>
      </p:sp>
      <p:sp>
        <p:nvSpPr>
          <p:cNvPr id="312"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US" sz="2000" spc="-1" strike="noStrike">
                <a:latin typeface="Arial"/>
              </a:rPr>
              <a:t>Takto to vyzera, ked sa otvori nove spektrum, neulozene</a:t>
            </a:r>
            <a:endParaRPr b="0" lang="en-US" sz="2000" spc="-1" strike="noStrike">
              <a:latin typeface="Arial"/>
            </a:endParaRPr>
          </a:p>
        </p:txBody>
      </p:sp>
      <p:sp>
        <p:nvSpPr>
          <p:cNvPr id="313" name="TextShape 3"/>
          <p:cNvSpPr txBox="1"/>
          <p:nvPr/>
        </p:nvSpPr>
        <p:spPr>
          <a:xfrm>
            <a:off x="3884760" y="8685360"/>
            <a:ext cx="2971440" cy="456840"/>
          </a:xfrm>
          <a:prstGeom prst="rect">
            <a:avLst/>
          </a:prstGeom>
          <a:noFill/>
          <a:ln>
            <a:noFill/>
          </a:ln>
        </p:spPr>
        <p:txBody>
          <a:bodyPr anchor="b"/>
          <a:p>
            <a:pPr algn="r">
              <a:lnSpc>
                <a:spcPct val="100000"/>
              </a:lnSpc>
            </a:pPr>
            <a:fld id="{99FB3177-705E-43C3-BCD3-65B1CCA48350}"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PlaceHolder 1"/>
          <p:cNvSpPr>
            <a:spLocks noGrp="1"/>
          </p:cNvSpPr>
          <p:nvPr>
            <p:ph type="sldImg"/>
          </p:nvPr>
        </p:nvSpPr>
        <p:spPr>
          <a:xfrm>
            <a:off x="1143000" y="685800"/>
            <a:ext cx="4571640" cy="3428640"/>
          </a:xfrm>
          <a:prstGeom prst="rect">
            <a:avLst/>
          </a:prstGeom>
        </p:spPr>
      </p:sp>
      <p:sp>
        <p:nvSpPr>
          <p:cNvPr id="315"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US" sz="2000" spc="-1" strike="noStrike">
                <a:latin typeface="Arial"/>
              </a:rPr>
              <a:t>zf – odzoomovanie na full view</a:t>
            </a:r>
            <a:endParaRPr b="0" lang="en-US" sz="2000" spc="-1" strike="noStrike">
              <a:latin typeface="Arial"/>
            </a:endParaRPr>
          </a:p>
        </p:txBody>
      </p:sp>
      <p:sp>
        <p:nvSpPr>
          <p:cNvPr id="316" name="TextShape 3"/>
          <p:cNvSpPr txBox="1"/>
          <p:nvPr/>
        </p:nvSpPr>
        <p:spPr>
          <a:xfrm>
            <a:off x="3884760" y="8685360"/>
            <a:ext cx="2971440" cy="456840"/>
          </a:xfrm>
          <a:prstGeom prst="rect">
            <a:avLst/>
          </a:prstGeom>
          <a:noFill/>
          <a:ln>
            <a:noFill/>
          </a:ln>
        </p:spPr>
        <p:txBody>
          <a:bodyPr anchor="b"/>
          <a:p>
            <a:pPr algn="r">
              <a:lnSpc>
                <a:spcPct val="100000"/>
              </a:lnSpc>
            </a:pPr>
            <a:fld id="{395E7578-3621-461B-9494-3B07918A7ECD}"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PlaceHolder 1"/>
          <p:cNvSpPr>
            <a:spLocks noGrp="1"/>
          </p:cNvSpPr>
          <p:nvPr>
            <p:ph type="sldImg"/>
          </p:nvPr>
        </p:nvSpPr>
        <p:spPr>
          <a:xfrm>
            <a:off x="1143000" y="685800"/>
            <a:ext cx="4571640" cy="3428640"/>
          </a:xfrm>
          <a:prstGeom prst="rect">
            <a:avLst/>
          </a:prstGeom>
        </p:spPr>
      </p:sp>
      <p:sp>
        <p:nvSpPr>
          <p:cNvPr id="318"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US" sz="2000" spc="-1" strike="noStrike">
                <a:latin typeface="Arial"/>
              </a:rPr>
              <a:t>Uprava kontur vC alebo ct</a:t>
            </a:r>
            <a:endParaRPr b="0" lang="en-US" sz="2000" spc="-1" strike="noStrike">
              <a:latin typeface="Arial"/>
            </a:endParaRPr>
          </a:p>
        </p:txBody>
      </p:sp>
      <p:sp>
        <p:nvSpPr>
          <p:cNvPr id="319" name="TextShape 3"/>
          <p:cNvSpPr txBox="1"/>
          <p:nvPr/>
        </p:nvSpPr>
        <p:spPr>
          <a:xfrm>
            <a:off x="3884760" y="8685360"/>
            <a:ext cx="2971440" cy="456840"/>
          </a:xfrm>
          <a:prstGeom prst="rect">
            <a:avLst/>
          </a:prstGeom>
          <a:noFill/>
          <a:ln>
            <a:noFill/>
          </a:ln>
        </p:spPr>
        <p:txBody>
          <a:bodyPr anchor="b"/>
          <a:p>
            <a:pPr algn="r">
              <a:lnSpc>
                <a:spcPct val="100000"/>
              </a:lnSpc>
            </a:pPr>
            <a:fld id="{2C74E190-BA41-4ECD-9705-2281B868ADFA}"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PlaceHolder 1"/>
          <p:cNvSpPr>
            <a:spLocks noGrp="1"/>
          </p:cNvSpPr>
          <p:nvPr>
            <p:ph type="sldImg"/>
          </p:nvPr>
        </p:nvSpPr>
        <p:spPr>
          <a:xfrm>
            <a:off x="1143000" y="685800"/>
            <a:ext cx="4571640" cy="3428640"/>
          </a:xfrm>
          <a:prstGeom prst="rect">
            <a:avLst/>
          </a:prstGeom>
        </p:spPr>
      </p:sp>
      <p:sp>
        <p:nvSpPr>
          <p:cNvPr id="321" name="PlaceHolder 2"/>
          <p:cNvSpPr>
            <a:spLocks noGrp="1"/>
          </p:cNvSpPr>
          <p:nvPr>
            <p:ph type="body"/>
          </p:nvPr>
        </p:nvSpPr>
        <p:spPr>
          <a:xfrm>
            <a:off x="685800" y="4343400"/>
            <a:ext cx="5486040" cy="4114440"/>
          </a:xfrm>
          <a:prstGeom prst="rect">
            <a:avLst/>
          </a:prstGeom>
        </p:spPr>
        <p:txBody>
          <a:bodyPr/>
          <a:p>
            <a:endParaRPr b="0" lang="en-US" sz="2000" spc="-1" strike="noStrike">
              <a:latin typeface="Arial"/>
            </a:endParaRPr>
          </a:p>
        </p:txBody>
      </p:sp>
      <p:sp>
        <p:nvSpPr>
          <p:cNvPr id="322" name="TextShape 3"/>
          <p:cNvSpPr txBox="1"/>
          <p:nvPr/>
        </p:nvSpPr>
        <p:spPr>
          <a:xfrm>
            <a:off x="3884760" y="8685360"/>
            <a:ext cx="2971440" cy="456840"/>
          </a:xfrm>
          <a:prstGeom prst="rect">
            <a:avLst/>
          </a:prstGeom>
          <a:noFill/>
          <a:ln>
            <a:noFill/>
          </a:ln>
        </p:spPr>
        <p:txBody>
          <a:bodyPr anchor="b"/>
          <a:p>
            <a:pPr algn="r">
              <a:lnSpc>
                <a:spcPct val="100000"/>
              </a:lnSpc>
            </a:pPr>
            <a:fld id="{B9C4164A-B2DE-4FFE-AC12-6D9F19C3BCC5}"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PlaceHolder 1"/>
          <p:cNvSpPr>
            <a:spLocks noGrp="1"/>
          </p:cNvSpPr>
          <p:nvPr>
            <p:ph type="sldImg"/>
          </p:nvPr>
        </p:nvSpPr>
        <p:spPr>
          <a:xfrm>
            <a:off x="1143000" y="685800"/>
            <a:ext cx="4571640" cy="3428640"/>
          </a:xfrm>
          <a:prstGeom prst="rect">
            <a:avLst/>
          </a:prstGeom>
        </p:spPr>
      </p:sp>
      <p:sp>
        <p:nvSpPr>
          <p:cNvPr id="324" name="PlaceHolder 2"/>
          <p:cNvSpPr>
            <a:spLocks noGrp="1"/>
          </p:cNvSpPr>
          <p:nvPr>
            <p:ph type="body"/>
          </p:nvPr>
        </p:nvSpPr>
        <p:spPr>
          <a:xfrm>
            <a:off x="685800" y="4343400"/>
            <a:ext cx="5486040" cy="4114440"/>
          </a:xfrm>
          <a:prstGeom prst="rect">
            <a:avLst/>
          </a:prstGeom>
        </p:spPr>
        <p:txBody>
          <a:bodyPr/>
          <a:p>
            <a:endParaRPr b="0" lang="en-US" sz="2000" spc="-1" strike="noStrike">
              <a:latin typeface="Arial"/>
            </a:endParaRPr>
          </a:p>
        </p:txBody>
      </p:sp>
      <p:sp>
        <p:nvSpPr>
          <p:cNvPr id="325" name="TextShape 3"/>
          <p:cNvSpPr txBox="1"/>
          <p:nvPr/>
        </p:nvSpPr>
        <p:spPr>
          <a:xfrm>
            <a:off x="3884760" y="8685360"/>
            <a:ext cx="2971440" cy="456840"/>
          </a:xfrm>
          <a:prstGeom prst="rect">
            <a:avLst/>
          </a:prstGeom>
          <a:noFill/>
          <a:ln>
            <a:noFill/>
          </a:ln>
        </p:spPr>
        <p:txBody>
          <a:bodyPr anchor="b"/>
          <a:p>
            <a:pPr algn="r">
              <a:lnSpc>
                <a:spcPct val="100000"/>
              </a:lnSpc>
            </a:pPr>
            <a:fld id="{3FE523D9-3009-4125-9909-6D4BF10758B0}"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PlaceHolder 1"/>
          <p:cNvSpPr>
            <a:spLocks noGrp="1"/>
          </p:cNvSpPr>
          <p:nvPr>
            <p:ph type="sldImg"/>
          </p:nvPr>
        </p:nvSpPr>
        <p:spPr>
          <a:xfrm>
            <a:off x="1143000" y="685800"/>
            <a:ext cx="4571640" cy="3428640"/>
          </a:xfrm>
          <a:prstGeom prst="rect">
            <a:avLst/>
          </a:prstGeom>
        </p:spPr>
      </p:sp>
      <p:sp>
        <p:nvSpPr>
          <p:cNvPr id="327" name="PlaceHolder 2"/>
          <p:cNvSpPr>
            <a:spLocks noGrp="1"/>
          </p:cNvSpPr>
          <p:nvPr>
            <p:ph type="body"/>
          </p:nvPr>
        </p:nvSpPr>
        <p:spPr>
          <a:xfrm>
            <a:off x="685800" y="4343400"/>
            <a:ext cx="5486040" cy="4114440"/>
          </a:xfrm>
          <a:prstGeom prst="rect">
            <a:avLst/>
          </a:prstGeom>
        </p:spPr>
        <p:txBody>
          <a:bodyPr/>
          <a:p>
            <a:endParaRPr b="0" lang="en-US" sz="2000" spc="-1" strike="noStrike">
              <a:latin typeface="Arial"/>
            </a:endParaRPr>
          </a:p>
        </p:txBody>
      </p:sp>
      <p:sp>
        <p:nvSpPr>
          <p:cNvPr id="328" name="TextShape 3"/>
          <p:cNvSpPr txBox="1"/>
          <p:nvPr/>
        </p:nvSpPr>
        <p:spPr>
          <a:xfrm>
            <a:off x="3884760" y="8685360"/>
            <a:ext cx="2971440" cy="456840"/>
          </a:xfrm>
          <a:prstGeom prst="rect">
            <a:avLst/>
          </a:prstGeom>
          <a:noFill/>
          <a:ln>
            <a:noFill/>
          </a:ln>
        </p:spPr>
        <p:txBody>
          <a:bodyPr anchor="b"/>
          <a:p>
            <a:pPr algn="r">
              <a:lnSpc>
                <a:spcPct val="100000"/>
              </a:lnSpc>
            </a:pPr>
            <a:fld id="{D1505328-398E-49CF-9B8B-99B56E8FBF90}"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PlaceHolder 1"/>
          <p:cNvSpPr>
            <a:spLocks noGrp="1"/>
          </p:cNvSpPr>
          <p:nvPr>
            <p:ph type="sldImg"/>
          </p:nvPr>
        </p:nvSpPr>
        <p:spPr>
          <a:xfrm>
            <a:off x="1143000" y="685800"/>
            <a:ext cx="4571640" cy="3428640"/>
          </a:xfrm>
          <a:prstGeom prst="rect">
            <a:avLst/>
          </a:prstGeom>
        </p:spPr>
      </p:sp>
      <p:sp>
        <p:nvSpPr>
          <p:cNvPr id="330" name="PlaceHolder 2"/>
          <p:cNvSpPr>
            <a:spLocks noGrp="1"/>
          </p:cNvSpPr>
          <p:nvPr>
            <p:ph type="body"/>
          </p:nvPr>
        </p:nvSpPr>
        <p:spPr>
          <a:xfrm>
            <a:off x="685800" y="4343400"/>
            <a:ext cx="5486040" cy="4114440"/>
          </a:xfrm>
          <a:prstGeom prst="rect">
            <a:avLst/>
          </a:prstGeom>
        </p:spPr>
        <p:txBody>
          <a:bodyPr/>
          <a:p>
            <a:endParaRPr b="0" lang="en-US" sz="2000" spc="-1" strike="noStrike">
              <a:latin typeface="Arial"/>
            </a:endParaRPr>
          </a:p>
        </p:txBody>
      </p:sp>
      <p:sp>
        <p:nvSpPr>
          <p:cNvPr id="331" name="TextShape 3"/>
          <p:cNvSpPr txBox="1"/>
          <p:nvPr/>
        </p:nvSpPr>
        <p:spPr>
          <a:xfrm>
            <a:off x="3884760" y="8685360"/>
            <a:ext cx="2971440" cy="456840"/>
          </a:xfrm>
          <a:prstGeom prst="rect">
            <a:avLst/>
          </a:prstGeom>
          <a:noFill/>
          <a:ln>
            <a:noFill/>
          </a:ln>
        </p:spPr>
        <p:txBody>
          <a:bodyPr anchor="b"/>
          <a:p>
            <a:pPr algn="r">
              <a:lnSpc>
                <a:spcPct val="100000"/>
              </a:lnSpc>
            </a:pPr>
            <a:fld id="{D0A734FF-6893-4A0E-985D-542C48C596CC}"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PlaceHolder 1"/>
          <p:cNvSpPr>
            <a:spLocks noGrp="1"/>
          </p:cNvSpPr>
          <p:nvPr>
            <p:ph type="sldImg"/>
          </p:nvPr>
        </p:nvSpPr>
        <p:spPr>
          <a:xfrm>
            <a:off x="1143000" y="685800"/>
            <a:ext cx="4571640" cy="3428640"/>
          </a:xfrm>
          <a:prstGeom prst="rect">
            <a:avLst/>
          </a:prstGeom>
        </p:spPr>
      </p:sp>
      <p:sp>
        <p:nvSpPr>
          <p:cNvPr id="333" name="PlaceHolder 2"/>
          <p:cNvSpPr>
            <a:spLocks noGrp="1"/>
          </p:cNvSpPr>
          <p:nvPr>
            <p:ph type="body"/>
          </p:nvPr>
        </p:nvSpPr>
        <p:spPr>
          <a:xfrm>
            <a:off x="685800" y="4343400"/>
            <a:ext cx="5486040" cy="4114440"/>
          </a:xfrm>
          <a:prstGeom prst="rect">
            <a:avLst/>
          </a:prstGeom>
        </p:spPr>
        <p:txBody>
          <a:bodyPr/>
          <a:p>
            <a:endParaRPr b="0" lang="en-US" sz="2000" spc="-1" strike="noStrike">
              <a:latin typeface="Arial"/>
            </a:endParaRPr>
          </a:p>
        </p:txBody>
      </p:sp>
      <p:sp>
        <p:nvSpPr>
          <p:cNvPr id="334" name="TextShape 3"/>
          <p:cNvSpPr txBox="1"/>
          <p:nvPr/>
        </p:nvSpPr>
        <p:spPr>
          <a:xfrm>
            <a:off x="3884760" y="8685360"/>
            <a:ext cx="2971440" cy="456840"/>
          </a:xfrm>
          <a:prstGeom prst="rect">
            <a:avLst/>
          </a:prstGeom>
          <a:noFill/>
          <a:ln>
            <a:noFill/>
          </a:ln>
        </p:spPr>
        <p:txBody>
          <a:bodyPr anchor="b"/>
          <a:p>
            <a:pPr algn="r">
              <a:lnSpc>
                <a:spcPct val="100000"/>
              </a:lnSpc>
            </a:pPr>
            <a:fld id="{AF32086E-BAA0-419E-B47A-B938B02D4293}"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PlaceHolder 1"/>
          <p:cNvSpPr>
            <a:spLocks noGrp="1"/>
          </p:cNvSpPr>
          <p:nvPr>
            <p:ph type="sldImg"/>
          </p:nvPr>
        </p:nvSpPr>
        <p:spPr>
          <a:xfrm>
            <a:off x="1143000" y="685800"/>
            <a:ext cx="4571640" cy="3428640"/>
          </a:xfrm>
          <a:prstGeom prst="rect">
            <a:avLst/>
          </a:prstGeom>
        </p:spPr>
      </p:sp>
      <p:sp>
        <p:nvSpPr>
          <p:cNvPr id="336"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US" sz="2000" spc="-1" strike="noStrike">
                <a:latin typeface="Arial"/>
              </a:rPr>
              <a:t>Pooznačovať všetky relevantné píky (krospíky len na jednej polovici a diagonálne píky dokopy 16ks)</a:t>
            </a:r>
            <a:endParaRPr b="0" lang="en-US" sz="2000" spc="-1" strike="noStrike">
              <a:latin typeface="Arial"/>
            </a:endParaRPr>
          </a:p>
        </p:txBody>
      </p:sp>
      <p:sp>
        <p:nvSpPr>
          <p:cNvPr id="337" name="TextShape 3"/>
          <p:cNvSpPr txBox="1"/>
          <p:nvPr/>
        </p:nvSpPr>
        <p:spPr>
          <a:xfrm>
            <a:off x="3884760" y="8685360"/>
            <a:ext cx="2971440" cy="456840"/>
          </a:xfrm>
          <a:prstGeom prst="rect">
            <a:avLst/>
          </a:prstGeom>
          <a:noFill/>
          <a:ln>
            <a:noFill/>
          </a:ln>
        </p:spPr>
        <p:txBody>
          <a:bodyPr anchor="b"/>
          <a:p>
            <a:pPr algn="r">
              <a:lnSpc>
                <a:spcPct val="100000"/>
              </a:lnSpc>
            </a:pPr>
            <a:fld id="{3F62342B-9926-401D-9DA3-34F54AD726C3}"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PlaceHolder 1"/>
          <p:cNvSpPr>
            <a:spLocks noGrp="1"/>
          </p:cNvSpPr>
          <p:nvPr>
            <p:ph type="sldImg"/>
          </p:nvPr>
        </p:nvSpPr>
        <p:spPr>
          <a:xfrm>
            <a:off x="1143000" y="685800"/>
            <a:ext cx="4571640" cy="3428640"/>
          </a:xfrm>
          <a:prstGeom prst="rect">
            <a:avLst/>
          </a:prstGeom>
        </p:spPr>
      </p:sp>
      <p:sp>
        <p:nvSpPr>
          <p:cNvPr id="339"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US" sz="2000" spc="-1" strike="noStrike">
                <a:latin typeface="Arial"/>
              </a:rPr>
              <a:t>Pooznačovať všetky relevantné píky (krospíky len na jednej polovici a diagonálne píky dokopy 16ks)</a:t>
            </a:r>
            <a:endParaRPr b="0" lang="en-US" sz="2000" spc="-1" strike="noStrike">
              <a:latin typeface="Arial"/>
            </a:endParaRPr>
          </a:p>
        </p:txBody>
      </p:sp>
      <p:sp>
        <p:nvSpPr>
          <p:cNvPr id="340" name="TextShape 3"/>
          <p:cNvSpPr txBox="1"/>
          <p:nvPr/>
        </p:nvSpPr>
        <p:spPr>
          <a:xfrm>
            <a:off x="3884760" y="8685360"/>
            <a:ext cx="2971440" cy="456840"/>
          </a:xfrm>
          <a:prstGeom prst="rect">
            <a:avLst/>
          </a:prstGeom>
          <a:noFill/>
          <a:ln>
            <a:noFill/>
          </a:ln>
        </p:spPr>
        <p:txBody>
          <a:bodyPr anchor="b"/>
          <a:p>
            <a:pPr algn="r">
              <a:lnSpc>
                <a:spcPct val="100000"/>
              </a:lnSpc>
            </a:pPr>
            <a:fld id="{427975B1-1435-4F15-9055-1C378BA06180}"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PlaceHolder 1"/>
          <p:cNvSpPr>
            <a:spLocks noGrp="1"/>
          </p:cNvSpPr>
          <p:nvPr>
            <p:ph type="sldImg"/>
          </p:nvPr>
        </p:nvSpPr>
        <p:spPr>
          <a:xfrm>
            <a:off x="1143000" y="685800"/>
            <a:ext cx="4571640" cy="3428640"/>
          </a:xfrm>
          <a:prstGeom prst="rect">
            <a:avLst/>
          </a:prstGeom>
        </p:spPr>
      </p:sp>
      <p:sp>
        <p:nvSpPr>
          <p:cNvPr id="342" name="PlaceHolder 2"/>
          <p:cNvSpPr>
            <a:spLocks noGrp="1"/>
          </p:cNvSpPr>
          <p:nvPr>
            <p:ph type="body"/>
          </p:nvPr>
        </p:nvSpPr>
        <p:spPr>
          <a:xfrm>
            <a:off x="685800" y="4343400"/>
            <a:ext cx="5486040" cy="4114440"/>
          </a:xfrm>
          <a:prstGeom prst="rect">
            <a:avLst/>
          </a:prstGeom>
        </p:spPr>
        <p:txBody>
          <a:bodyPr/>
          <a:p>
            <a:endParaRPr b="0" lang="en-US" sz="2000" spc="-1" strike="noStrike">
              <a:latin typeface="Arial"/>
            </a:endParaRPr>
          </a:p>
        </p:txBody>
      </p:sp>
      <p:sp>
        <p:nvSpPr>
          <p:cNvPr id="343" name="TextShape 3"/>
          <p:cNvSpPr txBox="1"/>
          <p:nvPr/>
        </p:nvSpPr>
        <p:spPr>
          <a:xfrm>
            <a:off x="3884760" y="8685360"/>
            <a:ext cx="2971440" cy="456840"/>
          </a:xfrm>
          <a:prstGeom prst="rect">
            <a:avLst/>
          </a:prstGeom>
          <a:noFill/>
          <a:ln>
            <a:noFill/>
          </a:ln>
        </p:spPr>
        <p:txBody>
          <a:bodyPr anchor="b"/>
          <a:p>
            <a:pPr algn="r">
              <a:lnSpc>
                <a:spcPct val="100000"/>
              </a:lnSpc>
            </a:pPr>
            <a:fld id="{BEC69CE4-C2B8-4285-982D-DC908658C335}"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PlaceHolder 1"/>
          <p:cNvSpPr>
            <a:spLocks noGrp="1"/>
          </p:cNvSpPr>
          <p:nvPr>
            <p:ph type="sldImg"/>
          </p:nvPr>
        </p:nvSpPr>
        <p:spPr>
          <a:xfrm>
            <a:off x="1143000" y="685800"/>
            <a:ext cx="4571640" cy="3428640"/>
          </a:xfrm>
          <a:prstGeom prst="rect">
            <a:avLst/>
          </a:prstGeom>
        </p:spPr>
      </p:sp>
      <p:sp>
        <p:nvSpPr>
          <p:cNvPr id="345" name="PlaceHolder 2"/>
          <p:cNvSpPr>
            <a:spLocks noGrp="1"/>
          </p:cNvSpPr>
          <p:nvPr>
            <p:ph type="body"/>
          </p:nvPr>
        </p:nvSpPr>
        <p:spPr>
          <a:xfrm>
            <a:off x="685800" y="4343400"/>
            <a:ext cx="5486040" cy="4114440"/>
          </a:xfrm>
          <a:prstGeom prst="rect">
            <a:avLst/>
          </a:prstGeom>
        </p:spPr>
        <p:txBody>
          <a:bodyPr/>
          <a:p>
            <a:endParaRPr b="0" lang="en-US" sz="2000" spc="-1" strike="noStrike">
              <a:latin typeface="Arial"/>
            </a:endParaRPr>
          </a:p>
        </p:txBody>
      </p:sp>
      <p:sp>
        <p:nvSpPr>
          <p:cNvPr id="346" name="TextShape 3"/>
          <p:cNvSpPr txBox="1"/>
          <p:nvPr/>
        </p:nvSpPr>
        <p:spPr>
          <a:xfrm>
            <a:off x="3884760" y="8685360"/>
            <a:ext cx="2971440" cy="456840"/>
          </a:xfrm>
          <a:prstGeom prst="rect">
            <a:avLst/>
          </a:prstGeom>
          <a:noFill/>
          <a:ln>
            <a:noFill/>
          </a:ln>
        </p:spPr>
        <p:txBody>
          <a:bodyPr anchor="b"/>
          <a:p>
            <a:pPr algn="r">
              <a:lnSpc>
                <a:spcPct val="100000"/>
              </a:lnSpc>
            </a:pPr>
            <a:fld id="{DDAB0AA1-F4C3-42C0-B206-A5B64F934C71}"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PlaceHolder 1"/>
          <p:cNvSpPr>
            <a:spLocks noGrp="1"/>
          </p:cNvSpPr>
          <p:nvPr>
            <p:ph type="sldImg"/>
          </p:nvPr>
        </p:nvSpPr>
        <p:spPr>
          <a:xfrm>
            <a:off x="1143000" y="685800"/>
            <a:ext cx="4571640" cy="3428640"/>
          </a:xfrm>
          <a:prstGeom prst="rect">
            <a:avLst/>
          </a:prstGeom>
        </p:spPr>
      </p:sp>
      <p:sp>
        <p:nvSpPr>
          <p:cNvPr id="348"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US" sz="2000" spc="-1" strike="noStrike">
                <a:latin typeface="Arial"/>
              </a:rPr>
              <a:t>Nájsť si spinový systém, odhadnút počet očakávaných signálov a skorelovať to so spektrom</a:t>
            </a:r>
            <a:endParaRPr b="0" lang="en-US" sz="2000" spc="-1" strike="noStrike">
              <a:latin typeface="Arial"/>
            </a:endParaRPr>
          </a:p>
        </p:txBody>
      </p:sp>
      <p:sp>
        <p:nvSpPr>
          <p:cNvPr id="349" name="TextShape 3"/>
          <p:cNvSpPr txBox="1"/>
          <p:nvPr/>
        </p:nvSpPr>
        <p:spPr>
          <a:xfrm>
            <a:off x="3884760" y="8685360"/>
            <a:ext cx="2971440" cy="456840"/>
          </a:xfrm>
          <a:prstGeom prst="rect">
            <a:avLst/>
          </a:prstGeom>
          <a:noFill/>
          <a:ln>
            <a:noFill/>
          </a:ln>
        </p:spPr>
        <p:txBody>
          <a:bodyPr anchor="b"/>
          <a:p>
            <a:pPr algn="r">
              <a:lnSpc>
                <a:spcPct val="100000"/>
              </a:lnSpc>
            </a:pPr>
            <a:fld id="{F50A7014-D030-4A5F-A7DA-C9E0E5FFA197}"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PlaceHolder 1"/>
          <p:cNvSpPr>
            <a:spLocks noGrp="1"/>
          </p:cNvSpPr>
          <p:nvPr>
            <p:ph type="sldImg"/>
          </p:nvPr>
        </p:nvSpPr>
        <p:spPr>
          <a:xfrm>
            <a:off x="1143000" y="685800"/>
            <a:ext cx="4571640" cy="3428640"/>
          </a:xfrm>
          <a:prstGeom prst="rect">
            <a:avLst/>
          </a:prstGeom>
        </p:spPr>
      </p:sp>
      <p:sp>
        <p:nvSpPr>
          <p:cNvPr id="351"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US" sz="2000" spc="-1" strike="noStrike">
                <a:latin typeface="Arial"/>
              </a:rPr>
              <a:t>Nájsť si spinový systém, odhadnút počet očakávaných signálov a skorelovať to so spektrom (PREMYSLIEŤ POČET OČAKÁVANÝCH SIGNÁLOV)</a:t>
            </a:r>
            <a:endParaRPr b="0" lang="en-US" sz="2000" spc="-1" strike="noStrike">
              <a:latin typeface="Arial"/>
            </a:endParaRPr>
          </a:p>
        </p:txBody>
      </p:sp>
      <p:sp>
        <p:nvSpPr>
          <p:cNvPr id="352" name="TextShape 3"/>
          <p:cNvSpPr txBox="1"/>
          <p:nvPr/>
        </p:nvSpPr>
        <p:spPr>
          <a:xfrm>
            <a:off x="3884760" y="8685360"/>
            <a:ext cx="2971440" cy="456840"/>
          </a:xfrm>
          <a:prstGeom prst="rect">
            <a:avLst/>
          </a:prstGeom>
          <a:noFill/>
          <a:ln>
            <a:noFill/>
          </a:ln>
        </p:spPr>
        <p:txBody>
          <a:bodyPr anchor="b"/>
          <a:p>
            <a:pPr algn="r">
              <a:lnSpc>
                <a:spcPct val="100000"/>
              </a:lnSpc>
            </a:pPr>
            <a:fld id="{AFF1FE51-B559-47F5-BF92-5858A4F5EC9C}"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PlaceHolder 1"/>
          <p:cNvSpPr>
            <a:spLocks noGrp="1"/>
          </p:cNvSpPr>
          <p:nvPr>
            <p:ph type="sldImg"/>
          </p:nvPr>
        </p:nvSpPr>
        <p:spPr>
          <a:xfrm>
            <a:off x="1143000" y="685800"/>
            <a:ext cx="4571640" cy="3428640"/>
          </a:xfrm>
          <a:prstGeom prst="rect">
            <a:avLst/>
          </a:prstGeom>
        </p:spPr>
      </p:sp>
      <p:sp>
        <p:nvSpPr>
          <p:cNvPr id="354"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US" sz="2000" spc="-1" strike="noStrike">
                <a:latin typeface="Arial"/>
              </a:rPr>
              <a:t>Priradiť nájdené spinové systémy k reziduám podľa odhadu počtu signálov</a:t>
            </a:r>
            <a:endParaRPr b="0" lang="en-US" sz="2000" spc="-1" strike="noStrike">
              <a:latin typeface="Arial"/>
            </a:endParaRPr>
          </a:p>
        </p:txBody>
      </p:sp>
      <p:sp>
        <p:nvSpPr>
          <p:cNvPr id="355" name="TextShape 3"/>
          <p:cNvSpPr txBox="1"/>
          <p:nvPr/>
        </p:nvSpPr>
        <p:spPr>
          <a:xfrm>
            <a:off x="3884760" y="8685360"/>
            <a:ext cx="2971440" cy="456840"/>
          </a:xfrm>
          <a:prstGeom prst="rect">
            <a:avLst/>
          </a:prstGeom>
          <a:noFill/>
          <a:ln>
            <a:noFill/>
          </a:ln>
        </p:spPr>
        <p:txBody>
          <a:bodyPr anchor="b"/>
          <a:p>
            <a:pPr algn="r">
              <a:lnSpc>
                <a:spcPct val="100000"/>
              </a:lnSpc>
            </a:pPr>
            <a:fld id="{CA2A554E-208E-4AA6-8BCF-8AAAA084AE3E}"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PlaceHolder 1"/>
          <p:cNvSpPr>
            <a:spLocks noGrp="1"/>
          </p:cNvSpPr>
          <p:nvPr>
            <p:ph type="sldImg"/>
          </p:nvPr>
        </p:nvSpPr>
        <p:spPr>
          <a:xfrm>
            <a:off x="1143000" y="685800"/>
            <a:ext cx="4571640" cy="3428640"/>
          </a:xfrm>
          <a:prstGeom prst="rect">
            <a:avLst/>
          </a:prstGeom>
        </p:spPr>
      </p:sp>
      <p:sp>
        <p:nvSpPr>
          <p:cNvPr id="357" name="PlaceHolder 2"/>
          <p:cNvSpPr>
            <a:spLocks noGrp="1"/>
          </p:cNvSpPr>
          <p:nvPr>
            <p:ph type="body"/>
          </p:nvPr>
        </p:nvSpPr>
        <p:spPr>
          <a:xfrm>
            <a:off x="685800" y="4343400"/>
            <a:ext cx="5486040" cy="4114440"/>
          </a:xfrm>
          <a:prstGeom prst="rect">
            <a:avLst/>
          </a:prstGeom>
        </p:spPr>
        <p:txBody>
          <a:bodyPr/>
          <a:p>
            <a:endParaRPr b="0" lang="en-US" sz="2000" spc="-1" strike="noStrike">
              <a:latin typeface="Arial"/>
            </a:endParaRPr>
          </a:p>
        </p:txBody>
      </p:sp>
      <p:sp>
        <p:nvSpPr>
          <p:cNvPr id="358" name="TextShape 3"/>
          <p:cNvSpPr txBox="1"/>
          <p:nvPr/>
        </p:nvSpPr>
        <p:spPr>
          <a:xfrm>
            <a:off x="3884760" y="8685360"/>
            <a:ext cx="2971440" cy="456840"/>
          </a:xfrm>
          <a:prstGeom prst="rect">
            <a:avLst/>
          </a:prstGeom>
          <a:noFill/>
          <a:ln>
            <a:noFill/>
          </a:ln>
        </p:spPr>
        <p:txBody>
          <a:bodyPr anchor="b"/>
          <a:p>
            <a:pPr algn="r">
              <a:lnSpc>
                <a:spcPct val="100000"/>
              </a:lnSpc>
            </a:pPr>
            <a:fld id="{F8207EB2-EA91-4811-B28F-AD363A606DE4}"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PlaceHolder 1"/>
          <p:cNvSpPr>
            <a:spLocks noGrp="1"/>
          </p:cNvSpPr>
          <p:nvPr>
            <p:ph type="sldImg"/>
          </p:nvPr>
        </p:nvSpPr>
        <p:spPr>
          <a:xfrm>
            <a:off x="1143000" y="685800"/>
            <a:ext cx="4571640" cy="3428640"/>
          </a:xfrm>
          <a:prstGeom prst="rect">
            <a:avLst/>
          </a:prstGeom>
        </p:spPr>
      </p:sp>
      <p:sp>
        <p:nvSpPr>
          <p:cNvPr id="360"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US" sz="2000" spc="-1" strike="noStrike">
                <a:latin typeface="Arial"/>
              </a:rPr>
              <a:t>Dopriradzovať samostatne!!!</a:t>
            </a:r>
            <a:endParaRPr b="0" lang="en-US" sz="2000" spc="-1" strike="noStrike">
              <a:latin typeface="Arial"/>
            </a:endParaRPr>
          </a:p>
        </p:txBody>
      </p:sp>
      <p:sp>
        <p:nvSpPr>
          <p:cNvPr id="361" name="TextShape 3"/>
          <p:cNvSpPr txBox="1"/>
          <p:nvPr/>
        </p:nvSpPr>
        <p:spPr>
          <a:xfrm>
            <a:off x="3884760" y="8685360"/>
            <a:ext cx="2971440" cy="456840"/>
          </a:xfrm>
          <a:prstGeom prst="rect">
            <a:avLst/>
          </a:prstGeom>
          <a:noFill/>
          <a:ln>
            <a:noFill/>
          </a:ln>
        </p:spPr>
        <p:txBody>
          <a:bodyPr anchor="b"/>
          <a:p>
            <a:pPr algn="r">
              <a:lnSpc>
                <a:spcPct val="100000"/>
              </a:lnSpc>
            </a:pPr>
            <a:fld id="{2B00EAD1-7FDA-4A54-B740-6CDAEFD7CF73}"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PlaceHolder 1"/>
          <p:cNvSpPr>
            <a:spLocks noGrp="1"/>
          </p:cNvSpPr>
          <p:nvPr>
            <p:ph type="sldImg"/>
          </p:nvPr>
        </p:nvSpPr>
        <p:spPr>
          <a:xfrm>
            <a:off x="1143000" y="685800"/>
            <a:ext cx="4571640" cy="3428640"/>
          </a:xfrm>
          <a:prstGeom prst="rect">
            <a:avLst/>
          </a:prstGeom>
        </p:spPr>
      </p:sp>
      <p:sp>
        <p:nvSpPr>
          <p:cNvPr id="363" name="PlaceHolder 2"/>
          <p:cNvSpPr>
            <a:spLocks noGrp="1"/>
          </p:cNvSpPr>
          <p:nvPr>
            <p:ph type="body"/>
          </p:nvPr>
        </p:nvSpPr>
        <p:spPr>
          <a:xfrm>
            <a:off x="685800" y="4343400"/>
            <a:ext cx="5486040" cy="4114440"/>
          </a:xfrm>
          <a:prstGeom prst="rect">
            <a:avLst/>
          </a:prstGeom>
        </p:spPr>
        <p:txBody>
          <a:bodyPr/>
          <a:p>
            <a:endParaRPr b="0" lang="en-US" sz="2000" spc="-1" strike="noStrike">
              <a:latin typeface="Arial"/>
            </a:endParaRPr>
          </a:p>
        </p:txBody>
      </p:sp>
      <p:sp>
        <p:nvSpPr>
          <p:cNvPr id="364" name="TextShape 3"/>
          <p:cNvSpPr txBox="1"/>
          <p:nvPr/>
        </p:nvSpPr>
        <p:spPr>
          <a:xfrm>
            <a:off x="3884760" y="8685360"/>
            <a:ext cx="2971440" cy="456840"/>
          </a:xfrm>
          <a:prstGeom prst="rect">
            <a:avLst/>
          </a:prstGeom>
          <a:noFill/>
          <a:ln>
            <a:noFill/>
          </a:ln>
        </p:spPr>
        <p:txBody>
          <a:bodyPr anchor="b"/>
          <a:p>
            <a:pPr algn="r">
              <a:lnSpc>
                <a:spcPct val="100000"/>
              </a:lnSpc>
            </a:pPr>
            <a:fld id="{4111AD90-37E9-4F13-AF4C-CD50F84A0547}"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PlaceHolder 1"/>
          <p:cNvSpPr>
            <a:spLocks noGrp="1"/>
          </p:cNvSpPr>
          <p:nvPr>
            <p:ph type="sldImg"/>
          </p:nvPr>
        </p:nvSpPr>
        <p:spPr>
          <a:xfrm>
            <a:off x="1143000" y="685800"/>
            <a:ext cx="4571640" cy="3428640"/>
          </a:xfrm>
          <a:prstGeom prst="rect">
            <a:avLst/>
          </a:prstGeom>
        </p:spPr>
      </p:sp>
      <p:sp>
        <p:nvSpPr>
          <p:cNvPr id="366" name="PlaceHolder 2"/>
          <p:cNvSpPr>
            <a:spLocks noGrp="1"/>
          </p:cNvSpPr>
          <p:nvPr>
            <p:ph type="body"/>
          </p:nvPr>
        </p:nvSpPr>
        <p:spPr>
          <a:xfrm>
            <a:off x="685800" y="4343400"/>
            <a:ext cx="5486040" cy="4114440"/>
          </a:xfrm>
          <a:prstGeom prst="rect">
            <a:avLst/>
          </a:prstGeom>
        </p:spPr>
        <p:txBody>
          <a:bodyPr/>
          <a:p>
            <a:endParaRPr b="0" lang="en-US" sz="2000" spc="-1" strike="noStrike">
              <a:latin typeface="Arial"/>
            </a:endParaRPr>
          </a:p>
        </p:txBody>
      </p:sp>
      <p:sp>
        <p:nvSpPr>
          <p:cNvPr id="367" name="TextShape 3"/>
          <p:cNvSpPr txBox="1"/>
          <p:nvPr/>
        </p:nvSpPr>
        <p:spPr>
          <a:xfrm>
            <a:off x="3884760" y="8685360"/>
            <a:ext cx="2971440" cy="456840"/>
          </a:xfrm>
          <a:prstGeom prst="rect">
            <a:avLst/>
          </a:prstGeom>
          <a:noFill/>
          <a:ln>
            <a:noFill/>
          </a:ln>
        </p:spPr>
        <p:txBody>
          <a:bodyPr anchor="b"/>
          <a:p>
            <a:pPr algn="r">
              <a:lnSpc>
                <a:spcPct val="100000"/>
              </a:lnSpc>
            </a:pPr>
            <a:fld id="{868F25EA-327A-4495-BFA8-96165749CDCB}"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PlaceHolder 1"/>
          <p:cNvSpPr>
            <a:spLocks noGrp="1"/>
          </p:cNvSpPr>
          <p:nvPr>
            <p:ph type="sldImg"/>
          </p:nvPr>
        </p:nvSpPr>
        <p:spPr>
          <a:xfrm>
            <a:off x="1143000" y="685800"/>
            <a:ext cx="4571640" cy="3428640"/>
          </a:xfrm>
          <a:prstGeom prst="rect">
            <a:avLst/>
          </a:prstGeom>
        </p:spPr>
      </p:sp>
      <p:sp>
        <p:nvSpPr>
          <p:cNvPr id="369" name="PlaceHolder 2"/>
          <p:cNvSpPr>
            <a:spLocks noGrp="1"/>
          </p:cNvSpPr>
          <p:nvPr>
            <p:ph type="body"/>
          </p:nvPr>
        </p:nvSpPr>
        <p:spPr>
          <a:xfrm>
            <a:off x="685800" y="4343400"/>
            <a:ext cx="5486040" cy="4114440"/>
          </a:xfrm>
          <a:prstGeom prst="rect">
            <a:avLst/>
          </a:prstGeom>
        </p:spPr>
        <p:txBody>
          <a:bodyPr/>
          <a:p>
            <a:endParaRPr b="0" lang="en-US" sz="2000" spc="-1" strike="noStrike">
              <a:latin typeface="Arial"/>
            </a:endParaRPr>
          </a:p>
        </p:txBody>
      </p:sp>
      <p:sp>
        <p:nvSpPr>
          <p:cNvPr id="370" name="TextShape 3"/>
          <p:cNvSpPr txBox="1"/>
          <p:nvPr/>
        </p:nvSpPr>
        <p:spPr>
          <a:xfrm>
            <a:off x="3884760" y="8685360"/>
            <a:ext cx="2971440" cy="456840"/>
          </a:xfrm>
          <a:prstGeom prst="rect">
            <a:avLst/>
          </a:prstGeom>
          <a:noFill/>
          <a:ln>
            <a:noFill/>
          </a:ln>
        </p:spPr>
        <p:txBody>
          <a:bodyPr anchor="b"/>
          <a:p>
            <a:pPr algn="r">
              <a:lnSpc>
                <a:spcPct val="100000"/>
              </a:lnSpc>
            </a:pPr>
            <a:fld id="{0447A945-D5D2-4A94-A55F-6DC259589133}"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PlaceHolder 1"/>
          <p:cNvSpPr>
            <a:spLocks noGrp="1"/>
          </p:cNvSpPr>
          <p:nvPr>
            <p:ph type="sldImg"/>
          </p:nvPr>
        </p:nvSpPr>
        <p:spPr>
          <a:xfrm>
            <a:off x="1143000" y="685800"/>
            <a:ext cx="4571640" cy="3428640"/>
          </a:xfrm>
          <a:prstGeom prst="rect">
            <a:avLst/>
          </a:prstGeom>
        </p:spPr>
      </p:sp>
      <p:sp>
        <p:nvSpPr>
          <p:cNvPr id="372"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US" sz="2000" spc="-1" strike="noStrike">
                <a:latin typeface="Arial"/>
              </a:rPr>
              <a:t>Opíkovat ROESY a popriradzovať (ideálne pomocou at)</a:t>
            </a:r>
            <a:endParaRPr b="0" lang="en-US" sz="2000" spc="-1" strike="noStrike">
              <a:latin typeface="Arial"/>
            </a:endParaRPr>
          </a:p>
        </p:txBody>
      </p:sp>
      <p:sp>
        <p:nvSpPr>
          <p:cNvPr id="373" name="TextShape 3"/>
          <p:cNvSpPr txBox="1"/>
          <p:nvPr/>
        </p:nvSpPr>
        <p:spPr>
          <a:xfrm>
            <a:off x="3884760" y="8685360"/>
            <a:ext cx="2971440" cy="456840"/>
          </a:xfrm>
          <a:prstGeom prst="rect">
            <a:avLst/>
          </a:prstGeom>
          <a:noFill/>
          <a:ln>
            <a:noFill/>
          </a:ln>
        </p:spPr>
        <p:txBody>
          <a:bodyPr anchor="b"/>
          <a:p>
            <a:pPr algn="r">
              <a:lnSpc>
                <a:spcPct val="100000"/>
              </a:lnSpc>
            </a:pPr>
            <a:fld id="{67D89A0D-3E4D-42E9-A677-E8DFD6D38790}"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PlaceHolder 1"/>
          <p:cNvSpPr>
            <a:spLocks noGrp="1"/>
          </p:cNvSpPr>
          <p:nvPr>
            <p:ph type="sldImg"/>
          </p:nvPr>
        </p:nvSpPr>
        <p:spPr>
          <a:xfrm>
            <a:off x="1143000" y="685800"/>
            <a:ext cx="4571640" cy="3428640"/>
          </a:xfrm>
          <a:prstGeom prst="rect">
            <a:avLst/>
          </a:prstGeom>
        </p:spPr>
      </p:sp>
      <p:sp>
        <p:nvSpPr>
          <p:cNvPr id="375" name="PlaceHolder 2"/>
          <p:cNvSpPr>
            <a:spLocks noGrp="1"/>
          </p:cNvSpPr>
          <p:nvPr>
            <p:ph type="body"/>
          </p:nvPr>
        </p:nvSpPr>
        <p:spPr>
          <a:xfrm>
            <a:off x="685800" y="4343400"/>
            <a:ext cx="5486040" cy="4114440"/>
          </a:xfrm>
          <a:prstGeom prst="rect">
            <a:avLst/>
          </a:prstGeom>
        </p:spPr>
        <p:txBody>
          <a:bodyPr/>
          <a:p>
            <a:endParaRPr b="0" lang="en-US" sz="2000" spc="-1" strike="noStrike">
              <a:latin typeface="Arial"/>
            </a:endParaRPr>
          </a:p>
        </p:txBody>
      </p:sp>
      <p:sp>
        <p:nvSpPr>
          <p:cNvPr id="376" name="TextShape 3"/>
          <p:cNvSpPr txBox="1"/>
          <p:nvPr/>
        </p:nvSpPr>
        <p:spPr>
          <a:xfrm>
            <a:off x="3884760" y="8685360"/>
            <a:ext cx="2971440" cy="456840"/>
          </a:xfrm>
          <a:prstGeom prst="rect">
            <a:avLst/>
          </a:prstGeom>
          <a:noFill/>
          <a:ln>
            <a:noFill/>
          </a:ln>
        </p:spPr>
        <p:txBody>
          <a:bodyPr anchor="b"/>
          <a:p>
            <a:pPr algn="r">
              <a:lnSpc>
                <a:spcPct val="100000"/>
              </a:lnSpc>
            </a:pPr>
            <a:fld id="{98A2DCDB-AB6D-4BCF-96E6-4983AD084EFC}"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PlaceHolder 1"/>
          <p:cNvSpPr>
            <a:spLocks noGrp="1"/>
          </p:cNvSpPr>
          <p:nvPr>
            <p:ph type="sldImg"/>
          </p:nvPr>
        </p:nvSpPr>
        <p:spPr>
          <a:xfrm>
            <a:off x="1143000" y="685800"/>
            <a:ext cx="4571640" cy="3428640"/>
          </a:xfrm>
          <a:prstGeom prst="rect">
            <a:avLst/>
          </a:prstGeom>
        </p:spPr>
      </p:sp>
      <p:sp>
        <p:nvSpPr>
          <p:cNvPr id="309"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US" sz="2000" spc="-1" strike="noStrike">
                <a:latin typeface="Arial"/>
              </a:rPr>
              <a:t>Prikaz konverzie: bruk2ucsf -&gt; nazov programu, 2rr -&gt; subor s 2D spektrom (obe dimenzie su realne)</a:t>
            </a:r>
            <a:endParaRPr b="0" lang="en-US" sz="2000" spc="-1" strike="noStrike">
              <a:latin typeface="Arial"/>
            </a:endParaRPr>
          </a:p>
        </p:txBody>
      </p:sp>
      <p:sp>
        <p:nvSpPr>
          <p:cNvPr id="310" name="TextShape 3"/>
          <p:cNvSpPr txBox="1"/>
          <p:nvPr/>
        </p:nvSpPr>
        <p:spPr>
          <a:xfrm>
            <a:off x="3884760" y="8685360"/>
            <a:ext cx="2971440" cy="456840"/>
          </a:xfrm>
          <a:prstGeom prst="rect">
            <a:avLst/>
          </a:prstGeom>
          <a:noFill/>
          <a:ln>
            <a:noFill/>
          </a:ln>
        </p:spPr>
        <p:txBody>
          <a:bodyPr anchor="b"/>
          <a:p>
            <a:pPr algn="r">
              <a:lnSpc>
                <a:spcPct val="100000"/>
              </a:lnSpc>
            </a:pPr>
            <a:fld id="{71FF5547-551D-490C-8BA6-42E155641B65}" type="slidenum">
              <a:rPr b="0" lang="en-US" sz="1200" spc="-1" strike="noStrike">
                <a:solidFill>
                  <a:srgbClr val="000000"/>
                </a:solidFill>
                <a:latin typeface="+mn-lt"/>
                <a:ea typeface="+mn-ea"/>
              </a:rPr>
              <a:t>1</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57"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58" name="PlaceHolder 4"/>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3" name="PlaceHolder 4"/>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4" name="PlaceHolder 5"/>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79" name="PlaceHolder 5"/>
          <p:cNvSpPr>
            <a:spLocks noGrp="1"/>
          </p:cNvSpPr>
          <p:nvPr>
            <p:ph type="body"/>
          </p:nvPr>
        </p:nvSpPr>
        <p:spPr>
          <a:xfrm>
            <a:off x="45720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81" name="PlaceHolder 7"/>
          <p:cNvSpPr>
            <a:spLocks noGrp="1"/>
          </p:cNvSpPr>
          <p:nvPr>
            <p:ph type="body"/>
          </p:nvPr>
        </p:nvSpPr>
        <p:spPr>
          <a:xfrm>
            <a:off x="6022080" y="3964320"/>
            <a:ext cx="26496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6" name="PlaceHolder 3"/>
          <p:cNvSpPr>
            <a:spLocks noGrp="1"/>
          </p:cNvSpPr>
          <p:nvPr>
            <p:ph type="body"/>
          </p:nvPr>
        </p:nvSpPr>
        <p:spPr>
          <a:xfrm>
            <a:off x="467424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b="0" lang="en-US" sz="1800" spc="-1" strike="noStrike">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normAutofit/>
          </a:bodyPr>
          <a:p>
            <a:endParaRPr b="0" lang="en-US" sz="3200" spc="-1" strike="noStrike">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normAutofit/>
          </a:bodyPr>
          <a:p>
            <a:endParaRPr b="0" lang="en-U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fld id="{E4C7F1B3-7475-4570-90BA-2936C20EA2A9}" type="datetime">
              <a:rPr b="0" lang="en-US" sz="1200" spc="-1" strike="noStrike">
                <a:solidFill>
                  <a:srgbClr val="8b8b8b"/>
                </a:solidFill>
                <a:latin typeface="Calibri"/>
              </a:rPr>
              <a:t>5/7/20</a:t>
            </a:fld>
            <a:endParaRPr b="0" lang="en-US" sz="1200" spc="-1" strike="noStrike">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b="0" lang="en-US" sz="2400" spc="-1" strike="noStrike">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BA8B8EA0-564B-4E57-8BED-B7E093E00201}" type="slidenum">
              <a:rPr b="0" lang="en-US" sz="1200" spc="-1" strike="noStrike">
                <a:solidFill>
                  <a:srgbClr val="8b8b8b"/>
                </a:solidFill>
                <a:latin typeface="Calibri"/>
              </a:rPr>
              <a:t>&lt;number&gt;</a:t>
            </a:fld>
            <a:endParaRPr b="0" lang="en-US"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Calibri"/>
            </a:endParaRPr>
          </a:p>
        </p:txBody>
      </p:sp>
      <p:sp>
        <p:nvSpPr>
          <p:cNvPr id="42" name="PlaceHolder 2"/>
          <p:cNvSpPr>
            <a:spLocks noGrp="1"/>
          </p:cNvSpPr>
          <p:nvPr>
            <p:ph type="body"/>
          </p:nvPr>
        </p:nvSpPr>
        <p:spPr>
          <a:xfrm>
            <a:off x="457200" y="1600200"/>
            <a:ext cx="8229240" cy="4525560"/>
          </a:xfrm>
          <a:prstGeom prst="rect">
            <a:avLst/>
          </a:prstGeom>
        </p:spPr>
        <p:txBody>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Click to edit Master text styles</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Second level</a:t>
            </a:r>
            <a:endParaRPr b="0" lang="en-US"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n-US" sz="2400" spc="-1" strike="noStrike">
                <a:solidFill>
                  <a:srgbClr val="000000"/>
                </a:solidFill>
                <a:latin typeface="Calibri"/>
              </a:rPr>
              <a:t>Third level</a:t>
            </a:r>
            <a:endParaRPr b="0" lang="en-US"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
        <p:nvSpPr>
          <p:cNvPr id="43" name="PlaceHolder 3"/>
          <p:cNvSpPr>
            <a:spLocks noGrp="1"/>
          </p:cNvSpPr>
          <p:nvPr>
            <p:ph type="dt"/>
          </p:nvPr>
        </p:nvSpPr>
        <p:spPr>
          <a:xfrm>
            <a:off x="457200" y="6356520"/>
            <a:ext cx="2133360" cy="364680"/>
          </a:xfrm>
          <a:prstGeom prst="rect">
            <a:avLst/>
          </a:prstGeom>
        </p:spPr>
        <p:txBody>
          <a:bodyPr anchor="ctr"/>
          <a:p>
            <a:pPr>
              <a:lnSpc>
                <a:spcPct val="100000"/>
              </a:lnSpc>
            </a:pPr>
            <a:fld id="{9706A663-C6D7-41FC-B069-AB72CDF53171}" type="datetime">
              <a:rPr b="0" lang="en-US" sz="1200" spc="-1" strike="noStrike">
                <a:solidFill>
                  <a:srgbClr val="8b8b8b"/>
                </a:solidFill>
                <a:latin typeface="Calibri"/>
              </a:rPr>
              <a:t>5/7/20</a:t>
            </a:fld>
            <a:endParaRPr b="0" lang="en-US" sz="1200" spc="-1" strike="noStrike">
              <a:latin typeface="Times New Roman"/>
            </a:endParaRPr>
          </a:p>
        </p:txBody>
      </p:sp>
      <p:sp>
        <p:nvSpPr>
          <p:cNvPr id="44" name="PlaceHolder 4"/>
          <p:cNvSpPr>
            <a:spLocks noGrp="1"/>
          </p:cNvSpPr>
          <p:nvPr>
            <p:ph type="ftr"/>
          </p:nvPr>
        </p:nvSpPr>
        <p:spPr>
          <a:xfrm>
            <a:off x="3124080" y="6356520"/>
            <a:ext cx="2895120" cy="364680"/>
          </a:xfrm>
          <a:prstGeom prst="rect">
            <a:avLst/>
          </a:prstGeom>
        </p:spPr>
        <p:txBody>
          <a:bodyPr anchor="ctr"/>
          <a:p>
            <a:endParaRPr b="0" lang="en-US" sz="2400" spc="-1" strike="noStrike">
              <a:latin typeface="Times New Roman"/>
            </a:endParaRPr>
          </a:p>
        </p:txBody>
      </p:sp>
      <p:sp>
        <p:nvSpPr>
          <p:cNvPr id="45" name="PlaceHolder 5"/>
          <p:cNvSpPr>
            <a:spLocks noGrp="1"/>
          </p:cNvSpPr>
          <p:nvPr>
            <p:ph type="sldNum"/>
          </p:nvPr>
        </p:nvSpPr>
        <p:spPr>
          <a:xfrm>
            <a:off x="6553080" y="6356520"/>
            <a:ext cx="2133360" cy="364680"/>
          </a:xfrm>
          <a:prstGeom prst="rect">
            <a:avLst/>
          </a:prstGeom>
        </p:spPr>
        <p:txBody>
          <a:bodyPr anchor="ctr"/>
          <a:p>
            <a:pPr algn="r">
              <a:lnSpc>
                <a:spcPct val="100000"/>
              </a:lnSpc>
            </a:pPr>
            <a:fld id="{8A3C0435-5BCB-469C-B096-D8730813D089}" type="slidenum">
              <a:rPr b="0" lang="en-US" sz="1200" spc="-1" strike="noStrike">
                <a:solidFill>
                  <a:srgbClr val="8b8b8b"/>
                </a:solidFill>
                <a:latin typeface="Calibri"/>
              </a:rPr>
              <a:t>1</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3.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9.png"/><Relationship Id="rId2" Type="http://schemas.microsoft.com/office/2007/relationships/hdphoto" Target="../media/hdphoto1.wdp"/><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3.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13.xml"/><Relationship Id="rId4"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13.xml"/><Relationship Id="rId4"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slideLayout" Target="../slideLayouts/slideLayout13.xml"/><Relationship Id="rId4"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3.xml"/><Relationship Id="rId5"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3.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3.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13.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3.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slideLayout" Target="../slideLayouts/slideLayout13.xml"/><Relationship Id="rId5" Type="http://schemas.openxmlformats.org/officeDocument/2006/relationships/notesSlide" Target="../notesSlides/notesSlide3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685800" y="2130480"/>
            <a:ext cx="7772040" cy="1469520"/>
          </a:xfrm>
          <a:prstGeom prst="rect">
            <a:avLst/>
          </a:prstGeom>
          <a:noFill/>
          <a:ln>
            <a:noFill/>
          </a:ln>
        </p:spPr>
        <p:txBody>
          <a:bodyPr anchor="ctr"/>
          <a:p>
            <a:pPr algn="ctr">
              <a:lnSpc>
                <a:spcPct val="100000"/>
              </a:lnSpc>
            </a:pPr>
            <a:r>
              <a:rPr b="0" lang="en-US" sz="8000" spc="-1" strike="noStrike">
                <a:solidFill>
                  <a:srgbClr val="000000"/>
                </a:solidFill>
                <a:latin typeface="Calibri"/>
              </a:rPr>
              <a:t>Sparky</a:t>
            </a:r>
            <a:endParaRPr b="0" lang="en-US" sz="8000" spc="-1" strike="noStrike">
              <a:solidFill>
                <a:srgbClr val="000000"/>
              </a:solidFill>
              <a:latin typeface="Calibri"/>
            </a:endParaRPr>
          </a:p>
        </p:txBody>
      </p:sp>
      <p:sp>
        <p:nvSpPr>
          <p:cNvPr id="89" name="TextShape 2"/>
          <p:cNvSpPr txBox="1"/>
          <p:nvPr/>
        </p:nvSpPr>
        <p:spPr>
          <a:xfrm>
            <a:off x="1371600" y="3886200"/>
            <a:ext cx="6400440" cy="1752120"/>
          </a:xfrm>
          <a:prstGeom prst="rect">
            <a:avLst/>
          </a:prstGeom>
          <a:noFill/>
          <a:ln>
            <a:noFill/>
          </a:ln>
        </p:spPr>
        <p:txBody>
          <a:bodyPr/>
          <a:p>
            <a:pPr algn="ctr">
              <a:lnSpc>
                <a:spcPct val="100000"/>
              </a:lnSpc>
              <a:spcBef>
                <a:spcPts val="641"/>
              </a:spcBef>
            </a:pPr>
            <a:r>
              <a:rPr b="1" lang="en-US" sz="3200" spc="-1" strike="noStrike">
                <a:solidFill>
                  <a:srgbClr val="8b8b8b"/>
                </a:solidFill>
                <a:latin typeface="Calibri"/>
              </a:rPr>
              <a:t>NMR Assignment and Integration Software</a:t>
            </a:r>
            <a:endParaRPr b="0" lang="en-US" sz="3200" spc="-1" strike="noStrike">
              <a:latin typeface="Arial"/>
            </a:endParaRPr>
          </a:p>
          <a:p>
            <a:pPr algn="ctr">
              <a:lnSpc>
                <a:spcPct val="100000"/>
              </a:lnSpc>
              <a:spcBef>
                <a:spcPts val="641"/>
              </a:spcBef>
            </a:pPr>
            <a:endParaRPr b="0" lang="en-US" sz="32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Shape 1"/>
          <p:cNvSpPr txBox="1"/>
          <p:nvPr/>
        </p:nvSpPr>
        <p:spPr>
          <a:xfrm>
            <a:off x="457200" y="274680"/>
            <a:ext cx="8229240" cy="1142640"/>
          </a:xfrm>
          <a:prstGeom prst="rect">
            <a:avLst/>
          </a:prstGeom>
          <a:noFill/>
          <a:ln>
            <a:noFill/>
          </a:ln>
        </p:spPr>
        <p:txBody>
          <a:bodyPr anchor="ctr"/>
          <a:p>
            <a:endParaRPr b="0" lang="en-US" sz="1800" spc="-1" strike="noStrike">
              <a:solidFill>
                <a:srgbClr val="000000"/>
              </a:solidFill>
              <a:latin typeface="Calibri"/>
            </a:endParaRPr>
          </a:p>
        </p:txBody>
      </p:sp>
      <p:pic>
        <p:nvPicPr>
          <p:cNvPr id="118" name="Content Placeholder 3" descr=""/>
          <p:cNvPicPr/>
          <p:nvPr/>
        </p:nvPicPr>
        <p:blipFill>
          <a:blip r:embed="rId1"/>
          <a:stretch/>
        </p:blipFill>
        <p:spPr>
          <a:xfrm>
            <a:off x="223200" y="711000"/>
            <a:ext cx="8697240" cy="5435640"/>
          </a:xfrm>
          <a:prstGeom prst="rect">
            <a:avLst/>
          </a:prstGeom>
          <a:ln>
            <a:noFill/>
          </a:ln>
        </p:spPr>
      </p:pic>
      <p:pic>
        <p:nvPicPr>
          <p:cNvPr id="119" name="Picture 6" descr=""/>
          <p:cNvPicPr/>
          <p:nvPr/>
        </p:nvPicPr>
        <p:blipFill>
          <a:blip r:embed="rId2"/>
          <a:stretch/>
        </p:blipFill>
        <p:spPr>
          <a:xfrm>
            <a:off x="89280" y="176040"/>
            <a:ext cx="2234880" cy="1591200"/>
          </a:xfrm>
          <a:prstGeom prst="rect">
            <a:avLst/>
          </a:prstGeom>
          <a:ln>
            <a:noFill/>
          </a:ln>
          <a:effectLst>
            <a:outerShdw algn="tl" blurRad="292100" dir="2700000" dist="139700" rotWithShape="0">
              <a:srgbClr val="333333">
                <a:alpha val="65000"/>
              </a:srgbClr>
            </a:outerShdw>
          </a:effectLst>
        </p:spPr>
      </p:pic>
      <p:sp>
        <p:nvSpPr>
          <p:cNvPr id="120" name="CustomShape 2"/>
          <p:cNvSpPr/>
          <p:nvPr/>
        </p:nvSpPr>
        <p:spPr>
          <a:xfrm flipH="1">
            <a:off x="394920" y="985320"/>
            <a:ext cx="503640" cy="360"/>
          </a:xfrm>
          <a:custGeom>
            <a:avLst/>
            <a:gdLst/>
            <a:ahLst/>
            <a:rect l="l" t="t" r="r" b="b"/>
            <a:pathLst>
              <a:path w="21600" h="21600">
                <a:moveTo>
                  <a:pt x="0" y="0"/>
                </a:moveTo>
                <a:lnTo>
                  <a:pt x="21600" y="21600"/>
                </a:lnTo>
              </a:path>
            </a:pathLst>
          </a:custGeom>
          <a:noFill/>
          <a:ln>
            <a:round/>
            <a:tailEnd len="med" type="triangle" w="med"/>
          </a:ln>
          <a:effectLst>
            <a:outerShdw blurRad="40000" dir="5400000" dist="23000" rotWithShape="0">
              <a:srgbClr val="000000">
                <a:alpha val="35000"/>
              </a:srgbClr>
            </a:outerShdw>
          </a:effectLst>
        </p:spPr>
        <p:style>
          <a:lnRef idx="3">
            <a:schemeClr val="accent6"/>
          </a:lnRef>
          <a:fillRef idx="0">
            <a:schemeClr val="accent6"/>
          </a:fillRef>
          <a:effectRef idx="2">
            <a:schemeClr val="accent6"/>
          </a:effectRef>
          <a:fontRef idx="minor"/>
        </p:style>
      </p:sp>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1" name="Content Placeholder 3" descr=""/>
          <p:cNvPicPr/>
          <p:nvPr/>
        </p:nvPicPr>
        <p:blipFill>
          <a:blip r:embed="rId1"/>
          <a:stretch/>
        </p:blipFill>
        <p:spPr>
          <a:xfrm>
            <a:off x="223200" y="1233360"/>
            <a:ext cx="8697240" cy="5435640"/>
          </a:xfrm>
          <a:prstGeom prst="rect">
            <a:avLst/>
          </a:prstGeom>
          <a:ln>
            <a:noFill/>
          </a:ln>
        </p:spPr>
      </p:pic>
      <p:sp>
        <p:nvSpPr>
          <p:cNvPr id="122" name="TextShape 1"/>
          <p:cNvSpPr txBox="1"/>
          <p:nvPr/>
        </p:nvSpPr>
        <p:spPr>
          <a:xfrm>
            <a:off x="251640" y="188640"/>
            <a:ext cx="3826440" cy="849600"/>
          </a:xfrm>
          <a:prstGeom prst="rect">
            <a:avLst/>
          </a:prstGeom>
          <a:noFill/>
          <a:ln>
            <a:noFill/>
          </a:ln>
        </p:spPr>
        <p:txBody>
          <a:bodyPr anchor="ctr">
            <a:normAutofit/>
          </a:bodyPr>
          <a:p>
            <a:pPr algn="ctr">
              <a:lnSpc>
                <a:spcPct val="100000"/>
              </a:lnSpc>
            </a:pPr>
            <a:r>
              <a:rPr b="1" i="1" lang="en-US" sz="3200" spc="-1" strike="noStrike">
                <a:solidFill>
                  <a:srgbClr val="000000"/>
                </a:solidFill>
                <a:latin typeface="Calibri"/>
              </a:rPr>
              <a:t>zf</a:t>
            </a:r>
            <a:r>
              <a:rPr b="0" lang="en-US" sz="3200" spc="-1" strike="noStrike">
                <a:solidFill>
                  <a:srgbClr val="000000"/>
                </a:solidFill>
                <a:latin typeface="Calibri"/>
              </a:rPr>
              <a:t> – full </a:t>
            </a:r>
            <a:r>
              <a:rPr b="0" lang="en-US" sz="3200" spc="-1" strike="noStrike">
                <a:solidFill>
                  <a:srgbClr val="000000"/>
                </a:solidFill>
                <a:latin typeface="Calibri"/>
              </a:rPr>
              <a:t>view</a:t>
            </a:r>
            <a:endParaRPr b="0" lang="en-US" sz="3200" spc="-1" strike="noStrike">
              <a:solidFill>
                <a:srgbClr val="000000"/>
              </a:solidFill>
              <a:latin typeface="Calibri"/>
            </a:endParaRPr>
          </a:p>
        </p:txBody>
      </p:sp>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3" name="Content Placeholder 3" descr=""/>
          <p:cNvPicPr/>
          <p:nvPr/>
        </p:nvPicPr>
        <p:blipFill>
          <a:blip r:embed="rId1"/>
          <a:stretch/>
        </p:blipFill>
        <p:spPr>
          <a:xfrm>
            <a:off x="223200" y="1233360"/>
            <a:ext cx="8697240" cy="5435640"/>
          </a:xfrm>
          <a:prstGeom prst="rect">
            <a:avLst/>
          </a:prstGeom>
          <a:ln>
            <a:noFill/>
          </a:ln>
        </p:spPr>
      </p:pic>
      <p:sp>
        <p:nvSpPr>
          <p:cNvPr id="124" name="CustomShape 1"/>
          <p:cNvSpPr/>
          <p:nvPr/>
        </p:nvSpPr>
        <p:spPr>
          <a:xfrm>
            <a:off x="5914080" y="1845000"/>
            <a:ext cx="481320" cy="432000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25" name="CustomShape 2"/>
          <p:cNvSpPr/>
          <p:nvPr/>
        </p:nvSpPr>
        <p:spPr>
          <a:xfrm>
            <a:off x="5806080" y="453240"/>
            <a:ext cx="2052720" cy="395280"/>
          </a:xfrm>
          <a:prstGeom prst="rect">
            <a:avLst/>
          </a:prstGeom>
          <a:noFill/>
          <a:ln>
            <a:noFill/>
          </a:ln>
        </p:spPr>
        <p:style>
          <a:lnRef idx="0"/>
          <a:fillRef idx="0"/>
          <a:effectRef idx="0"/>
          <a:fontRef idx="minor"/>
        </p:style>
        <p:txBody>
          <a:bodyPr wrap="none" lIns="90000" rIns="90000" tIns="45000" bIns="45000"/>
          <a:p>
            <a:pPr>
              <a:lnSpc>
                <a:spcPct val="100000"/>
              </a:lnSpc>
            </a:pPr>
            <a:r>
              <a:rPr b="1" i="1" lang="en-US" sz="2000" spc="-1" strike="noStrike">
                <a:solidFill>
                  <a:srgbClr val="000000"/>
                </a:solidFill>
                <a:latin typeface="Calibri"/>
              </a:rPr>
              <a:t>vC</a:t>
            </a:r>
            <a:r>
              <a:rPr b="0" lang="en-US" sz="2000" spc="-1" strike="noStrike">
                <a:solidFill>
                  <a:srgbClr val="000000"/>
                </a:solidFill>
                <a:latin typeface="Calibri"/>
              </a:rPr>
              <a:t> – contour scale</a:t>
            </a:r>
            <a:endParaRPr b="0" lang="en-US" sz="2000" spc="-1" strike="noStrike">
              <a:latin typeface="Arial"/>
            </a:endParaRPr>
          </a:p>
        </p:txBody>
      </p:sp>
      <p:sp>
        <p:nvSpPr>
          <p:cNvPr id="126" name="CustomShape 3"/>
          <p:cNvSpPr/>
          <p:nvPr/>
        </p:nvSpPr>
        <p:spPr>
          <a:xfrm>
            <a:off x="6166440" y="836640"/>
            <a:ext cx="360" cy="899640"/>
          </a:xfrm>
          <a:custGeom>
            <a:avLst/>
            <a:gdLst/>
            <a:ahLst/>
            <a:rect l="l" t="t" r="r" b="b"/>
            <a:pathLst>
              <a:path w="21600" h="21600">
                <a:moveTo>
                  <a:pt x="0" y="0"/>
                </a:moveTo>
                <a:lnTo>
                  <a:pt x="21600" y="21600"/>
                </a:lnTo>
              </a:path>
            </a:pathLst>
          </a:custGeom>
          <a:noFill/>
          <a:ln>
            <a:round/>
            <a:tailEnd len="med" type="triangle" w="med"/>
          </a:ln>
          <a:effectLst>
            <a:outerShdw blurRad="40000" dir="5400000" dist="23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127" name="CustomShape 4"/>
          <p:cNvSpPr/>
          <p:nvPr/>
        </p:nvSpPr>
        <p:spPr>
          <a:xfrm>
            <a:off x="2084040" y="311400"/>
            <a:ext cx="2063520" cy="395280"/>
          </a:xfrm>
          <a:prstGeom prst="rect">
            <a:avLst/>
          </a:prstGeom>
          <a:noFill/>
          <a:ln>
            <a:noFill/>
          </a:ln>
        </p:spPr>
        <p:style>
          <a:lnRef idx="0"/>
          <a:fillRef idx="0"/>
          <a:effectRef idx="0"/>
          <a:fontRef idx="minor"/>
        </p:style>
        <p:txBody>
          <a:bodyPr wrap="none" lIns="90000" rIns="90000" tIns="45000" bIns="45000"/>
          <a:p>
            <a:pPr>
              <a:lnSpc>
                <a:spcPct val="100000"/>
              </a:lnSpc>
            </a:pPr>
            <a:r>
              <a:rPr b="1" i="1" lang="en-US" sz="2000" spc="-1" strike="noStrike">
                <a:solidFill>
                  <a:srgbClr val="000000"/>
                </a:solidFill>
                <a:latin typeface="Calibri"/>
              </a:rPr>
              <a:t>ct</a:t>
            </a:r>
            <a:r>
              <a:rPr b="0" lang="en-US" sz="2000" spc="-1" strike="noStrike">
                <a:solidFill>
                  <a:srgbClr val="000000"/>
                </a:solidFill>
                <a:latin typeface="Calibri"/>
              </a:rPr>
              <a:t> – contour levels</a:t>
            </a:r>
            <a:endParaRPr b="0" lang="en-US" sz="2000" spc="-1" strike="noStrike">
              <a:latin typeface="Arial"/>
            </a:endParaRPr>
          </a:p>
        </p:txBody>
      </p:sp>
      <p:sp>
        <p:nvSpPr>
          <p:cNvPr id="128" name="CustomShape 5"/>
          <p:cNvSpPr/>
          <p:nvPr/>
        </p:nvSpPr>
        <p:spPr>
          <a:xfrm flipH="1">
            <a:off x="1690920" y="664200"/>
            <a:ext cx="359640" cy="316080"/>
          </a:xfrm>
          <a:custGeom>
            <a:avLst/>
            <a:gdLst/>
            <a:ahLst/>
            <a:rect l="l" t="t" r="r" b="b"/>
            <a:pathLst>
              <a:path w="21600" h="21600">
                <a:moveTo>
                  <a:pt x="0" y="0"/>
                </a:moveTo>
                <a:lnTo>
                  <a:pt x="21600" y="21600"/>
                </a:lnTo>
              </a:path>
            </a:pathLst>
          </a:custGeom>
          <a:noFill/>
          <a:ln>
            <a:round/>
            <a:tailEnd len="med" type="triangle" w="med"/>
          </a:ln>
          <a:effectLst>
            <a:outerShdw blurRad="40000" dir="5400000" dist="23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129" name="CustomShape 6"/>
          <p:cNvSpPr/>
          <p:nvPr/>
        </p:nvSpPr>
        <p:spPr>
          <a:xfrm>
            <a:off x="43200" y="916200"/>
            <a:ext cx="2195280" cy="180000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0" name="Content Placeholder 3" descr=""/>
          <p:cNvPicPr/>
          <p:nvPr/>
        </p:nvPicPr>
        <p:blipFill>
          <a:blip r:embed="rId1"/>
          <a:stretch/>
        </p:blipFill>
        <p:spPr>
          <a:xfrm>
            <a:off x="223200" y="1233360"/>
            <a:ext cx="8697240" cy="5435640"/>
          </a:xfrm>
          <a:prstGeom prst="rect">
            <a:avLst/>
          </a:prstGeom>
          <a:ln>
            <a:noFill/>
          </a:ln>
        </p:spPr>
      </p:pic>
      <p:sp>
        <p:nvSpPr>
          <p:cNvPr id="131" name="CustomShape 1"/>
          <p:cNvSpPr/>
          <p:nvPr/>
        </p:nvSpPr>
        <p:spPr>
          <a:xfrm>
            <a:off x="5914080" y="1845000"/>
            <a:ext cx="481320" cy="432000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32" name="CustomShape 2"/>
          <p:cNvSpPr/>
          <p:nvPr/>
        </p:nvSpPr>
        <p:spPr>
          <a:xfrm>
            <a:off x="6166440" y="836640"/>
            <a:ext cx="360" cy="899640"/>
          </a:xfrm>
          <a:custGeom>
            <a:avLst/>
            <a:gdLst/>
            <a:ahLst/>
            <a:rect l="l" t="t" r="r" b="b"/>
            <a:pathLst>
              <a:path w="21600" h="21600">
                <a:moveTo>
                  <a:pt x="0" y="0"/>
                </a:moveTo>
                <a:lnTo>
                  <a:pt x="21600" y="21600"/>
                </a:lnTo>
              </a:path>
            </a:pathLst>
          </a:custGeom>
          <a:noFill/>
          <a:ln>
            <a:round/>
            <a:tailEnd len="med" type="triangle" w="med"/>
          </a:ln>
          <a:effectLst>
            <a:outerShdw blurRad="40000" dir="5400000" dist="23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133" name="CustomShape 3"/>
          <p:cNvSpPr/>
          <p:nvPr/>
        </p:nvSpPr>
        <p:spPr>
          <a:xfrm>
            <a:off x="164160" y="131040"/>
            <a:ext cx="277200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adjustment of the contours:</a:t>
            </a:r>
            <a:endParaRPr b="0" lang="en-US" sz="1800" spc="-1" strike="noStrike">
              <a:latin typeface="Arial"/>
            </a:endParaRPr>
          </a:p>
        </p:txBody>
      </p:sp>
      <p:sp>
        <p:nvSpPr>
          <p:cNvPr id="134" name="CustomShape 4"/>
          <p:cNvSpPr/>
          <p:nvPr/>
        </p:nvSpPr>
        <p:spPr>
          <a:xfrm flipH="1">
            <a:off x="1940760" y="792000"/>
            <a:ext cx="359640" cy="316080"/>
          </a:xfrm>
          <a:custGeom>
            <a:avLst/>
            <a:gdLst/>
            <a:ahLst/>
            <a:rect l="l" t="t" r="r" b="b"/>
            <a:pathLst>
              <a:path w="21600" h="21600">
                <a:moveTo>
                  <a:pt x="0" y="0"/>
                </a:moveTo>
                <a:lnTo>
                  <a:pt x="21600" y="21600"/>
                </a:lnTo>
              </a:path>
            </a:pathLst>
          </a:custGeom>
          <a:noFill/>
          <a:ln>
            <a:round/>
            <a:tailEnd len="med" type="triangle" w="med"/>
          </a:ln>
          <a:effectLst>
            <a:outerShdw blurRad="40000" dir="5400000" dist="23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135" name="CustomShape 5"/>
          <p:cNvSpPr/>
          <p:nvPr/>
        </p:nvSpPr>
        <p:spPr>
          <a:xfrm>
            <a:off x="43200" y="916200"/>
            <a:ext cx="2195280" cy="180000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36" name="CustomShape 6"/>
          <p:cNvSpPr/>
          <p:nvPr/>
        </p:nvSpPr>
        <p:spPr>
          <a:xfrm>
            <a:off x="1600560" y="473400"/>
            <a:ext cx="298224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manually overwrite the values</a:t>
            </a:r>
            <a:endParaRPr b="0" lang="en-US" sz="1800" spc="-1" strike="noStrike">
              <a:latin typeface="Arial"/>
            </a:endParaRPr>
          </a:p>
        </p:txBody>
      </p:sp>
      <p:sp>
        <p:nvSpPr>
          <p:cNvPr id="137" name="CustomShape 7"/>
          <p:cNvSpPr/>
          <p:nvPr/>
        </p:nvSpPr>
        <p:spPr>
          <a:xfrm>
            <a:off x="5057280" y="473400"/>
            <a:ext cx="40503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change by dragging the left mouse button</a:t>
            </a:r>
            <a:endParaRPr b="0" lang="en-US" sz="1800" spc="-1" strike="noStrike">
              <a:latin typeface="Arial"/>
            </a:endParaRPr>
          </a:p>
        </p:txBody>
      </p:sp>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38" name="Group 1"/>
          <p:cNvGrpSpPr/>
          <p:nvPr/>
        </p:nvGrpSpPr>
        <p:grpSpPr>
          <a:xfrm>
            <a:off x="929520" y="1359720"/>
            <a:ext cx="806040" cy="1007640"/>
            <a:chOff x="929520" y="1359720"/>
            <a:chExt cx="806040" cy="1007640"/>
          </a:xfrm>
        </p:grpSpPr>
        <p:grpSp>
          <p:nvGrpSpPr>
            <p:cNvPr id="139" name="Group 2"/>
            <p:cNvGrpSpPr/>
            <p:nvPr/>
          </p:nvGrpSpPr>
          <p:grpSpPr>
            <a:xfrm>
              <a:off x="929520" y="1359720"/>
              <a:ext cx="460080" cy="1006200"/>
              <a:chOff x="929520" y="1359720"/>
              <a:chExt cx="460080" cy="1006200"/>
            </a:xfrm>
          </p:grpSpPr>
          <p:sp>
            <p:nvSpPr>
              <p:cNvPr id="140" name="CustomShape 3"/>
              <p:cNvSpPr/>
              <p:nvPr/>
            </p:nvSpPr>
            <p:spPr>
              <a:xfrm>
                <a:off x="929520" y="1359720"/>
                <a:ext cx="230040" cy="1004760"/>
              </a:xfrm>
              <a:custGeom>
                <a:avLst/>
                <a:gdLst/>
                <a:ah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sp>
            <p:nvSpPr>
              <p:cNvPr id="141" name="CustomShape 4"/>
              <p:cNvSpPr/>
              <p:nvPr/>
            </p:nvSpPr>
            <p:spPr>
              <a:xfrm flipH="1">
                <a:off x="1159200" y="1361160"/>
                <a:ext cx="230040" cy="1004760"/>
              </a:xfrm>
              <a:custGeom>
                <a:avLst/>
                <a:gdLst/>
                <a:ah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grpSp>
        <p:grpSp>
          <p:nvGrpSpPr>
            <p:cNvPr id="142" name="Group 5"/>
            <p:cNvGrpSpPr/>
            <p:nvPr/>
          </p:nvGrpSpPr>
          <p:grpSpPr>
            <a:xfrm>
              <a:off x="1390680" y="1862280"/>
              <a:ext cx="344880" cy="505080"/>
              <a:chOff x="1390680" y="1862280"/>
              <a:chExt cx="344880" cy="505080"/>
            </a:xfrm>
          </p:grpSpPr>
          <p:sp>
            <p:nvSpPr>
              <p:cNvPr id="143" name="CustomShape 6"/>
              <p:cNvSpPr/>
              <p:nvPr/>
            </p:nvSpPr>
            <p:spPr>
              <a:xfrm>
                <a:off x="1390680" y="1862280"/>
                <a:ext cx="172440" cy="504360"/>
              </a:xfrm>
              <a:custGeom>
                <a:avLst/>
                <a:gdLst/>
                <a:ah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sp>
            <p:nvSpPr>
              <p:cNvPr id="144" name="CustomShape 7"/>
              <p:cNvSpPr/>
              <p:nvPr/>
            </p:nvSpPr>
            <p:spPr>
              <a:xfrm flipH="1">
                <a:off x="1562760" y="1863000"/>
                <a:ext cx="172440" cy="504360"/>
              </a:xfrm>
              <a:custGeom>
                <a:avLst/>
                <a:gdLst/>
                <a:ah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grpSp>
      </p:grpSp>
      <p:sp>
        <p:nvSpPr>
          <p:cNvPr id="145" name="Line 8"/>
          <p:cNvSpPr/>
          <p:nvPr/>
        </p:nvSpPr>
        <p:spPr>
          <a:xfrm>
            <a:off x="713160" y="2114640"/>
            <a:ext cx="1224360" cy="360"/>
          </a:xfrm>
          <a:prstGeom prst="line">
            <a:avLst/>
          </a:prstGeom>
          <a:ln>
            <a:solidFill>
              <a:srgbClr val="ff0000"/>
            </a:solidFill>
            <a:round/>
          </a:ln>
        </p:spPr>
        <p:style>
          <a:lnRef idx="2">
            <a:schemeClr val="accent6"/>
          </a:lnRef>
          <a:fillRef idx="0">
            <a:schemeClr val="accent6"/>
          </a:fillRef>
          <a:effectRef idx="1">
            <a:schemeClr val="accent6"/>
          </a:effectRef>
          <a:fontRef idx="minor"/>
        </p:style>
      </p:sp>
      <p:sp>
        <p:nvSpPr>
          <p:cNvPr id="146" name="CustomShape 9"/>
          <p:cNvSpPr/>
          <p:nvPr/>
        </p:nvSpPr>
        <p:spPr>
          <a:xfrm>
            <a:off x="2378880" y="1791720"/>
            <a:ext cx="161352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Lowest positive</a:t>
            </a:r>
            <a:endParaRPr b="0" lang="en-US" sz="1800" spc="-1" strike="noStrike">
              <a:latin typeface="Arial"/>
            </a:endParaRPr>
          </a:p>
          <a:p>
            <a:pPr>
              <a:lnSpc>
                <a:spcPct val="100000"/>
              </a:lnSpc>
            </a:pPr>
            <a:r>
              <a:rPr b="0" lang="en-US" sz="1800" spc="-1" strike="noStrike">
                <a:solidFill>
                  <a:srgbClr val="000000"/>
                </a:solidFill>
                <a:latin typeface="Calibri"/>
              </a:rPr>
              <a:t>Levels = 1</a:t>
            </a:r>
            <a:endParaRPr b="0" lang="en-US" sz="1800" spc="-1" strike="noStrike">
              <a:latin typeface="Arial"/>
            </a:endParaRPr>
          </a:p>
        </p:txBody>
      </p:sp>
      <p:sp>
        <p:nvSpPr>
          <p:cNvPr id="147" name="CustomShape 10"/>
          <p:cNvSpPr/>
          <p:nvPr/>
        </p:nvSpPr>
        <p:spPr>
          <a:xfrm>
            <a:off x="4124160" y="2113920"/>
            <a:ext cx="503640" cy="360"/>
          </a:xfrm>
          <a:custGeom>
            <a:avLst/>
            <a:gdLst/>
            <a:ahLst/>
            <a:rect l="l" t="t" r="r" b="b"/>
            <a:pathLst>
              <a:path w="21600" h="21600">
                <a:moveTo>
                  <a:pt x="0" y="0"/>
                </a:moveTo>
                <a:lnTo>
                  <a:pt x="21600" y="21600"/>
                </a:lnTo>
              </a:path>
            </a:pathLst>
          </a:custGeom>
          <a:noFill/>
          <a:ln>
            <a:round/>
            <a:tailEnd len="med" type="triangle" w="med"/>
          </a:ln>
          <a:effectLst>
            <a:outerShdw blurRad="40000" dir="5400000" dist="20000" rotWithShape="0">
              <a:srgbClr val="000000">
                <a:alpha val="38000"/>
              </a:srgbClr>
            </a:outerShdw>
          </a:effectLst>
        </p:spPr>
        <p:style>
          <a:lnRef idx="2">
            <a:schemeClr val="accent6"/>
          </a:lnRef>
          <a:fillRef idx="0">
            <a:schemeClr val="accent6"/>
          </a:fillRef>
          <a:effectRef idx="1">
            <a:schemeClr val="accent6"/>
          </a:effectRef>
          <a:fontRef idx="minor"/>
        </p:style>
      </p:sp>
      <p:sp>
        <p:nvSpPr>
          <p:cNvPr id="148" name="CustomShape 11"/>
          <p:cNvSpPr/>
          <p:nvPr/>
        </p:nvSpPr>
        <p:spPr>
          <a:xfrm>
            <a:off x="4961880" y="1935360"/>
            <a:ext cx="359640" cy="359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49" name="CustomShape 12"/>
          <p:cNvSpPr/>
          <p:nvPr/>
        </p:nvSpPr>
        <p:spPr>
          <a:xfrm>
            <a:off x="5600880" y="1989360"/>
            <a:ext cx="251640" cy="251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grpSp>
        <p:nvGrpSpPr>
          <p:cNvPr id="150" name="Group 13"/>
          <p:cNvGrpSpPr/>
          <p:nvPr/>
        </p:nvGrpSpPr>
        <p:grpSpPr>
          <a:xfrm>
            <a:off x="921960" y="2800080"/>
            <a:ext cx="806040" cy="1007640"/>
            <a:chOff x="921960" y="2800080"/>
            <a:chExt cx="806040" cy="1007640"/>
          </a:xfrm>
        </p:grpSpPr>
        <p:grpSp>
          <p:nvGrpSpPr>
            <p:cNvPr id="151" name="Group 14"/>
            <p:cNvGrpSpPr/>
            <p:nvPr/>
          </p:nvGrpSpPr>
          <p:grpSpPr>
            <a:xfrm>
              <a:off x="921960" y="2800080"/>
              <a:ext cx="460440" cy="1006200"/>
              <a:chOff x="921960" y="2800080"/>
              <a:chExt cx="460440" cy="1006200"/>
            </a:xfrm>
          </p:grpSpPr>
          <p:sp>
            <p:nvSpPr>
              <p:cNvPr id="152" name="CustomShape 15"/>
              <p:cNvSpPr/>
              <p:nvPr/>
            </p:nvSpPr>
            <p:spPr>
              <a:xfrm>
                <a:off x="921960" y="2800080"/>
                <a:ext cx="230040" cy="1004760"/>
              </a:xfrm>
              <a:custGeom>
                <a:avLst/>
                <a:gdLst/>
                <a:ah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sp>
            <p:nvSpPr>
              <p:cNvPr id="153" name="CustomShape 16"/>
              <p:cNvSpPr/>
              <p:nvPr/>
            </p:nvSpPr>
            <p:spPr>
              <a:xfrm flipH="1">
                <a:off x="1152000" y="2801520"/>
                <a:ext cx="230040" cy="1004760"/>
              </a:xfrm>
              <a:custGeom>
                <a:avLst/>
                <a:gdLst/>
                <a:ah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grpSp>
        <p:grpSp>
          <p:nvGrpSpPr>
            <p:cNvPr id="154" name="Group 17"/>
            <p:cNvGrpSpPr/>
            <p:nvPr/>
          </p:nvGrpSpPr>
          <p:grpSpPr>
            <a:xfrm>
              <a:off x="1383120" y="3302640"/>
              <a:ext cx="344880" cy="505080"/>
              <a:chOff x="1383120" y="3302640"/>
              <a:chExt cx="344880" cy="505080"/>
            </a:xfrm>
          </p:grpSpPr>
          <p:sp>
            <p:nvSpPr>
              <p:cNvPr id="155" name="CustomShape 18"/>
              <p:cNvSpPr/>
              <p:nvPr/>
            </p:nvSpPr>
            <p:spPr>
              <a:xfrm>
                <a:off x="1383120" y="3302640"/>
                <a:ext cx="172440" cy="504360"/>
              </a:xfrm>
              <a:custGeom>
                <a:avLst/>
                <a:gdLst/>
                <a:ah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sp>
            <p:nvSpPr>
              <p:cNvPr id="156" name="CustomShape 19"/>
              <p:cNvSpPr/>
              <p:nvPr/>
            </p:nvSpPr>
            <p:spPr>
              <a:xfrm flipH="1">
                <a:off x="1555200" y="3303360"/>
                <a:ext cx="172440" cy="504360"/>
              </a:xfrm>
              <a:custGeom>
                <a:avLst/>
                <a:gdLst/>
                <a:ah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grpSp>
      </p:grpSp>
      <p:sp>
        <p:nvSpPr>
          <p:cNvPr id="157" name="Line 20"/>
          <p:cNvSpPr/>
          <p:nvPr/>
        </p:nvSpPr>
        <p:spPr>
          <a:xfrm>
            <a:off x="697680" y="3564720"/>
            <a:ext cx="1224360" cy="360"/>
          </a:xfrm>
          <a:prstGeom prst="line">
            <a:avLst/>
          </a:prstGeom>
          <a:ln>
            <a:solidFill>
              <a:srgbClr val="ff0000"/>
            </a:solidFill>
            <a:round/>
          </a:ln>
        </p:spPr>
        <p:style>
          <a:lnRef idx="2">
            <a:schemeClr val="accent6"/>
          </a:lnRef>
          <a:fillRef idx="0">
            <a:schemeClr val="accent6"/>
          </a:fillRef>
          <a:effectRef idx="1">
            <a:schemeClr val="accent6"/>
          </a:effectRef>
          <a:fontRef idx="minor"/>
        </p:style>
      </p:sp>
      <p:sp>
        <p:nvSpPr>
          <p:cNvPr id="158" name="CustomShape 21"/>
          <p:cNvSpPr/>
          <p:nvPr/>
        </p:nvSpPr>
        <p:spPr>
          <a:xfrm>
            <a:off x="2372400" y="3070080"/>
            <a:ext cx="161352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Lowest positive</a:t>
            </a:r>
            <a:endParaRPr b="0" lang="en-US" sz="1800" spc="-1" strike="noStrike">
              <a:latin typeface="Arial"/>
            </a:endParaRPr>
          </a:p>
          <a:p>
            <a:pPr>
              <a:lnSpc>
                <a:spcPct val="100000"/>
              </a:lnSpc>
            </a:pPr>
            <a:r>
              <a:rPr b="0" lang="en-US" sz="1800" spc="-1" strike="noStrike">
                <a:solidFill>
                  <a:srgbClr val="000000"/>
                </a:solidFill>
                <a:latin typeface="Calibri"/>
              </a:rPr>
              <a:t>Levels = 3</a:t>
            </a:r>
            <a:endParaRPr b="0" lang="en-US" sz="1800" spc="-1" strike="noStrike">
              <a:latin typeface="Arial"/>
            </a:endParaRPr>
          </a:p>
        </p:txBody>
      </p:sp>
      <p:sp>
        <p:nvSpPr>
          <p:cNvPr id="159" name="Line 22"/>
          <p:cNvSpPr/>
          <p:nvPr/>
        </p:nvSpPr>
        <p:spPr>
          <a:xfrm>
            <a:off x="697680" y="3393000"/>
            <a:ext cx="1224360" cy="360"/>
          </a:xfrm>
          <a:prstGeom prst="line">
            <a:avLst/>
          </a:prstGeom>
          <a:ln>
            <a:solidFill>
              <a:srgbClr val="ff0000"/>
            </a:solidFill>
            <a:round/>
          </a:ln>
        </p:spPr>
        <p:style>
          <a:lnRef idx="2">
            <a:schemeClr val="accent6"/>
          </a:lnRef>
          <a:fillRef idx="0">
            <a:schemeClr val="accent6"/>
          </a:fillRef>
          <a:effectRef idx="1">
            <a:schemeClr val="accent6"/>
          </a:effectRef>
          <a:fontRef idx="minor"/>
        </p:style>
      </p:sp>
      <p:sp>
        <p:nvSpPr>
          <p:cNvPr id="160" name="Line 23"/>
          <p:cNvSpPr/>
          <p:nvPr/>
        </p:nvSpPr>
        <p:spPr>
          <a:xfrm>
            <a:off x="697680" y="3220560"/>
            <a:ext cx="1224360" cy="360"/>
          </a:xfrm>
          <a:prstGeom prst="line">
            <a:avLst/>
          </a:prstGeom>
          <a:ln>
            <a:solidFill>
              <a:srgbClr val="ff0000"/>
            </a:solidFill>
            <a:round/>
          </a:ln>
        </p:spPr>
        <p:style>
          <a:lnRef idx="2">
            <a:schemeClr val="accent6"/>
          </a:lnRef>
          <a:fillRef idx="0">
            <a:schemeClr val="accent6"/>
          </a:fillRef>
          <a:effectRef idx="1">
            <a:schemeClr val="accent6"/>
          </a:effectRef>
          <a:fontRef idx="minor"/>
        </p:style>
      </p:sp>
      <p:sp>
        <p:nvSpPr>
          <p:cNvPr id="161" name="CustomShape 24"/>
          <p:cNvSpPr/>
          <p:nvPr/>
        </p:nvSpPr>
        <p:spPr>
          <a:xfrm>
            <a:off x="4124160" y="3429000"/>
            <a:ext cx="503640" cy="360"/>
          </a:xfrm>
          <a:custGeom>
            <a:avLst/>
            <a:gdLst/>
            <a:ahLst/>
            <a:rect l="l" t="t" r="r" b="b"/>
            <a:pathLst>
              <a:path w="21600" h="21600">
                <a:moveTo>
                  <a:pt x="0" y="0"/>
                </a:moveTo>
                <a:lnTo>
                  <a:pt x="21600" y="21600"/>
                </a:lnTo>
              </a:path>
            </a:pathLst>
          </a:custGeom>
          <a:noFill/>
          <a:ln>
            <a:round/>
            <a:tailEnd len="med" type="triangle" w="med"/>
          </a:ln>
          <a:effectLst>
            <a:outerShdw blurRad="40000" dir="5400000" dist="20000" rotWithShape="0">
              <a:srgbClr val="000000">
                <a:alpha val="38000"/>
              </a:srgbClr>
            </a:outerShdw>
          </a:effectLst>
        </p:spPr>
        <p:style>
          <a:lnRef idx="2">
            <a:schemeClr val="accent6"/>
          </a:lnRef>
          <a:fillRef idx="0">
            <a:schemeClr val="accent6"/>
          </a:fillRef>
          <a:effectRef idx="1">
            <a:schemeClr val="accent6"/>
          </a:effectRef>
          <a:fontRef idx="minor"/>
        </p:style>
      </p:sp>
      <p:sp>
        <p:nvSpPr>
          <p:cNvPr id="162" name="CustomShape 25"/>
          <p:cNvSpPr/>
          <p:nvPr/>
        </p:nvSpPr>
        <p:spPr>
          <a:xfrm>
            <a:off x="4961880" y="3250440"/>
            <a:ext cx="359640" cy="359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63" name="CustomShape 26"/>
          <p:cNvSpPr/>
          <p:nvPr/>
        </p:nvSpPr>
        <p:spPr>
          <a:xfrm>
            <a:off x="5600880" y="3304440"/>
            <a:ext cx="251640" cy="251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64" name="CustomShape 27"/>
          <p:cNvSpPr/>
          <p:nvPr/>
        </p:nvSpPr>
        <p:spPr>
          <a:xfrm>
            <a:off x="5015880" y="3304440"/>
            <a:ext cx="251640" cy="251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65" name="CustomShape 28"/>
          <p:cNvSpPr/>
          <p:nvPr/>
        </p:nvSpPr>
        <p:spPr>
          <a:xfrm>
            <a:off x="5672880" y="3376440"/>
            <a:ext cx="107640" cy="107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66" name="CustomShape 29"/>
          <p:cNvSpPr/>
          <p:nvPr/>
        </p:nvSpPr>
        <p:spPr>
          <a:xfrm>
            <a:off x="5069880" y="3358440"/>
            <a:ext cx="143640" cy="143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67" name="CustomShape 30"/>
          <p:cNvSpPr/>
          <p:nvPr/>
        </p:nvSpPr>
        <p:spPr>
          <a:xfrm flipH="1">
            <a:off x="2080800" y="1989360"/>
            <a:ext cx="287640" cy="12420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168" name="CustomShape 31"/>
          <p:cNvSpPr/>
          <p:nvPr/>
        </p:nvSpPr>
        <p:spPr>
          <a:xfrm flipH="1">
            <a:off x="2081520" y="3287160"/>
            <a:ext cx="295920" cy="26748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grpSp>
        <p:nvGrpSpPr>
          <p:cNvPr id="169" name="Group 32"/>
          <p:cNvGrpSpPr/>
          <p:nvPr/>
        </p:nvGrpSpPr>
        <p:grpSpPr>
          <a:xfrm>
            <a:off x="906480" y="4222440"/>
            <a:ext cx="806400" cy="1007640"/>
            <a:chOff x="906480" y="4222440"/>
            <a:chExt cx="806400" cy="1007640"/>
          </a:xfrm>
        </p:grpSpPr>
        <p:grpSp>
          <p:nvGrpSpPr>
            <p:cNvPr id="170" name="Group 33"/>
            <p:cNvGrpSpPr/>
            <p:nvPr/>
          </p:nvGrpSpPr>
          <p:grpSpPr>
            <a:xfrm>
              <a:off x="906480" y="4222440"/>
              <a:ext cx="460440" cy="1006200"/>
              <a:chOff x="906480" y="4222440"/>
              <a:chExt cx="460440" cy="1006200"/>
            </a:xfrm>
          </p:grpSpPr>
          <p:sp>
            <p:nvSpPr>
              <p:cNvPr id="171" name="CustomShape 34"/>
              <p:cNvSpPr/>
              <p:nvPr/>
            </p:nvSpPr>
            <p:spPr>
              <a:xfrm>
                <a:off x="906480" y="4222440"/>
                <a:ext cx="230040" cy="1004760"/>
              </a:xfrm>
              <a:custGeom>
                <a:avLst/>
                <a:gdLst/>
                <a:ah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sp>
            <p:nvSpPr>
              <p:cNvPr id="172" name="CustomShape 35"/>
              <p:cNvSpPr/>
              <p:nvPr/>
            </p:nvSpPr>
            <p:spPr>
              <a:xfrm flipH="1">
                <a:off x="1136520" y="4223880"/>
                <a:ext cx="230040" cy="1004760"/>
              </a:xfrm>
              <a:custGeom>
                <a:avLst/>
                <a:gdLst/>
                <a:ah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grpSp>
        <p:grpSp>
          <p:nvGrpSpPr>
            <p:cNvPr id="173" name="Group 36"/>
            <p:cNvGrpSpPr/>
            <p:nvPr/>
          </p:nvGrpSpPr>
          <p:grpSpPr>
            <a:xfrm>
              <a:off x="1367640" y="4725000"/>
              <a:ext cx="345240" cy="505080"/>
              <a:chOff x="1367640" y="4725000"/>
              <a:chExt cx="345240" cy="505080"/>
            </a:xfrm>
          </p:grpSpPr>
          <p:sp>
            <p:nvSpPr>
              <p:cNvPr id="174" name="CustomShape 37"/>
              <p:cNvSpPr/>
              <p:nvPr/>
            </p:nvSpPr>
            <p:spPr>
              <a:xfrm>
                <a:off x="1367640" y="4725000"/>
                <a:ext cx="172440" cy="504360"/>
              </a:xfrm>
              <a:custGeom>
                <a:avLst/>
                <a:gdLst/>
                <a:ah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sp>
            <p:nvSpPr>
              <p:cNvPr id="175" name="CustomShape 38"/>
              <p:cNvSpPr/>
              <p:nvPr/>
            </p:nvSpPr>
            <p:spPr>
              <a:xfrm flipH="1">
                <a:off x="1540080" y="4725720"/>
                <a:ext cx="172440" cy="504360"/>
              </a:xfrm>
              <a:custGeom>
                <a:avLst/>
                <a:gdLst/>
                <a:ahLst/>
                <a:rect l="l" t="t" r="r" b="b"/>
                <a:pathLst>
                  <a:path w="276225" h="1828800">
                    <a:moveTo>
                      <a:pt x="0" y="1828800"/>
                    </a:moveTo>
                    <a:cubicBezTo>
                      <a:pt x="203200" y="1781175"/>
                      <a:pt x="181053" y="1495425"/>
                      <a:pt x="203278" y="1333500"/>
                    </a:cubicBezTo>
                    <a:lnTo>
                      <a:pt x="276225" y="0"/>
                    </a:lnTo>
                  </a:path>
                </a:pathLst>
              </a:custGeom>
              <a:noFill/>
              <a:ln>
                <a:round/>
              </a:ln>
            </p:spPr>
            <p:style>
              <a:lnRef idx="2">
                <a:schemeClr val="accent1">
                  <a:shade val="50000"/>
                </a:schemeClr>
              </a:lnRef>
              <a:fillRef idx="1">
                <a:schemeClr val="accent1"/>
              </a:fillRef>
              <a:effectRef idx="0">
                <a:schemeClr val="accent1"/>
              </a:effectRef>
              <a:fontRef idx="minor"/>
            </p:style>
          </p:sp>
        </p:grpSp>
      </p:grpSp>
      <p:sp>
        <p:nvSpPr>
          <p:cNvPr id="176" name="Line 39"/>
          <p:cNvSpPr/>
          <p:nvPr/>
        </p:nvSpPr>
        <p:spPr>
          <a:xfrm>
            <a:off x="682560" y="4815360"/>
            <a:ext cx="1224000" cy="360"/>
          </a:xfrm>
          <a:prstGeom prst="line">
            <a:avLst/>
          </a:prstGeom>
          <a:ln>
            <a:solidFill>
              <a:srgbClr val="ff0000"/>
            </a:solidFill>
            <a:round/>
          </a:ln>
        </p:spPr>
        <p:style>
          <a:lnRef idx="2">
            <a:schemeClr val="accent6"/>
          </a:lnRef>
          <a:fillRef idx="0">
            <a:schemeClr val="accent6"/>
          </a:fillRef>
          <a:effectRef idx="1">
            <a:schemeClr val="accent6"/>
          </a:effectRef>
          <a:fontRef idx="minor"/>
        </p:style>
      </p:sp>
      <p:sp>
        <p:nvSpPr>
          <p:cNvPr id="177" name="Line 40"/>
          <p:cNvSpPr/>
          <p:nvPr/>
        </p:nvSpPr>
        <p:spPr>
          <a:xfrm>
            <a:off x="682560" y="4642920"/>
            <a:ext cx="1224000" cy="360"/>
          </a:xfrm>
          <a:prstGeom prst="line">
            <a:avLst/>
          </a:prstGeom>
          <a:ln>
            <a:solidFill>
              <a:srgbClr val="ff0000"/>
            </a:solidFill>
            <a:round/>
          </a:ln>
        </p:spPr>
        <p:style>
          <a:lnRef idx="2">
            <a:schemeClr val="accent6"/>
          </a:lnRef>
          <a:fillRef idx="0">
            <a:schemeClr val="accent6"/>
          </a:fillRef>
          <a:effectRef idx="1">
            <a:schemeClr val="accent6"/>
          </a:effectRef>
          <a:fontRef idx="minor"/>
        </p:style>
      </p:sp>
      <p:sp>
        <p:nvSpPr>
          <p:cNvPr id="178" name="CustomShape 41"/>
          <p:cNvSpPr/>
          <p:nvPr/>
        </p:nvSpPr>
        <p:spPr>
          <a:xfrm>
            <a:off x="2356200" y="4654800"/>
            <a:ext cx="161352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Lowest positive</a:t>
            </a:r>
            <a:endParaRPr b="0" lang="en-US" sz="1800" spc="-1" strike="noStrike">
              <a:latin typeface="Arial"/>
            </a:endParaRPr>
          </a:p>
          <a:p>
            <a:pPr>
              <a:lnSpc>
                <a:spcPct val="100000"/>
              </a:lnSpc>
            </a:pPr>
            <a:r>
              <a:rPr b="0" lang="en-US" sz="1800" spc="-1" strike="noStrike">
                <a:solidFill>
                  <a:srgbClr val="000000"/>
                </a:solidFill>
                <a:latin typeface="Calibri"/>
              </a:rPr>
              <a:t>Levels = 2</a:t>
            </a:r>
            <a:endParaRPr b="0" lang="en-US" sz="1800" spc="-1" strike="noStrike">
              <a:latin typeface="Arial"/>
            </a:endParaRPr>
          </a:p>
        </p:txBody>
      </p:sp>
      <p:sp>
        <p:nvSpPr>
          <p:cNvPr id="179" name="CustomShape 42"/>
          <p:cNvSpPr/>
          <p:nvPr/>
        </p:nvSpPr>
        <p:spPr>
          <a:xfrm flipH="1">
            <a:off x="2049840" y="4815360"/>
            <a:ext cx="318600" cy="360"/>
          </a:xfrm>
          <a:custGeom>
            <a:avLst/>
            <a:gdLst/>
            <a:ahLst/>
            <a:rect l="l" t="t" r="r" b="b"/>
            <a:pathLst>
              <a:path w="21600" h="21600">
                <a:moveTo>
                  <a:pt x="0" y="0"/>
                </a:moveTo>
                <a:lnTo>
                  <a:pt x="21600" y="21600"/>
                </a:lnTo>
              </a:path>
            </a:pathLst>
          </a:custGeom>
          <a:noFill/>
          <a:ln>
            <a:solidFill>
              <a:srgbClr val="4a7ebb"/>
            </a:solidFill>
            <a:round/>
            <a:tailEnd len="med" type="triangle" w="med"/>
          </a:ln>
        </p:spPr>
        <p:style>
          <a:lnRef idx="1">
            <a:schemeClr val="accent1"/>
          </a:lnRef>
          <a:fillRef idx="0">
            <a:schemeClr val="accent1"/>
          </a:fillRef>
          <a:effectRef idx="0">
            <a:schemeClr val="accent1"/>
          </a:effectRef>
          <a:fontRef idx="minor"/>
        </p:style>
      </p:sp>
      <p:sp>
        <p:nvSpPr>
          <p:cNvPr id="180" name="CustomShape 43"/>
          <p:cNvSpPr/>
          <p:nvPr/>
        </p:nvSpPr>
        <p:spPr>
          <a:xfrm>
            <a:off x="4124160" y="4905000"/>
            <a:ext cx="503640" cy="360"/>
          </a:xfrm>
          <a:custGeom>
            <a:avLst/>
            <a:gdLst/>
            <a:ahLst/>
            <a:rect l="l" t="t" r="r" b="b"/>
            <a:pathLst>
              <a:path w="21600" h="21600">
                <a:moveTo>
                  <a:pt x="0" y="0"/>
                </a:moveTo>
                <a:lnTo>
                  <a:pt x="21600" y="21600"/>
                </a:lnTo>
              </a:path>
            </a:pathLst>
          </a:custGeom>
          <a:noFill/>
          <a:ln>
            <a:round/>
            <a:tailEnd len="med" type="triangle" w="med"/>
          </a:ln>
          <a:effectLst>
            <a:outerShdw blurRad="40000" dir="5400000" dist="20000" rotWithShape="0">
              <a:srgbClr val="000000">
                <a:alpha val="38000"/>
              </a:srgbClr>
            </a:outerShdw>
          </a:effectLst>
        </p:spPr>
        <p:style>
          <a:lnRef idx="2">
            <a:schemeClr val="accent6"/>
          </a:lnRef>
          <a:fillRef idx="0">
            <a:schemeClr val="accent6"/>
          </a:fillRef>
          <a:effectRef idx="1">
            <a:schemeClr val="accent6"/>
          </a:effectRef>
          <a:fontRef idx="minor"/>
        </p:style>
      </p:sp>
      <p:sp>
        <p:nvSpPr>
          <p:cNvPr id="181" name="CustomShape 44"/>
          <p:cNvSpPr/>
          <p:nvPr/>
        </p:nvSpPr>
        <p:spPr>
          <a:xfrm>
            <a:off x="5015880" y="4780440"/>
            <a:ext cx="251640" cy="251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82" name="CustomShape 45"/>
          <p:cNvSpPr/>
          <p:nvPr/>
        </p:nvSpPr>
        <p:spPr>
          <a:xfrm>
            <a:off x="5672880" y="4852440"/>
            <a:ext cx="107640" cy="107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83" name="CustomShape 46"/>
          <p:cNvSpPr/>
          <p:nvPr/>
        </p:nvSpPr>
        <p:spPr>
          <a:xfrm>
            <a:off x="5069880" y="4834440"/>
            <a:ext cx="143640" cy="143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84" name="CustomShape 47"/>
          <p:cNvSpPr/>
          <p:nvPr/>
        </p:nvSpPr>
        <p:spPr>
          <a:xfrm>
            <a:off x="153000" y="131040"/>
            <a:ext cx="277200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adjustment of the contours:</a:t>
            </a:r>
            <a:endParaRPr b="0" lang="en-US" sz="1800" spc="-1" strike="noStrike">
              <a:latin typeface="Arial"/>
            </a:endParaRPr>
          </a:p>
        </p:txBody>
      </p:sp>
      <p:sp>
        <p:nvSpPr>
          <p:cNvPr id="185" name="CustomShape 48"/>
          <p:cNvSpPr/>
          <p:nvPr/>
        </p:nvSpPr>
        <p:spPr>
          <a:xfrm>
            <a:off x="962640" y="849240"/>
            <a:ext cx="43704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1D</a:t>
            </a:r>
            <a:endParaRPr b="0" lang="en-US" sz="1800" spc="-1" strike="noStrike">
              <a:latin typeface="Arial"/>
            </a:endParaRPr>
          </a:p>
        </p:txBody>
      </p:sp>
      <p:sp>
        <p:nvSpPr>
          <p:cNvPr id="186" name="CustomShape 49"/>
          <p:cNvSpPr/>
          <p:nvPr/>
        </p:nvSpPr>
        <p:spPr>
          <a:xfrm>
            <a:off x="5223240" y="849240"/>
            <a:ext cx="43704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2D</a:t>
            </a:r>
            <a:endParaRPr b="0" lang="en-US" sz="1800" spc="-1" strike="noStrike">
              <a:latin typeface="Arial"/>
            </a:endParaRPr>
          </a:p>
        </p:txBody>
      </p:sp>
      <p:grpSp>
        <p:nvGrpSpPr>
          <p:cNvPr id="187" name="Group 50"/>
          <p:cNvGrpSpPr/>
          <p:nvPr/>
        </p:nvGrpSpPr>
        <p:grpSpPr>
          <a:xfrm>
            <a:off x="6793200" y="1071360"/>
            <a:ext cx="234000" cy="1998360"/>
            <a:chOff x="6793200" y="1071360"/>
            <a:chExt cx="234000" cy="1998360"/>
          </a:xfrm>
        </p:grpSpPr>
        <p:sp>
          <p:nvSpPr>
            <p:cNvPr id="188" name="CustomShape 51"/>
            <p:cNvSpPr/>
            <p:nvPr/>
          </p:nvSpPr>
          <p:spPr>
            <a:xfrm>
              <a:off x="6804360" y="1071360"/>
              <a:ext cx="215640" cy="1564920"/>
            </a:xfrm>
            <a:prstGeom prst="rect">
              <a:avLst/>
            </a:prstGeom>
            <a:solidFill>
              <a:schemeClr val="tx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89" name="CustomShape 52"/>
            <p:cNvSpPr/>
            <p:nvPr/>
          </p:nvSpPr>
          <p:spPr>
            <a:xfrm>
              <a:off x="6804360" y="2638440"/>
              <a:ext cx="215640" cy="431280"/>
            </a:xfrm>
            <a:prstGeom prst="rect">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sp>
        <p:sp>
          <p:nvSpPr>
            <p:cNvPr id="190" name="Line 53"/>
            <p:cNvSpPr/>
            <p:nvPr/>
          </p:nvSpPr>
          <p:spPr>
            <a:xfrm>
              <a:off x="6793200" y="2071800"/>
              <a:ext cx="234000" cy="360"/>
            </a:xfrm>
            <a:prstGeom prst="line">
              <a:avLst/>
            </a:prstGeom>
            <a:ln>
              <a:solidFill>
                <a:srgbClr val="ff0000"/>
              </a:solidFill>
              <a:round/>
            </a:ln>
          </p:spPr>
          <p:style>
            <a:lnRef idx="3">
              <a:schemeClr val="accent6"/>
            </a:lnRef>
            <a:fillRef idx="0">
              <a:schemeClr val="accent6"/>
            </a:fillRef>
            <a:effectRef idx="2">
              <a:schemeClr val="accent6"/>
            </a:effectRef>
            <a:fontRef idx="minor"/>
          </p:style>
        </p:sp>
      </p:grpSp>
      <p:sp>
        <p:nvSpPr>
          <p:cNvPr id="191" name="CustomShape 54"/>
          <p:cNvSpPr/>
          <p:nvPr/>
        </p:nvSpPr>
        <p:spPr>
          <a:xfrm>
            <a:off x="7679160" y="2228040"/>
            <a:ext cx="215640" cy="1564920"/>
          </a:xfrm>
          <a:prstGeom prst="rect">
            <a:avLst/>
          </a:prstGeom>
          <a:solidFill>
            <a:schemeClr val="tx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92" name="CustomShape 55"/>
          <p:cNvSpPr/>
          <p:nvPr/>
        </p:nvSpPr>
        <p:spPr>
          <a:xfrm>
            <a:off x="7679160" y="3794760"/>
            <a:ext cx="215640" cy="431280"/>
          </a:xfrm>
          <a:prstGeom prst="rect">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sp>
      <p:sp>
        <p:nvSpPr>
          <p:cNvPr id="193" name="Line 56"/>
          <p:cNvSpPr/>
          <p:nvPr/>
        </p:nvSpPr>
        <p:spPr>
          <a:xfrm>
            <a:off x="7668000" y="3228120"/>
            <a:ext cx="234000" cy="360"/>
          </a:xfrm>
          <a:prstGeom prst="line">
            <a:avLst/>
          </a:prstGeom>
          <a:ln>
            <a:solidFill>
              <a:srgbClr val="ff0000"/>
            </a:solidFill>
            <a:round/>
          </a:ln>
        </p:spPr>
        <p:style>
          <a:lnRef idx="3">
            <a:schemeClr val="accent6"/>
          </a:lnRef>
          <a:fillRef idx="0">
            <a:schemeClr val="accent6"/>
          </a:fillRef>
          <a:effectRef idx="2">
            <a:schemeClr val="accent6"/>
          </a:effectRef>
          <a:fontRef idx="minor"/>
        </p:style>
      </p:sp>
      <p:sp>
        <p:nvSpPr>
          <p:cNvPr id="194" name="Line 57"/>
          <p:cNvSpPr/>
          <p:nvPr/>
        </p:nvSpPr>
        <p:spPr>
          <a:xfrm>
            <a:off x="7669800" y="2924640"/>
            <a:ext cx="234000" cy="360"/>
          </a:xfrm>
          <a:prstGeom prst="line">
            <a:avLst/>
          </a:prstGeom>
          <a:ln>
            <a:solidFill>
              <a:srgbClr val="ff0000"/>
            </a:solidFill>
            <a:round/>
          </a:ln>
        </p:spPr>
        <p:style>
          <a:lnRef idx="3">
            <a:schemeClr val="accent6"/>
          </a:lnRef>
          <a:fillRef idx="0">
            <a:schemeClr val="accent6"/>
          </a:fillRef>
          <a:effectRef idx="2">
            <a:schemeClr val="accent6"/>
          </a:effectRef>
          <a:fontRef idx="minor"/>
        </p:style>
      </p:sp>
      <p:sp>
        <p:nvSpPr>
          <p:cNvPr id="195" name="Line 58"/>
          <p:cNvSpPr/>
          <p:nvPr/>
        </p:nvSpPr>
        <p:spPr>
          <a:xfrm>
            <a:off x="7671600" y="2621160"/>
            <a:ext cx="234000" cy="360"/>
          </a:xfrm>
          <a:prstGeom prst="line">
            <a:avLst/>
          </a:prstGeom>
          <a:ln>
            <a:solidFill>
              <a:srgbClr val="ff0000"/>
            </a:solidFill>
            <a:round/>
          </a:ln>
        </p:spPr>
        <p:style>
          <a:lnRef idx="3">
            <a:schemeClr val="accent6"/>
          </a:lnRef>
          <a:fillRef idx="0">
            <a:schemeClr val="accent6"/>
          </a:fillRef>
          <a:effectRef idx="2">
            <a:schemeClr val="accent6"/>
          </a:effectRef>
          <a:fontRef idx="minor"/>
        </p:style>
      </p:sp>
      <p:pic>
        <p:nvPicPr>
          <p:cNvPr id="196" name="Picture 80" descr=""/>
          <p:cNvPicPr/>
          <p:nvPr/>
        </p:nvPicPr>
        <p:blipFill>
          <a:blip r:embed="rId1">
            <a:extLst>
              <a:ext uri="{BEBA8EAE-BF5A-486C-A8C5-ECC9F3942E4B}">
                <a14:imgProps xmlns:a14="http://schemas.microsoft.com/office/drawing/2010/main">
                  <a14:imgLayer r:embed="rId2">
                    <a14:imgEffect>
                      <a14:sharpenSoften amount="-53000"/>
                    </a14:imgEffect>
                  </a14:imgLayer>
                </a14:imgProps>
              </a:ext>
            </a:extLst>
          </a:blip>
          <a:stretch/>
        </p:blipFill>
        <p:spPr>
          <a:xfrm>
            <a:off x="7524360" y="2622960"/>
            <a:ext cx="685440" cy="548280"/>
          </a:xfrm>
          <a:prstGeom prst="rect">
            <a:avLst/>
          </a:prstGeom>
          <a:ln>
            <a:noFill/>
          </a:ln>
        </p:spPr>
      </p:pic>
      <p:pic>
        <p:nvPicPr>
          <p:cNvPr id="197" name="Picture 79" descr=""/>
          <p:cNvPicPr/>
          <p:nvPr/>
        </p:nvPicPr>
        <p:blipFill>
          <a:blip r:embed="rId3">
            <a:extLst>
              <a:ext uri="{BEBA8EAE-BF5A-486C-A8C5-ECC9F3942E4B}">
                <a14:imgProps xmlns:a14="http://schemas.microsoft.com/office/drawing/2010/main">
                  <a14:imgLayer r:embed="rId2">
                    <a14:imgEffect>
                      <a14:sharpenSoften amount="-53000"/>
                    </a14:imgEffect>
                  </a14:imgLayer>
                </a14:imgProps>
              </a:ext>
            </a:extLst>
          </a:blip>
          <a:stretch/>
        </p:blipFill>
        <p:spPr>
          <a:xfrm>
            <a:off x="7552080" y="2827800"/>
            <a:ext cx="685440" cy="548280"/>
          </a:xfrm>
          <a:prstGeom prst="rect">
            <a:avLst/>
          </a:prstGeom>
          <a:ln>
            <a:noFill/>
          </a:ln>
        </p:spPr>
      </p:pic>
      <p:pic>
        <p:nvPicPr>
          <p:cNvPr id="198" name="Picture 76" descr=""/>
          <p:cNvPicPr/>
          <p:nvPr/>
        </p:nvPicPr>
        <p:blipFill>
          <a:blip r:embed="rId4"/>
          <a:stretch/>
        </p:blipFill>
        <p:spPr>
          <a:xfrm>
            <a:off x="7596360" y="3002400"/>
            <a:ext cx="685440" cy="548280"/>
          </a:xfrm>
          <a:prstGeom prst="rect">
            <a:avLst/>
          </a:prstGeom>
          <a:ln>
            <a:noFill/>
          </a:ln>
        </p:spPr>
      </p:pic>
      <p:sp>
        <p:nvSpPr>
          <p:cNvPr id="199" name="CustomShape 59"/>
          <p:cNvSpPr/>
          <p:nvPr/>
        </p:nvSpPr>
        <p:spPr>
          <a:xfrm>
            <a:off x="6811560" y="3965760"/>
            <a:ext cx="215640" cy="1564920"/>
          </a:xfrm>
          <a:prstGeom prst="rect">
            <a:avLst/>
          </a:prstGeom>
          <a:solidFill>
            <a:schemeClr val="tx1"/>
          </a:solid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200" name="CustomShape 60"/>
          <p:cNvSpPr/>
          <p:nvPr/>
        </p:nvSpPr>
        <p:spPr>
          <a:xfrm>
            <a:off x="6811560" y="5532840"/>
            <a:ext cx="215640" cy="431280"/>
          </a:xfrm>
          <a:prstGeom prst="rect">
            <a:avLst/>
          </a:prstGeom>
          <a:solidFill>
            <a:schemeClr val="bg1">
              <a:lumMod val="75000"/>
            </a:schemeClr>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sp>
      <p:sp>
        <p:nvSpPr>
          <p:cNvPr id="201" name="Line 61"/>
          <p:cNvSpPr/>
          <p:nvPr/>
        </p:nvSpPr>
        <p:spPr>
          <a:xfrm>
            <a:off x="6802200" y="4662720"/>
            <a:ext cx="234000" cy="360"/>
          </a:xfrm>
          <a:prstGeom prst="line">
            <a:avLst/>
          </a:prstGeom>
          <a:ln>
            <a:solidFill>
              <a:srgbClr val="ff0000"/>
            </a:solidFill>
            <a:round/>
          </a:ln>
        </p:spPr>
        <p:style>
          <a:lnRef idx="3">
            <a:schemeClr val="accent6"/>
          </a:lnRef>
          <a:fillRef idx="0">
            <a:schemeClr val="accent6"/>
          </a:fillRef>
          <a:effectRef idx="2">
            <a:schemeClr val="accent6"/>
          </a:effectRef>
          <a:fontRef idx="minor"/>
        </p:style>
      </p:sp>
      <p:sp>
        <p:nvSpPr>
          <p:cNvPr id="202" name="Line 62"/>
          <p:cNvSpPr/>
          <p:nvPr/>
        </p:nvSpPr>
        <p:spPr>
          <a:xfrm>
            <a:off x="6804000" y="4359240"/>
            <a:ext cx="234000" cy="360"/>
          </a:xfrm>
          <a:prstGeom prst="line">
            <a:avLst/>
          </a:prstGeom>
          <a:ln>
            <a:solidFill>
              <a:srgbClr val="ff0000"/>
            </a:solidFill>
            <a:round/>
          </a:ln>
        </p:spPr>
        <p:style>
          <a:lnRef idx="3">
            <a:schemeClr val="accent6"/>
          </a:lnRef>
          <a:fillRef idx="0">
            <a:schemeClr val="accent6"/>
          </a:fillRef>
          <a:effectRef idx="2">
            <a:schemeClr val="accent6"/>
          </a:effectRef>
          <a:fontRef idx="minor"/>
        </p:style>
      </p:sp>
      <p:pic>
        <p:nvPicPr>
          <p:cNvPr id="203" name="Picture 81" descr=""/>
          <p:cNvPicPr/>
          <p:nvPr/>
        </p:nvPicPr>
        <p:blipFill>
          <a:blip r:embed="rId5">
            <a:extLst>
              <a:ext uri="{BEBA8EAE-BF5A-486C-A8C5-ECC9F3942E4B}">
                <a14:imgProps xmlns:a14="http://schemas.microsoft.com/office/drawing/2010/main">
                  <a14:imgLayer r:embed="rId2">
                    <a14:imgEffect>
                      <a14:sharpenSoften amount="-53000"/>
                    </a14:imgEffect>
                  </a14:imgLayer>
                </a14:imgProps>
              </a:ext>
            </a:extLst>
          </a:blip>
          <a:stretch/>
        </p:blipFill>
        <p:spPr>
          <a:xfrm>
            <a:off x="6693480" y="4815360"/>
            <a:ext cx="685440" cy="548280"/>
          </a:xfrm>
          <a:prstGeom prst="rect">
            <a:avLst/>
          </a:prstGeom>
          <a:ln>
            <a:noFill/>
          </a:ln>
        </p:spPr>
      </p:pic>
      <p:pic>
        <p:nvPicPr>
          <p:cNvPr id="204" name="Picture 82" descr=""/>
          <p:cNvPicPr/>
          <p:nvPr/>
        </p:nvPicPr>
        <p:blipFill>
          <a:blip r:embed="rId6">
            <a:extLst>
              <a:ext uri="{BEBA8EAE-BF5A-486C-A8C5-ECC9F3942E4B}">
                <a14:imgProps xmlns:a14="http://schemas.microsoft.com/office/drawing/2010/main">
                  <a14:imgLayer r:embed="rId2">
                    <a14:imgEffect>
                      <a14:sharpenSoften amount="-53000"/>
                    </a14:imgEffect>
                  </a14:imgLayer>
                </a14:imgProps>
              </a:ext>
            </a:extLst>
          </a:blip>
          <a:stretch/>
        </p:blipFill>
        <p:spPr>
          <a:xfrm>
            <a:off x="6729840" y="4981680"/>
            <a:ext cx="685440" cy="548280"/>
          </a:xfrm>
          <a:prstGeom prst="rect">
            <a:avLst/>
          </a:prstGeom>
          <a:ln>
            <a:noFill/>
          </a:ln>
        </p:spPr>
      </p:pic>
      <p:pic>
        <p:nvPicPr>
          <p:cNvPr id="205" name="Picture 83" descr=""/>
          <p:cNvPicPr/>
          <p:nvPr/>
        </p:nvPicPr>
        <p:blipFill>
          <a:blip r:embed="rId7"/>
          <a:stretch/>
        </p:blipFill>
        <p:spPr>
          <a:xfrm>
            <a:off x="6773760" y="5155920"/>
            <a:ext cx="685440" cy="548280"/>
          </a:xfrm>
          <a:prstGeom prst="rect">
            <a:avLst/>
          </a:prstGeom>
          <a:ln>
            <a:noFill/>
          </a:ln>
        </p:spPr>
      </p:pic>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6" name="Content Placeholder 3" descr=""/>
          <p:cNvPicPr/>
          <p:nvPr/>
        </p:nvPicPr>
        <p:blipFill>
          <a:blip r:embed="rId1"/>
          <a:stretch/>
        </p:blipFill>
        <p:spPr>
          <a:xfrm>
            <a:off x="223200" y="1233360"/>
            <a:ext cx="8697240" cy="5435640"/>
          </a:xfrm>
          <a:prstGeom prst="rect">
            <a:avLst/>
          </a:prstGeom>
          <a:ln>
            <a:noFill/>
          </a:ln>
        </p:spPr>
      </p:pic>
      <p:sp>
        <p:nvSpPr>
          <p:cNvPr id="207" name="CustomShape 1"/>
          <p:cNvSpPr/>
          <p:nvPr/>
        </p:nvSpPr>
        <p:spPr>
          <a:xfrm rot="16200000">
            <a:off x="8092800" y="4372920"/>
            <a:ext cx="481320" cy="147420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08" name="CustomShape 2"/>
          <p:cNvSpPr/>
          <p:nvPr/>
        </p:nvSpPr>
        <p:spPr>
          <a:xfrm>
            <a:off x="8100360" y="1294200"/>
            <a:ext cx="360" cy="2494440"/>
          </a:xfrm>
          <a:custGeom>
            <a:avLst/>
            <a:gdLst/>
            <a:ahLst/>
            <a:rect l="l" t="t" r="r" b="b"/>
            <a:pathLst>
              <a:path w="21600" h="21600">
                <a:moveTo>
                  <a:pt x="0" y="0"/>
                </a:moveTo>
                <a:lnTo>
                  <a:pt x="21600" y="21600"/>
                </a:lnTo>
              </a:path>
            </a:pathLst>
          </a:custGeom>
          <a:noFill/>
          <a:ln>
            <a:round/>
            <a:tailEnd len="med" type="triangle" w="med"/>
          </a:ln>
          <a:effectLst>
            <a:outerShdw blurRad="40000" dir="5400000" dist="23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209" name="CustomShape 3"/>
          <p:cNvSpPr/>
          <p:nvPr/>
        </p:nvSpPr>
        <p:spPr>
          <a:xfrm>
            <a:off x="151200" y="131040"/>
            <a:ext cx="232524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zooming the spectrum:</a:t>
            </a:r>
            <a:endParaRPr b="0" lang="en-US" sz="1800" spc="-1" strike="noStrike">
              <a:latin typeface="Arial"/>
            </a:endParaRPr>
          </a:p>
        </p:txBody>
      </p:sp>
      <p:sp>
        <p:nvSpPr>
          <p:cNvPr id="210" name="CustomShape 4"/>
          <p:cNvSpPr/>
          <p:nvPr/>
        </p:nvSpPr>
        <p:spPr>
          <a:xfrm>
            <a:off x="1139040" y="367560"/>
            <a:ext cx="4065840" cy="11869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keyboard shortcut: </a:t>
            </a:r>
            <a:r>
              <a:rPr b="1" i="1" lang="en-US" sz="1800" spc="-1" strike="noStrike">
                <a:solidFill>
                  <a:srgbClr val="000000"/>
                </a:solidFill>
                <a:latin typeface="Calibri"/>
              </a:rPr>
              <a:t>zi</a:t>
            </a:r>
            <a:r>
              <a:rPr b="0" lang="en-US" sz="1800" spc="-1" strike="noStrike">
                <a:solidFill>
                  <a:srgbClr val="000000"/>
                </a:solidFill>
                <a:latin typeface="Calibri"/>
              </a:rPr>
              <a:t> (zoom in)</a:t>
            </a:r>
            <a:endParaRPr b="0" lang="en-US" sz="1800" spc="-1" strike="noStrike">
              <a:latin typeface="Arial"/>
            </a:endParaRPr>
          </a:p>
          <a:p>
            <a:pPr>
              <a:lnSpc>
                <a:spcPct val="100000"/>
              </a:lnSpc>
            </a:pPr>
            <a:r>
              <a:rPr b="0" lang="en-US" sz="1800" spc="-1" strike="noStrike">
                <a:solidFill>
                  <a:srgbClr val="000000"/>
                </a:solidFill>
                <a:latin typeface="Calibri"/>
              </a:rPr>
              <a:t>preset zoom in</a:t>
            </a:r>
            <a:endParaRPr b="0" lang="en-US" sz="1800" spc="-1" strike="noStrike">
              <a:latin typeface="Arial"/>
            </a:endParaRPr>
          </a:p>
          <a:p>
            <a:pPr>
              <a:lnSpc>
                <a:spcPct val="100000"/>
              </a:lnSpc>
            </a:pPr>
            <a:r>
              <a:rPr b="0" lang="en-US" sz="1800" spc="-1" strike="noStrike">
                <a:solidFill>
                  <a:srgbClr val="000000"/>
                </a:solidFill>
                <a:latin typeface="Calibri"/>
              </a:rPr>
              <a:t>alternatively use of middle mouse bottom</a:t>
            </a:r>
            <a:endParaRPr b="0" lang="en-US" sz="1800" spc="-1" strike="noStrike">
              <a:latin typeface="Arial"/>
            </a:endParaRPr>
          </a:p>
          <a:p>
            <a:pPr>
              <a:lnSpc>
                <a:spcPct val="100000"/>
              </a:lnSpc>
            </a:pPr>
            <a:endParaRPr b="0" lang="en-US" sz="1800" spc="-1" strike="noStrike">
              <a:latin typeface="Arial"/>
            </a:endParaRPr>
          </a:p>
        </p:txBody>
      </p:sp>
      <p:sp>
        <p:nvSpPr>
          <p:cNvPr id="211" name="CustomShape 5"/>
          <p:cNvSpPr/>
          <p:nvPr/>
        </p:nvSpPr>
        <p:spPr>
          <a:xfrm>
            <a:off x="5139000" y="370800"/>
            <a:ext cx="3677040" cy="9133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pointer mode– zoom: key F11</a:t>
            </a:r>
            <a:endParaRPr b="0" lang="en-US" sz="1800" spc="-1" strike="noStrike">
              <a:latin typeface="Arial"/>
            </a:endParaRPr>
          </a:p>
          <a:p>
            <a:pPr>
              <a:lnSpc>
                <a:spcPct val="100000"/>
              </a:lnSpc>
            </a:pPr>
            <a:r>
              <a:rPr b="0" lang="en-US" sz="1800" spc="-1" strike="noStrike">
                <a:solidFill>
                  <a:srgbClr val="000000"/>
                </a:solidFill>
                <a:latin typeface="Calibri"/>
              </a:rPr>
              <a:t>selected region is zoomed</a:t>
            </a:r>
            <a:endParaRPr b="0" lang="en-US" sz="1800" spc="-1" strike="noStrike">
              <a:latin typeface="Arial"/>
            </a:endParaRPr>
          </a:p>
          <a:p>
            <a:pPr>
              <a:lnSpc>
                <a:spcPct val="100000"/>
              </a:lnSpc>
            </a:pPr>
            <a:r>
              <a:rPr b="0" lang="en-US" sz="1800" spc="-1" strike="noStrike">
                <a:solidFill>
                  <a:srgbClr val="000000"/>
                </a:solidFill>
                <a:latin typeface="Calibri"/>
              </a:rPr>
              <a:t>by clicking and dragging of the mouse</a:t>
            </a:r>
            <a:endParaRPr b="0" lang="en-US" sz="1800" spc="-1" strike="noStrike">
              <a:latin typeface="Arial"/>
            </a:endParaRPr>
          </a:p>
        </p:txBody>
      </p:sp>
      <p:pic>
        <p:nvPicPr>
          <p:cNvPr id="212" name="Picture 14" descr=""/>
          <p:cNvPicPr/>
          <p:nvPr/>
        </p:nvPicPr>
        <p:blipFill>
          <a:blip r:embed="rId2"/>
          <a:stretch/>
        </p:blipFill>
        <p:spPr>
          <a:xfrm>
            <a:off x="4519800" y="2847600"/>
            <a:ext cx="310680" cy="248400"/>
          </a:xfrm>
          <a:prstGeom prst="rect">
            <a:avLst/>
          </a:prstGeom>
          <a:ln>
            <a:noFill/>
          </a:ln>
        </p:spPr>
      </p:pic>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3" name="Content Placeholder 3" descr=""/>
          <p:cNvPicPr/>
          <p:nvPr/>
        </p:nvPicPr>
        <p:blipFill>
          <a:blip r:embed="rId1"/>
          <a:stretch/>
        </p:blipFill>
        <p:spPr>
          <a:xfrm>
            <a:off x="223200" y="1233360"/>
            <a:ext cx="8697240" cy="5435640"/>
          </a:xfrm>
          <a:prstGeom prst="rect">
            <a:avLst/>
          </a:prstGeom>
          <a:ln>
            <a:noFill/>
          </a:ln>
        </p:spPr>
      </p:pic>
      <p:sp>
        <p:nvSpPr>
          <p:cNvPr id="214" name="CustomShape 1"/>
          <p:cNvSpPr/>
          <p:nvPr/>
        </p:nvSpPr>
        <p:spPr>
          <a:xfrm rot="16200000">
            <a:off x="8092800" y="4132080"/>
            <a:ext cx="481320" cy="147420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15" name="CustomShape 2"/>
          <p:cNvSpPr/>
          <p:nvPr/>
        </p:nvSpPr>
        <p:spPr>
          <a:xfrm>
            <a:off x="8100360" y="1141920"/>
            <a:ext cx="360" cy="2646720"/>
          </a:xfrm>
          <a:custGeom>
            <a:avLst/>
            <a:gdLst/>
            <a:ahLst/>
            <a:rect l="l" t="t" r="r" b="b"/>
            <a:pathLst>
              <a:path w="21600" h="21600">
                <a:moveTo>
                  <a:pt x="0" y="0"/>
                </a:moveTo>
                <a:lnTo>
                  <a:pt x="21600" y="21600"/>
                </a:lnTo>
              </a:path>
            </a:pathLst>
          </a:custGeom>
          <a:noFill/>
          <a:ln>
            <a:round/>
            <a:tailEnd len="med" type="triangle" w="med"/>
          </a:ln>
          <a:effectLst>
            <a:outerShdw blurRad="40000" dir="5400000" dist="23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216" name="CustomShape 3"/>
          <p:cNvSpPr/>
          <p:nvPr/>
        </p:nvSpPr>
        <p:spPr>
          <a:xfrm>
            <a:off x="71640" y="131040"/>
            <a:ext cx="15375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PEAK PICKING:</a:t>
            </a:r>
            <a:endParaRPr b="0" lang="en-US" sz="1800" spc="-1" strike="noStrike">
              <a:latin typeface="Arial"/>
            </a:endParaRPr>
          </a:p>
        </p:txBody>
      </p:sp>
      <p:sp>
        <p:nvSpPr>
          <p:cNvPr id="217" name="CustomShape 4"/>
          <p:cNvSpPr/>
          <p:nvPr/>
        </p:nvSpPr>
        <p:spPr>
          <a:xfrm>
            <a:off x="640080" y="366840"/>
            <a:ext cx="8003880" cy="9133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pointer mode –</a:t>
            </a:r>
            <a:r>
              <a:rPr b="1" lang="en-US" sz="1800" spc="-1" strike="noStrike">
                <a:solidFill>
                  <a:srgbClr val="000000"/>
                </a:solidFill>
                <a:latin typeface="Calibri"/>
              </a:rPr>
              <a:t> find/add peak: key F8</a:t>
            </a:r>
            <a:endParaRPr b="0" lang="en-US" sz="1800" spc="-1" strike="noStrike">
              <a:latin typeface="Arial"/>
            </a:endParaRPr>
          </a:p>
          <a:p>
            <a:pPr>
              <a:lnSpc>
                <a:spcPct val="100000"/>
              </a:lnSpc>
            </a:pPr>
            <a:r>
              <a:rPr b="0" lang="en-US" sz="1800" spc="-1" strike="noStrike">
                <a:solidFill>
                  <a:srgbClr val="000000"/>
                </a:solidFill>
                <a:latin typeface="Calibri"/>
              </a:rPr>
              <a:t>one peak is added by one left click,</a:t>
            </a:r>
            <a:endParaRPr b="0" lang="en-US" sz="1800" spc="-1" strike="noStrike">
              <a:latin typeface="Arial"/>
            </a:endParaRPr>
          </a:p>
          <a:p>
            <a:pPr>
              <a:lnSpc>
                <a:spcPct val="100000"/>
              </a:lnSpc>
            </a:pPr>
            <a:r>
              <a:rPr b="0" lang="en-US" sz="1800" spc="-1" strike="noStrike">
                <a:solidFill>
                  <a:srgbClr val="000000"/>
                </a:solidFill>
                <a:latin typeface="Calibri"/>
              </a:rPr>
              <a:t>peaks in every local maximum/minimum are added by selecting the rectangle region</a:t>
            </a:r>
            <a:endParaRPr b="0" lang="en-US" sz="1800" spc="-1" strike="noStrike">
              <a:latin typeface="Arial"/>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8" name="Content Placeholder 3" descr=""/>
          <p:cNvPicPr/>
          <p:nvPr/>
        </p:nvPicPr>
        <p:blipFill>
          <a:blip r:embed="rId1"/>
          <a:stretch/>
        </p:blipFill>
        <p:spPr>
          <a:xfrm>
            <a:off x="223200" y="1233360"/>
            <a:ext cx="8697240" cy="5435640"/>
          </a:xfrm>
          <a:prstGeom prst="rect">
            <a:avLst/>
          </a:prstGeom>
          <a:ln>
            <a:noFill/>
          </a:ln>
        </p:spPr>
      </p:pic>
      <p:sp>
        <p:nvSpPr>
          <p:cNvPr id="219" name="CustomShape 1"/>
          <p:cNvSpPr/>
          <p:nvPr/>
        </p:nvSpPr>
        <p:spPr>
          <a:xfrm>
            <a:off x="142560" y="131040"/>
            <a:ext cx="139428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peak picking:</a:t>
            </a:r>
            <a:endParaRPr b="0" lang="en-US" sz="1800" spc="-1" strike="noStrike">
              <a:latin typeface="Arial"/>
            </a:endParaRPr>
          </a:p>
        </p:txBody>
      </p:sp>
      <p:sp>
        <p:nvSpPr>
          <p:cNvPr id="220" name="CustomShape 2"/>
          <p:cNvSpPr/>
          <p:nvPr/>
        </p:nvSpPr>
        <p:spPr>
          <a:xfrm>
            <a:off x="1583640" y="131040"/>
            <a:ext cx="746136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changing the size of ornaments (peaks, labels...): </a:t>
            </a:r>
            <a:r>
              <a:rPr b="1" i="1" lang="en-US" sz="1800" spc="-1" strike="noStrike">
                <a:solidFill>
                  <a:srgbClr val="000000"/>
                </a:solidFill>
                <a:latin typeface="Calibri"/>
              </a:rPr>
              <a:t>ot</a:t>
            </a:r>
            <a:r>
              <a:rPr b="0" lang="en-US" sz="1800" spc="-1" strike="noStrike">
                <a:solidFill>
                  <a:srgbClr val="000000"/>
                </a:solidFill>
                <a:latin typeface="Calibri"/>
              </a:rPr>
              <a:t> → sizes → change the size </a:t>
            </a:r>
            <a:endParaRPr b="0" lang="en-US" sz="1800" spc="-1" strike="noStrike">
              <a:latin typeface="Arial"/>
            </a:endParaRPr>
          </a:p>
          <a:p>
            <a:pPr>
              <a:lnSpc>
                <a:spcPct val="100000"/>
              </a:lnSpc>
            </a:pPr>
            <a:r>
              <a:rPr b="0" lang="en-US" sz="1800" spc="-1" strike="noStrike">
                <a:solidFill>
                  <a:srgbClr val="000000"/>
                </a:solidFill>
                <a:latin typeface="Calibri"/>
              </a:rPr>
              <a:t>as desirable (proper value 0.05) → apply</a:t>
            </a:r>
            <a:endParaRPr b="0" lang="en-US" sz="1800" spc="-1" strike="noStrike">
              <a:latin typeface="Arial"/>
            </a:endParaRPr>
          </a:p>
        </p:txBody>
      </p:sp>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1" name="Content Placeholder 3" descr=""/>
          <p:cNvPicPr/>
          <p:nvPr/>
        </p:nvPicPr>
        <p:blipFill>
          <a:blip r:embed="rId1"/>
          <a:stretch/>
        </p:blipFill>
        <p:spPr>
          <a:xfrm>
            <a:off x="223200" y="1233360"/>
            <a:ext cx="8697240" cy="5435640"/>
          </a:xfrm>
          <a:prstGeom prst="rect">
            <a:avLst/>
          </a:prstGeom>
          <a:ln>
            <a:noFill/>
          </a:ln>
        </p:spPr>
      </p:pic>
      <p:sp>
        <p:nvSpPr>
          <p:cNvPr id="222" name="CustomShape 1"/>
          <p:cNvSpPr/>
          <p:nvPr/>
        </p:nvSpPr>
        <p:spPr>
          <a:xfrm>
            <a:off x="-20520" y="131040"/>
            <a:ext cx="172188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PEAK SELECTION</a:t>
            </a:r>
            <a:endParaRPr b="0" lang="en-US" sz="1800" spc="-1" strike="noStrike">
              <a:latin typeface="Arial"/>
            </a:endParaRPr>
          </a:p>
        </p:txBody>
      </p:sp>
      <p:sp>
        <p:nvSpPr>
          <p:cNvPr id="223" name="CustomShape 2"/>
          <p:cNvSpPr/>
          <p:nvPr/>
        </p:nvSpPr>
        <p:spPr>
          <a:xfrm>
            <a:off x="2699640" y="152640"/>
            <a:ext cx="6128640" cy="9133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alibri"/>
              </a:rPr>
              <a:t>selection: pointer mode – </a:t>
            </a:r>
            <a:r>
              <a:rPr b="1" lang="en-US" sz="1800" spc="-1" strike="noStrike">
                <a:solidFill>
                  <a:srgbClr val="000000"/>
                </a:solidFill>
                <a:latin typeface="Calibri"/>
              </a:rPr>
              <a:t>select: key F1</a:t>
            </a:r>
            <a:endParaRPr b="0" lang="en-US" sz="1800" spc="-1" strike="noStrike">
              <a:latin typeface="Arial"/>
            </a:endParaRPr>
          </a:p>
          <a:p>
            <a:pPr>
              <a:lnSpc>
                <a:spcPct val="100000"/>
              </a:lnSpc>
            </a:pPr>
            <a:r>
              <a:rPr b="0" lang="en-US" sz="1800" spc="-1" strike="noStrike">
                <a:solidFill>
                  <a:srgbClr val="000000"/>
                </a:solidFill>
                <a:latin typeface="Calibri"/>
              </a:rPr>
              <a:t>one object is selected by clicking on it,</a:t>
            </a:r>
            <a:endParaRPr b="0" lang="en-US" sz="1800" spc="-1" strike="noStrike">
              <a:latin typeface="Arial"/>
            </a:endParaRPr>
          </a:p>
          <a:p>
            <a:pPr>
              <a:lnSpc>
                <a:spcPct val="100000"/>
              </a:lnSpc>
            </a:pPr>
            <a:r>
              <a:rPr b="0" lang="en-US" sz="1800" spc="-1" strike="noStrike">
                <a:solidFill>
                  <a:srgbClr val="000000"/>
                </a:solidFill>
                <a:latin typeface="Calibri"/>
              </a:rPr>
              <a:t>more object are selected by dragging the mouse (or Shift+click)</a:t>
            </a:r>
            <a:endParaRPr b="0" lang="en-US" sz="1800" spc="-1" strike="noStrike">
              <a:latin typeface="Arial"/>
            </a:endParaRPr>
          </a:p>
        </p:txBody>
      </p:sp>
      <p:sp>
        <p:nvSpPr>
          <p:cNvPr id="224" name="CustomShape 3"/>
          <p:cNvSpPr/>
          <p:nvPr/>
        </p:nvSpPr>
        <p:spPr>
          <a:xfrm rot="16200000">
            <a:off x="8092800" y="3436920"/>
            <a:ext cx="481320" cy="147420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25" name="CustomShape 4"/>
          <p:cNvSpPr/>
          <p:nvPr/>
        </p:nvSpPr>
        <p:spPr>
          <a:xfrm>
            <a:off x="8100360" y="1076040"/>
            <a:ext cx="360" cy="2712600"/>
          </a:xfrm>
          <a:custGeom>
            <a:avLst/>
            <a:gdLst/>
            <a:ahLst/>
            <a:rect l="l" t="t" r="r" b="b"/>
            <a:pathLst>
              <a:path w="21600" h="21600">
                <a:moveTo>
                  <a:pt x="0" y="0"/>
                </a:moveTo>
                <a:lnTo>
                  <a:pt x="21600" y="21600"/>
                </a:lnTo>
              </a:path>
            </a:pathLst>
          </a:custGeom>
          <a:noFill/>
          <a:ln>
            <a:round/>
            <a:tailEnd len="med" type="triangle" w="med"/>
          </a:ln>
          <a:effectLst>
            <a:outerShdw blurRad="40000" dir="5400000" dist="23000" rotWithShape="0">
              <a:srgbClr val="000000">
                <a:alpha val="35000"/>
              </a:srgbClr>
            </a:outerShdw>
          </a:effectLst>
        </p:spPr>
        <p:style>
          <a:lnRef idx="3">
            <a:schemeClr val="accent6"/>
          </a:lnRef>
          <a:fillRef idx="0">
            <a:schemeClr val="accent6"/>
          </a:fillRef>
          <a:effectRef idx="2">
            <a:schemeClr val="accent6"/>
          </a:effectRef>
          <a:fontRef idx="minor"/>
        </p:style>
      </p:sp>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6" name="Content Placeholder 3" descr=""/>
          <p:cNvPicPr/>
          <p:nvPr/>
        </p:nvPicPr>
        <p:blipFill>
          <a:blip r:embed="rId1"/>
          <a:stretch/>
        </p:blipFill>
        <p:spPr>
          <a:xfrm>
            <a:off x="223200" y="1233360"/>
            <a:ext cx="8697240" cy="5435640"/>
          </a:xfrm>
          <a:prstGeom prst="rect">
            <a:avLst/>
          </a:prstGeom>
          <a:ln>
            <a:noFill/>
          </a:ln>
        </p:spPr>
      </p:pic>
      <p:sp>
        <p:nvSpPr>
          <p:cNvPr id="227" name="CustomShape 1"/>
          <p:cNvSpPr/>
          <p:nvPr/>
        </p:nvSpPr>
        <p:spPr>
          <a:xfrm>
            <a:off x="142560" y="131040"/>
            <a:ext cx="139428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peak picking:</a:t>
            </a:r>
            <a:endParaRPr b="0" lang="en-US" sz="1800" spc="-1" strike="noStrike">
              <a:latin typeface="Arial"/>
            </a:endParaRPr>
          </a:p>
        </p:txBody>
      </p:sp>
      <p:sp>
        <p:nvSpPr>
          <p:cNvPr id="228" name="CustomShape 2"/>
          <p:cNvSpPr/>
          <p:nvPr/>
        </p:nvSpPr>
        <p:spPr>
          <a:xfrm>
            <a:off x="1542240" y="131040"/>
            <a:ext cx="5909760" cy="6390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alibri"/>
              </a:rPr>
              <a:t>adding of central peak from the selected group of peaks – </a:t>
            </a:r>
            <a:r>
              <a:rPr b="1" i="1" lang="en-US" sz="1800" spc="-1" strike="noStrike">
                <a:solidFill>
                  <a:srgbClr val="000000"/>
                </a:solidFill>
                <a:latin typeface="Calibri"/>
              </a:rPr>
              <a:t>pg</a:t>
            </a:r>
            <a:endParaRPr b="0" lang="en-US" sz="1800" spc="-1" strike="noStrike">
              <a:latin typeface="Arial"/>
            </a:endParaRPr>
          </a:p>
          <a:p>
            <a:pPr>
              <a:lnSpc>
                <a:spcPct val="100000"/>
              </a:lnSpc>
            </a:pPr>
            <a:r>
              <a:rPr b="0" lang="en-US" sz="1800" spc="-1" strike="noStrike">
                <a:solidFill>
                  <a:srgbClr val="000000"/>
                </a:solidFill>
                <a:latin typeface="Calibri"/>
              </a:rPr>
              <a:t>(useful for multiplets in COSY spectra)</a:t>
            </a:r>
            <a:endParaRPr b="0" lang="en-US" sz="1800" spc="-1" strike="noStrike">
              <a:latin typeface="Arial"/>
            </a:endParaRPr>
          </a:p>
        </p:txBody>
      </p:sp>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000000"/>
                </a:solidFill>
                <a:latin typeface="Calibri"/>
              </a:rPr>
              <a:t>NMR software</a:t>
            </a:r>
            <a:endParaRPr b="0" lang="en-US" sz="4400" spc="-1" strike="noStrike">
              <a:solidFill>
                <a:srgbClr val="000000"/>
              </a:solidFill>
              <a:latin typeface="Calibri"/>
            </a:endParaRPr>
          </a:p>
        </p:txBody>
      </p:sp>
      <p:sp>
        <p:nvSpPr>
          <p:cNvPr id="91"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Paid</a:t>
            </a:r>
            <a:endParaRPr b="0" lang="en-US" sz="28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TopSpin</a:t>
            </a:r>
            <a:endParaRPr b="0" lang="en-US" sz="24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en-US" sz="2000" spc="-1" strike="noStrike">
                <a:solidFill>
                  <a:srgbClr val="000000"/>
                </a:solidFill>
                <a:latin typeface="Calibri"/>
              </a:rPr>
              <a:t>Developed and mainly used for Bruker spectrometers controlling</a:t>
            </a:r>
            <a:endParaRPr b="0" lang="en-US" sz="20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en-US" sz="2000" spc="-1" strike="noStrike">
                <a:solidFill>
                  <a:srgbClr val="000000"/>
                </a:solidFill>
                <a:latin typeface="Calibri"/>
              </a:rPr>
              <a:t>Many functions for processing, view and analysis of one- and multi-dimensional spectra</a:t>
            </a:r>
            <a:endParaRPr b="0" lang="en-US" sz="20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en-US" sz="2000" spc="-1" strike="noStrike">
                <a:solidFill>
                  <a:srgbClr val="000000"/>
                </a:solidFill>
                <a:latin typeface="Calibri"/>
              </a:rPr>
              <a:t>Basically impossible analysis of multi-dimensional</a:t>
            </a:r>
            <a:endParaRPr b="0" lang="en-US" sz="20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Mnova</a:t>
            </a:r>
            <a:endParaRPr b="0" lang="en-US" sz="24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en-US" sz="2000" spc="-1" strike="noStrike">
                <a:solidFill>
                  <a:srgbClr val="000000"/>
                </a:solidFill>
                <a:latin typeface="Calibri"/>
              </a:rPr>
              <a:t>Processing, analysis and visualization of 1D and 2D spectra</a:t>
            </a:r>
            <a:endParaRPr b="0" lang="en-US" sz="20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en-US" sz="2000" spc="-1" strike="noStrike">
                <a:solidFill>
                  <a:srgbClr val="000000"/>
                </a:solidFill>
                <a:latin typeface="Calibri"/>
              </a:rPr>
              <a:t>Support of different formats of spectra (Bruker, Jeol, Agilent...)</a:t>
            </a:r>
            <a:endParaRPr b="0" lang="en-US" sz="20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en-US" sz="2000" spc="-1" strike="noStrike">
                <a:solidFill>
                  <a:srgbClr val="000000"/>
                </a:solidFill>
                <a:latin typeface="Calibri"/>
              </a:rPr>
              <a:t>Free trial version</a:t>
            </a:r>
            <a:endParaRPr b="0" lang="en-US" sz="20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ACD/NMR processor</a:t>
            </a:r>
            <a:endParaRPr b="0" lang="en-US" sz="2400" spc="-1" strike="noStrike">
              <a:solidFill>
                <a:srgbClr val="000000"/>
              </a:solidFill>
              <a:latin typeface="Calibri"/>
            </a:endParaRPr>
          </a:p>
          <a:p>
            <a:pPr lvl="2" marL="1143000" indent="-228240">
              <a:lnSpc>
                <a:spcPct val="100000"/>
              </a:lnSpc>
              <a:spcBef>
                <a:spcPts val="420"/>
              </a:spcBef>
              <a:buClr>
                <a:srgbClr val="000000"/>
              </a:buClr>
              <a:buFont typeface="Arial"/>
              <a:buChar char="•"/>
            </a:pPr>
            <a:r>
              <a:rPr b="0" lang="en-US" sz="2100" spc="-1" strike="noStrike">
                <a:solidFill>
                  <a:srgbClr val="000000"/>
                </a:solidFill>
                <a:latin typeface="Calibri"/>
              </a:rPr>
              <a:t>see Mnova</a:t>
            </a:r>
            <a:endParaRPr b="0" lang="en-US" sz="2100" spc="-1" strike="noStrike">
              <a:solidFill>
                <a:srgbClr val="000000"/>
              </a:solidFill>
              <a:latin typeface="Calibri"/>
            </a:endParaRPr>
          </a:p>
          <a:p>
            <a:pPr lvl="2" marL="1143000" indent="-228240">
              <a:lnSpc>
                <a:spcPct val="100000"/>
              </a:lnSpc>
              <a:spcBef>
                <a:spcPts val="420"/>
              </a:spcBef>
              <a:buClr>
                <a:srgbClr val="000000"/>
              </a:buClr>
              <a:buFont typeface="Arial"/>
              <a:buChar char="•"/>
            </a:pPr>
            <a:r>
              <a:rPr b="0" lang="en-US" sz="2100" spc="-1" strike="noStrike">
                <a:solidFill>
                  <a:srgbClr val="000000"/>
                </a:solidFill>
                <a:latin typeface="Calibri"/>
              </a:rPr>
              <a:t>Free version for academic purposes with noncomplete functionalities</a:t>
            </a:r>
            <a:endParaRPr b="0" lang="en-US" sz="2100" spc="-1" strike="noStrike">
              <a:solidFill>
                <a:srgbClr val="000000"/>
              </a:solidFill>
              <a:latin typeface="Calibri"/>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9" name="Content Placeholder 3" descr=""/>
          <p:cNvPicPr/>
          <p:nvPr/>
        </p:nvPicPr>
        <p:blipFill>
          <a:blip r:embed="rId1"/>
          <a:stretch/>
        </p:blipFill>
        <p:spPr>
          <a:xfrm>
            <a:off x="223200" y="1233360"/>
            <a:ext cx="8697240" cy="5435640"/>
          </a:xfrm>
          <a:prstGeom prst="rect">
            <a:avLst/>
          </a:prstGeom>
          <a:ln>
            <a:noFill/>
          </a:ln>
        </p:spPr>
      </p:pic>
      <p:sp>
        <p:nvSpPr>
          <p:cNvPr id="230" name="CustomShape 1"/>
          <p:cNvSpPr/>
          <p:nvPr/>
        </p:nvSpPr>
        <p:spPr>
          <a:xfrm>
            <a:off x="142560" y="131040"/>
            <a:ext cx="139428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peak picking:</a:t>
            </a:r>
            <a:endParaRPr b="0" lang="en-US" sz="1800" spc="-1" strike="noStrike">
              <a:latin typeface="Arial"/>
            </a:endParaRPr>
          </a:p>
        </p:txBody>
      </p:sp>
      <p:sp>
        <p:nvSpPr>
          <p:cNvPr id="231" name="CustomShape 2"/>
          <p:cNvSpPr/>
          <p:nvPr/>
        </p:nvSpPr>
        <p:spPr>
          <a:xfrm>
            <a:off x="1542240" y="131040"/>
            <a:ext cx="5408640" cy="3646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alibri"/>
              </a:rPr>
              <a:t>list of the peaks – </a:t>
            </a:r>
            <a:r>
              <a:rPr b="1" i="1" lang="en-US" sz="1800" spc="-1" strike="noStrike">
                <a:solidFill>
                  <a:srgbClr val="000000"/>
                </a:solidFill>
                <a:latin typeface="Calibri"/>
              </a:rPr>
              <a:t>lt</a:t>
            </a:r>
            <a:r>
              <a:rPr b="0" lang="en-US" sz="1800" spc="-1" strike="noStrike">
                <a:solidFill>
                  <a:srgbClr val="000000"/>
                </a:solidFill>
                <a:latin typeface="Calibri"/>
              </a:rPr>
              <a:t> </a:t>
            </a:r>
            <a:endParaRPr b="0" lang="en-US" sz="1800" spc="-1" strike="noStrike">
              <a:latin typeface="Arial"/>
            </a:endParaRPr>
          </a:p>
        </p:txBody>
      </p:sp>
      <p:sp>
        <p:nvSpPr>
          <p:cNvPr id="232" name="CustomShape 3"/>
          <p:cNvSpPr/>
          <p:nvPr/>
        </p:nvSpPr>
        <p:spPr>
          <a:xfrm>
            <a:off x="1907640" y="500400"/>
            <a:ext cx="360" cy="840240"/>
          </a:xfrm>
          <a:custGeom>
            <a:avLst/>
            <a:gdLst/>
            <a:ahLst/>
            <a:rect l="l" t="t" r="r" b="b"/>
            <a:pathLst>
              <a:path w="21600" h="21600">
                <a:moveTo>
                  <a:pt x="0" y="0"/>
                </a:moveTo>
                <a:lnTo>
                  <a:pt x="21600" y="21600"/>
                </a:lnTo>
              </a:path>
            </a:pathLst>
          </a:custGeom>
          <a:noFill/>
          <a:ln>
            <a:round/>
            <a:tailEnd len="med" type="triangle" w="med"/>
          </a:ln>
          <a:effectLst>
            <a:outerShdw blurRad="40000" dir="5400000" dist="23000" rotWithShape="0">
              <a:srgbClr val="000000">
                <a:alpha val="35000"/>
              </a:srgbClr>
            </a:outerShdw>
          </a:effectLst>
        </p:spPr>
        <p:style>
          <a:lnRef idx="3">
            <a:schemeClr val="accent6"/>
          </a:lnRef>
          <a:fillRef idx="0">
            <a:schemeClr val="accent6"/>
          </a:fillRef>
          <a:effectRef idx="2">
            <a:schemeClr val="accent6"/>
          </a:effectRef>
          <a:fontRef idx="minor"/>
        </p:style>
      </p:sp>
    </p:spTree>
  </p:cSld>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3" name="Content Placeholder 3" descr=""/>
          <p:cNvPicPr/>
          <p:nvPr/>
        </p:nvPicPr>
        <p:blipFill>
          <a:blip r:embed="rId1"/>
          <a:stretch/>
        </p:blipFill>
        <p:spPr>
          <a:xfrm>
            <a:off x="223200" y="1233360"/>
            <a:ext cx="8697240" cy="5435640"/>
          </a:xfrm>
          <a:prstGeom prst="rect">
            <a:avLst/>
          </a:prstGeom>
          <a:ln>
            <a:noFill/>
          </a:ln>
        </p:spPr>
      </p:pic>
      <p:sp>
        <p:nvSpPr>
          <p:cNvPr id="234" name="CustomShape 1"/>
          <p:cNvSpPr/>
          <p:nvPr/>
        </p:nvSpPr>
        <p:spPr>
          <a:xfrm>
            <a:off x="159480" y="131040"/>
            <a:ext cx="329148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identification of the spin systems:</a:t>
            </a:r>
            <a:endParaRPr b="0" lang="en-US" sz="1800" spc="-1" strike="noStrike">
              <a:latin typeface="Arial"/>
            </a:endParaRPr>
          </a:p>
        </p:txBody>
      </p:sp>
      <p:sp>
        <p:nvSpPr>
          <p:cNvPr id="235" name="CustomShape 2"/>
          <p:cNvSpPr/>
          <p:nvPr/>
        </p:nvSpPr>
        <p:spPr>
          <a:xfrm>
            <a:off x="4140000" y="116640"/>
            <a:ext cx="4536000" cy="11876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alibri"/>
              </a:rPr>
              <a:t>add vertical and horizontal line: key F3</a:t>
            </a:r>
            <a:endParaRPr b="0" lang="en-US" sz="1800" spc="-1" strike="noStrike">
              <a:latin typeface="Arial"/>
            </a:endParaRPr>
          </a:p>
          <a:p>
            <a:pPr>
              <a:lnSpc>
                <a:spcPct val="100000"/>
              </a:lnSpc>
            </a:pPr>
            <a:r>
              <a:rPr b="0" lang="en-US" sz="1800" spc="-1" strike="noStrike">
                <a:solidFill>
                  <a:srgbClr val="000000"/>
                </a:solidFill>
                <a:latin typeface="Calibri"/>
              </a:rPr>
              <a:t>add horizontal line: key F4</a:t>
            </a:r>
            <a:endParaRPr b="0" lang="en-US" sz="1800" spc="-1" strike="noStrike">
              <a:latin typeface="Arial"/>
            </a:endParaRPr>
          </a:p>
          <a:p>
            <a:pPr>
              <a:lnSpc>
                <a:spcPct val="100000"/>
              </a:lnSpc>
            </a:pPr>
            <a:r>
              <a:rPr b="0" lang="en-US" sz="1800" spc="-1" strike="noStrike">
                <a:solidFill>
                  <a:srgbClr val="000000"/>
                </a:solidFill>
                <a:latin typeface="Calibri"/>
              </a:rPr>
              <a:t>add vertical line: key F5</a:t>
            </a:r>
            <a:endParaRPr b="0" lang="en-US" sz="1800" spc="-1" strike="noStrike">
              <a:latin typeface="Arial"/>
            </a:endParaRPr>
          </a:p>
          <a:p>
            <a:pPr>
              <a:lnSpc>
                <a:spcPct val="100000"/>
              </a:lnSpc>
            </a:pPr>
            <a:r>
              <a:rPr b="0" lang="en-US" sz="1800" spc="-1" strike="noStrike">
                <a:solidFill>
                  <a:srgbClr val="000000"/>
                </a:solidFill>
                <a:latin typeface="Calibri"/>
              </a:rPr>
              <a:t>add a vector: key F7</a:t>
            </a:r>
            <a:endParaRPr b="0" lang="en-US" sz="1800" spc="-1" strike="noStrike">
              <a:latin typeface="Arial"/>
            </a:endParaRPr>
          </a:p>
        </p:txBody>
      </p:sp>
      <p:sp>
        <p:nvSpPr>
          <p:cNvPr id="236" name="CustomShape 3"/>
          <p:cNvSpPr/>
          <p:nvPr/>
        </p:nvSpPr>
        <p:spPr>
          <a:xfrm>
            <a:off x="1443600" y="2531880"/>
            <a:ext cx="312120" cy="360"/>
          </a:xfrm>
          <a:custGeom>
            <a:avLst/>
            <a:gdLst/>
            <a:ahLst/>
            <a:rect l="l" t="t" r="r" b="b"/>
            <a:pathLst>
              <a:path w="21600" h="21600">
                <a:moveTo>
                  <a:pt x="0" y="0"/>
                </a:moveTo>
                <a:lnTo>
                  <a:pt x="21600" y="21600"/>
                </a:lnTo>
              </a:path>
            </a:pathLst>
          </a:custGeom>
          <a:noFill/>
          <a:ln>
            <a:round/>
            <a:tailEnd len="med" type="triangle" w="med"/>
          </a:ln>
          <a:effectLst>
            <a:glow rad="63500">
              <a:schemeClr val="accent1">
                <a:satMod val="175000"/>
                <a:alpha val="40000"/>
              </a:schemeClr>
            </a:glow>
            <a:outerShdw blurRad="40000" dir="5400000" dist="23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237" name="CustomShape 4"/>
          <p:cNvSpPr/>
          <p:nvPr/>
        </p:nvSpPr>
        <p:spPr>
          <a:xfrm flipV="1">
            <a:off x="4775760" y="5955840"/>
            <a:ext cx="360" cy="287640"/>
          </a:xfrm>
          <a:custGeom>
            <a:avLst/>
            <a:gdLst/>
            <a:ahLst/>
            <a:rect l="l" t="t" r="r" b="b"/>
            <a:pathLst>
              <a:path w="21600" h="21600">
                <a:moveTo>
                  <a:pt x="0" y="0"/>
                </a:moveTo>
                <a:lnTo>
                  <a:pt x="21600" y="21600"/>
                </a:lnTo>
              </a:path>
            </a:pathLst>
          </a:custGeom>
          <a:noFill/>
          <a:ln>
            <a:round/>
            <a:tailEnd len="med" type="triangle" w="med"/>
          </a:ln>
          <a:effectLst>
            <a:glow rad="63500">
              <a:schemeClr val="accent1">
                <a:satMod val="175000"/>
                <a:alpha val="40000"/>
              </a:schemeClr>
            </a:glow>
            <a:outerShdw blurRad="40000" dir="5400000" dist="23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238" name="CustomShape 5"/>
          <p:cNvSpPr/>
          <p:nvPr/>
        </p:nvSpPr>
        <p:spPr>
          <a:xfrm>
            <a:off x="1582920" y="4506840"/>
            <a:ext cx="756360" cy="360"/>
          </a:xfrm>
          <a:custGeom>
            <a:avLst/>
            <a:gdLst/>
            <a:ahLst/>
            <a:rect l="l" t="t" r="r" b="b"/>
            <a:pathLst>
              <a:path w="21600" h="21600">
                <a:moveTo>
                  <a:pt x="0" y="0"/>
                </a:moveTo>
                <a:lnTo>
                  <a:pt x="21600" y="21600"/>
                </a:lnTo>
              </a:path>
            </a:pathLst>
          </a:custGeom>
          <a:noFill/>
          <a:ln>
            <a:round/>
            <a:tailEnd len="med" type="triangle" w="med"/>
          </a:ln>
          <a:effectLst>
            <a:glow rad="63500">
              <a:schemeClr val="accent1">
                <a:satMod val="175000"/>
                <a:alpha val="40000"/>
              </a:schemeClr>
            </a:glow>
            <a:outerShdw blurRad="40000" dir="5400000" dist="23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239" name="CustomShape 6"/>
          <p:cNvSpPr/>
          <p:nvPr/>
        </p:nvSpPr>
        <p:spPr>
          <a:xfrm flipH="1">
            <a:off x="5723280" y="1957320"/>
            <a:ext cx="666360" cy="204840"/>
          </a:xfrm>
          <a:custGeom>
            <a:avLst/>
            <a:gdLst/>
            <a:ahLst/>
            <a:rect l="l" t="t" r="r" b="b"/>
            <a:pathLst>
              <a:path w="21600" h="21600">
                <a:moveTo>
                  <a:pt x="0" y="0"/>
                </a:moveTo>
                <a:lnTo>
                  <a:pt x="21600" y="21600"/>
                </a:lnTo>
              </a:path>
            </a:pathLst>
          </a:custGeom>
          <a:noFill/>
          <a:ln>
            <a:round/>
            <a:tailEnd len="med" type="triangle" w="med"/>
          </a:ln>
          <a:effectLst>
            <a:glow rad="63500">
              <a:schemeClr val="accent1">
                <a:satMod val="175000"/>
                <a:alpha val="40000"/>
              </a:schemeClr>
            </a:glow>
            <a:outerShdw blurRad="40000" dir="5400000" dist="23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240" name="CustomShape 7"/>
          <p:cNvSpPr/>
          <p:nvPr/>
        </p:nvSpPr>
        <p:spPr>
          <a:xfrm>
            <a:off x="6594480" y="2142000"/>
            <a:ext cx="360" cy="389160"/>
          </a:xfrm>
          <a:custGeom>
            <a:avLst/>
            <a:gdLst/>
            <a:ahLst/>
            <a:rect l="l" t="t" r="r" b="b"/>
            <a:pathLst>
              <a:path w="21600" h="21600">
                <a:moveTo>
                  <a:pt x="0" y="0"/>
                </a:moveTo>
                <a:lnTo>
                  <a:pt x="21600" y="21600"/>
                </a:lnTo>
              </a:path>
            </a:pathLst>
          </a:custGeom>
          <a:noFill/>
          <a:ln>
            <a:round/>
            <a:tailEnd len="med" type="triangle" w="med"/>
          </a:ln>
          <a:effectLst>
            <a:glow rad="63500">
              <a:schemeClr val="accent1">
                <a:satMod val="175000"/>
                <a:alpha val="40000"/>
              </a:schemeClr>
            </a:glow>
            <a:outerShdw blurRad="40000" dir="5400000" dist="23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241" name="CustomShape 8"/>
          <p:cNvSpPr/>
          <p:nvPr/>
        </p:nvSpPr>
        <p:spPr>
          <a:xfrm>
            <a:off x="6393240" y="1772640"/>
            <a:ext cx="402120" cy="364680"/>
          </a:xfrm>
          <a:prstGeom prst="rect">
            <a:avLst/>
          </a:prstGeom>
          <a:solidFill>
            <a:schemeClr val="bg1"/>
          </a:solid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F3</a:t>
            </a:r>
            <a:endParaRPr b="0" lang="en-US" sz="1800" spc="-1" strike="noStrike">
              <a:latin typeface="Arial"/>
            </a:endParaRPr>
          </a:p>
        </p:txBody>
      </p:sp>
      <p:sp>
        <p:nvSpPr>
          <p:cNvPr id="242" name="CustomShape 9"/>
          <p:cNvSpPr/>
          <p:nvPr/>
        </p:nvSpPr>
        <p:spPr>
          <a:xfrm>
            <a:off x="4574520" y="6244560"/>
            <a:ext cx="402120" cy="364680"/>
          </a:xfrm>
          <a:prstGeom prst="rect">
            <a:avLst/>
          </a:prstGeom>
          <a:solidFill>
            <a:schemeClr val="bg1"/>
          </a:solid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F5</a:t>
            </a:r>
            <a:endParaRPr b="0" lang="en-US" sz="1800" spc="-1" strike="noStrike">
              <a:latin typeface="Arial"/>
            </a:endParaRPr>
          </a:p>
        </p:txBody>
      </p:sp>
      <p:sp>
        <p:nvSpPr>
          <p:cNvPr id="243" name="CustomShape 10"/>
          <p:cNvSpPr/>
          <p:nvPr/>
        </p:nvSpPr>
        <p:spPr>
          <a:xfrm>
            <a:off x="1170720" y="4322160"/>
            <a:ext cx="402120" cy="364680"/>
          </a:xfrm>
          <a:prstGeom prst="rect">
            <a:avLst/>
          </a:prstGeom>
          <a:solidFill>
            <a:schemeClr val="bg1"/>
          </a:solid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F7</a:t>
            </a:r>
            <a:endParaRPr b="0" lang="en-US" sz="1800" spc="-1" strike="noStrike">
              <a:latin typeface="Arial"/>
            </a:endParaRPr>
          </a:p>
        </p:txBody>
      </p:sp>
      <p:sp>
        <p:nvSpPr>
          <p:cNvPr id="244" name="CustomShape 11"/>
          <p:cNvSpPr/>
          <p:nvPr/>
        </p:nvSpPr>
        <p:spPr>
          <a:xfrm>
            <a:off x="1038600" y="2347200"/>
            <a:ext cx="402120" cy="364680"/>
          </a:xfrm>
          <a:prstGeom prst="rect">
            <a:avLst/>
          </a:prstGeom>
          <a:solidFill>
            <a:schemeClr val="bg1"/>
          </a:solid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F4</a:t>
            </a:r>
            <a:endParaRPr b="0" lang="en-US" sz="1800" spc="-1" strike="noStrike">
              <a:latin typeface="Arial"/>
            </a:endParaRPr>
          </a:p>
        </p:txBody>
      </p:sp>
    </p:spTree>
  </p:cSld>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5" name="Content Placeholder 3" descr=""/>
          <p:cNvPicPr/>
          <p:nvPr/>
        </p:nvPicPr>
        <p:blipFill>
          <a:blip r:embed="rId1"/>
          <a:stretch/>
        </p:blipFill>
        <p:spPr>
          <a:xfrm>
            <a:off x="223200" y="1233360"/>
            <a:ext cx="8697240" cy="5435640"/>
          </a:xfrm>
          <a:prstGeom prst="rect">
            <a:avLst/>
          </a:prstGeom>
          <a:ln>
            <a:noFill/>
          </a:ln>
        </p:spPr>
      </p:pic>
      <p:sp>
        <p:nvSpPr>
          <p:cNvPr id="246" name="CustomShape 1"/>
          <p:cNvSpPr/>
          <p:nvPr/>
        </p:nvSpPr>
        <p:spPr>
          <a:xfrm>
            <a:off x="157320" y="131040"/>
            <a:ext cx="329148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identification of the spin systems:</a:t>
            </a:r>
            <a:endParaRPr b="0" lang="en-US" sz="1800" spc="-1" strike="noStrike">
              <a:latin typeface="Arial"/>
            </a:endParaRPr>
          </a:p>
        </p:txBody>
      </p:sp>
      <p:sp>
        <p:nvSpPr>
          <p:cNvPr id="247" name="CustomShape 2"/>
          <p:cNvSpPr/>
          <p:nvPr/>
        </p:nvSpPr>
        <p:spPr>
          <a:xfrm>
            <a:off x="137520" y="500400"/>
            <a:ext cx="6306480" cy="6390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alibri"/>
              </a:rPr>
              <a:t>changing the color of ornaments (lines, labels...): </a:t>
            </a:r>
            <a:r>
              <a:rPr b="1" i="1" lang="en-US" sz="1800" spc="-1" strike="noStrike">
                <a:solidFill>
                  <a:srgbClr val="000000"/>
                </a:solidFill>
                <a:latin typeface="Calibri"/>
              </a:rPr>
              <a:t>ot</a:t>
            </a:r>
            <a:r>
              <a:rPr b="0" lang="en-US" sz="1800" spc="-1" strike="noStrike">
                <a:solidFill>
                  <a:srgbClr val="000000"/>
                </a:solidFill>
                <a:latin typeface="Calibri"/>
              </a:rPr>
              <a:t> → color → select object/s→ choose the color →  apply</a:t>
            </a:r>
            <a:endParaRPr b="0" lang="en-US" sz="1800" spc="-1" strike="noStrike">
              <a:latin typeface="Arial"/>
            </a:endParaRPr>
          </a:p>
        </p:txBody>
      </p:sp>
      <p:sp>
        <p:nvSpPr>
          <p:cNvPr id="248" name="CustomShape 3"/>
          <p:cNvSpPr/>
          <p:nvPr/>
        </p:nvSpPr>
        <p:spPr>
          <a:xfrm rot="16200000">
            <a:off x="659160" y="1100520"/>
            <a:ext cx="1007640" cy="206532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49" name="CustomShape 4"/>
          <p:cNvSpPr/>
          <p:nvPr/>
        </p:nvSpPr>
        <p:spPr>
          <a:xfrm>
            <a:off x="1403640" y="1113120"/>
            <a:ext cx="360" cy="443520"/>
          </a:xfrm>
          <a:custGeom>
            <a:avLst/>
            <a:gdLst/>
            <a:ahLst/>
            <a:rect l="l" t="t" r="r" b="b"/>
            <a:pathLst>
              <a:path w="21600" h="21600">
                <a:moveTo>
                  <a:pt x="0" y="0"/>
                </a:moveTo>
                <a:lnTo>
                  <a:pt x="21600" y="21600"/>
                </a:lnTo>
              </a:path>
            </a:pathLst>
          </a:custGeom>
          <a:noFill/>
          <a:ln>
            <a:round/>
            <a:tailEnd len="med" type="triangle" w="med"/>
          </a:ln>
          <a:effectLst>
            <a:outerShdw blurRad="40000" dir="5400000" dist="23000" rotWithShape="0">
              <a:srgbClr val="000000">
                <a:alpha val="35000"/>
              </a:srgbClr>
            </a:outerShdw>
          </a:effectLst>
        </p:spPr>
        <p:style>
          <a:lnRef idx="3">
            <a:schemeClr val="accent6"/>
          </a:lnRef>
          <a:fillRef idx="0">
            <a:schemeClr val="accent6"/>
          </a:fillRef>
          <a:effectRef idx="2">
            <a:schemeClr val="accent6"/>
          </a:effectRef>
          <a:fontRef idx="minor"/>
        </p:style>
      </p:sp>
    </p:spTree>
  </p:cSld>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0" name="Content Placeholder 3" descr=""/>
          <p:cNvPicPr/>
          <p:nvPr/>
        </p:nvPicPr>
        <p:blipFill>
          <a:blip r:embed="rId1"/>
          <a:srcRect l="17772" t="6016" r="17201" b="6403"/>
          <a:stretch/>
        </p:blipFill>
        <p:spPr>
          <a:xfrm>
            <a:off x="169200" y="1917000"/>
            <a:ext cx="5654880" cy="4760640"/>
          </a:xfrm>
          <a:prstGeom prst="rect">
            <a:avLst/>
          </a:prstGeom>
          <a:ln>
            <a:noFill/>
          </a:ln>
        </p:spPr>
      </p:pic>
      <p:sp>
        <p:nvSpPr>
          <p:cNvPr id="251" name="CustomShape 1"/>
          <p:cNvSpPr/>
          <p:nvPr/>
        </p:nvSpPr>
        <p:spPr>
          <a:xfrm>
            <a:off x="157320" y="131040"/>
            <a:ext cx="329148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identification of the spin systems:</a:t>
            </a:r>
            <a:endParaRPr b="0" lang="en-US" sz="1800" spc="-1" strike="noStrike">
              <a:latin typeface="Arial"/>
            </a:endParaRPr>
          </a:p>
        </p:txBody>
      </p:sp>
      <p:pic>
        <p:nvPicPr>
          <p:cNvPr id="252" name="Picture 1" descr=""/>
          <p:cNvPicPr/>
          <p:nvPr/>
        </p:nvPicPr>
        <p:blipFill>
          <a:blip r:embed="rId2"/>
          <a:stretch/>
        </p:blipFill>
        <p:spPr>
          <a:xfrm>
            <a:off x="5819400" y="131040"/>
            <a:ext cx="3216600" cy="1997280"/>
          </a:xfrm>
          <a:prstGeom prst="rect">
            <a:avLst/>
          </a:prstGeom>
          <a:ln>
            <a:noFill/>
          </a:ln>
        </p:spPr>
      </p:pic>
      <p:sp>
        <p:nvSpPr>
          <p:cNvPr id="253" name="CustomShape 2"/>
          <p:cNvSpPr/>
          <p:nvPr/>
        </p:nvSpPr>
        <p:spPr>
          <a:xfrm>
            <a:off x="192960" y="652680"/>
            <a:ext cx="53733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COSY – correlation through bonds, isolated spin systems</a:t>
            </a:r>
            <a:endParaRPr b="0" lang="en-US" sz="1800" spc="-1" strike="noStrike">
              <a:latin typeface="Arial"/>
            </a:endParaRPr>
          </a:p>
        </p:txBody>
      </p:sp>
      <p:sp>
        <p:nvSpPr>
          <p:cNvPr id="254" name="CustomShape 3"/>
          <p:cNvSpPr/>
          <p:nvPr/>
        </p:nvSpPr>
        <p:spPr>
          <a:xfrm>
            <a:off x="6588360" y="1129680"/>
            <a:ext cx="503640" cy="945000"/>
          </a:xfrm>
          <a:prstGeom prst="ellipse">
            <a:avLst/>
          </a:prstGeom>
          <a:no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255" name="CustomShape 4"/>
          <p:cNvSpPr/>
          <p:nvPr/>
        </p:nvSpPr>
        <p:spPr>
          <a:xfrm>
            <a:off x="7884360" y="1273680"/>
            <a:ext cx="863640" cy="945000"/>
          </a:xfrm>
          <a:prstGeom prst="ellipse">
            <a:avLst/>
          </a:prstGeom>
          <a:no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256" name="CustomShape 5"/>
          <p:cNvSpPr/>
          <p:nvPr/>
        </p:nvSpPr>
        <p:spPr>
          <a:xfrm>
            <a:off x="7236360" y="1152360"/>
            <a:ext cx="575640" cy="945000"/>
          </a:xfrm>
          <a:prstGeom prst="ellipse">
            <a:avLst/>
          </a:prstGeom>
          <a:noFill/>
          <a:ln>
            <a:solidFill>
              <a:schemeClr val="tx1"/>
            </a:solidFill>
            <a:round/>
          </a:ln>
        </p:spPr>
        <p:style>
          <a:lnRef idx="2">
            <a:schemeClr val="accent1">
              <a:shade val="50000"/>
            </a:schemeClr>
          </a:lnRef>
          <a:fillRef idx="1">
            <a:schemeClr val="accent1"/>
          </a:fillRef>
          <a:effectRef idx="0">
            <a:schemeClr val="accent1"/>
          </a:effectRef>
          <a:fontRef idx="minor"/>
        </p:style>
      </p:sp>
    </p:spTree>
  </p:cSld>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7" name="Content Placeholder 3" descr=""/>
          <p:cNvPicPr/>
          <p:nvPr/>
        </p:nvPicPr>
        <p:blipFill>
          <a:blip r:embed="rId1"/>
          <a:srcRect l="17772" t="6016" r="17201" b="6403"/>
          <a:stretch/>
        </p:blipFill>
        <p:spPr>
          <a:xfrm>
            <a:off x="169200" y="1917000"/>
            <a:ext cx="5654880" cy="4760640"/>
          </a:xfrm>
          <a:prstGeom prst="rect">
            <a:avLst/>
          </a:prstGeom>
          <a:ln>
            <a:noFill/>
          </a:ln>
        </p:spPr>
      </p:pic>
      <p:sp>
        <p:nvSpPr>
          <p:cNvPr id="258" name="CustomShape 1"/>
          <p:cNvSpPr/>
          <p:nvPr/>
        </p:nvSpPr>
        <p:spPr>
          <a:xfrm>
            <a:off x="157320" y="131040"/>
            <a:ext cx="329148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identification of the spin systems:</a:t>
            </a:r>
            <a:endParaRPr b="0" lang="en-US" sz="1800" spc="-1" strike="noStrike">
              <a:latin typeface="Arial"/>
            </a:endParaRPr>
          </a:p>
        </p:txBody>
      </p:sp>
      <p:pic>
        <p:nvPicPr>
          <p:cNvPr id="259" name="Picture 1" descr=""/>
          <p:cNvPicPr/>
          <p:nvPr/>
        </p:nvPicPr>
        <p:blipFill>
          <a:blip r:embed="rId2"/>
          <a:stretch/>
        </p:blipFill>
        <p:spPr>
          <a:xfrm>
            <a:off x="5819400" y="131040"/>
            <a:ext cx="3216600" cy="1997280"/>
          </a:xfrm>
          <a:prstGeom prst="rect">
            <a:avLst/>
          </a:prstGeom>
          <a:ln>
            <a:noFill/>
          </a:ln>
        </p:spPr>
      </p:pic>
      <p:sp>
        <p:nvSpPr>
          <p:cNvPr id="260" name="CustomShape 2"/>
          <p:cNvSpPr/>
          <p:nvPr/>
        </p:nvSpPr>
        <p:spPr>
          <a:xfrm>
            <a:off x="192960" y="652680"/>
            <a:ext cx="53733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COSY – correlation through bonds, isolated spin systems</a:t>
            </a:r>
            <a:endParaRPr b="0" lang="en-US" sz="1800" spc="-1" strike="noStrike">
              <a:latin typeface="Arial"/>
            </a:endParaRPr>
          </a:p>
        </p:txBody>
      </p:sp>
      <p:sp>
        <p:nvSpPr>
          <p:cNvPr id="261" name="CustomShape 3"/>
          <p:cNvSpPr/>
          <p:nvPr/>
        </p:nvSpPr>
        <p:spPr>
          <a:xfrm>
            <a:off x="6588360" y="1129680"/>
            <a:ext cx="503640" cy="945000"/>
          </a:xfrm>
          <a:prstGeom prst="ellipse">
            <a:avLst/>
          </a:prstGeom>
          <a:no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262" name="CustomShape 4"/>
          <p:cNvSpPr/>
          <p:nvPr/>
        </p:nvSpPr>
        <p:spPr>
          <a:xfrm>
            <a:off x="7884360" y="1273680"/>
            <a:ext cx="863640" cy="945000"/>
          </a:xfrm>
          <a:prstGeom prst="ellipse">
            <a:avLst/>
          </a:prstGeom>
          <a:no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263" name="CustomShape 5"/>
          <p:cNvSpPr/>
          <p:nvPr/>
        </p:nvSpPr>
        <p:spPr>
          <a:xfrm>
            <a:off x="7236360" y="1152360"/>
            <a:ext cx="575640" cy="945000"/>
          </a:xfrm>
          <a:prstGeom prst="ellipse">
            <a:avLst/>
          </a:prstGeom>
          <a:no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264" name="CustomShape 6"/>
          <p:cNvSpPr/>
          <p:nvPr/>
        </p:nvSpPr>
        <p:spPr>
          <a:xfrm>
            <a:off x="6265440" y="2782800"/>
            <a:ext cx="2796120" cy="118764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expected number of signals:</a:t>
            </a:r>
            <a:endParaRPr b="0" lang="en-US" sz="1800" spc="-1" strike="noStrike">
              <a:latin typeface="Arial"/>
            </a:endParaRPr>
          </a:p>
          <a:p>
            <a:pPr>
              <a:lnSpc>
                <a:spcPct val="100000"/>
              </a:lnSpc>
            </a:pPr>
            <a:r>
              <a:rPr b="0" lang="en-US" sz="1800" spc="-1" strike="noStrike">
                <a:solidFill>
                  <a:srgbClr val="000000"/>
                </a:solidFill>
                <a:latin typeface="Calibri"/>
              </a:rPr>
              <a:t>Gly – 2: Hα, NH</a:t>
            </a:r>
            <a:endParaRPr b="0" lang="en-US" sz="1800" spc="-1" strike="noStrike">
              <a:latin typeface="Arial"/>
            </a:endParaRPr>
          </a:p>
          <a:p>
            <a:pPr>
              <a:lnSpc>
                <a:spcPct val="100000"/>
              </a:lnSpc>
            </a:pPr>
            <a:r>
              <a:rPr b="0" lang="en-US" sz="1800" spc="-1" strike="noStrike">
                <a:solidFill>
                  <a:srgbClr val="000000"/>
                </a:solidFill>
                <a:latin typeface="Calibri"/>
              </a:rPr>
              <a:t>Cys – 4: Hα, NH, Hβ‘, Hβ‘‘</a:t>
            </a:r>
            <a:endParaRPr b="0" lang="en-US" sz="1800" spc="-1" strike="noStrike">
              <a:latin typeface="Arial"/>
            </a:endParaRPr>
          </a:p>
          <a:p>
            <a:pPr>
              <a:lnSpc>
                <a:spcPct val="100000"/>
              </a:lnSpc>
            </a:pPr>
            <a:r>
              <a:rPr b="0" lang="en-US" sz="1800" spc="-1" strike="noStrike">
                <a:solidFill>
                  <a:srgbClr val="000000"/>
                </a:solidFill>
                <a:latin typeface="Calibri"/>
              </a:rPr>
              <a:t>Glu – 3: Hα, Hβ, Hγ</a:t>
            </a:r>
            <a:endParaRPr b="0" lang="en-US" sz="1800" spc="-1" strike="noStrike">
              <a:latin typeface="Arial"/>
            </a:endParaRPr>
          </a:p>
        </p:txBody>
      </p:sp>
    </p:spTree>
  </p:cSld>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5" name="Content Placeholder 3" descr=""/>
          <p:cNvPicPr/>
          <p:nvPr/>
        </p:nvPicPr>
        <p:blipFill>
          <a:blip r:embed="rId1"/>
          <a:srcRect l="17772" t="6016" r="17201" b="6403"/>
          <a:stretch/>
        </p:blipFill>
        <p:spPr>
          <a:xfrm>
            <a:off x="169200" y="1917000"/>
            <a:ext cx="5654880" cy="4760640"/>
          </a:xfrm>
          <a:prstGeom prst="rect">
            <a:avLst/>
          </a:prstGeom>
          <a:ln>
            <a:noFill/>
          </a:ln>
        </p:spPr>
      </p:pic>
      <p:sp>
        <p:nvSpPr>
          <p:cNvPr id="266" name="CustomShape 1"/>
          <p:cNvSpPr/>
          <p:nvPr/>
        </p:nvSpPr>
        <p:spPr>
          <a:xfrm>
            <a:off x="157320" y="131040"/>
            <a:ext cx="329148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identification of the spin systems:</a:t>
            </a:r>
            <a:endParaRPr b="0" lang="en-US" sz="1800" spc="-1" strike="noStrike">
              <a:latin typeface="Arial"/>
            </a:endParaRPr>
          </a:p>
        </p:txBody>
      </p:sp>
      <p:pic>
        <p:nvPicPr>
          <p:cNvPr id="267" name="Picture 1" descr=""/>
          <p:cNvPicPr/>
          <p:nvPr/>
        </p:nvPicPr>
        <p:blipFill>
          <a:blip r:embed="rId2"/>
          <a:stretch/>
        </p:blipFill>
        <p:spPr>
          <a:xfrm>
            <a:off x="5819400" y="131040"/>
            <a:ext cx="3216600" cy="1997280"/>
          </a:xfrm>
          <a:prstGeom prst="rect">
            <a:avLst/>
          </a:prstGeom>
          <a:ln>
            <a:noFill/>
          </a:ln>
        </p:spPr>
      </p:pic>
      <p:sp>
        <p:nvSpPr>
          <p:cNvPr id="268" name="CustomShape 2"/>
          <p:cNvSpPr/>
          <p:nvPr/>
        </p:nvSpPr>
        <p:spPr>
          <a:xfrm>
            <a:off x="192960" y="652680"/>
            <a:ext cx="53733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COSY – correlation through bonds, isolated spin systems</a:t>
            </a:r>
            <a:endParaRPr b="0" lang="en-US" sz="1800" spc="-1" strike="noStrike">
              <a:latin typeface="Arial"/>
            </a:endParaRPr>
          </a:p>
        </p:txBody>
      </p:sp>
      <p:sp>
        <p:nvSpPr>
          <p:cNvPr id="269" name="CustomShape 3"/>
          <p:cNvSpPr/>
          <p:nvPr/>
        </p:nvSpPr>
        <p:spPr>
          <a:xfrm>
            <a:off x="6588360" y="1129680"/>
            <a:ext cx="503640" cy="94500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70" name="CustomShape 4"/>
          <p:cNvSpPr/>
          <p:nvPr/>
        </p:nvSpPr>
        <p:spPr>
          <a:xfrm>
            <a:off x="7884360" y="1273680"/>
            <a:ext cx="863640" cy="945000"/>
          </a:xfrm>
          <a:prstGeom prst="ellipse">
            <a:avLst/>
          </a:prstGeom>
          <a:noFill/>
          <a:ln>
            <a:solidFill>
              <a:srgbClr val="92d050"/>
            </a:solidFill>
            <a:round/>
          </a:ln>
        </p:spPr>
        <p:style>
          <a:lnRef idx="2">
            <a:schemeClr val="accent1">
              <a:shade val="50000"/>
            </a:schemeClr>
          </a:lnRef>
          <a:fillRef idx="1">
            <a:schemeClr val="accent1"/>
          </a:fillRef>
          <a:effectRef idx="0">
            <a:schemeClr val="accent1"/>
          </a:effectRef>
          <a:fontRef idx="minor"/>
        </p:style>
      </p:sp>
      <p:sp>
        <p:nvSpPr>
          <p:cNvPr id="271" name="CustomShape 5"/>
          <p:cNvSpPr/>
          <p:nvPr/>
        </p:nvSpPr>
        <p:spPr>
          <a:xfrm>
            <a:off x="7236360" y="1152360"/>
            <a:ext cx="575640" cy="945000"/>
          </a:xfrm>
          <a:prstGeom prst="ellipse">
            <a:avLst/>
          </a:prstGeom>
          <a:noFill/>
          <a:ln>
            <a:solidFill>
              <a:srgbClr val="00b0f0"/>
            </a:solidFill>
            <a:round/>
          </a:ln>
        </p:spPr>
        <p:style>
          <a:lnRef idx="2">
            <a:schemeClr val="accent1">
              <a:shade val="50000"/>
            </a:schemeClr>
          </a:lnRef>
          <a:fillRef idx="1">
            <a:schemeClr val="accent1"/>
          </a:fillRef>
          <a:effectRef idx="0">
            <a:schemeClr val="accent1"/>
          </a:effectRef>
          <a:fontRef idx="minor"/>
        </p:style>
      </p:sp>
      <p:sp>
        <p:nvSpPr>
          <p:cNvPr id="272" name="CustomShape 6"/>
          <p:cNvSpPr/>
          <p:nvPr/>
        </p:nvSpPr>
        <p:spPr>
          <a:xfrm>
            <a:off x="6265440" y="2782800"/>
            <a:ext cx="2796120" cy="118764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expected number of signals:</a:t>
            </a:r>
            <a:endParaRPr b="0" lang="en-US" sz="1800" spc="-1" strike="noStrike">
              <a:latin typeface="Arial"/>
            </a:endParaRPr>
          </a:p>
          <a:p>
            <a:pPr>
              <a:lnSpc>
                <a:spcPct val="100000"/>
              </a:lnSpc>
            </a:pPr>
            <a:r>
              <a:rPr b="0" lang="en-US" sz="1800" spc="-1" strike="noStrike">
                <a:solidFill>
                  <a:srgbClr val="ff0000"/>
                </a:solidFill>
                <a:latin typeface="Calibri"/>
              </a:rPr>
              <a:t>Gly – 2: Hα, NH</a:t>
            </a:r>
            <a:endParaRPr b="0" lang="en-US" sz="1800" spc="-1" strike="noStrike">
              <a:latin typeface="Arial"/>
            </a:endParaRPr>
          </a:p>
          <a:p>
            <a:pPr>
              <a:lnSpc>
                <a:spcPct val="100000"/>
              </a:lnSpc>
            </a:pPr>
            <a:r>
              <a:rPr b="0" lang="en-US" sz="1800" spc="-1" strike="noStrike">
                <a:solidFill>
                  <a:srgbClr val="00b0f0"/>
                </a:solidFill>
                <a:latin typeface="Calibri"/>
              </a:rPr>
              <a:t>Cys – 4: Hα, NH, Hβ‘, Hβ‘‘</a:t>
            </a:r>
            <a:endParaRPr b="0" lang="en-US" sz="1800" spc="-1" strike="noStrike">
              <a:latin typeface="Arial"/>
            </a:endParaRPr>
          </a:p>
          <a:p>
            <a:pPr>
              <a:lnSpc>
                <a:spcPct val="100000"/>
              </a:lnSpc>
            </a:pPr>
            <a:r>
              <a:rPr b="0" lang="en-US" sz="1800" spc="-1" strike="noStrike">
                <a:solidFill>
                  <a:srgbClr val="92d050"/>
                </a:solidFill>
                <a:latin typeface="Calibri"/>
              </a:rPr>
              <a:t>Glu – 3: Hα, Hβ, Hγ</a:t>
            </a:r>
            <a:endParaRPr b="0" lang="en-US" sz="1800" spc="-1" strike="noStrike">
              <a:latin typeface="Arial"/>
            </a:endParaRPr>
          </a:p>
        </p:txBody>
      </p:sp>
    </p:spTree>
  </p:cSld>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3" name="Content Placeholder 3" descr=""/>
          <p:cNvPicPr/>
          <p:nvPr/>
        </p:nvPicPr>
        <p:blipFill>
          <a:blip r:embed="rId1"/>
          <a:stretch/>
        </p:blipFill>
        <p:spPr>
          <a:xfrm>
            <a:off x="223200" y="1377360"/>
            <a:ext cx="8697240" cy="5435640"/>
          </a:xfrm>
          <a:prstGeom prst="rect">
            <a:avLst/>
          </a:prstGeom>
          <a:ln>
            <a:noFill/>
          </a:ln>
        </p:spPr>
      </p:pic>
      <p:sp>
        <p:nvSpPr>
          <p:cNvPr id="274" name="CustomShape 1"/>
          <p:cNvSpPr/>
          <p:nvPr/>
        </p:nvSpPr>
        <p:spPr>
          <a:xfrm>
            <a:off x="120240" y="131040"/>
            <a:ext cx="194148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000000"/>
                </a:solidFill>
                <a:latin typeface="Calibri"/>
              </a:rPr>
              <a:t>Signal assignment:</a:t>
            </a:r>
            <a:endParaRPr b="1" lang="en-US" sz="1800" spc="-1" strike="noStrike">
              <a:latin typeface="Arial"/>
            </a:endParaRPr>
          </a:p>
        </p:txBody>
      </p:sp>
      <p:sp>
        <p:nvSpPr>
          <p:cNvPr id="275" name="CustomShape 2"/>
          <p:cNvSpPr/>
          <p:nvPr/>
        </p:nvSpPr>
        <p:spPr>
          <a:xfrm>
            <a:off x="137520" y="404640"/>
            <a:ext cx="8826480" cy="91332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800" spc="-1" strike="noStrike">
                <a:solidFill>
                  <a:srgbClr val="000000"/>
                </a:solidFill>
                <a:latin typeface="Calibri"/>
              </a:rPr>
              <a:t>select the peak: pointer mode – select: key F1 → shortcut </a:t>
            </a:r>
            <a:r>
              <a:rPr b="1" i="1" lang="en-US" sz="1800" spc="-1" strike="noStrike">
                <a:solidFill>
                  <a:srgbClr val="000000"/>
                </a:solidFill>
                <a:latin typeface="Calibri"/>
              </a:rPr>
              <a:t>at</a:t>
            </a:r>
            <a:r>
              <a:rPr b="0" lang="en-US" sz="1800" spc="-1" strike="noStrike">
                <a:solidFill>
                  <a:srgbClr val="000000"/>
                </a:solidFill>
                <a:latin typeface="Calibri"/>
              </a:rPr>
              <a:t> – assignment → fill in the name of the group (e.g. abbreviation of residuum/molecule) and the name of the atom (eg. NH) according to the resonance in w1 and w2 axis → type apply</a:t>
            </a:r>
            <a:endParaRPr b="0" lang="en-US" sz="1800" spc="-1" strike="noStrike">
              <a:latin typeface="Arial"/>
            </a:endParaRPr>
          </a:p>
        </p:txBody>
      </p:sp>
      <p:sp>
        <p:nvSpPr>
          <p:cNvPr id="276" name="CustomShape 3"/>
          <p:cNvSpPr/>
          <p:nvPr/>
        </p:nvSpPr>
        <p:spPr>
          <a:xfrm rot="16200000">
            <a:off x="587160" y="1086120"/>
            <a:ext cx="1007640" cy="192132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cSld>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7" name="Content Placeholder 3" descr=""/>
          <p:cNvPicPr/>
          <p:nvPr/>
        </p:nvPicPr>
        <p:blipFill>
          <a:blip r:embed="rId1"/>
          <a:stretch/>
        </p:blipFill>
        <p:spPr>
          <a:xfrm>
            <a:off x="223200" y="1377360"/>
            <a:ext cx="8697240" cy="5435640"/>
          </a:xfrm>
          <a:prstGeom prst="rect">
            <a:avLst/>
          </a:prstGeom>
          <a:ln>
            <a:noFill/>
          </a:ln>
        </p:spPr>
      </p:pic>
      <p:sp>
        <p:nvSpPr>
          <p:cNvPr id="278" name="CustomShape 1"/>
          <p:cNvSpPr/>
          <p:nvPr/>
        </p:nvSpPr>
        <p:spPr>
          <a:xfrm>
            <a:off x="120240" y="131040"/>
            <a:ext cx="194148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000000"/>
                </a:solidFill>
                <a:latin typeface="Calibri"/>
              </a:rPr>
              <a:t>Signal assignment:</a:t>
            </a:r>
            <a:endParaRPr b="1" lang="en-US" sz="1800" spc="-1" strike="noStrike">
              <a:latin typeface="Arial"/>
            </a:endParaRPr>
          </a:p>
        </p:txBody>
      </p:sp>
      <p:sp>
        <p:nvSpPr>
          <p:cNvPr id="279" name="CustomShape 2"/>
          <p:cNvSpPr/>
          <p:nvPr/>
        </p:nvSpPr>
        <p:spPr>
          <a:xfrm>
            <a:off x="137520" y="417600"/>
            <a:ext cx="8826480" cy="106308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600" spc="-1" strike="noStrike">
                <a:solidFill>
                  <a:srgbClr val="000000"/>
                </a:solidFill>
                <a:latin typeface="Calibri"/>
              </a:rPr>
              <a:t>the assignment with the closest resonance to the current selected resonance is highlighted when clicking on the name of the axis. (not necessarily correct one!!), double click on the highlighted line adds the name of the </a:t>
            </a:r>
            <a:r>
              <a:rPr b="1" lang="en-US" sz="1600" spc="-1" strike="noStrike">
                <a:solidFill>
                  <a:srgbClr val="000000"/>
                </a:solidFill>
                <a:latin typeface="Calibri"/>
              </a:rPr>
              <a:t>group</a:t>
            </a:r>
            <a:r>
              <a:rPr b="0" lang="en-US" sz="1600" spc="-1" strike="noStrike">
                <a:solidFill>
                  <a:srgbClr val="000000"/>
                </a:solidFill>
                <a:latin typeface="Calibri"/>
              </a:rPr>
              <a:t> and </a:t>
            </a:r>
            <a:r>
              <a:rPr b="1" lang="en-US" sz="1600" spc="-1" strike="noStrike">
                <a:solidFill>
                  <a:srgbClr val="000000"/>
                </a:solidFill>
                <a:latin typeface="Calibri"/>
              </a:rPr>
              <a:t>atom label </a:t>
            </a:r>
            <a:r>
              <a:rPr b="0" lang="en-US" sz="1600" spc="-1" strike="noStrike">
                <a:solidFill>
                  <a:srgbClr val="000000"/>
                </a:solidFill>
                <a:latin typeface="Calibri"/>
              </a:rPr>
              <a:t>to currently selected peak. Use unique naming, otherwise resonances will be averaged. Display position of resonance by </a:t>
            </a:r>
            <a:r>
              <a:rPr b="1" lang="en-US" sz="1600" spc="-1" strike="noStrike">
                <a:solidFill>
                  <a:srgbClr val="000000"/>
                </a:solidFill>
                <a:latin typeface="Calibri"/>
              </a:rPr>
              <a:t>vR</a:t>
            </a:r>
            <a:r>
              <a:rPr b="0" lang="en-US" sz="1600" spc="-1" strike="noStrike">
                <a:solidFill>
                  <a:srgbClr val="000000"/>
                </a:solidFill>
                <a:latin typeface="Calibri"/>
              </a:rPr>
              <a:t> command (view Resonances).</a:t>
            </a:r>
            <a:endParaRPr b="0" lang="en-US" sz="1600" spc="-1" strike="noStrike">
              <a:latin typeface="Arial"/>
            </a:endParaRPr>
          </a:p>
        </p:txBody>
      </p:sp>
      <p:pic>
        <p:nvPicPr>
          <p:cNvPr id="280" name="Picture 1" descr=""/>
          <p:cNvPicPr/>
          <p:nvPr/>
        </p:nvPicPr>
        <p:blipFill>
          <a:blip r:embed="rId2"/>
          <a:stretch/>
        </p:blipFill>
        <p:spPr>
          <a:xfrm>
            <a:off x="105120" y="1772640"/>
            <a:ext cx="2629440" cy="3236400"/>
          </a:xfrm>
          <a:prstGeom prst="rect">
            <a:avLst/>
          </a:prstGeom>
          <a:ln>
            <a:noFill/>
          </a:ln>
        </p:spPr>
      </p:pic>
      <p:sp>
        <p:nvSpPr>
          <p:cNvPr id="281" name="CustomShape 3"/>
          <p:cNvSpPr/>
          <p:nvPr/>
        </p:nvSpPr>
        <p:spPr>
          <a:xfrm rot="16200000">
            <a:off x="654480" y="1500840"/>
            <a:ext cx="645840" cy="183528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82" name="CustomShape 4"/>
          <p:cNvSpPr/>
          <p:nvPr/>
        </p:nvSpPr>
        <p:spPr>
          <a:xfrm rot="16200000">
            <a:off x="1628640" y="6047280"/>
            <a:ext cx="501840" cy="45000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83" name="CustomShape 5"/>
          <p:cNvSpPr/>
          <p:nvPr/>
        </p:nvSpPr>
        <p:spPr>
          <a:xfrm rot="16200000">
            <a:off x="3547080" y="5750280"/>
            <a:ext cx="1041120" cy="575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pic>
        <p:nvPicPr>
          <p:cNvPr id="284" name="Picture 10" descr=""/>
          <p:cNvPicPr/>
          <p:nvPr/>
        </p:nvPicPr>
        <p:blipFill>
          <a:blip r:embed="rId3"/>
          <a:stretch/>
        </p:blipFill>
        <p:spPr>
          <a:xfrm>
            <a:off x="1605600" y="2964240"/>
            <a:ext cx="302400" cy="241920"/>
          </a:xfrm>
          <a:prstGeom prst="rect">
            <a:avLst/>
          </a:prstGeom>
          <a:ln>
            <a:noFill/>
          </a:ln>
        </p:spPr>
      </p:pic>
    </p:spTree>
  </p:cSld>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5" name="Content Placeholder 3" descr=""/>
          <p:cNvPicPr/>
          <p:nvPr/>
        </p:nvPicPr>
        <p:blipFill>
          <a:blip r:embed="rId1"/>
          <a:stretch/>
        </p:blipFill>
        <p:spPr>
          <a:xfrm>
            <a:off x="223200" y="1377360"/>
            <a:ext cx="8697240" cy="5435640"/>
          </a:xfrm>
          <a:prstGeom prst="rect">
            <a:avLst/>
          </a:prstGeom>
          <a:ln>
            <a:noFill/>
          </a:ln>
        </p:spPr>
      </p:pic>
      <p:sp>
        <p:nvSpPr>
          <p:cNvPr id="286" name="CustomShape 1"/>
          <p:cNvSpPr/>
          <p:nvPr/>
        </p:nvSpPr>
        <p:spPr>
          <a:xfrm>
            <a:off x="147600" y="131040"/>
            <a:ext cx="188640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signal assignment:</a:t>
            </a:r>
            <a:endParaRPr b="0" lang="en-US" sz="1800" spc="-1" strike="noStrike">
              <a:latin typeface="Arial"/>
            </a:endParaRPr>
          </a:p>
        </p:txBody>
      </p:sp>
      <p:sp>
        <p:nvSpPr>
          <p:cNvPr id="287" name="CustomShape 2"/>
          <p:cNvSpPr/>
          <p:nvPr/>
        </p:nvSpPr>
        <p:spPr>
          <a:xfrm>
            <a:off x="0" y="417600"/>
            <a:ext cx="3131640" cy="91332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800" spc="-1" strike="noStrike">
                <a:solidFill>
                  <a:srgbClr val="000000"/>
                </a:solidFill>
                <a:latin typeface="Calibri"/>
              </a:rPr>
              <a:t>shortcut </a:t>
            </a:r>
            <a:r>
              <a:rPr b="1" i="1" lang="en-US" sz="1800" spc="-1" strike="noStrike">
                <a:solidFill>
                  <a:srgbClr val="000000"/>
                </a:solidFill>
                <a:latin typeface="Calibri"/>
              </a:rPr>
              <a:t>tb</a:t>
            </a:r>
            <a:r>
              <a:rPr b="0" lang="en-US" sz="1800" spc="-1" strike="noStrike">
                <a:solidFill>
                  <a:srgbClr val="000000"/>
                </a:solidFill>
                <a:latin typeface="Calibri"/>
              </a:rPr>
              <a:t> – assignment table</a:t>
            </a:r>
            <a:endParaRPr b="0" lang="en-US" sz="1800" spc="-1" strike="noStrike">
              <a:latin typeface="Arial"/>
            </a:endParaRPr>
          </a:p>
          <a:p>
            <a:pPr algn="just">
              <a:lnSpc>
                <a:spcPct val="100000"/>
              </a:lnSpc>
            </a:pPr>
            <a:r>
              <a:rPr b="0" lang="en-US" sz="1800" spc="-1" strike="noStrike">
                <a:solidFill>
                  <a:srgbClr val="000000"/>
                </a:solidFill>
                <a:latin typeface="Calibri"/>
              </a:rPr>
              <a:t>residues vs. atoms, statistical data can be shown as well</a:t>
            </a:r>
            <a:endParaRPr b="0" lang="en-US" sz="1800" spc="-1" strike="noStrike">
              <a:latin typeface="Arial"/>
            </a:endParaRPr>
          </a:p>
        </p:txBody>
      </p:sp>
      <p:sp>
        <p:nvSpPr>
          <p:cNvPr id="288" name="CustomShape 3"/>
          <p:cNvSpPr/>
          <p:nvPr/>
        </p:nvSpPr>
        <p:spPr>
          <a:xfrm>
            <a:off x="2195640" y="1290600"/>
            <a:ext cx="360" cy="378360"/>
          </a:xfrm>
          <a:custGeom>
            <a:avLst/>
            <a:gdLst/>
            <a:ahLst/>
            <a:rect l="l" t="t" r="r" b="b"/>
            <a:pathLst>
              <a:path w="21600" h="21600">
                <a:moveTo>
                  <a:pt x="0" y="0"/>
                </a:moveTo>
                <a:lnTo>
                  <a:pt x="21600" y="21600"/>
                </a:lnTo>
              </a:path>
            </a:pathLst>
          </a:custGeom>
          <a:noFill/>
          <a:ln>
            <a:round/>
            <a:tailEnd len="med" type="triangle" w="med"/>
          </a:ln>
          <a:effectLst>
            <a:outerShdw blurRad="40000" dir="5400000" dist="23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289" name="CustomShape 4"/>
          <p:cNvSpPr/>
          <p:nvPr/>
        </p:nvSpPr>
        <p:spPr>
          <a:xfrm>
            <a:off x="5884920" y="116640"/>
            <a:ext cx="3151440" cy="173556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800" spc="-1" strike="noStrike">
                <a:solidFill>
                  <a:srgbClr val="000000"/>
                </a:solidFill>
                <a:latin typeface="Calibri"/>
              </a:rPr>
              <a:t>shortcut </a:t>
            </a:r>
            <a:r>
              <a:rPr b="1" i="1" lang="en-US" sz="1800" spc="-1" strike="noStrike">
                <a:solidFill>
                  <a:srgbClr val="000000"/>
                </a:solidFill>
                <a:latin typeface="Calibri"/>
              </a:rPr>
              <a:t>lt</a:t>
            </a:r>
            <a:r>
              <a:rPr b="0" lang="en-US" sz="1800" spc="-1" strike="noStrike">
                <a:solidFill>
                  <a:srgbClr val="000000"/>
                </a:solidFill>
                <a:latin typeface="Calibri"/>
              </a:rPr>
              <a:t> – list of the peaks already with assignments, or with other information </a:t>
            </a:r>
            <a:endParaRPr b="0" lang="en-US" sz="1800" spc="-1" strike="noStrike">
              <a:latin typeface="Arial"/>
            </a:endParaRPr>
          </a:p>
          <a:p>
            <a:pPr algn="just">
              <a:lnSpc>
                <a:spcPct val="100000"/>
              </a:lnSpc>
            </a:pPr>
            <a:r>
              <a:rPr b="0" lang="en-US" sz="1800" spc="-1" strike="noStrike">
                <a:solidFill>
                  <a:srgbClr val="000000"/>
                </a:solidFill>
                <a:latin typeface="Calibri"/>
              </a:rPr>
              <a:t>(→ Options) ! Always check SDev column for consistency of the assignment</a:t>
            </a:r>
            <a:endParaRPr b="0" lang="en-US" sz="1800" spc="-1" strike="noStrike">
              <a:latin typeface="Arial"/>
            </a:endParaRPr>
          </a:p>
        </p:txBody>
      </p:sp>
      <p:sp>
        <p:nvSpPr>
          <p:cNvPr id="290" name="CustomShape 5"/>
          <p:cNvSpPr/>
          <p:nvPr/>
        </p:nvSpPr>
        <p:spPr>
          <a:xfrm>
            <a:off x="6732360" y="1239120"/>
            <a:ext cx="360" cy="430200"/>
          </a:xfrm>
          <a:custGeom>
            <a:avLst/>
            <a:gdLst/>
            <a:ahLst/>
            <a:rect l="l" t="t" r="r" b="b"/>
            <a:pathLst>
              <a:path w="21600" h="21600">
                <a:moveTo>
                  <a:pt x="0" y="0"/>
                </a:moveTo>
                <a:lnTo>
                  <a:pt x="21600" y="21600"/>
                </a:lnTo>
              </a:path>
            </a:pathLst>
          </a:custGeom>
          <a:noFill/>
          <a:ln>
            <a:round/>
            <a:tailEnd len="med" type="triangle" w="med"/>
          </a:ln>
          <a:effectLst>
            <a:outerShdw blurRad="40000" dir="5400000" dist="23000" rotWithShape="0">
              <a:srgbClr val="000000">
                <a:alpha val="35000"/>
              </a:srgbClr>
            </a:outerShdw>
          </a:effectLst>
        </p:spPr>
        <p:style>
          <a:lnRef idx="3">
            <a:schemeClr val="accent6"/>
          </a:lnRef>
          <a:fillRef idx="0">
            <a:schemeClr val="accent6"/>
          </a:fillRef>
          <a:effectRef idx="2">
            <a:schemeClr val="accent6"/>
          </a:effectRef>
          <a:fontRef idx="minor"/>
        </p:style>
      </p:sp>
      <p:sp>
        <p:nvSpPr>
          <p:cNvPr id="291" name="CustomShape 6"/>
          <p:cNvSpPr/>
          <p:nvPr/>
        </p:nvSpPr>
        <p:spPr>
          <a:xfrm>
            <a:off x="3348000" y="417600"/>
            <a:ext cx="2232000" cy="91332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800" spc="-1" strike="noStrike">
                <a:solidFill>
                  <a:srgbClr val="000000"/>
                </a:solidFill>
                <a:latin typeface="Calibri"/>
              </a:rPr>
              <a:t>both can be exported as a plain text file </a:t>
            </a:r>
            <a:endParaRPr b="0" lang="en-US" sz="1800" spc="-1" strike="noStrike">
              <a:latin typeface="Arial"/>
            </a:endParaRPr>
          </a:p>
          <a:p>
            <a:pPr algn="just">
              <a:lnSpc>
                <a:spcPct val="100000"/>
              </a:lnSpc>
            </a:pPr>
            <a:r>
              <a:rPr b="0" lang="en-US" sz="1800" spc="-1" strike="noStrike">
                <a:solidFill>
                  <a:srgbClr val="000000"/>
                </a:solidFill>
                <a:latin typeface="Calibri"/>
              </a:rPr>
              <a:t>(→ Save)</a:t>
            </a:r>
            <a:endParaRPr b="0" lang="en-US" sz="1800" spc="-1" strike="noStrike">
              <a:latin typeface="Arial"/>
            </a:endParaRPr>
          </a:p>
        </p:txBody>
      </p:sp>
      <p:sp>
        <p:nvSpPr>
          <p:cNvPr id="292" name="CustomShape 7"/>
          <p:cNvSpPr/>
          <p:nvPr/>
        </p:nvSpPr>
        <p:spPr>
          <a:xfrm>
            <a:off x="2998440" y="610200"/>
            <a:ext cx="396360" cy="16920"/>
          </a:xfrm>
          <a:custGeom>
            <a:avLst/>
            <a:gdLst/>
            <a:ahLst/>
            <a:rect l="l" t="t" r="r" b="b"/>
            <a:pathLst>
              <a:path w="21600" h="21600">
                <a:moveTo>
                  <a:pt x="0" y="0"/>
                </a:moveTo>
                <a:lnTo>
                  <a:pt x="21600" y="21600"/>
                </a:lnTo>
              </a:path>
            </a:pathLst>
          </a:custGeom>
          <a:noFill/>
          <a:ln>
            <a:round/>
            <a:tailEnd len="med" type="triangle" w="med"/>
          </a:ln>
          <a:effectLst>
            <a:outerShdw blurRad="40000" dir="5400000" dist="20000" rotWithShape="0">
              <a:srgbClr val="000000">
                <a:alpha val="38000"/>
              </a:srgbClr>
            </a:outerShdw>
          </a:effectLst>
        </p:spPr>
        <p:style>
          <a:lnRef idx="2">
            <a:schemeClr val="accent6"/>
          </a:lnRef>
          <a:fillRef idx="0">
            <a:schemeClr val="accent6"/>
          </a:fillRef>
          <a:effectRef idx="1">
            <a:schemeClr val="accent6"/>
          </a:effectRef>
          <a:fontRef idx="minor"/>
        </p:style>
      </p:sp>
      <p:sp>
        <p:nvSpPr>
          <p:cNvPr id="293" name="CustomShape 8"/>
          <p:cNvSpPr/>
          <p:nvPr/>
        </p:nvSpPr>
        <p:spPr>
          <a:xfrm flipH="1">
            <a:off x="5506200" y="550080"/>
            <a:ext cx="361440" cy="65880"/>
          </a:xfrm>
          <a:custGeom>
            <a:avLst/>
            <a:gdLst/>
            <a:ahLst/>
            <a:rect l="l" t="t" r="r" b="b"/>
            <a:pathLst>
              <a:path w="21600" h="21600">
                <a:moveTo>
                  <a:pt x="0" y="0"/>
                </a:moveTo>
                <a:lnTo>
                  <a:pt x="21600" y="21600"/>
                </a:lnTo>
              </a:path>
            </a:pathLst>
          </a:custGeom>
          <a:noFill/>
          <a:ln>
            <a:round/>
            <a:tailEnd len="med" type="triangle" w="med"/>
          </a:ln>
          <a:effectLst>
            <a:outerShdw blurRad="40000" dir="5400000" dist="20000" rotWithShape="0">
              <a:srgbClr val="000000">
                <a:alpha val="38000"/>
              </a:srgbClr>
            </a:outerShdw>
          </a:effectLst>
        </p:spPr>
        <p:style>
          <a:lnRef idx="2">
            <a:schemeClr val="accent6"/>
          </a:lnRef>
          <a:fillRef idx="0">
            <a:schemeClr val="accent6"/>
          </a:fillRef>
          <a:effectRef idx="1">
            <a:schemeClr val="accent6"/>
          </a:effectRef>
          <a:fontRef idx="minor"/>
        </p:style>
      </p:sp>
    </p:spTree>
  </p:cSld>
  <p:timing>
    <p:tnLst>
      <p:par>
        <p:cTn id="55" dur="indefinite" restart="never" nodeType="tmRoot">
          <p:childTnLst>
            <p:seq>
              <p:cTn id="56"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4" name="Content Placeholder 3" descr=""/>
          <p:cNvPicPr/>
          <p:nvPr/>
        </p:nvPicPr>
        <p:blipFill>
          <a:blip r:embed="rId1"/>
          <a:stretch/>
        </p:blipFill>
        <p:spPr>
          <a:xfrm>
            <a:off x="274320" y="2377440"/>
            <a:ext cx="8697240" cy="5435640"/>
          </a:xfrm>
          <a:prstGeom prst="rect">
            <a:avLst/>
          </a:prstGeom>
          <a:ln>
            <a:noFill/>
          </a:ln>
        </p:spPr>
      </p:pic>
      <p:sp>
        <p:nvSpPr>
          <p:cNvPr id="295" name="CustomShape 1"/>
          <p:cNvSpPr/>
          <p:nvPr/>
        </p:nvSpPr>
        <p:spPr>
          <a:xfrm>
            <a:off x="106920" y="131040"/>
            <a:ext cx="282240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1800" spc="-1" strike="noStrike">
                <a:solidFill>
                  <a:srgbClr val="000000"/>
                </a:solidFill>
                <a:latin typeface="Calibri"/>
              </a:rPr>
              <a:t>Working with more spectra:</a:t>
            </a:r>
            <a:endParaRPr b="1" lang="en-US" sz="1800" spc="-1" strike="noStrike">
              <a:latin typeface="Arial"/>
            </a:endParaRPr>
          </a:p>
        </p:txBody>
      </p:sp>
      <p:sp>
        <p:nvSpPr>
          <p:cNvPr id="296" name="CustomShape 2"/>
          <p:cNvSpPr/>
          <p:nvPr/>
        </p:nvSpPr>
        <p:spPr>
          <a:xfrm>
            <a:off x="137520" y="417600"/>
            <a:ext cx="8898840" cy="146124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800" spc="-1" strike="noStrike">
                <a:solidFill>
                  <a:srgbClr val="000000"/>
                </a:solidFill>
                <a:latin typeface="Calibri"/>
              </a:rPr>
              <a:t>Assignment made in on spectrum is available/shared also for other spectra, peak assignment can be completed using different experiments on condition that experiments were recorded at the same temperature, identical sample etc. During work you may save separately the spectra (file save – experiments of active window)  and subsequently save the entire project</a:t>
            </a:r>
            <a:endParaRPr b="0" lang="en-US" sz="1800" spc="-1" strike="noStrike">
              <a:latin typeface="Arial"/>
            </a:endParaRPr>
          </a:p>
          <a:p>
            <a:pPr algn="just">
              <a:lnSpc>
                <a:spcPct val="100000"/>
              </a:lnSpc>
            </a:pPr>
            <a:endParaRPr b="0" lang="en-US" sz="1800" spc="-1" strike="noStrike">
              <a:latin typeface="Arial"/>
            </a:endParaRPr>
          </a:p>
        </p:txBody>
      </p:sp>
    </p:spTree>
  </p:cSld>
  <p:timing>
    <p:tnLst>
      <p:par>
        <p:cTn id="57" dur="indefinite" restart="never" nodeType="tmRoot">
          <p:childTnLst>
            <p:seq>
              <p:cTn id="58"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000000"/>
                </a:solidFill>
                <a:latin typeface="Calibri"/>
              </a:rPr>
              <a:t>NMR software</a:t>
            </a:r>
            <a:endParaRPr b="0" lang="en-US" sz="4400" spc="-1" strike="noStrike">
              <a:solidFill>
                <a:srgbClr val="000000"/>
              </a:solidFill>
              <a:latin typeface="Calibri"/>
            </a:endParaRPr>
          </a:p>
        </p:txBody>
      </p:sp>
      <p:sp>
        <p:nvSpPr>
          <p:cNvPr id="93" name="TextShape 2"/>
          <p:cNvSpPr txBox="1"/>
          <p:nvPr/>
        </p:nvSpPr>
        <p:spPr>
          <a:xfrm>
            <a:off x="457200" y="1600200"/>
            <a:ext cx="8229240" cy="4525560"/>
          </a:xfrm>
          <a:prstGeom prst="rect">
            <a:avLst/>
          </a:prstGeom>
          <a:noFill/>
          <a:ln>
            <a:noFill/>
          </a:ln>
        </p:spPr>
        <p:txBody>
          <a:bodyPr>
            <a:normAutofit/>
          </a:bodyPr>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Freeware</a:t>
            </a:r>
            <a:endParaRPr b="0" lang="en-US" sz="28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NMRPipe</a:t>
            </a:r>
            <a:endParaRPr b="0" lang="en-US" sz="24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en-US" sz="2000" spc="-1" strike="noStrike">
                <a:solidFill>
                  <a:srgbClr val="000000"/>
                </a:solidFill>
                <a:latin typeface="Calibri"/>
              </a:rPr>
              <a:t>Multiplatform</a:t>
            </a:r>
            <a:endParaRPr b="0" lang="en-US" sz="20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en-US" sz="2000" spc="-1" strike="noStrike">
                <a:solidFill>
                  <a:srgbClr val="000000"/>
                </a:solidFill>
                <a:latin typeface="Calibri"/>
              </a:rPr>
              <a:t>Processing and analysis of any spectra</a:t>
            </a:r>
            <a:endParaRPr b="0" lang="en-US" sz="20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en-US" sz="2000" spc="-1" strike="noStrike">
                <a:solidFill>
                  <a:srgbClr val="000000"/>
                </a:solidFill>
                <a:latin typeface="Calibri"/>
              </a:rPr>
              <a:t>Based on UNIX systems → knowledge of UNIX environment is advantage</a:t>
            </a:r>
            <a:endParaRPr b="0" lang="en-US" sz="20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0" lang="en-US" sz="2400" spc="-1" strike="noStrike">
                <a:solidFill>
                  <a:srgbClr val="000000"/>
                </a:solidFill>
                <a:latin typeface="Calibri"/>
              </a:rPr>
              <a:t>SpinWorks</a:t>
            </a:r>
            <a:endParaRPr b="0" lang="en-US" sz="24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en-US" sz="2000" spc="-1" strike="noStrike">
                <a:solidFill>
                  <a:srgbClr val="000000"/>
                </a:solidFill>
                <a:latin typeface="Calibri"/>
              </a:rPr>
              <a:t>For the Windows systems (emulator of Windows are needed for UNIX a Mac)</a:t>
            </a:r>
            <a:endParaRPr b="0" lang="en-US" sz="20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en-US" sz="2000" spc="-1" strike="noStrike">
                <a:solidFill>
                  <a:srgbClr val="000000"/>
                </a:solidFill>
                <a:latin typeface="Calibri"/>
              </a:rPr>
              <a:t>Processing and analysis of 1D and 2D spectra</a:t>
            </a:r>
            <a:endParaRPr b="0" lang="en-US" sz="2000" spc="-1" strike="noStrike">
              <a:solidFill>
                <a:srgbClr val="000000"/>
              </a:solidFill>
              <a:latin typeface="Calibri"/>
            </a:endParaRPr>
          </a:p>
          <a:p>
            <a:pPr lvl="2" marL="1143000" indent="-228240">
              <a:lnSpc>
                <a:spcPct val="100000"/>
              </a:lnSpc>
              <a:spcBef>
                <a:spcPts val="400"/>
              </a:spcBef>
              <a:buClr>
                <a:srgbClr val="000000"/>
              </a:buClr>
              <a:buFont typeface="Arial"/>
              <a:buChar char="•"/>
            </a:pPr>
            <a:r>
              <a:rPr b="0" lang="en-US" sz="2000" spc="-1" strike="noStrike">
                <a:solidFill>
                  <a:srgbClr val="000000"/>
                </a:solidFill>
                <a:latin typeface="Calibri"/>
              </a:rPr>
              <a:t>User very unfriendly</a:t>
            </a:r>
            <a:endParaRPr b="0" lang="en-US" sz="2000" spc="-1" strike="noStrike">
              <a:solidFill>
                <a:srgbClr val="000000"/>
              </a:solidFill>
              <a:latin typeface="Calibri"/>
            </a:endParaRPr>
          </a:p>
          <a:p>
            <a:pPr lvl="1" marL="743040" indent="-285480">
              <a:lnSpc>
                <a:spcPct val="100000"/>
              </a:lnSpc>
              <a:spcBef>
                <a:spcPts val="479"/>
              </a:spcBef>
              <a:buClr>
                <a:srgbClr val="000000"/>
              </a:buClr>
              <a:buFont typeface="Arial"/>
              <a:buChar char="–"/>
            </a:pPr>
            <a:r>
              <a:rPr b="1" lang="en-US" sz="2400" spc="-1" strike="noStrike">
                <a:solidFill>
                  <a:srgbClr val="000000"/>
                </a:solidFill>
                <a:latin typeface="Calibri"/>
              </a:rPr>
              <a:t>Sparky</a:t>
            </a:r>
            <a:endParaRPr b="0" lang="en-US" sz="2400" spc="-1" strike="noStrike">
              <a:solidFill>
                <a:srgbClr val="000000"/>
              </a:solidFill>
              <a:latin typeface="Calibri"/>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7" name="Content Placeholder 3" descr=""/>
          <p:cNvPicPr/>
          <p:nvPr/>
        </p:nvPicPr>
        <p:blipFill>
          <a:blip r:embed="rId1"/>
          <a:stretch/>
        </p:blipFill>
        <p:spPr>
          <a:xfrm>
            <a:off x="223200" y="1377360"/>
            <a:ext cx="8697240" cy="5435640"/>
          </a:xfrm>
          <a:prstGeom prst="rect">
            <a:avLst/>
          </a:prstGeom>
          <a:ln>
            <a:noFill/>
          </a:ln>
        </p:spPr>
      </p:pic>
      <p:sp>
        <p:nvSpPr>
          <p:cNvPr id="298" name="CustomShape 1"/>
          <p:cNvSpPr/>
          <p:nvPr/>
        </p:nvSpPr>
        <p:spPr>
          <a:xfrm>
            <a:off x="153720" y="131040"/>
            <a:ext cx="27291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working with more spectra:</a:t>
            </a:r>
            <a:endParaRPr b="0" lang="en-US" sz="1800" spc="-1" strike="noStrike">
              <a:latin typeface="Arial"/>
            </a:endParaRPr>
          </a:p>
        </p:txBody>
      </p:sp>
      <p:sp>
        <p:nvSpPr>
          <p:cNvPr id="299" name="CustomShape 2"/>
          <p:cNvSpPr/>
          <p:nvPr/>
        </p:nvSpPr>
        <p:spPr>
          <a:xfrm>
            <a:off x="137520" y="611280"/>
            <a:ext cx="8898840" cy="36468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800" spc="-1" strike="noStrike">
                <a:solidFill>
                  <a:srgbClr val="000000"/>
                </a:solidFill>
                <a:latin typeface="Calibri"/>
              </a:rPr>
              <a:t>view assigned (averaged) resonances on the edge of the spectra - </a:t>
            </a:r>
            <a:r>
              <a:rPr b="1" i="1" lang="en-US" sz="1800" spc="-1" strike="noStrike">
                <a:solidFill>
                  <a:srgbClr val="000000"/>
                </a:solidFill>
                <a:latin typeface="Calibri"/>
              </a:rPr>
              <a:t>vR</a:t>
            </a:r>
            <a:endParaRPr b="0" lang="en-US" sz="1800" spc="-1" strike="noStrike">
              <a:latin typeface="Arial"/>
            </a:endParaRPr>
          </a:p>
        </p:txBody>
      </p:sp>
    </p:spTree>
  </p:cSld>
  <p:timing>
    <p:tnLst>
      <p:par>
        <p:cTn id="59" dur="indefinite" restart="never" nodeType="tmRoot">
          <p:childTnLst>
            <p:seq>
              <p:cTn id="60" dur="indefinite"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0" name="Content Placeholder 3" descr=""/>
          <p:cNvPicPr/>
          <p:nvPr/>
        </p:nvPicPr>
        <p:blipFill>
          <a:blip r:embed="rId1"/>
          <a:stretch/>
        </p:blipFill>
        <p:spPr>
          <a:xfrm>
            <a:off x="223200" y="1377360"/>
            <a:ext cx="8697240" cy="5435640"/>
          </a:xfrm>
          <a:prstGeom prst="rect">
            <a:avLst/>
          </a:prstGeom>
          <a:ln>
            <a:noFill/>
          </a:ln>
        </p:spPr>
      </p:pic>
      <p:sp>
        <p:nvSpPr>
          <p:cNvPr id="301" name="CustomShape 1"/>
          <p:cNvSpPr/>
          <p:nvPr/>
        </p:nvSpPr>
        <p:spPr>
          <a:xfrm>
            <a:off x="153720" y="131040"/>
            <a:ext cx="27291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working with more spectra:</a:t>
            </a:r>
            <a:endParaRPr b="0" lang="en-US" sz="1800" spc="-1" strike="noStrike">
              <a:latin typeface="Arial"/>
            </a:endParaRPr>
          </a:p>
        </p:txBody>
      </p:sp>
      <p:sp>
        <p:nvSpPr>
          <p:cNvPr id="302" name="CustomShape 2"/>
          <p:cNvSpPr/>
          <p:nvPr/>
        </p:nvSpPr>
        <p:spPr>
          <a:xfrm>
            <a:off x="137520" y="603720"/>
            <a:ext cx="3930120" cy="36468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800" spc="-1" strike="noStrike">
                <a:solidFill>
                  <a:srgbClr val="000000"/>
                </a:solidFill>
                <a:latin typeface="Calibri"/>
              </a:rPr>
              <a:t>assign ROESY spectrum by using </a:t>
            </a:r>
            <a:r>
              <a:rPr b="1" i="1" lang="en-US" sz="1800" spc="-1" strike="noStrike">
                <a:solidFill>
                  <a:srgbClr val="000000"/>
                </a:solidFill>
                <a:latin typeface="Calibri"/>
              </a:rPr>
              <a:t>at:</a:t>
            </a:r>
            <a:endParaRPr b="0" lang="en-US" sz="1800" spc="-1" strike="noStrike">
              <a:latin typeface="Arial"/>
            </a:endParaRPr>
          </a:p>
        </p:txBody>
      </p:sp>
    </p:spTree>
  </p:cSld>
  <p:timing>
    <p:tnLst>
      <p:par>
        <p:cTn id="61" dur="indefinite" restart="never" nodeType="tmRoot">
          <p:childTnLst>
            <p:seq>
              <p:cTn id="62" dur="indefinite"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3" name="Content Placeholder 3" descr=""/>
          <p:cNvPicPr/>
          <p:nvPr/>
        </p:nvPicPr>
        <p:blipFill>
          <a:blip r:embed="rId1"/>
          <a:stretch/>
        </p:blipFill>
        <p:spPr>
          <a:xfrm>
            <a:off x="223200" y="1377360"/>
            <a:ext cx="8697240" cy="5435640"/>
          </a:xfrm>
          <a:prstGeom prst="rect">
            <a:avLst/>
          </a:prstGeom>
          <a:ln>
            <a:noFill/>
          </a:ln>
        </p:spPr>
      </p:pic>
      <p:sp>
        <p:nvSpPr>
          <p:cNvPr id="304" name="CustomShape 1"/>
          <p:cNvSpPr/>
          <p:nvPr/>
        </p:nvSpPr>
        <p:spPr>
          <a:xfrm>
            <a:off x="153720" y="131040"/>
            <a:ext cx="27291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working with more spectra:</a:t>
            </a:r>
            <a:endParaRPr b="0" lang="en-US" sz="1800" spc="-1" strike="noStrike">
              <a:latin typeface="Arial"/>
            </a:endParaRPr>
          </a:p>
        </p:txBody>
      </p:sp>
      <p:sp>
        <p:nvSpPr>
          <p:cNvPr id="305" name="CustomShape 2"/>
          <p:cNvSpPr/>
          <p:nvPr/>
        </p:nvSpPr>
        <p:spPr>
          <a:xfrm>
            <a:off x="137520" y="406440"/>
            <a:ext cx="8754480" cy="91332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800" spc="-1" strike="noStrike">
                <a:solidFill>
                  <a:srgbClr val="000000"/>
                </a:solidFill>
                <a:latin typeface="Calibri"/>
              </a:rPr>
              <a:t>synchronize views of spectra: shortcut </a:t>
            </a:r>
            <a:r>
              <a:rPr b="1" i="1" lang="en-US" sz="1800" spc="-1" strike="noStrike">
                <a:solidFill>
                  <a:srgbClr val="000000"/>
                </a:solidFill>
                <a:latin typeface="Calibri"/>
              </a:rPr>
              <a:t>yt</a:t>
            </a:r>
            <a:r>
              <a:rPr b="0" lang="en-US" sz="1800" spc="-1" strike="noStrike">
                <a:solidFill>
                  <a:srgbClr val="000000"/>
                </a:solidFill>
                <a:latin typeface="Calibri"/>
              </a:rPr>
              <a:t> – it allows simultaniously move synchronized axes of spectra when moving one of them,</a:t>
            </a:r>
            <a:endParaRPr b="0" lang="en-US" sz="1800" spc="-1" strike="noStrike">
              <a:latin typeface="Arial"/>
            </a:endParaRPr>
          </a:p>
          <a:p>
            <a:pPr algn="just">
              <a:lnSpc>
                <a:spcPct val="100000"/>
              </a:lnSpc>
            </a:pPr>
            <a:r>
              <a:rPr b="0" lang="en-US" sz="1800" spc="-1" strike="noStrike">
                <a:solidFill>
                  <a:srgbClr val="000000"/>
                </a:solidFill>
                <a:latin typeface="Calibri"/>
              </a:rPr>
              <a:t>click on the axes in spectra we want synchronize → Synchronize</a:t>
            </a:r>
            <a:endParaRPr b="0" lang="en-US" sz="1800" spc="-1" strike="noStrike">
              <a:latin typeface="Arial"/>
            </a:endParaRPr>
          </a:p>
        </p:txBody>
      </p:sp>
      <p:pic>
        <p:nvPicPr>
          <p:cNvPr id="306" name="Picture 1" descr=""/>
          <p:cNvPicPr/>
          <p:nvPr/>
        </p:nvPicPr>
        <p:blipFill>
          <a:blip r:embed="rId2"/>
          <a:stretch/>
        </p:blipFill>
        <p:spPr>
          <a:xfrm>
            <a:off x="164880" y="1412640"/>
            <a:ext cx="3715200" cy="1295640"/>
          </a:xfrm>
          <a:prstGeom prst="rect">
            <a:avLst/>
          </a:prstGeom>
          <a:ln>
            <a:noFill/>
          </a:ln>
        </p:spPr>
      </p:pic>
      <p:pic>
        <p:nvPicPr>
          <p:cNvPr id="307" name="Picture 5" descr=""/>
          <p:cNvPicPr/>
          <p:nvPr/>
        </p:nvPicPr>
        <p:blipFill>
          <a:blip r:embed="rId3"/>
          <a:stretch/>
        </p:blipFill>
        <p:spPr>
          <a:xfrm>
            <a:off x="467640" y="2466720"/>
            <a:ext cx="431640" cy="345240"/>
          </a:xfrm>
          <a:prstGeom prst="rect">
            <a:avLst/>
          </a:prstGeom>
          <a:ln>
            <a:noFill/>
          </a:ln>
        </p:spPr>
      </p:pic>
    </p:spTree>
  </p:cSld>
  <p:timing>
    <p:tnLst>
      <p:par>
        <p:cTn id="63" dur="indefinite" restart="never" nodeType="tmRoot">
          <p:childTnLst>
            <p:seq>
              <p:cTn id="64"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457200" y="274680"/>
            <a:ext cx="8229240" cy="1142640"/>
          </a:xfrm>
          <a:prstGeom prst="rect">
            <a:avLst/>
          </a:prstGeom>
          <a:noFill/>
          <a:ln>
            <a:noFill/>
          </a:ln>
        </p:spPr>
        <p:txBody>
          <a:bodyPr anchor="ctr"/>
          <a:p>
            <a:pPr algn="ctr">
              <a:lnSpc>
                <a:spcPct val="100000"/>
              </a:lnSpc>
            </a:pPr>
            <a:r>
              <a:rPr b="1" lang="en-US" sz="4000" spc="-1" strike="noStrike">
                <a:solidFill>
                  <a:srgbClr val="000000"/>
                </a:solidFill>
                <a:latin typeface="Calibri"/>
              </a:rPr>
              <a:t>Sparky</a:t>
            </a:r>
            <a:br/>
            <a:r>
              <a:rPr b="0" lang="en-US" sz="2800" spc="-1" strike="noStrike">
                <a:solidFill>
                  <a:srgbClr val="000000"/>
                </a:solidFill>
                <a:latin typeface="Calibri"/>
              </a:rPr>
              <a:t>NMR Assignment and Integration Software</a:t>
            </a:r>
            <a:endParaRPr b="0" lang="en-US" sz="2800" spc="-1" strike="noStrike">
              <a:solidFill>
                <a:srgbClr val="000000"/>
              </a:solidFill>
              <a:latin typeface="Calibri"/>
            </a:endParaRPr>
          </a:p>
        </p:txBody>
      </p:sp>
      <p:sp>
        <p:nvSpPr>
          <p:cNvPr id="95" name="TextShape 2"/>
          <p:cNvSpPr txBox="1"/>
          <p:nvPr/>
        </p:nvSpPr>
        <p:spPr>
          <a:xfrm>
            <a:off x="457200" y="1600200"/>
            <a:ext cx="8229240" cy="4996800"/>
          </a:xfrm>
          <a:prstGeom prst="rect">
            <a:avLst/>
          </a:prstGeom>
          <a:noFill/>
          <a:ln>
            <a:noFill/>
          </a:ln>
        </p:spPr>
        <p:txBody>
          <a:bodyPr>
            <a:normAutofit/>
          </a:bodyPr>
          <a:p>
            <a:pPr>
              <a:lnSpc>
                <a:spcPct val="100000"/>
              </a:lnSpc>
              <a:spcBef>
                <a:spcPts val="561"/>
              </a:spcBef>
            </a:pPr>
            <a:r>
              <a:rPr b="0" lang="en-US" sz="2800" spc="-1" strike="noStrike">
                <a:solidFill>
                  <a:srgbClr val="000000"/>
                </a:solidFill>
                <a:latin typeface="Calibri"/>
              </a:rPr>
              <a:t>Originally developed on University of California, San Francisco, currently upgraded on University of Wisconsin–Madison (as </a:t>
            </a:r>
            <a:r>
              <a:rPr b="1" lang="en-US" sz="2800" spc="-1" strike="noStrike">
                <a:solidFill>
                  <a:srgbClr val="000000"/>
                </a:solidFill>
                <a:latin typeface="Calibri"/>
              </a:rPr>
              <a:t>NMRFAM-Sparky</a:t>
            </a:r>
            <a:r>
              <a:rPr b="0" lang="en-US" sz="2800" spc="-1" strike="noStrike">
                <a:solidFill>
                  <a:srgbClr val="000000"/>
                </a:solidFill>
                <a:latin typeface="Calibri"/>
              </a:rPr>
              <a:t>)</a:t>
            </a:r>
            <a:endParaRPr b="0" lang="en-U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Multiplatform (Windows and Linux OS)</a:t>
            </a:r>
            <a:endParaRPr b="0" lang="en-U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Free for download:</a:t>
            </a:r>
            <a:endParaRPr b="0" lang="en-US" sz="2800" spc="-1" strike="noStrike">
              <a:solidFill>
                <a:srgbClr val="000000"/>
              </a:solidFill>
              <a:latin typeface="Calibri"/>
            </a:endParaRPr>
          </a:p>
          <a:p>
            <a:pPr marL="457200">
              <a:lnSpc>
                <a:spcPct val="100000"/>
              </a:lnSpc>
              <a:spcBef>
                <a:spcPts val="479"/>
              </a:spcBef>
            </a:pPr>
            <a:r>
              <a:rPr b="0" lang="en-US" sz="2400" spc="-1" strike="noStrike" u="sng">
                <a:solidFill>
                  <a:srgbClr val="0000ff"/>
                </a:solidFill>
                <a:uFillTx/>
                <a:latin typeface="Calibri"/>
              </a:rPr>
              <a:t>https://nmrfam.wisc.edu/nmrfam-sparky-distribution/</a:t>
            </a:r>
            <a:endParaRPr b="0" lang="en-US" sz="24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Written in Python language, open source, it is not developed anymore (last version is from the 2008)</a:t>
            </a:r>
            <a:endParaRPr b="0" lang="en-U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0" lang="en-US" sz="2800" spc="-1" strike="noStrike">
                <a:solidFill>
                  <a:srgbClr val="000000"/>
                </a:solidFill>
                <a:latin typeface="Calibri"/>
              </a:rPr>
              <a:t>Fast and undemanding for hardware</a:t>
            </a:r>
            <a:endParaRPr b="0" lang="en-US" sz="2800" spc="-1" strike="noStrike">
              <a:solidFill>
                <a:srgbClr val="000000"/>
              </a:solidFill>
              <a:latin typeface="Calibri"/>
            </a:endParaRPr>
          </a:p>
          <a:p>
            <a:pPr marL="343080" indent="-342720">
              <a:lnSpc>
                <a:spcPct val="100000"/>
              </a:lnSpc>
              <a:spcBef>
                <a:spcPts val="561"/>
              </a:spcBef>
              <a:buClr>
                <a:srgbClr val="000000"/>
              </a:buClr>
              <a:buFont typeface="Arial"/>
              <a:buChar char="•"/>
            </a:pPr>
            <a:r>
              <a:rPr b="1" lang="en-US" sz="2800" spc="-1" strike="noStrike">
                <a:solidFill>
                  <a:srgbClr val="000000"/>
                </a:solidFill>
                <a:latin typeface="Calibri"/>
              </a:rPr>
              <a:t>It can handle only multi-dimensional spectra (2D, 3D)</a:t>
            </a:r>
            <a:endParaRPr b="0" lang="en-US" sz="2800" spc="-1" strike="noStrike">
              <a:solidFill>
                <a:srgbClr val="000000"/>
              </a:solidFill>
              <a:latin typeface="Calibri"/>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457200" y="274680"/>
            <a:ext cx="8229240" cy="1142640"/>
          </a:xfrm>
          <a:prstGeom prst="rect">
            <a:avLst/>
          </a:prstGeom>
          <a:noFill/>
          <a:ln>
            <a:noFill/>
          </a:ln>
        </p:spPr>
        <p:txBody>
          <a:bodyPr anchor="ctr"/>
          <a:p>
            <a:pPr algn="ctr">
              <a:lnSpc>
                <a:spcPct val="100000"/>
              </a:lnSpc>
            </a:pPr>
            <a:r>
              <a:rPr b="0" lang="en-US" sz="4400" spc="-1" strike="noStrike">
                <a:solidFill>
                  <a:srgbClr val="000000"/>
                </a:solidFill>
                <a:latin typeface="Calibri"/>
              </a:rPr>
              <a:t>Sparky - spectra</a:t>
            </a:r>
            <a:endParaRPr b="0" lang="en-US" sz="4400" spc="-1" strike="noStrike">
              <a:solidFill>
                <a:srgbClr val="000000"/>
              </a:solidFill>
              <a:latin typeface="Calibri"/>
            </a:endParaRPr>
          </a:p>
        </p:txBody>
      </p:sp>
      <p:sp>
        <p:nvSpPr>
          <p:cNvPr id="97" name="TextShape 2"/>
          <p:cNvSpPr txBox="1"/>
          <p:nvPr/>
        </p:nvSpPr>
        <p:spPr>
          <a:xfrm>
            <a:off x="107640" y="1556640"/>
            <a:ext cx="8928720" cy="4996800"/>
          </a:xfrm>
          <a:prstGeom prst="rect">
            <a:avLst/>
          </a:prstGeom>
          <a:noFill/>
          <a:ln>
            <a:noFill/>
          </a:ln>
        </p:spPr>
        <p:txBody>
          <a:bodyPr>
            <a:normAutofit/>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It can work with different formats of spectra, but to work with them is hard and slow (computationaly)</a:t>
            </a:r>
            <a:endParaRPr b="0" lang="en-US" sz="2400" spc="-1" strike="noStrike">
              <a:solidFill>
                <a:srgbClr val="000000"/>
              </a:solidFill>
              <a:latin typeface="Calibri"/>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rPr>
              <a:t>Conversion of spectra into *.ucsf format</a:t>
            </a:r>
            <a:endParaRPr b="0" lang="en-US" sz="2000" spc="-1" strike="noStrike">
              <a:solidFill>
                <a:srgbClr val="000000"/>
              </a:solidFill>
              <a:latin typeface="Calibri"/>
            </a:endParaRPr>
          </a:p>
          <a:p>
            <a:pPr lvl="2" marL="1143000" indent="-228240">
              <a:lnSpc>
                <a:spcPct val="100000"/>
              </a:lnSpc>
              <a:spcBef>
                <a:spcPts val="360"/>
              </a:spcBef>
              <a:buClr>
                <a:srgbClr val="000000"/>
              </a:buClr>
              <a:buFont typeface="Arial"/>
              <a:buChar char="•"/>
            </a:pPr>
            <a:r>
              <a:rPr b="0" lang="en-US" sz="1800" spc="-1" strike="noStrike">
                <a:solidFill>
                  <a:srgbClr val="000000"/>
                </a:solidFill>
                <a:latin typeface="Calibri"/>
              </a:rPr>
              <a:t>Unix: bruk2ucsf 2rr </a:t>
            </a:r>
            <a:r>
              <a:rPr b="0" i="1" lang="en-US" sz="1800" spc="-1" strike="noStrike">
                <a:solidFill>
                  <a:srgbClr val="000000"/>
                </a:solidFill>
                <a:latin typeface="Calibri"/>
              </a:rPr>
              <a:t>name_of_the_spectrum</a:t>
            </a:r>
            <a:r>
              <a:rPr b="0" lang="en-US" sz="1800" spc="-1" strike="noStrike">
                <a:solidFill>
                  <a:srgbClr val="000000"/>
                </a:solidFill>
                <a:latin typeface="Calibri"/>
              </a:rPr>
              <a:t>.ucsf</a:t>
            </a:r>
            <a:endParaRPr b="0" lang="en-US" sz="1800" spc="-1" strike="noStrike">
              <a:solidFill>
                <a:srgbClr val="000000"/>
              </a:solidFill>
              <a:latin typeface="Calibri"/>
            </a:endParaRPr>
          </a:p>
          <a:p>
            <a:pPr lvl="2" marL="1143000" indent="-228240">
              <a:lnSpc>
                <a:spcPct val="100000"/>
              </a:lnSpc>
              <a:spcBef>
                <a:spcPts val="360"/>
              </a:spcBef>
              <a:buClr>
                <a:srgbClr val="000000"/>
              </a:buClr>
              <a:buFont typeface="Arial"/>
              <a:buChar char="•"/>
            </a:pPr>
            <a:r>
              <a:rPr b="0" lang="en-US" sz="1800" spc="-1" strike="noStrike">
                <a:solidFill>
                  <a:srgbClr val="000000"/>
                </a:solidFill>
                <a:latin typeface="Calibri"/>
              </a:rPr>
              <a:t>Windows: on the command line bruk2ucsf.exe 2rr </a:t>
            </a:r>
            <a:r>
              <a:rPr b="0" i="1" lang="en-US" sz="1800" spc="-1" strike="noStrike">
                <a:solidFill>
                  <a:srgbClr val="000000"/>
                </a:solidFill>
                <a:latin typeface="Calibri"/>
              </a:rPr>
              <a:t>name_of_the_spectrum</a:t>
            </a:r>
            <a:r>
              <a:rPr b="0" lang="en-US" sz="1800" spc="-1" strike="noStrike">
                <a:solidFill>
                  <a:srgbClr val="000000"/>
                </a:solidFill>
                <a:latin typeface="Calibri"/>
              </a:rPr>
              <a:t>.ucsf</a:t>
            </a:r>
            <a:endParaRPr b="0" lang="en-US" sz="1800" spc="-1" strike="noStrike">
              <a:solidFill>
                <a:srgbClr val="000000"/>
              </a:solidFill>
              <a:latin typeface="Calibri"/>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rPr>
              <a:t>Spectrum does not contain any information about acquisition, temperature and so on → it is necessary to give the *.uscf file proper name (colchicine_noesy_800_D2O_25C.ucsf)</a:t>
            </a:r>
            <a:endParaRPr b="0" lang="en-US" sz="20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It has its own structure of folders</a:t>
            </a:r>
            <a:endParaRPr b="0" lang="en-US" sz="2400" spc="-1" strike="noStrike">
              <a:solidFill>
                <a:srgbClr val="000000"/>
              </a:solidFill>
              <a:latin typeface="Calibri"/>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rPr>
              <a:t>Lists, Projects, Save</a:t>
            </a:r>
            <a:endParaRPr b="0" lang="en-US" sz="20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Sparky start</a:t>
            </a:r>
            <a:endParaRPr b="0" lang="en-US" sz="2400" spc="-1" strike="noStrike">
              <a:solidFill>
                <a:srgbClr val="000000"/>
              </a:solidFill>
              <a:latin typeface="Calibri"/>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rPr>
              <a:t>Windows: /sparky/bin/sparky.bat</a:t>
            </a:r>
            <a:endParaRPr b="0" lang="en-US" sz="2000" spc="-1" strike="noStrike">
              <a:solidFill>
                <a:srgbClr val="000000"/>
              </a:solidFill>
              <a:latin typeface="Calibri"/>
            </a:endParaRPr>
          </a:p>
          <a:p>
            <a:pPr>
              <a:lnSpc>
                <a:spcPct val="100000"/>
              </a:lnSpc>
              <a:spcBef>
                <a:spcPts val="641"/>
              </a:spcBef>
            </a:pPr>
            <a:endParaRPr b="0" lang="en-US" sz="2000" spc="-1" strike="noStrike">
              <a:solidFill>
                <a:srgbClr val="000000"/>
              </a:solidFill>
              <a:latin typeface="Calibri"/>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107640" y="53640"/>
            <a:ext cx="8229240" cy="998640"/>
          </a:xfrm>
          <a:prstGeom prst="rect">
            <a:avLst/>
          </a:prstGeom>
          <a:noFill/>
          <a:ln>
            <a:noFill/>
          </a:ln>
        </p:spPr>
        <p:txBody>
          <a:bodyPr anchor="ctr"/>
          <a:p>
            <a:pPr>
              <a:lnSpc>
                <a:spcPct val="100000"/>
              </a:lnSpc>
            </a:pPr>
            <a:r>
              <a:rPr b="0" lang="en-US" sz="4400" spc="-1" strike="noStrike">
                <a:solidFill>
                  <a:srgbClr val="000000"/>
                </a:solidFill>
                <a:latin typeface="Calibri"/>
              </a:rPr>
              <a:t>Sparky - start</a:t>
            </a:r>
            <a:endParaRPr b="0" lang="en-US" sz="4400" spc="-1" strike="noStrike">
              <a:solidFill>
                <a:srgbClr val="000000"/>
              </a:solidFill>
              <a:latin typeface="Calibri"/>
            </a:endParaRPr>
          </a:p>
        </p:txBody>
      </p:sp>
      <p:sp>
        <p:nvSpPr>
          <p:cNvPr id="99" name="TextShape 2"/>
          <p:cNvSpPr txBox="1"/>
          <p:nvPr/>
        </p:nvSpPr>
        <p:spPr>
          <a:xfrm>
            <a:off x="457200" y="1052640"/>
            <a:ext cx="8229240" cy="3456000"/>
          </a:xfrm>
          <a:prstGeom prst="rect">
            <a:avLst/>
          </a:prstGeom>
          <a:noFill/>
          <a:ln>
            <a:noFill/>
          </a:ln>
        </p:spPr>
        <p:txBody>
          <a:bodyPr>
            <a:normAutofit/>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Windows: batch file – sparky.bat</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endParaRPr b="0" lang="en-US" sz="2400" spc="-1" strike="noStrike">
              <a:solidFill>
                <a:srgbClr val="000000"/>
              </a:solidFill>
              <a:latin typeface="Calibri"/>
            </a:endParaRPr>
          </a:p>
        </p:txBody>
      </p:sp>
      <p:pic>
        <p:nvPicPr>
          <p:cNvPr id="100" name="Picture 3" descr=""/>
          <p:cNvPicPr/>
          <p:nvPr/>
        </p:nvPicPr>
        <p:blipFill>
          <a:blip r:embed="rId1"/>
          <a:stretch/>
        </p:blipFill>
        <p:spPr>
          <a:xfrm>
            <a:off x="1554480" y="2560320"/>
            <a:ext cx="5219640" cy="3262320"/>
          </a:xfrm>
          <a:prstGeom prst="rect">
            <a:avLst/>
          </a:prstGeom>
          <a:ln>
            <a:noFill/>
          </a:ln>
        </p:spPr>
      </p:pic>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457200" y="274680"/>
            <a:ext cx="8229240" cy="1142640"/>
          </a:xfrm>
          <a:prstGeom prst="rect">
            <a:avLst/>
          </a:prstGeom>
          <a:noFill/>
          <a:ln>
            <a:noFill/>
          </a:ln>
        </p:spPr>
        <p:txBody>
          <a:bodyPr anchor="ctr"/>
          <a:p>
            <a:endParaRPr b="0" lang="en-US" sz="1800" spc="-1" strike="noStrike">
              <a:solidFill>
                <a:srgbClr val="000000"/>
              </a:solidFill>
              <a:latin typeface="Calibri"/>
            </a:endParaRPr>
          </a:p>
        </p:txBody>
      </p:sp>
      <p:pic>
        <p:nvPicPr>
          <p:cNvPr id="102" name="Content Placeholder 3" descr=""/>
          <p:cNvPicPr/>
          <p:nvPr/>
        </p:nvPicPr>
        <p:blipFill>
          <a:blip r:embed="rId1"/>
          <a:stretch/>
        </p:blipFill>
        <p:spPr>
          <a:xfrm>
            <a:off x="222840" y="710640"/>
            <a:ext cx="8698320" cy="5436360"/>
          </a:xfrm>
          <a:prstGeom prst="rect">
            <a:avLst/>
          </a:prstGeom>
          <a:ln>
            <a:noFill/>
          </a:ln>
        </p:spPr>
      </p:pic>
      <p:sp>
        <p:nvSpPr>
          <p:cNvPr id="103" name="CustomShape 2"/>
          <p:cNvSpPr/>
          <p:nvPr/>
        </p:nvSpPr>
        <p:spPr>
          <a:xfrm>
            <a:off x="475200" y="3504240"/>
            <a:ext cx="14367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main window</a:t>
            </a:r>
            <a:endParaRPr b="0" lang="en-US" sz="1800" spc="-1" strike="noStrike">
              <a:latin typeface="Arial"/>
            </a:endParaRPr>
          </a:p>
        </p:txBody>
      </p:sp>
      <p:sp>
        <p:nvSpPr>
          <p:cNvPr id="104" name="CustomShape 3"/>
          <p:cNvSpPr/>
          <p:nvPr/>
        </p:nvSpPr>
        <p:spPr>
          <a:xfrm>
            <a:off x="4242600" y="4915800"/>
            <a:ext cx="428508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changing the mode of the left mouse button</a:t>
            </a:r>
            <a:endParaRPr b="0" lang="en-US" sz="1800" spc="-1" strike="noStrike">
              <a:latin typeface="Arial"/>
            </a:endParaRPr>
          </a:p>
          <a:p>
            <a:pPr>
              <a:lnSpc>
                <a:spcPct val="100000"/>
              </a:lnSpc>
            </a:pPr>
            <a:r>
              <a:rPr b="0" lang="en-US" sz="1800" spc="-1" strike="noStrike">
                <a:solidFill>
                  <a:srgbClr val="000000"/>
                </a:solidFill>
                <a:latin typeface="Calibri"/>
              </a:rPr>
              <a:t>by using F1-F12 keys</a:t>
            </a:r>
            <a:endParaRPr b="0" lang="en-US" sz="1800" spc="-1" strike="noStrike">
              <a:latin typeface="Arial"/>
            </a:endParaRPr>
          </a:p>
        </p:txBody>
      </p:sp>
      <p:sp>
        <p:nvSpPr>
          <p:cNvPr id="105" name="CustomShape 4"/>
          <p:cNvSpPr/>
          <p:nvPr/>
        </p:nvSpPr>
        <p:spPr>
          <a:xfrm flipV="1">
            <a:off x="4428000" y="4600800"/>
            <a:ext cx="360" cy="359640"/>
          </a:xfrm>
          <a:custGeom>
            <a:avLst/>
            <a:gdLst/>
            <a:ahLst/>
            <a:rect l="l" t="t" r="r" b="b"/>
            <a:pathLst>
              <a:path w="21600" h="21600">
                <a:moveTo>
                  <a:pt x="0" y="0"/>
                </a:moveTo>
                <a:lnTo>
                  <a:pt x="21600" y="21600"/>
                </a:lnTo>
              </a:path>
            </a:pathLst>
          </a:custGeom>
          <a:noFill/>
          <a:ln>
            <a:round/>
            <a:tailEnd len="med" type="triangle" w="med"/>
          </a:ln>
          <a:effectLst>
            <a:outerShdw blurRad="40000" dir="5400000" dist="23000" rotWithShape="0">
              <a:srgbClr val="000000">
                <a:alpha val="35000"/>
              </a:srgbClr>
            </a:outerShdw>
          </a:effectLst>
        </p:spPr>
        <p:style>
          <a:lnRef idx="3">
            <a:schemeClr val="dk1"/>
          </a:lnRef>
          <a:fillRef idx="0">
            <a:schemeClr val="dk1"/>
          </a:fillRef>
          <a:effectRef idx="2">
            <a:schemeClr val="dk1"/>
          </a:effectRef>
          <a:fontRef idx="minor"/>
        </p:style>
      </p:sp>
      <p:sp>
        <p:nvSpPr>
          <p:cNvPr id="106" name="CustomShape 5"/>
          <p:cNvSpPr/>
          <p:nvPr/>
        </p:nvSpPr>
        <p:spPr>
          <a:xfrm flipV="1">
            <a:off x="1110960" y="3071520"/>
            <a:ext cx="290520" cy="431640"/>
          </a:xfrm>
          <a:custGeom>
            <a:avLst/>
            <a:gdLst/>
            <a:ahLst/>
            <a:rect l="l" t="t" r="r" b="b"/>
            <a:pathLst>
              <a:path w="21600" h="21600">
                <a:moveTo>
                  <a:pt x="0" y="0"/>
                </a:moveTo>
                <a:lnTo>
                  <a:pt x="21600" y="21600"/>
                </a:lnTo>
              </a:path>
            </a:pathLst>
          </a:custGeom>
          <a:noFill/>
          <a:ln>
            <a:round/>
            <a:tailEnd len="med" type="triangle" w="med"/>
          </a:ln>
          <a:effectLst>
            <a:outerShdw blurRad="40000" dir="5400000" dist="23000" rotWithShape="0">
              <a:srgbClr val="000000">
                <a:alpha val="35000"/>
              </a:srgbClr>
            </a:outerShdw>
          </a:effectLst>
        </p:spPr>
        <p:style>
          <a:lnRef idx="3">
            <a:schemeClr val="dk1"/>
          </a:lnRef>
          <a:fillRef idx="0">
            <a:schemeClr val="dk1"/>
          </a:fillRef>
          <a:effectRef idx="2">
            <a:schemeClr val="dk1"/>
          </a:effectRef>
          <a:fontRef idx="minor"/>
        </p:style>
      </p:sp>
      <p:sp>
        <p:nvSpPr>
          <p:cNvPr id="107" name="CustomShape 6"/>
          <p:cNvSpPr/>
          <p:nvPr/>
        </p:nvSpPr>
        <p:spPr>
          <a:xfrm>
            <a:off x="731520" y="1555560"/>
            <a:ext cx="34167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File </a:t>
            </a:r>
            <a:r>
              <a:rPr b="0" lang="en-US" sz="1800" spc="-1" strike="noStrike">
                <a:solidFill>
                  <a:srgbClr val="000000"/>
                </a:solidFill>
                <a:latin typeface="Calibri"/>
              </a:rPr>
              <a:t>open/save </a:t>
            </a:r>
            <a:r>
              <a:rPr b="0" lang="en-US" sz="1800" spc="-1" strike="noStrike">
                <a:solidFill>
                  <a:srgbClr val="000000"/>
                </a:solidFill>
                <a:latin typeface="Calibri"/>
              </a:rPr>
              <a:t>spectrum or </a:t>
            </a:r>
            <a:r>
              <a:rPr b="0" lang="en-US" sz="1800" spc="-1" strike="noStrike">
                <a:solidFill>
                  <a:srgbClr val="000000"/>
                </a:solidFill>
                <a:latin typeface="Calibri"/>
              </a:rPr>
              <a:t>project</a:t>
            </a:r>
            <a:endParaRPr b="0" lang="en-US" sz="1800" spc="-1" strike="noStrike">
              <a:latin typeface="Arial"/>
            </a:endParaRPr>
          </a:p>
        </p:txBody>
      </p:sp>
      <p:sp>
        <p:nvSpPr>
          <p:cNvPr id="108" name="CustomShape 7"/>
          <p:cNvSpPr/>
          <p:nvPr/>
        </p:nvSpPr>
        <p:spPr>
          <a:xfrm flipH="1" flipV="1">
            <a:off x="365760" y="1095840"/>
            <a:ext cx="457200" cy="458280"/>
          </a:xfrm>
          <a:custGeom>
            <a:avLst/>
            <a:gdLst/>
            <a:ahLst/>
            <a:rect l="l" t="t" r="r" b="b"/>
            <a:pathLst>
              <a:path w="21600" h="21600">
                <a:moveTo>
                  <a:pt x="0" y="0"/>
                </a:moveTo>
                <a:lnTo>
                  <a:pt x="21600" y="21600"/>
                </a:lnTo>
              </a:path>
            </a:pathLst>
          </a:custGeom>
          <a:noFill/>
          <a:ln>
            <a:round/>
            <a:tailEnd len="med" type="triangle" w="med"/>
          </a:ln>
          <a:effectLst>
            <a:outerShdw blurRad="40000" dir="5400000" dist="23000" rotWithShape="0">
              <a:srgbClr val="000000">
                <a:alpha val="35000"/>
              </a:srgbClr>
            </a:outerShdw>
          </a:effectLst>
        </p:spPr>
        <p:style>
          <a:lnRef idx="3">
            <a:schemeClr val="dk1"/>
          </a:lnRef>
          <a:fillRef idx="0">
            <a:schemeClr val="dk1"/>
          </a:fillRef>
          <a:effectRef idx="2">
            <a:schemeClr val="dk1"/>
          </a:effectRef>
          <a:fontRef idx="minor"/>
        </p:style>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457200" y="274680"/>
            <a:ext cx="8229240" cy="1142640"/>
          </a:xfrm>
          <a:prstGeom prst="rect">
            <a:avLst/>
          </a:prstGeom>
          <a:noFill/>
          <a:ln>
            <a:noFill/>
          </a:ln>
        </p:spPr>
        <p:txBody>
          <a:bodyPr anchor="ctr"/>
          <a:p>
            <a:endParaRPr b="0" lang="en-US" sz="1800" spc="-1" strike="noStrike">
              <a:solidFill>
                <a:srgbClr val="000000"/>
              </a:solidFill>
              <a:latin typeface="Calibri"/>
            </a:endParaRPr>
          </a:p>
        </p:txBody>
      </p:sp>
      <p:pic>
        <p:nvPicPr>
          <p:cNvPr id="110" name="Content Placeholder 3" descr=""/>
          <p:cNvPicPr/>
          <p:nvPr/>
        </p:nvPicPr>
        <p:blipFill>
          <a:blip r:embed="rId1"/>
          <a:stretch/>
        </p:blipFill>
        <p:spPr>
          <a:xfrm>
            <a:off x="222840" y="710640"/>
            <a:ext cx="8698320" cy="5436360"/>
          </a:xfrm>
          <a:prstGeom prst="rect">
            <a:avLst/>
          </a:prstGeom>
          <a:ln>
            <a:noFill/>
          </a:ln>
        </p:spPr>
      </p:pic>
      <p:sp>
        <p:nvSpPr>
          <p:cNvPr id="111" name="CustomShape 2"/>
          <p:cNvSpPr/>
          <p:nvPr/>
        </p:nvSpPr>
        <p:spPr>
          <a:xfrm>
            <a:off x="475200" y="3504240"/>
            <a:ext cx="14367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main window</a:t>
            </a:r>
            <a:endParaRPr b="0" lang="en-US" sz="1800" spc="-1" strike="noStrike">
              <a:latin typeface="Arial"/>
            </a:endParaRPr>
          </a:p>
        </p:txBody>
      </p:sp>
      <p:sp>
        <p:nvSpPr>
          <p:cNvPr id="112" name="CustomShape 3"/>
          <p:cNvSpPr/>
          <p:nvPr/>
        </p:nvSpPr>
        <p:spPr>
          <a:xfrm>
            <a:off x="4242600" y="4915800"/>
            <a:ext cx="428508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changing the mode of the left mouse button</a:t>
            </a:r>
            <a:endParaRPr b="0" lang="en-US" sz="1800" spc="-1" strike="noStrike">
              <a:latin typeface="Arial"/>
            </a:endParaRPr>
          </a:p>
          <a:p>
            <a:pPr>
              <a:lnSpc>
                <a:spcPct val="100000"/>
              </a:lnSpc>
            </a:pPr>
            <a:r>
              <a:rPr b="0" lang="en-US" sz="1800" spc="-1" strike="noStrike">
                <a:solidFill>
                  <a:srgbClr val="000000"/>
                </a:solidFill>
                <a:latin typeface="Calibri"/>
              </a:rPr>
              <a:t>by using F1-F12 keys</a:t>
            </a:r>
            <a:endParaRPr b="0" lang="en-US" sz="1800" spc="-1" strike="noStrike">
              <a:latin typeface="Arial"/>
            </a:endParaRPr>
          </a:p>
        </p:txBody>
      </p:sp>
      <p:sp>
        <p:nvSpPr>
          <p:cNvPr id="113" name="CustomShape 4"/>
          <p:cNvSpPr/>
          <p:nvPr/>
        </p:nvSpPr>
        <p:spPr>
          <a:xfrm flipV="1">
            <a:off x="4428000" y="4600800"/>
            <a:ext cx="360" cy="359640"/>
          </a:xfrm>
          <a:custGeom>
            <a:avLst/>
            <a:gdLst/>
            <a:ahLst/>
            <a:rect l="l" t="t" r="r" b="b"/>
            <a:pathLst>
              <a:path w="21600" h="21600">
                <a:moveTo>
                  <a:pt x="0" y="0"/>
                </a:moveTo>
                <a:lnTo>
                  <a:pt x="21600" y="21600"/>
                </a:lnTo>
              </a:path>
            </a:pathLst>
          </a:custGeom>
          <a:noFill/>
          <a:ln>
            <a:round/>
            <a:tailEnd len="med" type="triangle" w="med"/>
          </a:ln>
          <a:effectLst>
            <a:outerShdw blurRad="40000" dir="5400000" dist="23000" rotWithShape="0">
              <a:srgbClr val="000000">
                <a:alpha val="35000"/>
              </a:srgbClr>
            </a:outerShdw>
          </a:effectLst>
        </p:spPr>
        <p:style>
          <a:lnRef idx="3">
            <a:schemeClr val="dk1"/>
          </a:lnRef>
          <a:fillRef idx="0">
            <a:schemeClr val="dk1"/>
          </a:fillRef>
          <a:effectRef idx="2">
            <a:schemeClr val="dk1"/>
          </a:effectRef>
          <a:fontRef idx="minor"/>
        </p:style>
      </p:sp>
      <p:sp>
        <p:nvSpPr>
          <p:cNvPr id="114" name="CustomShape 5"/>
          <p:cNvSpPr/>
          <p:nvPr/>
        </p:nvSpPr>
        <p:spPr>
          <a:xfrm flipV="1">
            <a:off x="1110960" y="3071520"/>
            <a:ext cx="290520" cy="431640"/>
          </a:xfrm>
          <a:custGeom>
            <a:avLst/>
            <a:gdLst/>
            <a:ahLst/>
            <a:rect l="l" t="t" r="r" b="b"/>
            <a:pathLst>
              <a:path w="21600" h="21600">
                <a:moveTo>
                  <a:pt x="0" y="0"/>
                </a:moveTo>
                <a:lnTo>
                  <a:pt x="21600" y="21600"/>
                </a:lnTo>
              </a:path>
            </a:pathLst>
          </a:custGeom>
          <a:noFill/>
          <a:ln>
            <a:round/>
            <a:tailEnd len="med" type="triangle" w="med"/>
          </a:ln>
          <a:effectLst>
            <a:outerShdw blurRad="40000" dir="5400000" dist="23000" rotWithShape="0">
              <a:srgbClr val="000000">
                <a:alpha val="35000"/>
              </a:srgbClr>
            </a:outerShdw>
          </a:effectLst>
        </p:spPr>
        <p:style>
          <a:lnRef idx="3">
            <a:schemeClr val="dk1"/>
          </a:lnRef>
          <a:fillRef idx="0">
            <a:schemeClr val="dk1"/>
          </a:fillRef>
          <a:effectRef idx="2">
            <a:schemeClr val="dk1"/>
          </a:effectRef>
          <a:fontRef idx="minor"/>
        </p:style>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txBox="1"/>
          <p:nvPr/>
        </p:nvSpPr>
        <p:spPr>
          <a:xfrm>
            <a:off x="457200" y="44640"/>
            <a:ext cx="8229240" cy="1142640"/>
          </a:xfrm>
          <a:prstGeom prst="rect">
            <a:avLst/>
          </a:prstGeom>
          <a:noFill/>
          <a:ln>
            <a:noFill/>
          </a:ln>
        </p:spPr>
        <p:txBody>
          <a:bodyPr anchor="ctr"/>
          <a:p>
            <a:pPr algn="ctr">
              <a:lnSpc>
                <a:spcPct val="100000"/>
              </a:lnSpc>
            </a:pPr>
            <a:r>
              <a:rPr b="0" lang="en-US" sz="4400" spc="-1" strike="noStrike">
                <a:solidFill>
                  <a:srgbClr val="000000"/>
                </a:solidFill>
                <a:latin typeface="Calibri"/>
              </a:rPr>
              <a:t>Sparky - control</a:t>
            </a:r>
            <a:endParaRPr b="0" lang="en-US" sz="4400" spc="-1" strike="noStrike">
              <a:solidFill>
                <a:srgbClr val="000000"/>
              </a:solidFill>
              <a:latin typeface="Calibri"/>
            </a:endParaRPr>
          </a:p>
        </p:txBody>
      </p:sp>
      <p:sp>
        <p:nvSpPr>
          <p:cNvPr id="116" name="TextShape 2"/>
          <p:cNvSpPr txBox="1"/>
          <p:nvPr/>
        </p:nvSpPr>
        <p:spPr>
          <a:xfrm>
            <a:off x="457200" y="1124640"/>
            <a:ext cx="8229240" cy="4464000"/>
          </a:xfrm>
          <a:prstGeom prst="rect">
            <a:avLst/>
          </a:prstGeom>
          <a:noFill/>
          <a:ln>
            <a:noFill/>
          </a:ln>
        </p:spPr>
        <p:txBody>
          <a:bodyPr>
            <a:normAutofit/>
          </a:bodyPr>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Control by using</a:t>
            </a:r>
            <a:endParaRPr b="0" lang="en-US" sz="2400" spc="-1" strike="noStrike">
              <a:solidFill>
                <a:srgbClr val="000000"/>
              </a:solidFill>
              <a:latin typeface="Calibri"/>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rPr>
              <a:t>Two letter shortcuts (case-sensitive)</a:t>
            </a:r>
            <a:endParaRPr b="0" lang="en-US" sz="2000" spc="-1" strike="noStrike">
              <a:solidFill>
                <a:srgbClr val="000000"/>
              </a:solidFill>
              <a:latin typeface="Calibri"/>
            </a:endParaRPr>
          </a:p>
          <a:p>
            <a:pPr lvl="1" marL="743040" indent="-285480">
              <a:lnSpc>
                <a:spcPct val="100000"/>
              </a:lnSpc>
              <a:spcBef>
                <a:spcPts val="400"/>
              </a:spcBef>
              <a:buClr>
                <a:srgbClr val="000000"/>
              </a:buClr>
              <a:buFont typeface="Arial"/>
              <a:buChar char="–"/>
            </a:pPr>
            <a:r>
              <a:rPr b="0" lang="en-US" sz="2000" spc="-1" strike="noStrike">
                <a:solidFill>
                  <a:srgbClr val="000000"/>
                </a:solidFill>
                <a:latin typeface="Calibri"/>
              </a:rPr>
              <a:t>Menu in the main window</a:t>
            </a:r>
            <a:endParaRPr b="0" lang="en-US" sz="2000" spc="-1" strike="noStrike">
              <a:solidFill>
                <a:srgbClr val="000000"/>
              </a:solidFill>
              <a:latin typeface="Calibri"/>
            </a:endParaRPr>
          </a:p>
          <a:p>
            <a:pPr marL="343080" indent="-342720">
              <a:lnSpc>
                <a:spcPct val="100000"/>
              </a:lnSpc>
              <a:spcBef>
                <a:spcPts val="479"/>
              </a:spcBef>
              <a:buClr>
                <a:srgbClr val="000000"/>
              </a:buClr>
              <a:buSzPct val="45000"/>
              <a:buFont typeface="Symbol" charset="2"/>
              <a:buChar char=""/>
            </a:pPr>
            <a:r>
              <a:rPr b="0" lang="en-US" sz="2400" spc="-1" strike="noStrike">
                <a:solidFill>
                  <a:srgbClr val="000000"/>
                </a:solidFill>
                <a:latin typeface="Calibri"/>
              </a:rPr>
              <a:t>*.ucsf file - spectral data from a NMR exp</a:t>
            </a:r>
            <a:endParaRPr b="0" lang="en-US" sz="2400" spc="-1" strike="noStrike">
              <a:solidFill>
                <a:srgbClr val="000000"/>
              </a:solidFill>
              <a:latin typeface="Calibri"/>
            </a:endParaRPr>
          </a:p>
          <a:p>
            <a:pPr marL="343080" indent="-342720">
              <a:lnSpc>
                <a:spcPct val="100000"/>
              </a:lnSpc>
              <a:spcBef>
                <a:spcPts val="479"/>
              </a:spcBef>
              <a:buClr>
                <a:srgbClr val="000000"/>
              </a:buClr>
              <a:buSzPct val="45000"/>
              <a:buFont typeface="Symbol" charset="2"/>
              <a:buChar char=""/>
            </a:pPr>
            <a:r>
              <a:rPr b="0" lang="en-US" sz="2400" spc="-1" strike="noStrike">
                <a:solidFill>
                  <a:srgbClr val="000000"/>
                </a:solidFill>
                <a:latin typeface="Calibri"/>
              </a:rPr>
              <a:t>*.save file – Sparky format (plain text) contains all settings, assignment </a:t>
            </a:r>
            <a:endParaRPr b="0" lang="en-US" sz="2400" spc="-1" strike="noStrike">
              <a:solidFill>
                <a:srgbClr val="000000"/>
              </a:solidFill>
              <a:latin typeface="Calibri"/>
            </a:endParaRPr>
          </a:p>
          <a:p>
            <a:pPr marL="343080" indent="-342720">
              <a:lnSpc>
                <a:spcPct val="100000"/>
              </a:lnSpc>
              <a:spcBef>
                <a:spcPts val="479"/>
              </a:spcBef>
              <a:buClr>
                <a:srgbClr val="000000"/>
              </a:buClr>
              <a:buSzPct val="45000"/>
              <a:buFont typeface="Symbol" charset="2"/>
              <a:buChar char=""/>
            </a:pPr>
            <a:r>
              <a:rPr b="0" lang="en-US" sz="2400" spc="-1" strike="noStrike">
                <a:solidFill>
                  <a:srgbClr val="000000"/>
                </a:solidFill>
                <a:latin typeface="Calibri"/>
              </a:rPr>
              <a:t>*.proj file – Sparky project file contains link to multiple  *save files</a:t>
            </a:r>
            <a:endParaRPr b="0" lang="en-US" sz="24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Open spectrum/project:</a:t>
            </a:r>
            <a:r>
              <a:rPr b="0" lang="en-US" sz="2400" spc="-1" strike="noStrike">
                <a:solidFill>
                  <a:srgbClr val="000000"/>
                </a:solidFill>
                <a:latin typeface="Calibri"/>
              </a:rPr>
              <a:t>	</a:t>
            </a:r>
            <a:r>
              <a:rPr b="0" lang="en-US" sz="2400" spc="-1" strike="noStrike">
                <a:solidFill>
                  <a:srgbClr val="000000"/>
                </a:solidFill>
                <a:latin typeface="Calibri"/>
              </a:rPr>
              <a:t>	</a:t>
            </a:r>
            <a:r>
              <a:rPr b="1" i="1" lang="en-US" sz="2000" spc="-1" strike="noStrike">
                <a:solidFill>
                  <a:srgbClr val="000000"/>
                </a:solidFill>
                <a:latin typeface="Calibri"/>
              </a:rPr>
              <a:t>fo</a:t>
            </a:r>
            <a:r>
              <a:rPr b="0" lang="en-US" sz="2000" spc="-1" strike="noStrike">
                <a:solidFill>
                  <a:srgbClr val="000000"/>
                </a:solidFill>
                <a:latin typeface="Calibri"/>
              </a:rPr>
              <a:t>/</a:t>
            </a:r>
            <a:r>
              <a:rPr b="1" i="1" lang="en-US" sz="2000" spc="-1" strike="noStrike">
                <a:solidFill>
                  <a:srgbClr val="000000"/>
                </a:solidFill>
                <a:latin typeface="Calibri"/>
              </a:rPr>
              <a:t>jo</a:t>
            </a:r>
            <a:endParaRPr b="0" lang="en-US" sz="20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Save spectrum/project as:  </a:t>
            </a:r>
            <a:r>
              <a:rPr b="0" lang="en-US" sz="2400" spc="-1" strike="noStrike">
                <a:solidFill>
                  <a:srgbClr val="000000"/>
                </a:solidFill>
                <a:latin typeface="Calibri"/>
              </a:rPr>
              <a:t>	</a:t>
            </a:r>
            <a:r>
              <a:rPr b="1" i="1" lang="en-US" sz="2000" spc="-1" strike="noStrike">
                <a:solidFill>
                  <a:srgbClr val="000000"/>
                </a:solidFill>
                <a:latin typeface="Calibri"/>
              </a:rPr>
              <a:t>fa</a:t>
            </a:r>
            <a:r>
              <a:rPr b="0" lang="en-US" sz="2000" spc="-1" strike="noStrike">
                <a:solidFill>
                  <a:srgbClr val="000000"/>
                </a:solidFill>
                <a:latin typeface="Calibri"/>
              </a:rPr>
              <a:t>/</a:t>
            </a:r>
            <a:r>
              <a:rPr b="1" i="1" lang="en-US" sz="2000" spc="-1" strike="noStrike">
                <a:solidFill>
                  <a:srgbClr val="000000"/>
                </a:solidFill>
                <a:latin typeface="Calibri"/>
              </a:rPr>
              <a:t>ja</a:t>
            </a:r>
            <a:endParaRPr b="0" lang="en-US" sz="20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Save spectrum/project:</a:t>
            </a:r>
            <a:r>
              <a:rPr b="0" lang="en-US" sz="2400" spc="-1" strike="noStrike">
                <a:solidFill>
                  <a:srgbClr val="000000"/>
                </a:solidFill>
                <a:latin typeface="Calibri"/>
              </a:rPr>
              <a:t>	</a:t>
            </a:r>
            <a:r>
              <a:rPr b="0" lang="en-US" sz="2400" spc="-1" strike="noStrike">
                <a:solidFill>
                  <a:srgbClr val="000000"/>
                </a:solidFill>
                <a:latin typeface="Calibri"/>
              </a:rPr>
              <a:t>	</a:t>
            </a:r>
            <a:r>
              <a:rPr b="1" i="1" lang="en-US" sz="2000" spc="-1" strike="noStrike">
                <a:solidFill>
                  <a:srgbClr val="000000"/>
                </a:solidFill>
                <a:latin typeface="Calibri"/>
              </a:rPr>
              <a:t>fs</a:t>
            </a:r>
            <a:r>
              <a:rPr b="0" lang="en-US" sz="2000" spc="-1" strike="noStrike">
                <a:solidFill>
                  <a:srgbClr val="000000"/>
                </a:solidFill>
                <a:latin typeface="Calibri"/>
              </a:rPr>
              <a:t>/</a:t>
            </a:r>
            <a:r>
              <a:rPr b="1" i="1" lang="en-US" sz="2000" spc="-1" strike="noStrike">
                <a:solidFill>
                  <a:srgbClr val="000000"/>
                </a:solidFill>
                <a:latin typeface="Calibri"/>
              </a:rPr>
              <a:t>js</a:t>
            </a:r>
            <a:endParaRPr b="0" lang="en-US" sz="2000" spc="-1" strike="noStrike">
              <a:solidFill>
                <a:srgbClr val="000000"/>
              </a:solidFill>
              <a:latin typeface="Calibri"/>
            </a:endParaRPr>
          </a:p>
          <a:p>
            <a:pPr marL="343080" indent="-342720">
              <a:lnSpc>
                <a:spcPct val="100000"/>
              </a:lnSpc>
              <a:spcBef>
                <a:spcPts val="479"/>
              </a:spcBef>
              <a:buClr>
                <a:srgbClr val="000000"/>
              </a:buClr>
              <a:buFont typeface="Arial"/>
              <a:buChar char="•"/>
            </a:pPr>
            <a:r>
              <a:rPr b="0" lang="en-US" sz="2400" spc="-1" strike="noStrike">
                <a:solidFill>
                  <a:srgbClr val="000000"/>
                </a:solidFill>
                <a:latin typeface="Calibri"/>
              </a:rPr>
              <a:t>Backup files*.bak are created automatically during the saving of the spectrum</a:t>
            </a:r>
            <a:endParaRPr b="0" lang="en-US" sz="2400" spc="-1" strike="noStrike">
              <a:solidFill>
                <a:srgbClr val="000000"/>
              </a:solidFill>
              <a:latin typeface="Calibri"/>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2032</TotalTime>
  <Application>LibreOffice/6.0.7.3$Linux_X86_64 LibreOffice_project/00m0$Build-3</Application>
  <Words>1212</Words>
  <Paragraphs>183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2014-11-20T15:56:51Z</dcterms:created>
  <dc:creator>Mathewko</dc:creator>
  <dc:description/>
  <dc:language>en-US</dc:language>
  <cp:lastModifiedBy/>
  <dcterms:modified xsi:type="dcterms:W3CDTF">2020-05-07T17:28:14Z</dcterms:modified>
  <cp:revision>108</cp:revision>
  <dc:subject/>
  <dc:title>Sparky</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23</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31</vt:i4>
  </property>
</Properties>
</file>