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2688" y="6217920"/>
            <a:ext cx="3163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Petr Beňovský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289785" y="2011680"/>
            <a:ext cx="9942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39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5523" y="884757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Burger (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Ramberg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5138" y="1407977"/>
            <a:ext cx="11271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rule</a:t>
            </a:r>
          </a:p>
          <a:p>
            <a:endParaRPr lang="cs-CZ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374" y="2231640"/>
            <a:ext cx="7118033" cy="395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1706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5406" y="1078029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Disappearing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polymorph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5406" y="1789118"/>
            <a:ext cx="2820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Ritonavir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Case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349403"/>
              </p:ext>
            </p:extLst>
          </p:nvPr>
        </p:nvGraphicFramePr>
        <p:xfrm>
          <a:off x="3965608" y="1407633"/>
          <a:ext cx="7331847" cy="2531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S ChemDraw Drawing" r:id="rId3" imgW="3508061" imgH="1211051" progId="ChemDraw.Document.6.0">
                  <p:embed/>
                </p:oleObj>
              </mc:Choice>
              <mc:Fallback>
                <p:oleObj name="CS ChemDraw Drawing" r:id="rId3" imgW="3508061" imgH="12110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5608" y="1407633"/>
                        <a:ext cx="7331847" cy="2531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5406" y="4581625"/>
            <a:ext cx="1069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Protease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inhibitor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HIV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Abbott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Norvir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516" y="6083166"/>
            <a:ext cx="11146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Chemburkar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S.R. 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 al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Res.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4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413 (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4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5406" y="1078029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Disappearing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polymorph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5406" y="1789118"/>
            <a:ext cx="2820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Ritonavir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Case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8522" y="2675823"/>
            <a:ext cx="105781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NDA (New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1995;</a:t>
            </a: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semisolid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capsules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I)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failed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dissolution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crystal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II)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thermodynamically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brought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laboratory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study –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ritonavir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turned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II;</a:t>
            </a: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failed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point and “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disappeared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936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5406" y="1078029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Disappearing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polymorph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5406" y="1789118"/>
            <a:ext cx="2820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Ritonavir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Case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1648" y="2433228"/>
            <a:ext cx="105781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amounts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impurity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Residual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 and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II;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formulations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95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5406" y="1078029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Disappearing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polymorph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8522" y="2675823"/>
            <a:ext cx="10578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Dunitz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J.D. 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Res. 28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193 (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1995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Bučar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D.-K. 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 al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Angew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Ed. </a:t>
            </a:r>
            <a:r>
              <a:rPr lang="cs-CZ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Engl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54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6972 (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3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5781" y="1155032"/>
            <a:ext cx="10395284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solid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crystal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crystal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lattices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consequently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solubilities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mix up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crystal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morphology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crystallizes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shapes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habits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but 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Pseudopolymorphs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crystal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lattice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solvates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hydrates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3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3640" y="1047742"/>
            <a:ext cx="470535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1757" y="1174282"/>
            <a:ext cx="57366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Kurt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Vonnegut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’s Cradle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New water modification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Ice Nine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supposedly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inspired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Irving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Langmuir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(General Electric Co.)</a:t>
            </a:r>
          </a:p>
          <a:p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IX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140 K and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200 – 400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MPa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IX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fortunately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described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novel!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93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6274" y="990966"/>
            <a:ext cx="106647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McCrone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criterion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differ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crystalline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molecules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identical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liquid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gaseous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McCrone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’s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compound has different pol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morphs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proportional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spent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cocoa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butter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722" y="4099509"/>
            <a:ext cx="10026015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486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261" y="980728"/>
            <a:ext cx="11521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Monotropic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8838" indent="-4668838"/>
            <a:r>
              <a:rPr 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Enantiotropic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more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1443" y="2730143"/>
            <a:ext cx="8618220" cy="3701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33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261" y="980728"/>
            <a:ext cx="11521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enantiotropic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on 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3383" y="1934837"/>
            <a:ext cx="4987100" cy="474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66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567504" y="884757"/>
            <a:ext cx="110864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Metastable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zone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strongly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influenced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Ostwald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’s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step rule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(in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metastable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zone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polymorph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preferentially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solvents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Concomitant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9785" y="2932096"/>
            <a:ext cx="4722019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203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5406" y="1078029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Ostwald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’s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step rule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graphical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2668" y="1980304"/>
            <a:ext cx="7260908" cy="419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207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798" y="361537"/>
            <a:ext cx="885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5523" y="884757"/>
            <a:ext cx="1024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Burger (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Ramberg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5138" y="1407977"/>
            <a:ext cx="1127118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rule</a:t>
            </a:r>
          </a:p>
          <a:p>
            <a:pPr marL="182563" indent="-182563" algn="just">
              <a:buFontTx/>
              <a:buChar char="-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enantiotropically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endothermic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observed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Fusion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rule</a:t>
            </a:r>
          </a:p>
          <a:p>
            <a:pPr marL="176213" indent="-176213" algn="just">
              <a:buFontTx/>
              <a:buChar char="-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Polymorphic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enantiotropically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fusion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monotropically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FontTx/>
              <a:buChar char="-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Entropy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Fusion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rule</a:t>
            </a:r>
          </a:p>
          <a:p>
            <a:pPr marL="182563" indent="-182563" algn="just">
              <a:buFontTx/>
              <a:buChar char="-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Polymorphs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enantiotropically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entropy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fusion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monotropes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recommended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DSC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experimental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microscopic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determination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slyrrying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72207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10146</TotalTime>
  <Words>607</Words>
  <Application>Microsoft Office PowerPoint</Application>
  <PresentationFormat>Widescreen</PresentationFormat>
  <Paragraphs>81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Tw Cen MT</vt:lpstr>
      <vt:lpstr>Droplet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Synthon,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</dc:title>
  <dc:creator>Petr Beňovský</dc:creator>
  <cp:lastModifiedBy>Petr Beňovský</cp:lastModifiedBy>
  <cp:revision>221</cp:revision>
  <dcterms:created xsi:type="dcterms:W3CDTF">2019-06-12T10:14:44Z</dcterms:created>
  <dcterms:modified xsi:type="dcterms:W3CDTF">2020-01-31T11:46:11Z</dcterms:modified>
</cp:coreProperties>
</file>