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sci/jaro2020/C9930/um/zapisy_k_prednaskam/TDSR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/>
              <a:t>C9930, 7. </a:t>
            </a:r>
            <a:r>
              <a:rPr lang="en-US" sz="4000" dirty="0" err="1"/>
              <a:t>lekce</a:t>
            </a:r>
            <a:r>
              <a:rPr lang="en-US" sz="4000" dirty="0"/>
              <a:t>,</a:t>
            </a:r>
            <a:r>
              <a:rPr lang="cs-CZ" sz="4000" dirty="0"/>
              <a:t> </a:t>
            </a:r>
            <a:r>
              <a:rPr lang="en-US" sz="4000" dirty="0"/>
              <a:t>21. 4. 2020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rgbClr val="FFC000"/>
                </a:solidFill>
              </a:rPr>
              <a:t>Hartreeho</a:t>
            </a:r>
            <a:r>
              <a:rPr lang="en-US" sz="4400" dirty="0">
                <a:solidFill>
                  <a:srgbClr val="FFC000"/>
                </a:solidFill>
              </a:rPr>
              <a:t> </a:t>
            </a:r>
            <a:r>
              <a:rPr lang="en-US" sz="4400" dirty="0" err="1">
                <a:solidFill>
                  <a:srgbClr val="FFC000"/>
                </a:solidFill>
              </a:rPr>
              <a:t>metoda</a:t>
            </a:r>
            <a:r>
              <a:rPr lang="en-US" sz="4400" dirty="0">
                <a:solidFill>
                  <a:srgbClr val="FFC000"/>
                </a:solidFill>
              </a:rPr>
              <a:t> </a:t>
            </a:r>
            <a:r>
              <a:rPr lang="en-US" sz="4400" dirty="0" err="1">
                <a:solidFill>
                  <a:srgbClr val="FFC000"/>
                </a:solidFill>
              </a:rPr>
              <a:t>selfkonzistentn</a:t>
            </a:r>
            <a:r>
              <a:rPr lang="cs-CZ" sz="4400" dirty="0">
                <a:solidFill>
                  <a:srgbClr val="FFC000"/>
                </a:solidFill>
              </a:rPr>
              <a:t>í</a:t>
            </a:r>
            <a:r>
              <a:rPr lang="en-US" sz="4400" dirty="0">
                <a:solidFill>
                  <a:srgbClr val="FFC000"/>
                </a:solidFill>
              </a:rPr>
              <a:t>ho pole</a:t>
            </a:r>
            <a:endParaRPr lang="cs-CZ" sz="4400" dirty="0">
              <a:solidFill>
                <a:srgbClr val="00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4221088"/>
            <a:ext cx="59271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Literatura:</a:t>
            </a:r>
            <a:r>
              <a:rPr lang="en-US" sz="2400" dirty="0"/>
              <a:t> </a:t>
            </a:r>
            <a:r>
              <a:rPr lang="cs-CZ" sz="2400" dirty="0"/>
              <a:t> John P.  Löwe, Quantum Chemistry</a:t>
            </a:r>
          </a:p>
          <a:p>
            <a:pPr algn="ctr">
              <a:lnSpc>
                <a:spcPct val="150000"/>
              </a:lnSpc>
            </a:pPr>
            <a:r>
              <a:rPr lang="cs-CZ" sz="2400" dirty="0">
                <a:solidFill>
                  <a:srgbClr val="00FF00"/>
                </a:solidFill>
              </a:rPr>
              <a:t>Kapitola </a:t>
            </a:r>
            <a:r>
              <a:rPr lang="en-US" sz="2400" dirty="0">
                <a:solidFill>
                  <a:srgbClr val="00FF00"/>
                </a:solidFill>
              </a:rPr>
              <a:t>11: 11-1, 11-2 a 11-3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>
                <a:solidFill>
                  <a:srgbClr val="00FF00"/>
                </a:solidFill>
              </a:rPr>
              <a:t>Kapitola</a:t>
            </a:r>
            <a:r>
              <a:rPr lang="en-US" sz="2400" dirty="0">
                <a:solidFill>
                  <a:srgbClr val="00FF00"/>
                </a:solidFill>
              </a:rPr>
              <a:t> 5: 5-1</a:t>
            </a:r>
            <a:endParaRPr lang="cs-CZ" dirty="0">
              <a:solidFill>
                <a:srgbClr val="00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FF00"/>
                </a:solidFill>
              </a:rPr>
              <a:t>Ad </a:t>
            </a:r>
            <a:r>
              <a:rPr lang="en-US" sz="3600" dirty="0" err="1">
                <a:solidFill>
                  <a:srgbClr val="00FF00"/>
                </a:solidFill>
              </a:rPr>
              <a:t>dotaz</a:t>
            </a:r>
            <a:r>
              <a:rPr lang="en-US" sz="3600" dirty="0">
                <a:solidFill>
                  <a:srgbClr val="00FF00"/>
                </a:solidFill>
              </a:rPr>
              <a:t> PR </a:t>
            </a:r>
            <a:r>
              <a:rPr lang="en-US" sz="3600" dirty="0" err="1">
                <a:solidFill>
                  <a:srgbClr val="00FF00"/>
                </a:solidFill>
              </a:rPr>
              <a:t>ohledn</a:t>
            </a:r>
            <a:r>
              <a:rPr lang="cs-CZ" sz="3600" dirty="0">
                <a:solidFill>
                  <a:srgbClr val="00FF00"/>
                </a:solidFill>
              </a:rPr>
              <a:t>ě integrálu </a:t>
            </a:r>
            <a:br>
              <a:rPr lang="cs-CZ" sz="3600" dirty="0">
                <a:solidFill>
                  <a:srgbClr val="00FF00"/>
                </a:solidFill>
              </a:rPr>
            </a:br>
            <a:r>
              <a:rPr lang="cs-CZ" sz="3600" dirty="0">
                <a:solidFill>
                  <a:srgbClr val="00FF00"/>
                </a:solidFill>
              </a:rPr>
              <a:t>při úpravě časově závislé SR</a:t>
            </a:r>
            <a:br>
              <a:rPr lang="cs-CZ" sz="3600" dirty="0">
                <a:solidFill>
                  <a:srgbClr val="00FF00"/>
                </a:solidFill>
              </a:rPr>
            </a:br>
            <a:r>
              <a:rPr lang="cs-CZ" sz="3600" dirty="0">
                <a:solidFill>
                  <a:srgbClr val="00FF00"/>
                </a:solidFill>
              </a:rPr>
              <a:t> na její stacionární tvar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4581128"/>
            <a:ext cx="8208912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cs-CZ" dirty="0"/>
              <a:t>ht</a:t>
            </a:r>
            <a:r>
              <a:rPr lang="cs-CZ" dirty="0">
                <a:hlinkClick r:id="rId2"/>
              </a:rPr>
              <a:t>https://is.muni.cz/auth/el/sci/jaro2020/C9930/um/zapisy_k_prednaskam/TDSR.pdf</a:t>
            </a:r>
            <a:r>
              <a:rPr lang="cs-CZ" dirty="0"/>
              <a:t>tps://is.muni.cz/auth/el/sci/jaro2020/C9930/um/zapisy_k_prednaskam/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3861048"/>
            <a:ext cx="2321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FFC000"/>
                </a:solidFill>
              </a:rPr>
              <a:t>Viz (dobrovolné):</a:t>
            </a:r>
          </a:p>
        </p:txBody>
      </p:sp>
    </p:spTree>
    <p:extLst>
      <p:ext uri="{BB962C8B-B14F-4D97-AF65-F5344CB8AC3E}">
        <p14:creationId xmlns:p14="http://schemas.microsoft.com/office/powerpoint/2010/main" val="21460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/>
          <a:lstStyle/>
          <a:p>
            <a:r>
              <a:rPr lang="en-US" dirty="0"/>
              <a:t>11-1 </a:t>
            </a:r>
            <a:r>
              <a:rPr lang="en-US" i="1" dirty="0"/>
              <a:t>Ab initio</a:t>
            </a:r>
            <a:r>
              <a:rPr lang="en-US" dirty="0"/>
              <a:t> v</a:t>
            </a:r>
            <a:r>
              <a:rPr lang="cs-CZ" dirty="0"/>
              <a:t>ýpočty</a:t>
            </a:r>
          </a:p>
        </p:txBody>
      </p:sp>
    </p:spTree>
    <p:extLst>
      <p:ext uri="{BB962C8B-B14F-4D97-AF65-F5344CB8AC3E}">
        <p14:creationId xmlns:p14="http://schemas.microsoft.com/office/powerpoint/2010/main" val="208588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" y="116632"/>
            <a:ext cx="9137766" cy="64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91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11-2 </a:t>
            </a:r>
            <a:r>
              <a:rPr lang="en-US" sz="4000" dirty="0" err="1">
                <a:solidFill>
                  <a:srgbClr val="FFC000"/>
                </a:solidFill>
              </a:rPr>
              <a:t>Molekulov</a:t>
            </a:r>
            <a:r>
              <a:rPr lang="cs-CZ" sz="4000" dirty="0">
                <a:solidFill>
                  <a:srgbClr val="FFC000"/>
                </a:solidFill>
              </a:rPr>
              <a:t>ý (atomový) Hamiltonián</a:t>
            </a:r>
          </a:p>
        </p:txBody>
      </p:sp>
    </p:spTree>
    <p:extLst>
      <p:ext uri="{BB962C8B-B14F-4D97-AF65-F5344CB8AC3E}">
        <p14:creationId xmlns:p14="http://schemas.microsoft.com/office/powerpoint/2010/main" val="276549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5528227" cy="3958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689" y="4464088"/>
            <a:ext cx="531495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336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11-3 </a:t>
            </a:r>
            <a:r>
              <a:rPr lang="en-US" sz="4000" dirty="0" err="1">
                <a:solidFill>
                  <a:srgbClr val="FFC000"/>
                </a:solidFill>
              </a:rPr>
              <a:t>Tvar</a:t>
            </a:r>
            <a:r>
              <a:rPr lang="en-US" sz="4000" dirty="0">
                <a:solidFill>
                  <a:srgbClr val="FFC000"/>
                </a:solidFill>
              </a:rPr>
              <a:t> </a:t>
            </a:r>
            <a:r>
              <a:rPr lang="en-US" sz="4000" dirty="0" err="1">
                <a:solidFill>
                  <a:srgbClr val="FFC000"/>
                </a:solidFill>
              </a:rPr>
              <a:t>vlnov</a:t>
            </a:r>
            <a:r>
              <a:rPr lang="cs-CZ" sz="4000" dirty="0">
                <a:solidFill>
                  <a:srgbClr val="FFC000"/>
                </a:solidFill>
              </a:rPr>
              <a:t>é funkce</a:t>
            </a:r>
          </a:p>
        </p:txBody>
      </p:sp>
    </p:spTree>
    <p:extLst>
      <p:ext uri="{BB962C8B-B14F-4D97-AF65-F5344CB8AC3E}">
        <p14:creationId xmlns:p14="http://schemas.microsoft.com/office/powerpoint/2010/main" val="2629101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113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>
                <a:solidFill>
                  <a:srgbClr val="FFC000"/>
                </a:solidFill>
              </a:rPr>
              <a:t>Jak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vypadaj</a:t>
            </a:r>
            <a:r>
              <a:rPr lang="cs-CZ" sz="3600" dirty="0">
                <a:solidFill>
                  <a:srgbClr val="FFC000"/>
                </a:solidFill>
              </a:rPr>
              <a:t>í orbitaly v atomech s více e</a:t>
            </a:r>
            <a:r>
              <a:rPr lang="en-US" sz="3600" dirty="0">
                <a:solidFill>
                  <a:srgbClr val="FFC000"/>
                </a:solidFill>
              </a:rPr>
              <a:t>- </a:t>
            </a:r>
            <a:r>
              <a:rPr lang="cs-CZ" sz="3600" dirty="0">
                <a:solidFill>
                  <a:srgbClr val="FFC000"/>
                </a:solidFill>
              </a:rPr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280" y="980728"/>
            <a:ext cx="6048672" cy="56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61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5-1 </a:t>
            </a:r>
            <a:r>
              <a:rPr lang="en-US" dirty="0" err="1">
                <a:solidFill>
                  <a:srgbClr val="FFC000"/>
                </a:solidFill>
              </a:rPr>
              <a:t>Aproximace</a:t>
            </a:r>
            <a:r>
              <a:rPr lang="en-US" dirty="0">
                <a:solidFill>
                  <a:srgbClr val="FFC000"/>
                </a:solidFill>
              </a:rPr>
              <a:t> ne</a:t>
            </a:r>
            <a:r>
              <a:rPr lang="cs-CZ" dirty="0">
                <a:solidFill>
                  <a:srgbClr val="FFC000"/>
                </a:solidFill>
              </a:rPr>
              <a:t>závislých elektronů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8621838" cy="3530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96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147</Words>
  <Application>Microsoft Office PowerPoint</Application>
  <PresentationFormat>Předvádění na obrazovce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C9930, 7. lekce, 21. 4. 2020</vt:lpstr>
      <vt:lpstr>Ad dotaz PR ohledně integrálu  při úpravě časově závislé SR  na její stacionární tvar</vt:lpstr>
      <vt:lpstr>11-1 Ab initio výpočty</vt:lpstr>
      <vt:lpstr>Prezentace aplikace PowerPoint</vt:lpstr>
      <vt:lpstr>11-2 Molekulový (atomový) Hamiltonián</vt:lpstr>
      <vt:lpstr>Prezentace aplikace PowerPoint</vt:lpstr>
      <vt:lpstr>11-3 Tvar vlnové funkce</vt:lpstr>
      <vt:lpstr>Jak vypadají orbitaly v atomech s více e- ?</vt:lpstr>
      <vt:lpstr>5-1 Aproximace nezávislých elektronů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ucitel</cp:lastModifiedBy>
  <cp:revision>37</cp:revision>
  <dcterms:created xsi:type="dcterms:W3CDTF">2020-03-17T08:33:54Z</dcterms:created>
  <dcterms:modified xsi:type="dcterms:W3CDTF">2020-04-21T15:17:22Z</dcterms:modified>
</cp:coreProperties>
</file>