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61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326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094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548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533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58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367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819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135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3008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34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ADAD2-671F-4C0C-9622-AF8CC0972511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42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/>
              <a:t>C9930, 3. p</a:t>
            </a:r>
            <a:r>
              <a:rPr lang="cs-CZ" sz="4000" dirty="0"/>
              <a:t>řednáška</a:t>
            </a:r>
            <a:r>
              <a:rPr lang="en-US" sz="4000" dirty="0"/>
              <a:t>,</a:t>
            </a:r>
            <a:r>
              <a:rPr lang="cs-CZ" sz="4000" dirty="0"/>
              <a:t> </a:t>
            </a:r>
            <a:r>
              <a:rPr lang="en-US" sz="4000" dirty="0"/>
              <a:t>17. 3. 2020</a:t>
            </a:r>
            <a:endParaRPr lang="cs-CZ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1988840"/>
            <a:ext cx="6400800" cy="175260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C000"/>
                </a:solidFill>
              </a:rPr>
              <a:t>Od </a:t>
            </a:r>
            <a:r>
              <a:rPr lang="cs-CZ" sz="4400" dirty="0" err="1">
                <a:solidFill>
                  <a:srgbClr val="FFC000"/>
                </a:solidFill>
              </a:rPr>
              <a:t>v</a:t>
            </a:r>
            <a:r>
              <a:rPr lang="en-US" sz="4400" dirty="0">
                <a:solidFill>
                  <a:srgbClr val="FFC000"/>
                </a:solidFill>
              </a:rPr>
              <a:t>aria</a:t>
            </a:r>
            <a:r>
              <a:rPr lang="cs-CZ" sz="4400" dirty="0">
                <a:solidFill>
                  <a:srgbClr val="FFC000"/>
                </a:solidFill>
              </a:rPr>
              <a:t>ční metody </a:t>
            </a:r>
          </a:p>
          <a:p>
            <a:r>
              <a:rPr lang="cs-CZ" sz="4400" dirty="0">
                <a:solidFill>
                  <a:srgbClr val="00FF00"/>
                </a:solidFill>
              </a:rPr>
              <a:t>k metodě EHT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23728" y="4221088"/>
            <a:ext cx="5927135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Literatura:</a:t>
            </a:r>
            <a:r>
              <a:rPr lang="en-US" sz="2400" dirty="0"/>
              <a:t> </a:t>
            </a:r>
            <a:r>
              <a:rPr lang="cs-CZ" sz="2400" dirty="0"/>
              <a:t> John P.  Löwe, Quantum Chemistry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FFC000"/>
                </a:solidFill>
              </a:rPr>
              <a:t>Kapitola </a:t>
            </a:r>
            <a:r>
              <a:rPr lang="en-US" sz="2400" dirty="0">
                <a:solidFill>
                  <a:srgbClr val="FFC000"/>
                </a:solidFill>
              </a:rPr>
              <a:t>7</a:t>
            </a:r>
            <a:r>
              <a:rPr lang="cs-CZ" sz="2400" dirty="0">
                <a:solidFill>
                  <a:srgbClr val="FFC000"/>
                </a:solidFill>
              </a:rPr>
              <a:t>: 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cs-CZ" sz="2400" dirty="0">
                <a:solidFill>
                  <a:srgbClr val="FFC000"/>
                </a:solidFill>
              </a:rPr>
              <a:t>část </a:t>
            </a:r>
            <a:r>
              <a:rPr lang="en-US" sz="2400" dirty="0">
                <a:solidFill>
                  <a:srgbClr val="FFC000"/>
                </a:solidFill>
              </a:rPr>
              <a:t>7-4  (</a:t>
            </a:r>
            <a:r>
              <a:rPr lang="en-US" sz="2400" dirty="0" err="1">
                <a:solidFill>
                  <a:srgbClr val="FFC000"/>
                </a:solidFill>
              </a:rPr>
              <a:t>dokon</a:t>
            </a:r>
            <a:r>
              <a:rPr lang="cs-CZ" sz="2400" dirty="0">
                <a:solidFill>
                  <a:srgbClr val="FFC000"/>
                </a:solidFill>
              </a:rPr>
              <a:t>čení)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FFC000"/>
                </a:solidFill>
              </a:rPr>
              <a:t>Kapitola </a:t>
            </a:r>
            <a:r>
              <a:rPr lang="en-US" sz="2400" dirty="0">
                <a:solidFill>
                  <a:srgbClr val="FFC000"/>
                </a:solidFill>
              </a:rPr>
              <a:t>8</a:t>
            </a:r>
            <a:r>
              <a:rPr lang="cs-CZ" sz="2400" dirty="0">
                <a:solidFill>
                  <a:srgbClr val="FFC000"/>
                </a:solidFill>
              </a:rPr>
              <a:t>: 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cs-CZ" sz="2400" dirty="0">
                <a:solidFill>
                  <a:srgbClr val="FFC000"/>
                </a:solidFill>
              </a:rPr>
              <a:t>část </a:t>
            </a:r>
            <a:r>
              <a:rPr lang="en-US" sz="2400">
                <a:solidFill>
                  <a:srgbClr val="FFC000"/>
                </a:solidFill>
              </a:rPr>
              <a:t>8-13</a:t>
            </a:r>
            <a:endParaRPr lang="cs-CZ" sz="2400" dirty="0">
              <a:solidFill>
                <a:srgbClr val="FFC000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00FF00"/>
                </a:solidFill>
              </a:rPr>
              <a:t>Kapitola</a:t>
            </a:r>
            <a:r>
              <a:rPr lang="en-US" sz="2400" dirty="0">
                <a:solidFill>
                  <a:srgbClr val="00FF00"/>
                </a:solidFill>
              </a:rPr>
              <a:t> 10: </a:t>
            </a:r>
            <a:r>
              <a:rPr lang="cs-CZ" sz="2400" dirty="0">
                <a:solidFill>
                  <a:srgbClr val="00FF00"/>
                </a:solidFill>
              </a:rPr>
              <a:t>část </a:t>
            </a:r>
            <a:r>
              <a:rPr lang="en-US" sz="2400" dirty="0">
                <a:solidFill>
                  <a:srgbClr val="00FF00"/>
                </a:solidFill>
              </a:rPr>
              <a:t>10-1</a:t>
            </a:r>
            <a:endParaRPr lang="cs-CZ" sz="2400" dirty="0">
              <a:solidFill>
                <a:srgbClr val="00FF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617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09550"/>
            <a:ext cx="5553075" cy="643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5446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698" y="620688"/>
            <a:ext cx="6656079" cy="5832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5183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72816"/>
            <a:ext cx="8711283" cy="3365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MARTInkShape-1">
            <a:extLst>
              <a:ext uri="{FF2B5EF4-FFF2-40B4-BE49-F238E27FC236}">
                <a16:creationId xmlns:a16="http://schemas.microsoft.com/office/drawing/2014/main" id="{F30DAC98-7930-4C2E-8781-96A77793CA82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-1397000" y="6286500"/>
            <a:ext cx="12701" cy="19051"/>
          </a:xfrm>
          <a:custGeom>
            <a:avLst/>
            <a:gdLst/>
            <a:ahLst/>
            <a:cxnLst/>
            <a:rect l="0" t="0" r="0" b="0"/>
            <a:pathLst>
              <a:path w="12701" h="19051">
                <a:moveTo>
                  <a:pt x="0" y="19050"/>
                </a:moveTo>
                <a:lnTo>
                  <a:pt x="0" y="19050"/>
                </a:lnTo>
                <a:lnTo>
                  <a:pt x="5070" y="13274"/>
                </a:lnTo>
                <a:lnTo>
                  <a:pt x="12700" y="0"/>
                </a:lnTo>
              </a:path>
            </a:pathLst>
          </a:custGeom>
          <a:ln w="19050">
            <a:solidFill>
              <a:srgbClr val="009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SMARTInkShape-2">
            <a:extLst>
              <a:ext uri="{FF2B5EF4-FFF2-40B4-BE49-F238E27FC236}">
                <a16:creationId xmlns:a16="http://schemas.microsoft.com/office/drawing/2014/main" id="{43041197-FBCB-4C92-A07B-4B5B97E83F60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810000" y="6851650"/>
            <a:ext cx="25401" cy="1"/>
          </a:xfrm>
          <a:custGeom>
            <a:avLst/>
            <a:gdLst/>
            <a:ahLst/>
            <a:cxnLst/>
            <a:rect l="0" t="0" r="0" b="0"/>
            <a:pathLst>
              <a:path w="25401" h="1">
                <a:moveTo>
                  <a:pt x="0" y="0"/>
                </a:moveTo>
                <a:lnTo>
                  <a:pt x="0" y="0"/>
                </a:lnTo>
                <a:lnTo>
                  <a:pt x="25400" y="0"/>
                </a:lnTo>
              </a:path>
            </a:pathLst>
          </a:custGeom>
          <a:ln w="19050">
            <a:solidFill>
              <a:srgbClr val="009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1873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156" y="471674"/>
            <a:ext cx="6598220" cy="576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534110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48</Words>
  <Application>Microsoft Office PowerPoint</Application>
  <PresentationFormat>Předvádění na obrazovce (4:3)</PresentationFormat>
  <Paragraphs>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C9930, 3. přednáška, 17. 3. 2020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C9930, 3. přednáška  17. 3. 2020</dc:title>
  <dc:creator>Marketa</dc:creator>
  <cp:lastModifiedBy>ucitel</cp:lastModifiedBy>
  <cp:revision>16</cp:revision>
  <dcterms:created xsi:type="dcterms:W3CDTF">2020-03-17T08:33:54Z</dcterms:created>
  <dcterms:modified xsi:type="dcterms:W3CDTF">2020-03-17T14:06:21Z</dcterms:modified>
</cp:coreProperties>
</file>