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75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380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61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32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09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54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53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5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6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81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13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00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34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ADAD2-671F-4C0C-9622-AF8CC0972511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42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C9930, </a:t>
            </a:r>
            <a:r>
              <a:rPr lang="en-US" sz="4000" dirty="0" smtClean="0"/>
              <a:t>5. </a:t>
            </a:r>
            <a:r>
              <a:rPr lang="en-US" sz="4000" dirty="0" smtClean="0"/>
              <a:t>cvi</a:t>
            </a:r>
            <a:r>
              <a:rPr lang="cs-CZ" sz="4000" dirty="0" smtClean="0"/>
              <a:t>čení</a:t>
            </a:r>
            <a:r>
              <a:rPr lang="en-US" sz="4000" dirty="0" smtClean="0"/>
              <a:t>,</a:t>
            </a:r>
            <a:r>
              <a:rPr lang="cs-CZ" sz="4000" dirty="0" smtClean="0"/>
              <a:t> </a:t>
            </a:r>
            <a:r>
              <a:rPr lang="en-US" sz="4000" dirty="0" smtClean="0"/>
              <a:t>2. 4. </a:t>
            </a:r>
            <a:r>
              <a:rPr lang="en-US" sz="4000" dirty="0" smtClean="0"/>
              <a:t>2020</a:t>
            </a:r>
            <a:endParaRPr lang="cs-CZ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683" y="1700808"/>
            <a:ext cx="8208912" cy="1008112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 smtClean="0">
                <a:solidFill>
                  <a:srgbClr val="FFC000"/>
                </a:solidFill>
              </a:rPr>
              <a:t>Ro</a:t>
            </a:r>
            <a:r>
              <a:rPr lang="cs-CZ" sz="4400" dirty="0" smtClean="0">
                <a:solidFill>
                  <a:srgbClr val="FFC000"/>
                </a:solidFill>
              </a:rPr>
              <a:t>zšířená H</a:t>
            </a:r>
            <a:r>
              <a:rPr lang="cs-CZ" sz="4400" dirty="0" smtClean="0">
                <a:solidFill>
                  <a:srgbClr val="FFC000"/>
                </a:solidFill>
                <a:latin typeface="Sitka Small"/>
              </a:rPr>
              <a:t>ückelova</a:t>
            </a:r>
            <a:r>
              <a:rPr lang="cs-CZ" sz="4400" dirty="0" smtClean="0">
                <a:solidFill>
                  <a:srgbClr val="FFC000"/>
                </a:solidFill>
              </a:rPr>
              <a:t> </a:t>
            </a:r>
            <a:r>
              <a:rPr lang="cs-CZ" sz="4400" dirty="0" smtClean="0">
                <a:solidFill>
                  <a:srgbClr val="FFC000"/>
                </a:solidFill>
              </a:rPr>
              <a:t>metod</a:t>
            </a:r>
            <a:r>
              <a:rPr lang="en-US" sz="4400" dirty="0" smtClean="0">
                <a:solidFill>
                  <a:srgbClr val="FFC000"/>
                </a:solidFill>
              </a:rPr>
              <a:t>a </a:t>
            </a:r>
            <a:r>
              <a:rPr lang="en-US" sz="4400" dirty="0" err="1" smtClean="0">
                <a:solidFill>
                  <a:srgbClr val="00FF00"/>
                </a:solidFill>
              </a:rPr>
              <a:t>procvi</a:t>
            </a:r>
            <a:r>
              <a:rPr lang="cs-CZ" sz="4400" dirty="0" smtClean="0">
                <a:solidFill>
                  <a:srgbClr val="00FF00"/>
                </a:solidFill>
              </a:rPr>
              <a:t>čování </a:t>
            </a:r>
            <a:r>
              <a:rPr lang="en-US" sz="4400" dirty="0" smtClean="0">
                <a:solidFill>
                  <a:srgbClr val="00FF00"/>
                </a:solidFill>
              </a:rPr>
              <a:t>2</a:t>
            </a:r>
            <a:endParaRPr lang="cs-CZ" sz="4400" dirty="0" smtClean="0">
              <a:solidFill>
                <a:srgbClr val="00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3140968"/>
            <a:ext cx="8247258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/>
              <a:t>Výchozí soubor dat se </a:t>
            </a:r>
            <a:r>
              <a:rPr lang="cs-CZ" sz="2400" dirty="0" smtClean="0"/>
              <a:t>z</a:t>
            </a:r>
            <a:r>
              <a:rPr lang="en-US" sz="2400" dirty="0" smtClean="0"/>
              <a:t>ad</a:t>
            </a:r>
            <a:r>
              <a:rPr lang="cs-CZ" sz="2400" dirty="0" smtClean="0"/>
              <a:t>áním úloh:</a:t>
            </a:r>
            <a:endParaRPr lang="cs-CZ" sz="2400" dirty="0">
              <a:solidFill>
                <a:srgbClr val="00FF00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00FF00"/>
                </a:solidFill>
              </a:rPr>
              <a:t>https://is.muni.cz/auth/el/sci/jaro2020/C9930/um/zadani_uloh</a:t>
            </a:r>
            <a:r>
              <a:rPr lang="cs-CZ" sz="2400" dirty="0" smtClean="0">
                <a:solidFill>
                  <a:srgbClr val="00FF00"/>
                </a:solidFill>
              </a:rPr>
              <a:t>/</a:t>
            </a:r>
          </a:p>
          <a:p>
            <a:pPr>
              <a:lnSpc>
                <a:spcPct val="150000"/>
              </a:lnSpc>
            </a:pPr>
            <a:endParaRPr lang="cs-CZ" sz="2400" dirty="0">
              <a:solidFill>
                <a:srgbClr val="00FF00"/>
              </a:solidFill>
            </a:endParaRPr>
          </a:p>
          <a:p>
            <a:r>
              <a:rPr lang="cs-CZ" sz="2000" dirty="0" smtClean="0">
                <a:solidFill>
                  <a:srgbClr val="00FFFF"/>
                </a:solidFill>
              </a:rPr>
              <a:t>cviceni_EHT</a:t>
            </a:r>
            <a:r>
              <a:rPr lang="en-US" sz="2000" dirty="0" smtClean="0">
                <a:solidFill>
                  <a:srgbClr val="00FFFF"/>
                </a:solidFill>
              </a:rPr>
              <a:t>2_2020.docx    </a:t>
            </a:r>
            <a:r>
              <a:rPr lang="en-US" sz="2000" dirty="0" err="1" smtClean="0"/>
              <a:t>nebo</a:t>
            </a:r>
            <a:r>
              <a:rPr lang="en-US" sz="2000" dirty="0" smtClean="0"/>
              <a:t>    </a:t>
            </a:r>
            <a:r>
              <a:rPr lang="cs-CZ" sz="2000" dirty="0" smtClean="0">
                <a:solidFill>
                  <a:srgbClr val="00FFFF"/>
                </a:solidFill>
              </a:rPr>
              <a:t>cviceni_EHT</a:t>
            </a:r>
            <a:r>
              <a:rPr lang="en-US" sz="2000" dirty="0" smtClean="0">
                <a:solidFill>
                  <a:srgbClr val="00FFFF"/>
                </a:solidFill>
              </a:rPr>
              <a:t>2_2020.pdf</a:t>
            </a:r>
            <a:endParaRPr lang="cs-CZ" sz="2000" dirty="0" smtClean="0">
              <a:solidFill>
                <a:srgbClr val="00FF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9761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C9930, </a:t>
            </a:r>
            <a:r>
              <a:rPr lang="en-US" sz="4000" dirty="0"/>
              <a:t>6</a:t>
            </a:r>
            <a:r>
              <a:rPr lang="en-US" sz="4000" dirty="0" smtClean="0"/>
              <a:t>. </a:t>
            </a:r>
            <a:r>
              <a:rPr lang="en-US" sz="4000" dirty="0" smtClean="0"/>
              <a:t>p</a:t>
            </a:r>
            <a:r>
              <a:rPr lang="cs-CZ" sz="4000" dirty="0" smtClean="0"/>
              <a:t>řednáška</a:t>
            </a:r>
            <a:r>
              <a:rPr lang="en-US" sz="4000" dirty="0" smtClean="0"/>
              <a:t>,</a:t>
            </a:r>
            <a:r>
              <a:rPr lang="cs-CZ" sz="4000" dirty="0" smtClean="0"/>
              <a:t> </a:t>
            </a:r>
            <a:r>
              <a:rPr lang="en-US" sz="4000" dirty="0" smtClean="0"/>
              <a:t>2. 4. </a:t>
            </a:r>
            <a:r>
              <a:rPr lang="en-US" sz="4000" dirty="0" smtClean="0"/>
              <a:t>2020</a:t>
            </a:r>
            <a:endParaRPr lang="cs-CZ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683" y="1700808"/>
            <a:ext cx="8208912" cy="1008112"/>
          </a:xfrm>
        </p:spPr>
        <p:txBody>
          <a:bodyPr>
            <a:normAutofit fontScale="70000" lnSpcReduction="20000"/>
          </a:bodyPr>
          <a:lstStyle/>
          <a:p>
            <a:r>
              <a:rPr lang="cs-CZ" sz="4400" dirty="0" smtClean="0">
                <a:solidFill>
                  <a:srgbClr val="FFC000"/>
                </a:solidFill>
                <a:latin typeface="Sitka Small" panose="02000505000000020004" pitchFamily="2" charset="0"/>
              </a:rPr>
              <a:t>Rozšířená Hückelova metoda </a:t>
            </a:r>
            <a:r>
              <a:rPr lang="cs-CZ" sz="4400" dirty="0" smtClean="0">
                <a:solidFill>
                  <a:srgbClr val="FFC000"/>
                </a:solidFill>
                <a:latin typeface="Sitka Small" panose="02000505000000020004" pitchFamily="2" charset="0"/>
              </a:rPr>
              <a:t>– </a:t>
            </a:r>
            <a:r>
              <a:rPr lang="en-US" sz="4400" dirty="0" smtClean="0">
                <a:solidFill>
                  <a:srgbClr val="FFC000"/>
                </a:solidFill>
                <a:latin typeface="Sitka Small" panose="02000505000000020004" pitchFamily="2" charset="0"/>
              </a:rPr>
              <a:t>z</a:t>
            </a:r>
            <a:r>
              <a:rPr lang="cs-CZ" sz="4400" dirty="0" smtClean="0">
                <a:solidFill>
                  <a:srgbClr val="FFC000"/>
                </a:solidFill>
                <a:latin typeface="Sitka Small" panose="02000505000000020004" pitchFamily="2" charset="0"/>
              </a:rPr>
              <a:t>ávěr</a:t>
            </a:r>
          </a:p>
          <a:p>
            <a:r>
              <a:rPr lang="cs-CZ" sz="4400" dirty="0" smtClean="0">
                <a:solidFill>
                  <a:srgbClr val="00FF00"/>
                </a:solidFill>
                <a:latin typeface="Sitka Small"/>
              </a:rPr>
              <a:t>Hartree</a:t>
            </a:r>
            <a:r>
              <a:rPr lang="en-US" sz="4400" dirty="0" smtClean="0">
                <a:solidFill>
                  <a:srgbClr val="00FF00"/>
                </a:solidFill>
                <a:latin typeface="Sitka Small"/>
              </a:rPr>
              <a:t>ho </a:t>
            </a:r>
            <a:r>
              <a:rPr lang="en-US" sz="4400" dirty="0" err="1" smtClean="0">
                <a:solidFill>
                  <a:srgbClr val="00FF00"/>
                </a:solidFill>
                <a:latin typeface="Sitka Small"/>
              </a:rPr>
              <a:t>metoda</a:t>
            </a:r>
            <a:r>
              <a:rPr lang="en-US" sz="4400" dirty="0" smtClean="0">
                <a:solidFill>
                  <a:srgbClr val="00FF00"/>
                </a:solidFill>
                <a:latin typeface="Sitka Small"/>
              </a:rPr>
              <a:t> SCF</a:t>
            </a:r>
            <a:r>
              <a:rPr lang="cs-CZ" sz="4400" dirty="0" smtClean="0">
                <a:solidFill>
                  <a:srgbClr val="00FF00"/>
                </a:solidFill>
                <a:latin typeface="Sitka Small"/>
              </a:rPr>
              <a:t>- úvod</a:t>
            </a:r>
            <a:r>
              <a:rPr lang="cs-CZ" sz="4400" dirty="0" smtClean="0">
                <a:solidFill>
                  <a:srgbClr val="00FF00"/>
                </a:solidFill>
              </a:rPr>
              <a:t> </a:t>
            </a:r>
            <a:endParaRPr lang="cs-CZ" sz="4400" dirty="0" smtClean="0">
              <a:solidFill>
                <a:srgbClr val="00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3212976"/>
            <a:ext cx="748883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solidFill>
                  <a:srgbClr val="FFC000"/>
                </a:solidFill>
              </a:rPr>
              <a:t>John </a:t>
            </a:r>
            <a:r>
              <a:rPr lang="cs-CZ" sz="2800" dirty="0" smtClean="0">
                <a:solidFill>
                  <a:srgbClr val="FFC000"/>
                </a:solidFill>
              </a:rPr>
              <a:t>P.  Löwe, Quantum Chemistry</a:t>
            </a:r>
          </a:p>
          <a:p>
            <a:pPr algn="ctr">
              <a:lnSpc>
                <a:spcPct val="150000"/>
              </a:lnSpc>
            </a:pPr>
            <a:r>
              <a:rPr lang="cs-CZ" sz="2800" dirty="0" smtClean="0">
                <a:solidFill>
                  <a:srgbClr val="FFC000"/>
                </a:solidFill>
              </a:rPr>
              <a:t>	Kapitola </a:t>
            </a:r>
            <a:r>
              <a:rPr lang="en-US" sz="2800" dirty="0" smtClean="0">
                <a:solidFill>
                  <a:srgbClr val="FFC000"/>
                </a:solidFill>
              </a:rPr>
              <a:t>10: </a:t>
            </a:r>
            <a:r>
              <a:rPr lang="cs-CZ" sz="2800" dirty="0" smtClean="0">
                <a:solidFill>
                  <a:srgbClr val="FFC000"/>
                </a:solidFill>
              </a:rPr>
              <a:t>Část </a:t>
            </a:r>
            <a:r>
              <a:rPr lang="en-US" sz="2800" dirty="0" smtClean="0">
                <a:solidFill>
                  <a:srgbClr val="FFC000"/>
                </a:solidFill>
              </a:rPr>
              <a:t>10-2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solidFill>
                  <a:srgbClr val="00FF00"/>
                </a:solidFill>
              </a:rPr>
              <a:t>Ira N Levine, </a:t>
            </a:r>
            <a:r>
              <a:rPr lang="cs-CZ" sz="2800" dirty="0">
                <a:solidFill>
                  <a:srgbClr val="00FF00"/>
                </a:solidFill>
              </a:rPr>
              <a:t>Quantum </a:t>
            </a:r>
            <a:r>
              <a:rPr lang="cs-CZ" sz="2800" dirty="0" smtClean="0">
                <a:solidFill>
                  <a:srgbClr val="00FF00"/>
                </a:solidFill>
              </a:rPr>
              <a:t>Chemistry (</a:t>
            </a:r>
            <a:r>
              <a:rPr lang="en-US" sz="2800" dirty="0" smtClean="0">
                <a:solidFill>
                  <a:srgbClr val="00FF00"/>
                </a:solidFill>
              </a:rPr>
              <a:t>6</a:t>
            </a:r>
            <a:r>
              <a:rPr lang="en-US" sz="2800" baseline="30000" dirty="0" smtClean="0">
                <a:solidFill>
                  <a:srgbClr val="00FF00"/>
                </a:solidFill>
              </a:rPr>
              <a:t>th</a:t>
            </a:r>
            <a:r>
              <a:rPr lang="en-US" sz="2800" dirty="0" smtClean="0">
                <a:solidFill>
                  <a:srgbClr val="00FF00"/>
                </a:solidFill>
              </a:rPr>
              <a:t> Edition)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rgbClr val="00FF00"/>
                </a:solidFill>
              </a:rPr>
              <a:t>	</a:t>
            </a:r>
            <a:r>
              <a:rPr lang="cs-CZ" sz="2800" dirty="0" smtClean="0">
                <a:solidFill>
                  <a:srgbClr val="00FF00"/>
                </a:solidFill>
              </a:rPr>
              <a:t>Kapitola </a:t>
            </a:r>
            <a:r>
              <a:rPr lang="en-US" sz="2800" dirty="0" smtClean="0">
                <a:solidFill>
                  <a:srgbClr val="00FF00"/>
                </a:solidFill>
              </a:rPr>
              <a:t>11: </a:t>
            </a:r>
            <a:r>
              <a:rPr lang="cs-CZ" sz="2800" dirty="0">
                <a:solidFill>
                  <a:srgbClr val="00FF00"/>
                </a:solidFill>
              </a:rPr>
              <a:t>Část </a:t>
            </a:r>
            <a:r>
              <a:rPr lang="en-US" sz="2800" dirty="0" smtClean="0">
                <a:solidFill>
                  <a:srgbClr val="00FF00"/>
                </a:solidFill>
              </a:rPr>
              <a:t>11.1</a:t>
            </a:r>
            <a:endParaRPr lang="cs-CZ" sz="2800" dirty="0">
              <a:solidFill>
                <a:srgbClr val="00FF00"/>
              </a:solidFill>
            </a:endParaRPr>
          </a:p>
          <a:p>
            <a:pPr algn="ctr">
              <a:lnSpc>
                <a:spcPct val="150000"/>
              </a:lnSpc>
            </a:pPr>
            <a:endParaRPr lang="cs-CZ" sz="2800" dirty="0"/>
          </a:p>
          <a:p>
            <a:pPr algn="ctr">
              <a:lnSpc>
                <a:spcPct val="150000"/>
              </a:lnSpc>
            </a:pPr>
            <a:endParaRPr lang="cs-CZ" sz="2800" dirty="0" smtClean="0">
              <a:solidFill>
                <a:srgbClr val="FFC000"/>
              </a:solidFill>
            </a:endParaRPr>
          </a:p>
          <a:p>
            <a:pPr algn="ctr">
              <a:lnSpc>
                <a:spcPct val="150000"/>
              </a:lnSpc>
            </a:pPr>
            <a:endParaRPr lang="en-US" sz="2800" dirty="0" smtClean="0">
              <a:solidFill>
                <a:srgbClr val="FFC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7599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749" y="692696"/>
            <a:ext cx="5076825" cy="530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0" y="116632"/>
            <a:ext cx="49911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493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963"/>
            <a:ext cx="9210675" cy="669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8522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80" y="908720"/>
            <a:ext cx="3322712" cy="634082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Lowe 10-2: </a:t>
            </a:r>
            <a:r>
              <a:rPr lang="en-US" sz="3600" dirty="0" err="1" smtClean="0">
                <a:solidFill>
                  <a:srgbClr val="FFC000"/>
                </a:solidFill>
              </a:rPr>
              <a:t>Mullikenovy</a:t>
            </a:r>
            <a:r>
              <a:rPr lang="en-US" sz="3600" dirty="0" smtClean="0">
                <a:solidFill>
                  <a:srgbClr val="FFC000"/>
                </a:solidFill>
              </a:rPr>
              <a:t> populace</a:t>
            </a:r>
            <a:endParaRPr lang="cs-CZ" sz="3600" dirty="0">
              <a:solidFill>
                <a:srgbClr val="FFC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214" y="119945"/>
            <a:ext cx="5897455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70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74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C9930, 5. cvičení, 2. 4. 2020</vt:lpstr>
      <vt:lpstr>C9930, 6. přednáška, 2. 4. 2020</vt:lpstr>
      <vt:lpstr>PowerPoint Presentation</vt:lpstr>
      <vt:lpstr>PowerPoint Presentation</vt:lpstr>
      <vt:lpstr>Lowe 10-2: Mullikenovy populace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C9930, 3. přednáška  17. 3. 2020</dc:title>
  <dc:creator>Marketa</dc:creator>
  <cp:lastModifiedBy>Marketa</cp:lastModifiedBy>
  <cp:revision>56</cp:revision>
  <dcterms:created xsi:type="dcterms:W3CDTF">2020-03-17T08:33:54Z</dcterms:created>
  <dcterms:modified xsi:type="dcterms:W3CDTF">2020-04-02T13:58:40Z</dcterms:modified>
</cp:coreProperties>
</file>