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tags/tag1.xml" ContentType="application/vnd.openxmlformats-officedocument.presentationml.tags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tags/tag2.xml" ContentType="application/vnd.openxmlformats-officedocument.presentationml.tags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6" r:id="rId2"/>
    <p:sldId id="530" r:id="rId3"/>
    <p:sldId id="531" r:id="rId4"/>
    <p:sldId id="532" r:id="rId5"/>
    <p:sldId id="539" r:id="rId6"/>
    <p:sldId id="533" r:id="rId7"/>
    <p:sldId id="534" r:id="rId8"/>
    <p:sldId id="566" r:id="rId9"/>
    <p:sldId id="536" r:id="rId10"/>
    <p:sldId id="537" r:id="rId11"/>
    <p:sldId id="538" r:id="rId12"/>
    <p:sldId id="540" r:id="rId13"/>
    <p:sldId id="581" r:id="rId14"/>
    <p:sldId id="541" r:id="rId15"/>
    <p:sldId id="464" r:id="rId16"/>
    <p:sldId id="543" r:id="rId17"/>
    <p:sldId id="467" r:id="rId18"/>
    <p:sldId id="474" r:id="rId19"/>
    <p:sldId id="557" r:id="rId20"/>
    <p:sldId id="547" r:id="rId21"/>
  </p:sldIdLst>
  <p:sldSz cx="9144000" cy="6858000" type="screen4x3"/>
  <p:notesSz cx="6797675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CC99"/>
    <a:srgbClr val="6600CC"/>
    <a:srgbClr val="CCFFCC"/>
    <a:srgbClr val="FFFF00"/>
    <a:srgbClr val="521D79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18" autoAdjust="0"/>
    <p:restoredTop sz="87439" autoAdjust="0"/>
  </p:normalViewPr>
  <p:slideViewPr>
    <p:cSldViewPr>
      <p:cViewPr varScale="1">
        <p:scale>
          <a:sx n="86" d="100"/>
          <a:sy n="86" d="100"/>
        </p:scale>
        <p:origin x="53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4:16:41.8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249">
    <iact:property name="dataType"/>
    <iact:actionData xml:id="d0">
      <inkml:trace xmlns:inkml="http://www.w3.org/2003/InkML" xml:id="stk0" contextRef="#ctx0" brushRef="#br0">16926 7129 0,'-24'0'315,"1"0"-306,-25 0-5,-22 0 5,46 23 0,-70-23-6,23 24 10,0-24-10,0 24 5,0-24-2,0 23 2,1 1-1,22-24 0,-22 0 1,22 23-2,1-23 4,-24 0-5,1 24 2,-1 0 3,24-24-6,-48 23 3,1 1 1,-1-24-1,48 23 0,-47-23 1,23 0-2,0 24 1,24-24 1,0 0-2,-24 24 3,47-24-3,1 0 1,-1 0 3,0 0-7,-23 23 5,24-23 7,-1 0-9,0 0 3,-23 0-4,0 0 3,23 0-1,-23 24 0,23-24 2,-23 0-2,0 0-1,23 0 4,1 0-8,-1 0 6,-23 0-2,0 0 2,0 0 0,-1 24-1,-22-24 1,-1 23-2,24-23 2,-24 0-1,0 0 4,24 0-9,-24 0 6,24 0 0,-1 0-1,1 0-1,0 0 1,-24 0 0,24 0 1,0 0 8,-24 0-11,47 0 4,1 0-3,-24 0 4,-1 0-6,-23 0 4,48 0 2,-24 0-6,23 0 4,0 0-2,-23 0 2,24 0 0,-25 0 7,1 0-1,0 24-6,23-24-1,-46 0 0,22 23 0,1-23 1,-24 0-1,1 0 3,46 0-6,-47 0 6,24 0-6,0 0 11,-1 0 0,1 0-9,24 0 1,-25 0 1,-22 24-1,46-24 1,-47 24-1,-23-24 2,47 23-4,-24-23 5,0 24-4,24-24 2,-48 23-2,24-23 1,1 0-1,-1 0 2,0 24 1,-23-24-3,-1 24 1,48-24 0,-24 23 0,0-23 1,-23 0-2,47 24 3,-24-24-2,0 23 2,24-23-5,0 24 8,-48-24-8,24 0 5,1 24-4,-1-24 3,0 23 0,24-23-2,-48 0 1,24 0 1,1 0-1,22 0 0,-22 0 0,-1 24 2,24-24-4,-24 0 5,0 0-5,24 0 4,-24 0-4,0 0 3,48 0-1,-48 0 0,0 0 0,47 0 0,-47 0 1,24 0 0,0 0-2,0 0 2,23 0-1,-23 0 3,-24 0-6,48 0 5,-48 0-2,0 0 0,47 0 0,-46 0 1,-1 0 1,23 0-4,-22 0 5,-1 0-6,0-24 3,0 24 1,0-23-1,24 23 1,-24-24-2,1 24 1,22-24 2,1 1-2,-24 23-1,0-24 2,24 24 2,-24-23-5,1-1 3,22 24-1,1 0 3,-24 0-5,1 0 4,46 0-3,-23 0 3,-24-24-4,24 24 3,0 0-1,-24 0-1,23-23 2,-22-1-1,22 24-1,1-23 3,-24 23-2,24-24 1,0 24-3,-24-24 3,24 24-1,0-23 3,-24 23-5,24 0 1,23 0 2,-23 0-1,-24 0 0,24 0 0,0 0 0,-24 0 1,47 0-1,-47 0 2,1 0-3,46 0 1,-47 0 0,24 0 2,-24 0-4,0 0 2,24 0 2,0 0-3,-24 0 4,24-24-6,0 24 3,-24 0 1,24 0-2,-1 0 2,1 0 0,24 0 0,-48 0-2,24-23 2,-1 23-1,1 0-1,0 0 4,23 0-6,-23 0 4,0 0-1,0 0 1,0 0-2,23 0 2,-23 0 0,23 0-1,-23-24 0,0 24 0,23 0 0,-23-24 1,-24 24-2,47-23 3,-23 23-4,-24 0 5,24-24-5,0 24 6,0-24-7,0 24 4,-1 0-2,-22-23 2,46 23 0,-23 0 0,-24-24-3,47 24 4,-23-23 3,0 23-10,23-24 5,-23 24 0,0 0 0,47-24 3,-47 24-5,23 0 2,-23 0 0,0 0 0,23 0 0,-23 0 0,23 0 0,-47 0 0,1 0 1,46 0-1,-47 0 1,0 0-1,0 24 0,24-24 2,0 24-3,-24-24 2,24 0-2,0 0 6,0 0-10,23 0 11,0 0-10,1 0 5,-1 0 1,1 0-4,-25 0 25,25 0-1</inkml:trace>
    </iact:actionData>
  </iact:action>
  <iact:action type="add" startTime="25945">
    <iact:property name="dataType"/>
    <iact:actionData xml:id="d1">
      <inkml:trace xmlns:inkml="http://www.w3.org/2003/InkML" xml:id="stk1" contextRef="#ctx0" brushRef="#br0">17327 7011 0,'24'0'299,"70"0"-294,1 0 5,-1 23-6,-47-23 3,24 24 1,23-24 0,-23 24-1,-24-24-1,24 23 1,0-23 1,-47 0-2,47 0 5,-1 0-7,-46 0 5,47 24-3,-24-24 2,0 0-3,0 0 3,-23 0-1,47 23 0,-24-23 0,24 0 1,-48 0-1,25 0 1,23 0-1,-48 0 1,24 0-2,1 0 2,-1 0-1,24 0 1,-24 24-1,24-24 3,-1 0-6,-22 0 3,22 0 0,-22 0 1,-1 0-1,24 0 1,-24 0 0,0 24-1,0-24-1,24 0 3,-47 23-3,70-23 3,-23 24-3,0-24 3,0 0-3,23 23 3,0-23-4,1 0 4,-48 0-4,24 0 3,0 0 2,-24 0-6,0 0 5,24-23-4,23 23 5,-46 0-5,46-24 2,24 1 1,-23-1-1,23 24 0,0-47 1,0 23 2,-48 24-6,-22-47 3,-1 47 3,0 0-4,-23 0 477,23 0-476,-24 0 8,25 24-8,-25-24 8,25 0-7,-48 23-1,47-23 1,-24 0 0,25 0-1,-1 0 3,-24 0-6,48 0 5,0 24-1,-47-24-3,46 0 1,-22 0 1,-25 0 1,48 0-1,-24 0 3,-23 0-5,23 0 2,24 0 1,-47 0-2,46 0 2,-46 0 0,47 0 0,0 0 0,-48 0 0,48 0-2,-24 0 1,-23 0 2,23 0-3,-23 0 2,23 0-2,-24 0 2,1 0 0,0 0 2,-1 0-5,1 0 2,23 0 1,-23 0-1,23 0 0,24 0 0,-48 0 1,48 0-2,-24 0 1,1 0 8,-25 0-7,24 0-2,1 0 1,-1 0 0,0 0 0,24 0 1,-24 0-1,0 0 1,24 0-1,-24 0 1,0 0-2,24 0 2,-47 0-1,23 0 1,0 0-1,-23 0 1,0 0 0,-1 0-1,1 0 1,23 0-1,0 0 9,-23 0-12,-1 0 3,25 0 1,-1 23 7,-24-23-7,-23 24-2,24-24 1,23 0 2,0 24 27,-23-24-20,0 0 29,-1 0-16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6:20:49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517">
    <iact:property name="dataType"/>
    <iact:actionData xml:id="d0">
      <inkml:trace xmlns:inkml="http://www.w3.org/2003/InkML" xml:id="stk0" contextRef="#ctx0" brushRef="#br0">23512 16807 0,'71'0'176,"-48"0"-168,1 0-1,0 0 2,23 0-1,-24 0 0,1 0-1,0 0 2,46 0-1,-46-23-1,0 23 1,-1 0 0,-23-24 0,24 24 0,-1 0 16,48-24 9,-47 24-23,-1 0-5,1 0 5,0 0 29,23 0-30,-24 0-2,48 0 0,-47 0 4,-1 0 2,1 0-5,0 0 209,-24 24-210,0 94 2,0-71-1,0 24-1,0 47 1,0-94 0,0 47 0,0-24 1,0 0-2,0 24 1,23 47 3,-23-24-6,0-70 5,0 23-4,0 0 4,0 48 7,0-72 4,0 72-13,0-1 0,0-70 1,24-1-2,-24 48 9,0-47-8,0-1 16,0 25-5,0-25 12,0 1-24,0-1 3,0 1-5,0 0 180,0 46-177,0-22 0,0-25 0,-24 1 351,-70-24-351,23 0 1,-47-24-2,24 1 2,23-1-1,47 24 0,-47-24 1,48 24-3,-48 0 2,24-47 2,0 47-4,23 0 20,-23-47-20</inkml:trace>
    </iact:actionData>
  </iact:action>
  <iact:action type="add" startTime="117141">
    <iact:property name="dataType"/>
    <iact:actionData xml:id="d1">
      <inkml:trace xmlns:inkml="http://www.w3.org/2003/InkML" xml:id="stk1" contextRef="#ctx0" brushRef="#br0">1133 18649 0,'0'23'127,"24"-23"-118,94 24-2,0-24 1,0 0 0,47 0 0,-23 0 0,0 0 0,-24 0 1,0 0-1,-24 0 0,-70 0-1,-1 0 1,1 0 0,0 0 1,-1 0-2,1 0 82,-1 0-65,25 0-17,-25 0 2,24-24-2,-23 24 1,0 0 1,-1 0-2,1 0 17,23 0-8,-23 0-6,-1 0 4,24 0-6,-47-23 0,71 23 32,-47 0-32,23-48 0,-23 48 0,23 0 8</inkml:trace>
    </iact:actionData>
  </iact:action>
  <iact:action type="add" startTime="142337">
    <iact:property name="dataType"/>
    <iact:actionData xml:id="d2">
      <inkml:trace xmlns:inkml="http://www.w3.org/2003/InkML" xml:id="stk2" contextRef="#ctx0" brushRef="#br0">21080 18696 0,'24'0'127,"71"0"-117,-72 0-4,72 0 3,-1 0-2,-47 0 1,48 0 1,-48 0-2,0 0 1,0 0 0,24 0 0,-47 0 24,-1 0 0,1 0-13,-1 0-14,1 0 5,0 0-4,23 0 4,0 0-4,24 0 4,-24 0-4,24 0 50,-47 0-40,46 0-7,-22 0-2,-25 0 1,1 0 0,23 0 0,-23 0 0,-1 0 0,24 0 0,-23 0 5,23 0-9,24 0 5,-24 0 8,-23 0 152,23 0-91,-23 0-71,23-24 16,-23 24-15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6:42:44.5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247">
    <iact:property name="dataType"/>
    <iact:actionData xml:id="d0">
      <inkml:trace xmlns:inkml="http://www.w3.org/2003/InkML" xml:id="stk0" contextRef="#ctx0" brushRef="#br0">16052 12912 0,'0'47'64,"0"24"-57,0-23 1,24 70 0,23-71-1,-23-47 1,23 118 0,-47-95 0,71-23 0,-48 48 1,1-25-2,0-23 2,-1 0 14,-23 24-7,24-24 0,23 23-8,-23-23 1,-1 48-1,25-25 0,-1 1 0,24-24 0,-48 23 2,24-23-4,-47 24 1,24-24 4,0 0-6,46 0 20,-46 0-18,70 0 9,-46 0 75,-25 0-85,1-24 5,23-23-6,-47-24 19,0 1-14,0-25 5,0 72-9,0-1 3,0-23-2,0-71 1,0 94 0,0 1 8,0-1 33,0 0-42,0-47 2,-24 48 7,24-1 0,-70-23 0,70 23-8,-48 1 34,25 23-37,-1-24 3,24 1 0,-23 23 33,-1 0-34,-70 0 2,46 0-1,-22 0-1,46 0 2,-47 0 110,24 23-103,23-23-8,24 24 0,-47-1 1,0 25-1,47-25-1,-24 1 18,1-1-9,-1-23 33,24 24-33,-24 0-10,-23-24 4,24 23 180</inkml:trace>
    </iact:actionData>
  </iact:action>
  <iact:action type="add" startTime="53196">
    <iact:property name="dataType"/>
    <iact:actionData xml:id="d1">
      <inkml:trace xmlns:inkml="http://www.w3.org/2003/InkML" xml:id="stk1" contextRef="#ctx0" brushRef="#br0">12535 10339 0,'-94'24'14,"94"-1"-5,-48 1-3,25-24 5,-24 71-5,23-48 2,0 1 1,1 0-2,-1-1 2,1 1-2,-1-24 3,-23 47 20,47-23-22,0-1 32,0 1-30,0 0 47,0-1-40,0 1-9,0 23 0,47 24-1,-47-48 1,24 1 0,-1 47 35,-23-48-38,24 1 4,-24 0 1,0-1-5,23-23 76,48 0-74,-47 24 4,141-24-6,-118 0 6,-23 0-6,0 0 3,-1 0 1,24 0-2,-23 0 9,0 0-7,-1 0-1,48 0 11,-47 0-14,23-24 4,-24 1-2,1-1 50,-24 0-50,24 1 0,-1 23 2,24-24-2,-23-23 2,-24 23 15,0-23-17,0 24 2,0-1-2,0-47 2,0 48-2,0-1 1,0-47 2,0 24 7,0-24-11,0 24 10,0 23-7,0 1 6,-24-1-7,24 0 1,0 1-3,-23-1 2,-1 24 0,1 0 41,-25-47-34,48 23-7,-47 24 0,24 0 0,-1 0 3,0-70-6,-23 70 68,-71 118-57,47-118-9,48 0 1,-24 47 1,23-24 63</inkml:trace>
    </iact:actionData>
  </iact:action>
  <iact:action type="add" startTime="55630">
    <iact:property name="dataType"/>
    <iact:actionData xml:id="d2">
      <inkml:trace xmlns:inkml="http://www.w3.org/2003/InkML" xml:id="stk2" contextRef="#ctx0" brushRef="#br0">20490 10198 0,'-47'23'64,"24"1"-56,23-1 1,-24-23-2,0 24 1,24 23-1,-23-47 18,-25 24-9,-22 47 0,46-71-8,0 70-1,1-46 2,23 0 40,0-1-43,0 24 18,0-23-15,0 0 22,0-1-23,0 1 0,23 0 8,-23-1-8,71 48 17,-47-71-18,-1 24 18,1-24-9,23 70-8,-23-70 1,0 0 7,-1 24 0,1-24 119,23 0-128,0 0 2,-23 0-1,47 0 1,-48 0-3,48 0 11,-47-24-1,-24 1-8,23-1 16,1-23 28,47 0-44,-71-24 0,23 24 7,-23 23-7,24 24 1,-24-47 39,0 23-41,0 1 11,-47-48-11,23 71 0,24-24 2,0 1-2,-24-25 20,24 25-22,0-1 6,0 1-6,0-1 37,-47 0-11,47 1-24,-23-1 1,-1 24 25,0 0 31,-23 0-48,-24 0-6,24 0-5,0-47 7,23 47-8,1 0 77,-48 0 1,47 0-77</inkml:trace>
    </iact:actionData>
  </iact:action>
  <iact:action type="add" startTime="69624">
    <iact:property name="dataType"/>
    <iact:actionData xml:id="d3">
      <inkml:trace xmlns:inkml="http://www.w3.org/2003/InkML" xml:id="stk3" contextRef="#ctx0" brushRef="#br0">16595 10646 0,'48'0'95,"-25"0"-88,1 0 1,70 0 0,24 0 0,47-47-1,-23 23 1,-47-23 1,-1 0-2,-47 47 2,0 0-2,24-24 1,-47 1 0,-1-25 0,48 48 22,-47 0-23,-1 0 9,72-23-9,-24-24 9,-48-1-8,48 48 81,-47 0-79,-1 0-4,1 0 4,23 0-4,0 0 11,-23 0-9</inkml:trace>
    </iact:actionData>
  </iact:action>
  <iact:action type="add" startTime="100941">
    <iact:property name="dataType"/>
    <iact:actionData xml:id="d4">
      <inkml:trace xmlns:inkml="http://www.w3.org/2003/InkML" xml:id="stk4" contextRef="#ctx0" brushRef="#br0">19995 8852 0</inkml:trace>
    </iact:actionData>
  </iact:action>
  <iact:action type="add" startTime="101614">
    <iact:property name="dataType"/>
    <iact:actionData xml:id="d5">
      <inkml:trace xmlns:inkml="http://www.w3.org/2003/InkML" xml:id="stk5" contextRef="#ctx0" brushRef="#br0">19995 8852 0,'0'-24'112,"-24"24"-96,-47-70-8,71 46-1,-23 24 10,-25-24-1,25 24-1,-24-47-6,23 47 49,0 0-51,-23 0 2,24 0-4,-25 0 22,25 0-22,-1 0 5,0 0 5,1 0 49,-1 0-56,1 0 0,-25 47 0,25 1 0,23-25-1,0 1 2,0-1 23,0 1-22,0 0-5,-24 46 12,24-46-7,0 47-4,0-24 2,0-23-1,0 23 2,0 0-2,0 0 10,0 1 47,0-25-56,0 1 50,24-24-42,23 0-11,24 0 5,23 0-4,-70 0 3,47-24-1,-48 24 0,25 0-1,-25-23 1,1-1 42,-1 24-44,1 0 5,0 0-5,23 0 1,-24 0 1,1-24 17,0 1-15,-1 23 44,1-24-46,-24 1 1,23-1-2,-23 0 1,24 1 0,-24-1-1,0-23 9,47-24 0,-47 47-7</inkml:trace>
    </iact:actionData>
  </iact:action>
  <iact:action type="add" startTime="104738">
    <iact:property name="dataType"/>
    <iact:actionData xml:id="d6">
      <inkml:trace xmlns:inkml="http://www.w3.org/2003/InkML" xml:id="stk6" contextRef="#ctx0" brushRef="#br0">11662 7152 0,'-71'0'7,"47"0"10,1 24-9,-1-24 2,24 47 12,0-23-13,0 23-3,0 24 3,0 0-1,0-24 1,0 0-3,24-23 11,-1-1-10,-23 1 2,0 0-2,47 23 1,-23-47 0,-24 23 0,47 1 9,-23-24-10,-24 24 2,24-24 6,-1 0 3,1 47-12,-24-24 5,23-23-5,1 0 2,23 0 16,24 0-16,-47 0 0,70 0-1,-47 0 2,24 0-2,0 0 2,-24 0-1,47-23-1,-70 23 17,0 0-15,47 0-2,-48-24 2,24 1 0,-47-1-3,24 24 2,0-24 89,-24-46-81,0 22-9,0-22 2,0-1 7,0 47 32,-24 0-15,0 1-26,1-1 0,-1 24 2,1-23-1,-48 23 80,23 0-81,1 0 2,0 0-2,0 0 11,23 0-10,1 0 47,-25-71-45,25 71 11,-24 0-4,23 0-9,0 0 0,1 0 8,-1 0-1,1 0-7,-1 0 16,0 0-16,1 0 1,-1 0-1,1 0-1,-1 0 2,-23 0 17,23 0-21,1 0 148,-1 0-89,0 0-54,1 0-4</inkml:trace>
    </iact:actionData>
  </iact:action>
  <iact:action type="add" startTime="107848">
    <iact:property name="dataType"/>
    <iact:actionData xml:id="d7">
      <inkml:trace xmlns:inkml="http://www.w3.org/2003/InkML" xml:id="stk7" contextRef="#ctx0" brushRef="#br0">12984 7176 0,'-24'0'94,"0"0"-86,-94 24 0,48 23 1,22-24-3,-22 1 2,-1 47 1,-24-48-1,24 1 0,48 47 56,23 23-56,0-70 1,0 23 14,0 0-16,0-23 1,0 0 0,0 23 0,23-24 1,25 1 6,-25-24 34,25 71-17,-48-48-24,47-23 33,-24 0-33,1 0-1,47 0 1,0 0-1,23-23 2,-47 23 8,-23 0-11,-1 0 59,1 0-49,0-24-8,23-23-1,-24 47 2,1-24-1,23 1 26,-23-24-26,-24 23 8,47-47-10,-23 48 1,-1-48 3,1 0-4,0 47 4,-1 24-4,1-71 83,-24 24-73,0 24-5,0-1 43,0 0-46,0 1-2,0-1 4,-24 1-3,24-1 1,0 0-1,-47-23 1,23 47 1,1 0 113,-95 0-114,70 0-2,25 0 3,-1 0-3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4:39:29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3594">
    <iact:property name="dataType"/>
    <iact:actionData xml:id="d0">
      <inkml:trace xmlns:inkml="http://www.w3.org/2003/InkML" xml:id="stk0" contextRef="#ctx0" brushRef="#br0">4108 10906 0,'0'118'143,"0"-24"-137,-24 24 1,24 24 0,0 0 1,-23 23-1,23 24 2,-48-24-3,48 0 1,0-47 0,0 71 0,0-47 1,-23 23-1,23-47 2,0 0-3,0 24 2,0-24-2,0 47 2,0-24-1,0 1 0,0 0 1,0-1-3,0-23 3,0-47-1,23 0 4,-23 0-8,0-48 7,0 48-5,0-24 3,0-23-1,24 0 1,-24 23-1,0 0 1,0 0 1,24 1-3,-24 22 0,0 1 2,0-24-2,23 24 1,1 0 3,-24 0-2,23-48-3,-23 25 1,0-25 2,24 48-1,-24 0 0,0-24 1,24 24 2,-24 0-6,0 0 8,0-1-10,0 1 6,23 24 0,1-25-2,-24 1 4,23 0-5,1 0 4,0 0-3,-1-48 5,1 48-8,-24-24 6,23-23-4,1 23 4,-24 24 0,47 0-5,1 0 4,-1 23-1,0-47 0,0 24 3,0 23-6,-23-23 6,23 0-4,-23-47 1,-24 23 0,47 0 0,-47-23 2,24-1-3,-1 25 3,1-25 6,-1 1-3,1-1 2,0-23 0,-1 48-7,1-48 1,-24 23-1,47 1 14,-23-24-3,-1 0-4,1 0-8,-1 0 0,1 0 2,0 0-1,-1-24 0,1 24 1,-1-23 0,1 23-3,0-24 3,23 24-1,-23-47 0,-1 0 2,24-24-3,24 24 5,-24-24-9,-23-24 6,47 24-1,-48 1 1,25-25 0,-25 48-1,-23 0 0,24-24-1,-1 24 3,1 0-3,0-1 1,-24 1 1,23 0 0,1-24-3,-1 0 2,-23-23 3,24-24-5,0 0 2,-24-47 1,23-48-2,1 48 2,23-24-1,-23-23 0,-24 46-1,0 48 2,23 0 1,-23 24-3,0 23 5,0 24-8,0-24 8,0 0-8,0 0 4,0-70 2,0-1-3,0-23 3,0-48-3,0-23 1,0 48 4,0-25-6,0 48 2,0 94-1,-23-23 5,23 46-7,-48 1 5,25 24-3,23-25 10,0 25-8,-24 23-2,1-24 1,23 1 0,-24-1 0,24-23 2,-24-24-4,1 71 2,-1-71 3,24 47-5,-23 1 3,23-24-2,-24 23 8,24 0-6,-24 1 0,1-1 7,23 1-10,-24 23 6,1-24-8,23-23 5,-48 0 1,25 23-4,-1-23 3,1 0-1,-1 47 3,24-48-5,-24 25 3,1-1-2,-1 1 0,24-1 4,-23 24 2,-25-47 11,48-1-17,-47 48 3,0-23-3,23-48 3,1 47-4,-1-23 3,0 24-1,-23-1 0,24 0 3,23 1-5,-48 23 3,48-24-1,-23 1 4,23-1 7,-47 24-3,23 0 19,-23 0-18,23 0 13,1 0-10,-1 0-9,-23 0 4,23 24-6,1-1-1,-1-23 0,-23 24 0,23-24 0,-23 0 1,-24 0-2,48 23 4,-48-23-5,24 0 4,-1 0 4,25 0-5,-1 24-3,0-24 3,1 0-2,23 24 5</inkml:trace>
    </iact:actionData>
  </iact:action>
  <iact:action type="add" startTime="382279">
    <iact:property name="dataType"/>
    <iact:actionData xml:id="d1">
      <inkml:trace xmlns:inkml="http://www.w3.org/2003/InkML" xml:id="stk1" contextRef="#ctx0" brushRef="#br0">1063 10906 0,'0'189'211,"0"47"-205,0 0 0,0 0 4,0 0-2,23-47-2,24 47 0,-23-47 5,-24-1-8,24-70 8,-24 1-5,23-25 0,-23 0 3,0-23-4,0-47 3,24 23 1,-24-23-4,0-1 3,0 1 1,0 23-4,0-23 4,0 23 2,23-24-8,-23 48 6,0 0-4,0-24 4,0 24-3,0 0 2,0-47 1,0 46-3,24-22 3,-24-25-3,0 1 2,24 23-2,-1 0 9,-23 0-8,0-23 1,0 23-2,24 0 3,0-23-3,-24 23 4,0 0-5,0 1 1,23-25 1,-23 1 1,24 23-1,-24-23 1,0-1 3,0 1-6,23 23 3,1-23-3,-24 47 2,24-24 3,-24 24-5,0-24 2,0 0 0,23 24 2,-23-24-2,0 0 1,24 0-2,-24-23 1,23 0 3,-23-1-5,24 1 1,-24-1 2,0 1 1,0 0 14,0-1-2,24-23-7,-1 48 0,1-25 0,-1 1 0,-23-1-8,24 1 1,0-24 9,-24 24-11,23-1 2,1-23 2,-24 24-4,23-1 3,1-23 1,-24 24 3,47-24 17,-23 0-1,-1 0-13,25 0-8,-25 0 8,1 0-6,-1 0-2,1 0-1,0 0 0,-1 0 12,1 0-13,0 0 4,-1 0-2,1 0-2,-1 0 2,25-24 4,-1 24-6,-24 0 5,1-23-5,0 23 3,-1 0-1,1 0-1,-1-24 2,-23 1-2,24 23 1,0-24 3,-1 24-5,1-24 6,-1-23-7,25 47 3,-48-47 3,47 23-3,-24 1-1,1 23 1,0-24 2,-1 0-4,-23 1 4,24 23-3,23-47 2,-23 23-2,-1 0 3,25 1-1,-25-24-3,-23 23 5,47 0-6,-23 1 4,-24-1-1,24 24 2,-24-47-3,47 23 1,-24-23 8,-23 24-9,48-1 2,-25-23 0,1 0-2,-1 23 1,1-47 2,23 24-4,-23 0 4,23 23-3,-47 1 2,24-25-1,-1 1 10,1 23-11,-1 24 2,-23-47 0,24 0-1,0 23-1,-1-23 4,24-24-5,-23 1 5,0 22-6,-1-22 4,-23 22 0,0 1-2,24 24 1,0-25 3,-1 1-5,1 24 1,-24-25 2,0 25 1,0-25 3,23 25-3,-23-1 1,0 1-7,24-1 6,-24 0-2,24-23-1,-24 0 3,23-24-3,-23-23 1,24 23 0,-24 0 1,0 0-1,0 1-1,23 22 3,-23-23-3,0 24 3,0 24-4,0-25 3,0 1 0,0 24-2,0-1 2,0 0-3,0 1 3,0-24-1,0 23 0,0-47 2,0 0-3,24 48 4,-24-72-6,24 25 3,-1-1 0,-23 23 3,24-22-5,-24-1 3,0 47-1,0-23 1,0 0-2,0 0 10,0-1-3,0 25-6,-24-1 1,1-23-1,23-24 0,-24 24 4,24-47-7,-24 46 1,1-46 4,-24 23-4,47 0 3,-48 24-1,48 0 0,-23 23 2,-24-23-4,47 23 5,0 1-6,-24 23 5,0-47-4,1 23 5,-25 0 2,25 1-4,-1-1-1,1 1 1,-25-25-1,25 25 0,-24-24-1,-1 23 2,25 24 0,-1-47-2,-23 23 2,0 0-1,0-23 1,-1 47 1,-22-23-2,22 23 0,1-48-1,-24 25 3,24-1-3,-24 1-1,24-1 5,-24 0-3,24 1-2,-24-1 2,48-23-1,-25 47 1,1-24 2,24 1-4,-25 23 4,25 0-3,-1 0 2,-47 0-1,48 0 1,-24 0-2,-1 23 2,25-23 0,-48 24-1,0 0 0,24-24 1,0 23 0,-1-23-1,-22 24 0,46-1 0,-23-23 0,-24 0 0,47 24 2,-23 0-2,0-1 0,23-23-1,-23 0 3,24 0-3,-1 24-1,-23-1 6,-1-23-6,1 24 10,24-24-5,-1 24-5,0-24 1,1 0 8,-1 23 1,1 1 6,-1-1-4,24 1-4,0 0 8,-24-24-14,1 47 0,23-23 1,-24 23 9,1-24-13,-1 1 7,24 0-5,0-1-1,-24-23 3,1 24-2,23-1 5,-24 1 9,24 0-10,0-1 12,0 1 6,0-1-16,0 1 2,0 23 52,0-23-52,0 23 16,0-23-7,0 23 7,0-24 36,0 1-24</inkml:trace>
    </iact:actionData>
  </iact:action>
  <iact:action type="add" startTime="389553">
    <iact:property name="dataType"/>
    <iact:actionData xml:id="d2">
      <inkml:trace xmlns:inkml="http://www.w3.org/2003/InkML" xml:id="stk2" contextRef="#ctx0" brushRef="#br0">5855 6586 0,'-24'0'1,"-23"0"3,23 0 4,-23 0 0,23 0-2,-23 0 2,0 0 0,0 0 6,23 0-7,1 0 8,-1 0-6,0 0 7,1 0-5,-1 0-3,-23 0-1,0 0 2,-1 0-3,1 0 1,0-24 0,23 24 1,1 0-1,-1 0 1,1 0-1,-1 0-1,0 0 5,1 0 0,-1 0-3,1-23 16,-25 23-11,25-24-5,-24 24-2,-1-24 2,1 1 6,24 23-7,-1 0-1,0 0 1,1-24 1,-24 24 6,23-23-6,-23 23-1,0 0 1,-1-24 0,-23 0-1,24 1 2,-47-24-4,23 47 7,24-48-8,-24 25 2,0-24 2,24 23-1,23-23 3,-23 23-5,0 24 4,23-23 4,-23 23-6,47-24 0,-23 24 3,-1 0-5,0-24 2,-23 24 0,23-47 2,-23 24-3,24-25 1,-25 48 1,25-23-1,-1-1 1,1 0-1,-1 24 1,24-23-2,-24-1 2,1 24-1,-1 0 0,24-23 3,-23-1-4,-25 0 0,48 1 1,-47-1 4,24-23-7,-25-24 2,25 48 4,-24-25-5,47 1 2,-24 0 0,-23 0 8,47 23-9,-24 24 3,24-23-4,0-1 5,-23 24-5,-1-24 9,-23-23 1,47 24-7,-24-1 1,0-23-3,24-1 1,-23 48 1,23-47 4,0 0-10,0 23 15,-24 1-12,24-1 19,-23 1-11,-25-48-6,48 47 0,-23 1 1,-1-25-1,1-22 3,-1 46-5,0-23 3,24 0-1,-23 23 2,23-23-4,-24 23 3,1 24-1,-1-47 1,24 23-1,-47-23 9,47 23-10,-24 1 0,1-24 3,23-1-4,-24 1 10,0 24-7,24-1 7,-23 0-7,23 1-3,0-24 3,-24 23-2,1 0 4,-1-46-5,24 22 3,-24 1-1,24-24 0,0 24 2,0-24-3,0 24 2,0-24-1,0 24 2,0 0-2,0 23-2,0 1 4,0-1-2,0 0 0,0 1 0,0-1 0,0 1 13,0-25-18,0 1 13,0 0-8,0 23 4,0-46-6,0 22 9,-23 1-4,23 24 2,0-1-2,0 0-6,0 1 115,0 46 160,0 1-232,0 0-18,0-1 42,0 1-56,0 23 0,0-23-10,0-1 4,0 24 5,0-23-6,0 23-1,0 0 2,0-23-5,0 23 8,0-23-7,0 23 0,0 0 4,0 0 4,0-23-6,0 0 2,0-1-2,23 1-2,-23-1 5,0 1-5,24 0 2,-24-1 0,0 1 4,24 0-8,-24-1 5,0 24-1,0-23 1,0 0-1,0-1 0,0 1 2,23 23-3,-23 0 9,24-47-10,-24 24 5,23-1 11,-23 25-10,0-25 0,0 1-4,24-1 0,0 1 1,-24 0-1,23-1 1,-23 1-1,24 23 5,-24-23-8,23-1 2,-23 1 1,24 23 10,-24-23-12,24-1 4,-24 1-4,23 0 3,-23-1 1,24 1-4,-24-1 2,23 1 2,-23 0 1,24-1-6,-24 1 6,24-24-5,-24 23 2,0 1 1,23-24-2,-23 24 2,24 23-1,-1-24 10,-23 25-11,24-48 1,0 23 0,-24 1 2,23-1 4,-23 1-6,24 0 0,-1-24 0,-23 23 3,0 1-5,24-1 11,-24 1-9,24 0 0,-24-1 0,23 1 1,-23-1-2,24 1 1,0 0 2,-1-1-4,-23 1 10,24 23-5,-1-47 4,1 47-5,-24-23-4,24-24 2,-1 24 0,-23-1-1,24-23 2,-1 47 0,1-23 0,0 23 6,-1-23-9,1-1 10,-24 1-7,23 0-2,1-24 2,0 47-1,-1-47 1,1 47-1,-1-47 0,-23 24 2,24-1-4,0 1 2,-24-1 1,23 1-2,1-24 3,-1 24-4,1 23 11,0-47-3,-1 23 3,1 25-11,-1-48 3,1 47-1,0-47 0,-1 24 2,1-1-4,0 1 4,-1-24 7,1 23-13,-24 1 33,47 0-19,0-24-12,-47 23 4,24 1-4,-1-24 2,1 23 0,23 1 1,-47 0-1,24-24 0,-1 23-1,1-23 8,0 0-6,-24 24-1,0-1 0,70-23 15,1 24-13,-71 0-3,24-24 1,23 0 0,-47 23 2,47 1-3,-23-24 3,-1 0-3,25 0 3,-1 23 4,-23 1-6,-1-24 6,24 24-6,-23-24 11,0 0-13,-24 23 3,47-23-3,-47 24 4,47-1-3,-23-23 30,23 24-21,-47 0 14,23-24-10,1 0 8,0 0 3,23 23-17,0-23 18,47 0-25,-70 0 0,47 0 2,-48 0 1,25 0-4,-1 0 4,-24 0-3,48 0 2,-23 0-1,-25 24 0,24-24 0,1 0 0,22 0 8,-46 23-6,23-23-2,0 0-2,-23 0 4,23 0-2,0 0 11,-23 0-15,0 0 16,23 0-16,-24 0 15,25 0-14,-1 0 13,-24 0-9,1 0-2,23 0 1,-23 0 9,23 0-9,-23 0 8,-1 24-10,1-24 12,0 0 5,-1 0-9,1 0 2,23 0 15,0 0-16,-47-24-7,24 24-1,-1 0 2,1 0 8,0 0-11,-1 0 6,1 0 0,-1 0 11,1 0 10,0 0 10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4:39:29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565">
    <iact:property name="dataType"/>
    <iact:actionData xml:id="d0">
      <inkml:trace xmlns:inkml="http://www.w3.org/2003/InkML" xml:id="stk0" contextRef="#ctx0" brushRef="#br0">1181 11095 0,'0'47'136,"-24"71"-128,0 0-1,24 24-1,-23-24 2,23 47-1,-24 0 2,1 0-3,-25 24 2,25 94-1,23-47 1,-24 1-1,-23 22 1,47-23-2,-24-71 1,1 1 3,23-48-5,-24 47 4,1-47-3,-1-24 4,24 24-5,0 1 1,0 22 1,0-23 1,0 0-1,0-23 1,0-25-1,0 25 1,0-1-3,0 1 3,-24-48-1,24 24 3,0 0-6,-23-24 7,23 24-7,0-1 4,-24-46-3,24 47 4,0 0-2,-23-1 0,23 1-1,0 0 3,0 24-2,0-48-1,0 71 1,0-47 2,0 23-3,0-70 3,0 46-5,0 1 5,0-47-4,0 47 6,0-24-6,23-24 2,-23 25 0,0 23 1,0-48-2,24 48 2,-24 0-1,23-24 2,1 0-5,0 24 6,-1-24-4,-23 0 1,0 24-2,24-24 4,-1 1-2,-23 22 0,24-22 0,0 23 2,23-48-2,-24 48 1,1 0-2,0-24 1,-24-23 0,23 23 2,1 0-4,-1-23 5,25-1-6,-48 1 5,0-1-3,23-23 5,1 24-7,-24 0 3,23-24 2,1 23-3,0 1 0,-24-1 3,71-23-3,-48 24 2,24 0-1,24-1 1,0 1-3,-24-1 5,24 1-3,-24 0-1,-23-24 1,23 0-1,24 23 3,-48 1-3,1-24 1,23 24 0,-23-24 0,-1 23 2,25 1-3,23-1 3,-48-23-3,24 0 1,-23 0-1,47 0 5,-24 0-6,-23 0 2,23 0-1,-24 0 3,25 0-3,-25 0 1,1 0 0,23 0 1,0-23-2,-23 23 4,47-24-5,-1 1 4,25 23-4,-48-24 6,24 0-8,0 1 5,-48-1-2,1 24 3,47 0-3,-71-24 2,47 1-1,0-1 0,0 1 9,-23-25-8,0 25-2,-1-48 0,24 47 3,1-46-2,-25-1-1,24 0 5,1 0-7,-25 24 7,1-24-7,0 24 7,-1-24-7,1 24 3,-1 0 2,1-24-3,0 24 2,-1-24-2,1-24 1,-1 25 1,1-25-1,-24 48 2,24-24-3,-1 0 1,-23 48 1,24-48 1,-1 24-3,-23-24 4,0 47-5,24-47 4,0-23-4,-24 0 4,0-1-3,0 1 2,23-24 0,-23-24-2,0 95 2,0-48-2,24 48 1,-24-24 2,0 24-2,0 0 1,0 23-2,0-23 3,0 0-4,0-24 4,0 24-2,0-24-1,23-71 4,-23 24-5,0 24 5,0 23-5,0-23 4,0-1-2,0 48 2,0-24-5,0 24 4,0 0 0,0 0-2,0-1 2,0 1-2,-23-24 3,23 24-3,0 0 2,0 0-1,0-24 1,-24 47 0,24 1-1,0-24 1,0-1 10,-23 1-7,23-24-5,0 48 1,0-48 3,0 24-4,0-1 2,0-22-2,0-1 1,0 47 2,0-47-2,0 1 0,0 22 1,0 1-1,0-24-1,0 24 4,0-24-4,0 1 0,0 22 4,0-23-5,0 1 5,0 46-5,0-23 4,0 23-4,0-23 3,0 23 0,0-23 6,0 24-8,0-25 9,0 25-7,0-1-1,-24-23 0,24 23 1,0-23-2,0 0 4,0 23-6,0 1 5,0-1-5,0-23 4,-24 0 0,24 23 0,0-23-1,0 23 0,0-47 0,0 24-1,0 24 2,-23-48 0,23 0-2,0 24 2,0 0-3,0-1 4,-24 1 4,24 24-7,0-1 2,0 0 1,0 1-4,-23 23 3,23-24 6,-24-23-4,0 47 2,24-24-6,0 1 1,-23 23 0,-1-24 1,24 0 6,-23 1-5,-1 23-3,0-24 0,24 1 2,-23 23-2,-24-48 4,47 25-4,-24-1 1,0 1 1,1-1-1,-1 0 7,0 1-7,1 23 9,-24-47-10,47 23 1,-24 24 1,-23-24-1,23-23 7,1 47-4,-1-23-5,0-1 11,-23 24-7,47-24-6,-23 1 19,-1 23-6,0-24-2,-23-23-7,24 23 2,-1 24-5,0-23 7,1-1-7,-24 1 6,23-1 9,-23 0 1,23 24 1,1 0-12,23-23-3,-48-1 0,1 0 1,23 24 0,1-23 1,-24 23-2,47-24 2,-24 24-2,0 0 2,1-23-2,-1 23 10,1-24-2,-1 24 2,0 0-11,1 0 2,-1 0 0,1 0 1,-1 0 0,-23 0-1,0 0 1,23 0-2,-23 0 4,23 24-5,1-24 3,-1 0-1,0 0 2,1 23-2,-1-23-1,1 0 9,-25 0-5,48 24-6,-23-24 4,-1 0 2,0 23-6,1-23 5,-1 24-4,-23-24 10,23 0 1,1 24 14,-24-1-16,47 1 14,-24-24-12,0 47-1,24-23 14,-23-24-15,23 47 30,-24-23-31,1 23 16,-1-24-13,24 1 0,0 0-12,-24-1 2,1 1 5,-1-1-6,24 1 9,-23 0-6,23-1-3,-24-23 4,24 24 12,-24 23-7,1 0 28,-1-23-32,24-1 1,-23-23-4,23 24 0,-24-24 0,24 24 9,0 23-11,-24-24 3,24 1 22,-23-24-17,23 24 2</inkml:trace>
    </iact:actionData>
  </iact:action>
  <iact:action type="add" startTime="16126">
    <iact:property name="dataType"/>
    <iact:actionData xml:id="d1">
      <inkml:trace xmlns:inkml="http://www.w3.org/2003/InkML" xml:id="stk1" contextRef="#ctx0" brushRef="#br0">16548 3871 0,'118'95'191,"47"70"-181,-23-24-6,47 48 5,0-23-3,0 22 6,-1 25-9,-70-24 4,24-48 1,-24 48-2,-23-24 1,-25-23 2,25 23-4,-24 24 4,-1 0-1,25 0-1,-48 23-2,0-94 5,24 48-4,-24-25 3,-23-46-4,0 70 4,23-94-3,-24 23 6,1-23-9,0 0 5,-24 0 0,23-1-2,-23-22 1,0 46 1,0-23-2,0 0 2,0 23-1,0 1 2,0-25-3,0 1 0,0-24 2,0-23 1,0 47-5,0-24 4,0 0 7,0 24-7,0-47-3,0 46 2,0 1 1,0-24-1,0 48 1,0-24-3,0 0 5,0-1-5,-23 1 5,23 0-3,-24-24 2,24 0-4,-24 1 1,24-25 6,-23 24-9,23-23 8,-24-24-7,1 47 4,-25-23-1,25 23 0,-1-47 1,-23 24-1,23-1 0,-23-23 1,0 24 3,23-24-7,-23 0 4,23 0-1,-23 0-1,-24 0 4,48 0-6,-48 0 5,24 0-4,23-24 3,-47 1-1,24-1 0,-24 0-1,24 1 3,0 23-3,-24-24 2,47 1 0,1-25-1,-24 25 1,-1-24-1,25-1 0,-1 1 1,-23 24-1,0-48 2,0 24-4,-1-1 4,48-22-4,-47 22 2,0-22 2,0 22-2,0-23 1,23 1-2,-23 22 1,0-46 1,23 23 0,-23-23 0,23 23-3,-23-23 5,0 23-4,-1-24 2,1 1-2,0-1 2,23 1-2,-46-24 0,22-24 4,-46-23-6,47 24 4,23 46 0,-23-47-1,-47 24 0,70-23 0,-23 46 3,-1 1-5,1-48 4,0 24-4,0 0 4,0 24-5,-24-24 4,24 23 3,-1-23-8,1 24 8,24-1-6,-1 48 2,0-24 1,1 1-1,23 46 1,0-23-2,-24 0 2,24 23-1,-23-23 2,-1 0-4,24 23 2,-24-23 2,24-24-4,0 47 3,0-23-1,-23 0 1,23 23-2,0-23 1,0-24 3,0 24-6,0-24 3,0 0 1,0 1 2,23-25-6,1 24 3,-24-23 3,24 47-7,-24-24 6,0 24-3,23 23 1,-23-47 0,0 24 0,24 47 1,-24-47-2,0 23 4,0 1 4,0-1-10,23 0 13,-23 1-13,24-1 3,-24 1 22,24-1-14,-1 24-1,1-24 0,-1 1 3,1 23-3,0 0-1,23-24 2,24 1-7,-24-1-1,-24 24 2,25-24-4,-1 1 4,-24 23-3,1-24 2,23 1 0,1 23 9,-1 0-4,-24 0 0,1 0 1,23 0-6,-23 0 14,-1 0-9,1 0-5,0 0 15,-1 0-6,1 0-6,-1 0-4,1 23 0,0 1 21,-1-24-13,1 23 1,-1 1 11,-23 0 89,0-1-38</inkml:trace>
    </iact:actionData>
  </iact:action>
  <iact:action type="add" startTime="22406">
    <iact:property name="dataType"/>
    <iact:actionData xml:id="d2">
      <inkml:trace xmlns:inkml="http://www.w3.org/2003/InkML" xml:id="stk2" contextRef="#ctx0" brushRef="#br0">2030 6137 0,'48'0'293,"23"0"-287,-1 0 1,-22 0 1,46 0-2,-47 0 2,0 0-2,24 0 2,-24 0-2,1 0 2,22-23-2,-22 23 2,-25 0 0,48-24-1,-24 24 2,1 0-4,-1 0 5,0 0-6,-23 0 4,23 0-1,-24 0 1,1 0-2,23 0 2,-23 0-2,23 0 2,-23 0 0,-1 0-1,24 0 0,1 0 1,-25 0-2,24-23 3,-23 23-2,0 0-1,-1 0 4,1 0 3,-1 0-6,25 0 8,-1 0-9,0 0 9,-23 0-7,-1 0-2,1 0 2,0 0-3,-1 0 4,1 0 0,-1 0 6,1 0-10,0 0 1,-1 0 38,1 0-15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4:39:29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449">
    <iact:property name="dataType"/>
    <iact:actionData xml:id="d0">
      <inkml:trace xmlns:inkml="http://www.w3.org/2003/InkML" xml:id="stk0" contextRef="#ctx0" brushRef="#br0">1983 2927 0,'0'71'296,"0"47"-289,0-71-1,0 47 4,0 1-5,0-24 5,24-24-6,-1 47 3,-23 1 2,24-24-4,-24-24 3,24 24 0,-1-1 0,-23 1-3,0-24 2,24 48 1,0-24-2,-24-24 4,23 24-4,-23 0 3,24 23-3,-24-47 4,0 48-6,23-25 3,-23 1 0,24-24 0,0 1 1,-24 22-1,23-70 4,-23 48-7,24-1 3,-24-24 1,0 1-1,0 23 2,23 1 6,-23-25-11,24 24 4,-24 1-2,24-25 2,-24 24 0,23 1-2,-23-25 2,24 48-2,-24-24 0,0-23 3,23 47-2,-23-24 2,24 0-4,-24 24 3,0 0 0,24 0 2,-24-1-7,23 1 4,1 0 0,-1-24 1,-23 24-1,24 23 0,-24 1 1,24-48-1,-1 24 0,-23 23 0,24-23 0,-24-24 2,23 24-4,1-24 3,-24 24-2,0-24 2,47 1 1,-23 22-4,23-22 2,-23-1 0,23 0 1,-23 24-2,-1-24 1,24 0 1,1 24-2,-25-24 4,24 1-5,1-1 11,-25-24-10,24 1 4,-23-24-6,0 24 7,23-24-7,24 23 4,-1 1-1,-46-1 0,47-23 1,0 24-1,-24 0 1,24-24-1,-24 0 1,0 0-2,24 23 4,0 1-5,0-24 1,-48 0 4,48 0-5,0 23 7,-48-23-9,25 0 4,-1 24 1,-24-24 0,25 0-2,23 0 2,-48-24-2,24 1 3,24 23-2,-47-24 0,23-23 2,0 23-3,-23-23 2,-1 24-2,25 23 2,-25-48 0,24 1-2,1 0 2,-48 23-1,23-23 1,1 0-3,-1 23 3,1-23 3,-24 0-9,24 23 6,-24-47-1,23-23 3,-23 23-4,24 0 1,-24-70 1,0 70-2,0-47 4,0 23-6,0-23 4,-24-23-2,-23 23 2,23-24 2,1-23-5,-1 0 2,-23-1 1,-24 1-1,24-47 1,-24 46-2,0 1 1,-23-24 1,0-23 0,-1 47-2,24-24 3,-23 0-2,-1-23-1,1 23 4,47 71-6,-24-24 7,24 48-8,-24-48 9,0 71-7,48 0 2,-25 1 0,1 46 1,0-23-1,23-24 0,1 47 0,-1 1 1,-23-25 0,23 25 0,1-1 5,-1 1-12,0-25 8,1 48-3,-1-47 1,1 47 8,-1-23-6,-23-25-3,23 48 3,1-47-5,-25 24 4,1-25 1,24 25-5,-25-1 4,25 1-1,-1-25 1,-23 25-2,23 23 2,24-24 1,-23 1-5,-1 23 5,0 0-4,1 0 11,-1 0-9,1 0 14,-25 0-15,25 23 3,23 1-2,-47-24-1,47 23 8,-24 1-4,0 0-5,1-24 3,-1 23 20,1 1-14,-1-24 2,0 23-10,1 1 3,-1 0 26,1-24 93</inkml:trace>
    </iact:actionData>
  </iact:action>
  <iact:action type="add" startTime="26462">
    <iact:property name="dataType"/>
    <iact:actionData xml:id="d1">
      <inkml:trace xmlns:inkml="http://www.w3.org/2003/InkML" xml:id="stk1" contextRef="#ctx0" brushRef="#br0">10293 2266 0,'-48'142'81,"-46"46"-74,0 1 0,-1 71 0,1 23 0,23-23-1,0-71 2,-23 23-1,46 1 0,-22-48 2,22 0-3,-22 48 4,-1-25-3,0 1-2,24 24 6,-1 23-7,1-47 6,24-24-5,-48 0 6,47-47-7,-23 24 4,23-24 0,-23 23-3,24-22 2,-1 22 1,-23 24 0,23-47-1,1 48 0,-1-1 1,0 47-1,24-46 1,-23-1-2,-24-47 3,47 0-3,0-24 4,-24 24-5,24-23 3,0 23 0,0-47-2,0-1 0,0 1 3,24 0-3,-1-24 1,1 24 0,-1 0 1,25-24 0,-25-23-2,1 23 3,-1-23-2,25-1-1,-25 24 5,1-47-6,23 0 4,0 0-2,0 0-2,24 0 5,0 0-6,47-47 4,-23-24-1,23 1 0,0 22 0,-24 1 0,48 0 0,-48-48 1,24 48 0,0 0-2,-23 0 3,-25 0-4,25-1 4,-24 1 1,-1-24-7,1-23 9,47-95-9,24 24 7,23-48-4,-47-46 2,24-1-1,-24 48 0,-47 46 0,-1 25 0,-22-24 0,-25 46 0,1-22 2,23-48-2,-47-94 0,0 47 2,0-48-4,0-22 5,0-1-5,-23 23 4,-1 1-3,24 94 3,-24-23-4,1 117 2,23-23 0,-24 0 1,0-23-1,-23 23 2,24-24-4,-25 48 4,25-72-2,-1 1 1,1-24-2,-1-23 1,-47 70-1,48-23 4,-25 118-5,25-48 2,-1 24 3,24 48-6,-23-1 3,-1 1 1,0-1-2,1 0 17,-24 1-16,47-1 0,-71 24 1,24-23 1,-1-1-4,1 24 3,24-24-2,-25 1 1,1 23 0,0-24 9,23 24-10,1 0 1,-1 0 1,-23 0-1,23 0 1,1 0-1,-25 0 3,25 0-5,-1 0 3,1 0-1,-1 0-1,0 0 5,1 0 2,-1 0-7,1 0 23,-1 0-12,0 24-4,24-1 3,-23 1-10,23 0 2,-24-1 0,24 1-2,-23-1 4,-1 1-6,24 23 5,-24-23-4,1 23 4,23 0-3,0 1 7,-24-1-5,1 0 5,23-23-5,0-1 1,0 24-5,-24-47 6,24 24-6,0 0 4,0-1-1,0 1 9,0-1-4,0 1 11,0 0-16,0-1 16,0 1-4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4:39:29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106">
    <iact:property name="dataType"/>
    <iact:actionData xml:id="d0">
      <inkml:trace xmlns:inkml="http://www.w3.org/2003/InkML" xml:id="stk0" contextRef="#ctx0" brushRef="#br0">13078 3234 0,'24'0'254,"-1"-24"-247,-23 1 1,24 23-3,23 0 3,-47-24 2,0 0-6,24 1 3,23 23 14,-23-47 10,-1 47-16,24-48-2,1 1-4,22 24-3,-22-25 4,-1 25-5,-24-24 5,25 23-5,-1 0 2,-24 24 0,-23-23 0,24-1 1,-24 0 0,24 24-3,-1 0 4,-23-23-2,24 23 0,23-24 1,-47 1 0,24 23-1,23 0 0,-47-24 1,23 0 1,25 24-4,-48-23 9,23 23-5,1 0-4,-24-24 17,24 1-8,23 23 3,0-24-11,-23 0 2,23 1-3,-24-1 5,1 24-5,47-23 3,-71-1-1,47 24 0,0-47 2,0 23-3,24 24 4,0-23-6,-24-1 4,24 24-1,-24-24 0,24 1 0,-47-1 1,23 24-2,24-23 2,-24 23 1,0-24-4,0 0 3,1 24 0,22 0-2,-22 0 5,-1 0-7,0-23 3,24 23 1,-24-24-2,-23 24 2,23-23-1,24 23 0,-24 0 8,-47-24-8,47 24 1,0 0-2,-23 0 2,23 0 3,-23 0-8,47 0 7,-24 0-5,0 0 1,0 0 1,0-24 0,-23 24 0,47 0 0,-24 0 0,-23 0 2,23 0-2,-23 0 0,23 0 0,24 0 2,-48 24-4,48-24 6,0 24-7,-24-24 2,0 23 1,24 1 0,-24-24 0,-23 23 1,23 1-2,-23-24 1,-1 24 1,24-1 0,1-23-2,-25 47 4,1-47-5,23 24 8,-23 0-12,23-1 10,-23 1-7,-1-1 4,1-23-1,23 24 1,-47 0-1,0-1 1,24-23-1,-24 24 1,23-1-2,-23 1 9,24 23-6,-1-47-3,1 24 2,-24-1-1,24 1 2,-1 23-3,1-23 3,-24-1-2,0 1 0,23 23 0,1-47 1,-24 24 1,24 23-3,-24-23 18,23-1-19,-23 1 10,0 23-7,0 0 6,0-23-4,0 0 2,0 23-4,0 0 12,24-47-10,-24 47 10,0-23 3,0-1 6,0 25-14,0-25 45,-24-23-47</inkml:trace>
    </iact:actionData>
  </iact:action>
  <iact:action type="add" startTime="40573">
    <iact:property name="dataType"/>
    <iact:actionData xml:id="d1">
      <inkml:trace xmlns:inkml="http://www.w3.org/2003/InkML" xml:id="stk1" contextRef="#ctx0" brushRef="#br0">19475 3470 0,'0'-24'278,"47"-23"-270,1-24 1,-1 0-5,0 1 3,-23 22 1,23 1 0,0-24-3,0 24 3,1 0 0,-48 23-2,23 1 2,1-1-2,-1 1 1,-23-1 1,24 24-2,0-24 3,-1 1-3,1-1 2,-1-23-1,25 0 1,-25 47-2,1-48 1,23 25 1,-23-24 0,-1 47-2,-23-48 1,24 48 2,-24-23-1,23-1-3,-23 1 4,48-1-3,-1-23 4,0 0-6,0-1 5,1 1 0,-1 24-4,-24-25 2,48 1 0,-71 0 3,47 23-5,-23 1 3,0-1-1,-1 1 1,24-1-2,1 0 1,-25 1 0,48-25 1,-24 25-1,24-24 2,0 23-4,-24-23 5,24 47-5,0-47 5,-48 47-6,48-24 6,0 0-4,-24 1 4,0-1-5,24 1 2,0 23 0,0-24 3,-24 0-5,48 24 2,-1-23 1,0-1-2,-23 1 1,0 23 1,0 0-1,0 0 2,-24 0-3,0-24 0,24 24 2,-48 0-1,25 0 1,-1 0 0,-23 0-2,46 0 1,-22 0 1,-1 0 0,24-24-1,-24 24-1,24 0 3,-1 0-2,-22 0 1,22 0-1,-22 0-1,-1 0 4,0 0-5,0 24 4,-23-24-1,47 0-2,-24 0 2,-23 0-1,-1 0-2,24 24 3,-23-24-1,23 0 0,-23 23 0,-1 1 2,1-24-2,0 0-2,-1 23 11,1 1-1,-1 0 1,1-24-10,0 23 0,-24 1 1,23-24 0,1 23 0,-24 25 1,23-48 0,1 23-1,-24 1-1,24-1 3,-1 1-2,1 23 0,-1-23 1,1-1-3,0 25 5,-1-1-5,24 0 3,-47-23-1,48 47-1,-25-24 2,1-24-1,-24 25 0,24-1 0,-24-24 1,23 48 0,-23-24-4,24-23 6,-24 0-5,0 23 2,23-24 7,-23 25-7,0-1 8,24-47-6,-24 23-2,0 25-2,24-48 3,-24 23 1,23 24-3,-23-23 8,0 0-7,0-1 8,0 1-1,0 0 0,24-24 1,-24 23 15</inkml:trace>
    </iact:actionData>
  </iact:action>
  <iact:action type="add" startTime="57797">
    <iact:property name="dataType"/>
    <iact:actionData xml:id="d2">
      <inkml:trace xmlns:inkml="http://www.w3.org/2003/InkML" xml:id="stk2" contextRef="#ctx0" brushRef="#br0">14164 5240 0,'24'0'332,"23"0"-327,0 0 3,0 0-1,0 0 0,1 0 0,-1 0 0,-24 0 0,25 0 0,-1 0 1,24 0 7,-48 0-9,1 0 3,23 0-2,-23 0 0,23 0 2,-23 0-4,-1 0 4,24 0-1,-23 0-2,0 0 3,23 0-2,-24 0 2,25 0-5,-25 0 3,48 0-1,-24 0 4,0 0-2,1 0-2,22-23 1,-22 23 1,-1 0 0,24 0-1,-48-24-1,25 24 2,22 0-2,-22-23 8,-25 23-4,24 0-6,1 0 6,-1-24 3,-24 24-7,1 0 1,23 0 1,-23 0-1,-1 0 0,1 0 1,23 0 8,-23-24-11,-1 24 10,1 0-6,0 0-3,23 0 8,-24 0-5,1 0 4,0 0-5,-1 0 21,1 0-14,0 0-1</inkml:trace>
    </iact:actionData>
  </iact:action>
  <iact:action type="add" startTime="96173">
    <iact:property name="dataType"/>
    <iact:actionData xml:id="d3">
      <inkml:trace xmlns:inkml="http://www.w3.org/2003/InkML" xml:id="stk3" contextRef="#ctx0" brushRef="#br0">20372 6609 0,'0'48'296,"0"-25"-288,0 25 0,0-1 0,0-24-2,0 48 3,0-47-2,0 23 1,0 0 0,0-23-3,0-1 5,0 25-4,0-25 10,0 1-12,0 23 4,0-23 0,0-1-1,0 48 1,0-24-1,0-23-1,0-1 3,0 1-2,0 0 0,-23 23 1,23-23 7,0-1-6,0 1-4,0-1 19,0 1-19,0 0 6,0-1-6,0 1 5,-24-1 4,24 1-9,0 0 2,0-1 16,0 1-9,0-1 62,0 1 24,24-24 95,-1 0-128,1-24-26,0 24-27,-1 0-6,1 0-1,-1 0 1,1 0 5,0 0 2,-1 0-5,24 0 2,-23 0-3,0 0-5,-1 0 6,1 0-4,-1 0 0,25 0 2,-25 0 6,1 0-8,-1 0 10,1 0-8,0 0 14,-1 0 19,1 0 48,-1 0 67,1 0-91,0 0-9,-1 0 88</inkml:trace>
    </iact:actionData>
  </iact:action>
  <iact:action type="add" startTime="124017">
    <iact:property name="dataType"/>
    <iact:actionData xml:id="d4">
      <inkml:trace xmlns:inkml="http://www.w3.org/2003/InkML" xml:id="stk4" contextRef="#ctx0" brushRef="#br0">22143 10764 0,'23'0'342,"1"-23"-333,23-1-4,-23 0 2,23 1 2,-23 23-3,-1-24 2,24 0-2,1 1 4,-25 23-4,1 0 0,23-24 3,-23 1-4,-1-1 5,24 24-4,-23-24 4,0 24-7,23-23 6,-23 23-4,-1-24 3,1 1-1,-1 23 1,1 0 0,0-24-1,23 0 7,-24 1-7,1 23 7,23 0-4,-23-24-5,23 1 10,-47-1-8,24 24 1,-1 0 5,24-24 1,-23 1 0,0-1-6,-1 24-1,1 0 7,-1-23-4,1 23 7,0 0-7,-1-24 6,1 24 122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4:39:29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339">
    <iact:property name="dataType"/>
    <iact:actionData xml:id="d0">
      <inkml:trace xmlns:inkml="http://www.w3.org/2003/InkML" xml:id="stk0" contextRef="#ctx0" brushRef="#br0">14070 18743 0,'47'0'356,"24"0"-348,-24 0-2,0-24 1,0 24 0,-23 0 2,23 0-2,-23 0 0,23-23 8,-24 23-8,1 0 7,23 0-6,0-24 8,1 24-10,-1-23 3,0 23-3,0 0 4,1-24-6,22 24 3,-46 0 0,23 0 0,0 0 4,1 0 0,-25 0-3,24-24 5,-23 24-5,0 0-1,23 0 0,-24 0 2,25 0-4,-25 0 4,48 0-2,-24 0 3,-23 0-6,23 0 5,0 0-4,-23 0 3,0 0-1,-1 0 0,1 0 0,23 0 1,0 0 6,-23 0-5,-1 0 0,25 0-5,-1 0 11,-24 0-8,25 0 7,-25 0-7,1 0 15,-1 0-15,25 0 22,-25 0-19,1 0-5,23 0 2,-23 0 1,23 24-2,24-24 4,-24 24 4,0-24-9,-23 0 2,-1 0 1,1 0-1,23 0 1,-23 0-2,23 23 2,0-23-2,-23 0 1,47 0 1,-24 24 0,-24-24 1,48 0-5,-24 0 7,1 23 0,-25-23-5,1 0 2,23 0 1,0 0 4,1 0-6,-25 0 0,24 0 2,1 0-3,22 0 1,-22 0 1,-1 0 1,24 0-4,-24 0 5,0 0 2,-23 0-5,-1 24 0,1-24 0,-1 0 0,1 0 9,0 0-9,23 0 8,-24 0-8,1 0-1,23 0 3,-23 0-3,23 0 3,0 0-4,1 0 10,-25 0-8,1 0 1,23 0-1,-23 0 1,23 0-1,-24 0 0,25 0-1,-25 0 2,24 24 0,-23-24-2,0 0 2,-1 0-1,24 0 3,-23 0 3,23 0-4,0 0 5,-23 0-9,23 0 3,0 0-1,1 0 0,23 0-1,-24 0 2,-24 0-1,25 0 0,-25 0 2,24 0-3,-23 0 1,0 0 3,-1 0-5,1 0 4,-1 0 4,25 0-5,-25 0-2,24 0 2,-23 0-1,0 0 0,23 0 2,-24 0-2,-23 23 0,24-23 0,0 0 0,-1 0 8,1 0 1,-1 0 14,25 0-25,-25 0 6,1 0-7,0 0 4,23 0 7,-24 0-1,-23 24 2,48-24-3,-25 0 10,24 0 6,-23 0-13,23 0 3,-23 0 25,23 0-17,-23 0-2,-1 0-13,1 0 2,-1 23 23,1-23-23,0 0 39,-1 0-24</inkml:trace>
    </iact:actionData>
  </iact:action>
  <iact:action type="add" startTime="27126">
    <iact:property name="dataType"/>
    <iact:actionData xml:id="d1">
      <inkml:trace xmlns:inkml="http://www.w3.org/2003/InkML" xml:id="stk1" contextRef="#ctx0" brushRef="#br0">12488 8356 0,'0'-23'293,"24"23"-257,-24-24-21,0 1 12,0-1 11,23 24-11,1 0 30,-24-24-7,0 1-7,23 23 79,-23-24-101,24 0 38,0 24-23,-1 0 8,24 0-25,-23 0-7,0 0-6,-1 0 1,1 0 9,23 0-10,-23 0 1,-1 0 1,1 0 0,-1 0 0,25 0-2,-25-23 1,1 23 3,23 0-5,-23 0 5,23 0-6,-24 0 3,1 0 1,23 0-1,1 0 8,-25 0-8,1 0 8,-1 0-9,1 0 3,0 0-2,-1 0-1,1 0 3,23 0-2,0 0 5,-23 0-2,-1 0-6,1 0 4,0 0-1,-1 0 1,1 0-1,-1 0 3,1 0-5,23 0 2,-23 0 0,23 0 1,-23 0-2,23 0 3,0 0-1,-23 0-2,23 0 0,-23 0 2,23 0 0,0 0-1,-23 0 0,23 0 1,-24 0-2,25 0 3,-1 0-3,0 0 0,0 0 2,-23 0-1,-1 0-1,25 0 4,-25 0-5,1 0 2,-1 0 1,25 0-1,-1 0 1,-24 0-2,25 0 2,-25 0-1,25 0 0,-1 0 0,-24 0 0,25 0 1,-1 0-1,-24 0 2,25 0-3,-25 0 2,24 0-2,1 0 2,-25 0 0,24 0-3,-23 0 7,23 0-9,0-24 5,-23 24 0,47 0-1,-24 0-1,0 0 2,1 0 0,-1 0-1,-24 0 0,25 0 1,-25 0 0,24 0-2,24 0 2,-24 0 6,-23 0-5,23 24-3,-23-24 3,-1 0-3,1 0 1,0 0 0,-1 0 16,1 0-17,-1 0 1,-23 23 15,24-23 0,0 0-5,-1 24-4,1-24-7,-1 0 1,1 0 7,0 0-7,-1 0 2,1 0 25,0 0-19,-1 0 12,-23 24 41,0-1-12,0 1 3,0 0-30,0-1 2,0 1 13,0-1-29,-23-23 14,23 24-13,0 0-2,-24-1 32,24 1-31,0-1 31</inkml:trace>
    </iact:actionData>
  </iact:action>
  <iact:action type="add" startTime="45541">
    <iact:property name="dataType"/>
    <iact:actionData xml:id="d2">
      <inkml:trace xmlns:inkml="http://www.w3.org/2003/InkML" xml:id="stk2" contextRef="#ctx0" brushRef="#br0">12512 13314 0,'0'23'298,"23"1"-284,1-1-7,-1-23 1,25 48 20,-25-25-20,1 1 1,-1-24 5,1 0-8,-24 23 3,24-23-4,-1 24 1,24-24 10,1 0-10,-25 24 1,24-24 0,1 23 1,-25-23-1,24 24 2,1-24-4,-25 0 4,1 23-3,-1-23 3,25 0-4,-25 0 1,1 24 1,23-24 1,-23 0-1,-1 0 0,25 0 0,-25 0 0,24 0 0,-23 0 4,0 0-7,23 0 6,-24 0 3,1 24-6,0-24-1,-1 0 9,1 0-6,-1 0 3,1 0-5,0 0 0,23 0 2,0 0-3,-23 0 4,23 0-6,-24 0 6,25 0-5,-1 0 4,0 0-2,0 0-2,1 23 7,-25-23-9,24 0 5,-23 0-1,47 0 1,-24 0-2,0 0 2,0 0 0,1 0-2,-25 0 1,24-23 1,1 23 3,-25 0-8,1 0 5,-1 0 1,1 0-4,23 0 5,-23 0-6,23 0 4,-23 0-1,23 0 0,-23 0 1,-1 0-1,24 0 1,-23 0-2,0 0 3,23 0-3,-24 0 10,25 0-11,-25-24 10,24 24-7,-23-24-2,23 24 2,0-23-1,-23 23 0,23 0 0,0 0 1,1 0 0,-1 0-2,-23 0 2,23-24 0,-24 24-2,25 0 3,-1-23-4,-24 23 4,25 0-3,-25 0 4,1-24-6,-1 24 3,1 0 0,0 0 0,-24-24 2,23 24-3,1 0 5,-1 0 1,25-23-6,-1 23 9,-24-24-6,1 24-1,23 0-1,-23-23 0,23-1 1,-23 24 0,-1 0-2,25-24 2,-25 24 0,1-23 7,23 23-11,-47-24 4,24 24 7,-1-23-8,1 23-1,-24-24 9,23 24-1,1-24 3,0 1 9,-1-24-5,-23 23 37,24 24-9,-24-24-20,0 1 292,0-1-278,0 1-10,0-1 38,-24 24-40,24-24 27,-23 1 47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5:13:19.6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663">
    <iact:property name="dataType"/>
    <iact:actionData xml:id="d0">
      <inkml:trace xmlns:inkml="http://www.w3.org/2003/InkML" xml:id="stk0" contextRef="#ctx0" brushRef="#br0">13314 2219 0,'-23'-47'218,"-1"23"-213,24 0 9,0 1-7,-24-1 3,1 24 4,23-23-8,-24-1 10,0 24-7,1-24-3,-1 1 1,1 23 2,-1 0-4,24-24 3,-24 24-2,1-23 17,-24-25-10,23 1 23,0 0-27,1 47-4,23-47 5,-24-1-6,1 1 12,-1 0-10,0 23 8,24 1-6,-23-24 8,-1 23 5,24 0-16,-23 24 6,23-23-7,-48-24 33,1 47-31,24-24 9,-1 0-8,0 24 8,1-23 4,23-1-9,-24 24-5,24-23 2,-23 23 1,-1 0 6,0-24 1,1 0-9,-1 24 2,0 0 5,1 0-3,-1-23 5,1 23-11,-1 0 3,0 23 15,1-23-16,-1 0 9,1 24 6,-25 0-12,25-24-5,-1 0 12,1 0-3,-1 0 2,24 23-7,-47-23 0,47 24-2,-24-24 1,1 0 2,-1 0-2,24 23 2,-24 1-4,1 0 18,-1-24-17,24 23 2,-23 1 29,23-1-9,0 25-15,0-1 2,0-24 20,0 1-19,0 0 33,0-1-14,23-23 29,-23 24 38,0-1-52,0 1 115,24-24-114</inkml:trace>
    </iact:actionData>
  </iact:action>
  <iact:action type="add" startTime="50914">
    <iact:property name="dataType"/>
    <iact:actionData xml:id="d1">
      <inkml:trace xmlns:inkml="http://www.w3.org/2003/InkML" xml:id="stk1" contextRef="#ctx0" brushRef="#br0">22544 11378 0,'0'-24'9,"71"24"-4,-24-23 4,-47-25-5,71 25 3,-24-1 1,-23 24-1,-1-23 0,1-1-1,0 0 2,23 24-1,-24 0 0,1-23 3,0-1-6,23 1 7,0-1-7,-23 0 5,23 24 1,0-23-7,-23 23 7,23-24-5,0 1 2,-47-1 0,24 24 0,-1 0 1,1-24 7,-1 24-9,1 0 10,0-23 8,23-1-11,0 1-6,0 23 8,-23 0-8,-24-24 1,24 24-1,23-24 0,0 24 7,-47-23-7,24 23 1,23 0-1,-24 0 17,1-24-20,0 24 18,46 0 7,-22-23-15,-1 23-6,0 0 7,0 0-1,-23 0-5,-1 0 5,25 0-8,-25 0 2,1 0-2,23 0 2,0 0 6,-23 0-6,0 0 6,-1 23-6,1-23 7,-1 0-10,1 24 4,23-1 3,0-23-4,-47 24 0,48-24-1,-25 0 0,-23 24 1,47-24-1,-23 0 1,-24 23-2,24-23 1,-1 24 1,1-24 30,-1 23-22,1 1 19,-24 0-5,24-24-15,-1 0 7,-23 23-7,24 1 16,-1-24-17,-23 23 15,0 1-20,24-24 7,-24 24-1,24-24-3,-24 23 18,23 1-19,-23-1 21,0 1-20,24-24 3,-1 24-2,-23-1 2,0 1-1,0-1 17,24 1-19,0-24 31,-24 24-1,23-24-20</inkml:trace>
    </iact:actionData>
  </iact:action>
  <iact:action type="add" startTime="54880">
    <iact:property name="dataType"/>
    <iact:actionData xml:id="d2">
      <inkml:trace xmlns:inkml="http://www.w3.org/2003/InkML" xml:id="stk2" contextRef="#ctx0" brushRef="#br0">15415 15839 0,'0'166'224,"24"117"-216,46 0-2,-70-94 1,71 23 1,-71-46 0,24-72-1,23 1 1,-47-48-2,0 0 5,0 0-8,0-23 11,0-1-6,0 1 14,0 23-15,0-23 0,0 47 1,0-24-2,0 0 2,0 48-1,0-25 0,0 1 1,0 24 1,0-25-3,0-22 4,0 22-7,0 1 5,0-47-1,0 23 1,0 0-1,0-23 9,0 23-8,0-23 13,0-1-14,0 1 29,0 0 30,24-24 169,47 0-224,94 0-7,94 0 3,-70 23 3,24-23-5,-72 0 4,25 0-3,-48 0 2,47 0-3,-47 0 3,24 0-1,-72 0 1,48 0-1,-47 0 0,24 0 1,-1-23 0,-23 23 1,47 0-3,47-24-1,48 0 5,70-23 4,-165 23-8,-24 1 2,1-1-2,-1 24 1,-47 0 1,-23 0-1,23 0 1,-23 0-2,47-23 3,-1-1-3,25 24 1,23-24 1,47 24-1,-47-23 1,47 23-1,-47-47 2,0 47-4,48 0 3,-48 0-3,0 0 3,-24 0-1,1 0 0,-25 0 1,-22 0 6,-25 0-7,1 0 0,47 0 2,0-24-4,-48 24 2,48 0 1,0 0-2,-24 0 3,24 0-2,23 0 1,-47 0-1,48 0 0,-1 0 1,-23 0 0,-47 0-1,23 0 0,-23 0-1,23 0 2,-24 0 1,1 0 5,0 0-7,-1 0 2,1 24 4,-1-24-5,25 0 8,-1 0-11,0 23 10,-23-23-6,-1 0 4,1 0 2,-1 0 14,1 0-15,-24 24 1,71-24-9,-48 0 3,119 23-4,-95 1 2,24-24 1,0 0-1,-24 0 1,0 24-1,1-24 1,-25 0-2,1 23 3,23-23-3,-23 0 9,-1 24 8,1-24 2,-1 0 1,-23-24 0,0 1 60,0-1-55,0 0-27,-23 1 27,23-1-18,0 1-4,0-1 4,0-23-4,-24-24 4,24 47-5,-23-23-2,-1 0 4,24 0 6,0 23-11,0-23 3,0 23 0,0-23 8,0 24-12,0-1 11,0-23-6,-24 23-2,24-47 0,-23 24 0,23 23 0,0-70 1,0 23-1,0 24 0,0 0 0,-24-24 1,24 47-1,-23-46 1,23-1 0,0 47-3,-24-23 3,24 0-2,0 23 1,0-23 0,-24 23 4,24-23-7,0 0 3,-23 47 0,23-47 2,0 23-4,0 0 10,0 1-6,0-1 6,0 1 4,0-1-5,0-23-7,0 23 0,0 1 8,0-1 1,0 0-3,-24 24-5,24-23 5,0-1 109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6:20:49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0939">
    <iact:property name="dataType"/>
    <iact:actionData xml:id="d0">
      <inkml:trace xmlns:inkml="http://www.w3.org/2003/InkML" xml:id="stk0" contextRef="#ctx0" brushRef="#br0">8876 12299 0,'0'23'14,"0"1"-9,47 23 7,1 24-4,-25-48 0,24 72-1,-47-72 1,95 72 1,-48-72-2,-47 1 1,71 47 0,-24-24 0,0 47 1,1-23-2,-25-47 4,1-24-6,23 47 3,-47 0 0,24-47 3,-24 24-5,47 23 5,0 24-5,-23-47 1,70 70 2,-70-94-3,23 24 3,-24-24-2,1 23 9,0 24-7,-1-47-2,1 0 2,70 24 6,-70-24-5,0 0-4,23 0 2,71 0 2,-71 0-4,24 0 2,0 0 0,47 0 0,0 0 0,-71 0 4,0 0-8,24 0 8,-47 0-6,70 0 1,-70 0 1,-1 0-1,48-24 3,-47 24-4,46-47 20,-46 24-19,70-1 9,-23-94-9,-24 94 3,1 1-4,-1-24 2,0-1 1,-23 48-2,46-47 2,-46 24-1,0-1-1,23-23 29,-23 23-30,-1-23 1,-23 0 2,24-24-3,-24 0 59,0 47-49,0 1-8</inkml:trace>
    </iact:actionData>
  </iact:action>
  <iact:action type="add" startTime="222474">
    <iact:property name="dataType"/>
    <iact:actionData xml:id="d1">
      <inkml:trace xmlns:inkml="http://www.w3.org/2003/InkML" xml:id="stk1" contextRef="#ctx0" brushRef="#br0">12157 12299 0,'0'47'26,"0"0"-21,0 71 6,0-24-6,0-23 4,0 24-1,48-72 0,46 72 0,-94-48-1,47 24 1,24 47 0,-47-71 0,47 0 0,-48 0 4,1 24 1,-1-47-3,1-24-5,0 0 11,23 0-7,0 0-1,-23 0 0,46 0-1,-46 0 2,47 0-2,-24 0 1,24 0 1,0 0-2,-1-24 2,-22-23-2,46 23 3,-94 1-4,71-24 2,-47 23 0,-1-47 3,-23 48 3,24-72-6,23 48-1,-23 23 2,-1-23 0,-23 23-3,24-70 4,23 47-4,-23-71 3,-1 94-1,1 1 7,-24-25-4,0 25-3,0-48-2,0 47 1,0 1 10,0-24-9,71-24 8,-48 47-9,-23-23 1,0 23 0,0-70 8,47 70-7,-23 24-1,0 0 0,-24-23 7,0-1 115</inkml:trace>
    </iact:actionData>
  </iact:action>
  <iact:action type="add" startTime="224238">
    <iact:property name="dataType"/>
    <iact:actionData xml:id="d2">
      <inkml:trace xmlns:inkml="http://www.w3.org/2003/InkML" xml:id="stk2" contextRef="#ctx0" brushRef="#br0">14872 12110 0,'47'94'32,"-47"-70"-24,48 47 0,46 70-1,-47 1 1,-47-95 0,95 71 0,-25-24 1,-22-23-2,-25-47 1,24 70 0,-47-23 0,48-24 1,-1 48-2,-24-48 1,1-47 2,0 24-1,23 23 0,-23 0 4,-1-23 30,24-1-30,1 1-6,22-1 1,1-23 0,-47 24 1,47-24-2,-24 0 1,-24 0 2,1 0-3,0 0 0,46 0 2,1 0-2,-47 0 2,23 0 0,-23 0-3,23 0 5,-23 0-6,-1 0 3,24 0 1,-23 0 0,47-24-2,47-70 3,-24 23-5,1 0 5,46-70-3,-70 70 2,0 47-3,-47 1 2,-24-25 0,47 1 25,-24 24-25,-23-25 0,0 25-1,24-1 2,0-23-2,-24 0 2,70 0-2,-46-1 3,-24 25-4,0-1 4,0 1-3,0-1 1,24 0 23,-24 1-22,0-24 0,23 23-3,-23-47 3,0 24 0,0 0 6,0-24-8,0 47 9,0-23-8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06T16:20:49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846">
    <iact:property name="dataType"/>
    <iact:actionData xml:id="d0">
      <inkml:trace xmlns:inkml="http://www.w3.org/2003/InkML" xml:id="stk0" contextRef="#ctx0" brushRef="#br0">6114 7766 0,'0'71'159,"0"-24"-143,-23 48-6,-1-48 4,0 0 10,24-23 24,0-1 50,0 1-92,-23 70 2,23-70-1,0 23 3,0-23-1,0 23 50,0-23-12,0-1-38,0 24 14,0-23-15,0 0 0,0 46 0,0-46 0,0 0 0,0 23-1,0-24 10,0 25-1,0-25-8,0 1-1,23-1 10,48 25-2,-47-25-5,-24 1 15,0-1-19,0 1 35,24 0-26,-24-1-7,23 1 3,24-1-6,-23-23 35,0 0-21,-1 0-15,24 24 7,-23-24-6,47 47 5,-48-47-3,1 0 1,0 0 1,-1 0-2,24 0 9,1 0-7,-1 0-3,47 0 4,-47-23-3,1-1 3,-1 0 4,-23 24 58,-1-47-7,1 24-58,-24-1 1,47-70-1,-23 70 3,23-70 5,-24 70-7,1 0 0,0-23-1,-24-24 53,0 24-47,0 24-5,23-1 0,-23-47 0,0 48 112,-23-25-103,-1-22-10,0 70 2,1 0-3,-1 0 2,1-48 25,23 25-25,0-25 225,0 25-225</inkml:trace>
    </iact:actionData>
  </iact:action>
  <iact:action type="add" startTime="27202">
    <iact:property name="dataType"/>
    <iact:actionData xml:id="d1">
      <inkml:trace xmlns:inkml="http://www.w3.org/2003/InkML" xml:id="stk1" contextRef="#ctx0" brushRef="#br0">5737 5594 0,'47'0'114,"-24"0"-105,1 0 0,0 0-2,23 0 0,-24 0 2,48 0 6,-47 0-6,23 0 9,-23 0-2,47 0-11,-48 0 23,24 0-24,1 0 5,-1 0 1,0 0-5,47 0 3,-46 0 1,-1 0-1,47 0 0,-47 0 1,-23 0-2,47 0 0,-48 0 2,1 0-2,47 0 1,-47 0 2,-1 0 13,1 0-15</inkml:trace>
    </iact:actionData>
  </iact:action>
  <iact:action type="add" startTime="39762">
    <iact:property name="dataType"/>
    <iact:actionData xml:id="d2">
      <inkml:trace xmlns:inkml="http://www.w3.org/2003/InkML" xml:id="stk2" contextRef="#ctx0" brushRef="#br0">14494 5288 0,'24'0'111,"23"0"-95,24 0-7,47 0-2,-71 0 1,48 0 0,-24 0 0,-1 0 0,25 0 1,-48 0-3,0 0 3,24 0-2,-47 0 3,-1 0-3,24 0 0,24 0 2,24 0-1,-48-24 0,-47 0 2,47 24-4,-47-23 4,47 23-5,-23 0 5,0 0 7,46 0-11,-22 0 4,22 0-5,-46 0 4,47 0-2,0 0 1,-1 0 1,-46 0-1,0-24 1,-1-23-3,1 47 4,-1 0 5,1 0 0,0 0-6,-1 0-2,1 0 45,23 0-37,-23 0-9,-1 0 4,1 0 5,23 0-8,-23 0 33,23 0-32,0 0-1,-23 0 1,23 0 17,-23 24-18,-1-24 81,1 0-79,47 0 49,-48 0-52,95 0 6,-47 0-5,47 0 2,0 0-1,-23 0-1,-72 0 2,24 0 1,-23 0-4,0 0 52,-1 0-52,72 0 5,23 0-6,-24 0 3,-47 0 0</inkml:trace>
    </iact:actionData>
  </iact:action>
  <iact:action type="add" startTime="44329">
    <iact:property name="dataType"/>
    <iact:actionData xml:id="d3">
      <inkml:trace xmlns:inkml="http://www.w3.org/2003/InkML" xml:id="stk3" contextRef="#ctx0" brushRef="#br0">21151 9843 0,'24'0'17,"0"0"62,46 0-70,-46 0-3,0 0 10,23 0-5,-24 0-6,48 0 5,-24 0-4,1 0 11,-25 0-8,24 0 62,-23 0-63,-24 48-1,24-25 10,-24 1 48,47 23-59,-47-23 4,0 23-3,0 24 3,0-24-5,0 24 3,0 23 1,0-23-1,0 23 0,0-70 0,0 47 0,0 0-1,0-24 1,-24 24 1,24-24-2,0 0 3,0 0-4,0 24 2,-47-24 0,23 24 0,24 0 1,0-47-2,0-1 3,-23 24-4,-1-23 4,1 70-3,23-70 2,0 0-3,0-1 5,-24 48-6,0 0 5,1 0-3,23 23 1,0-23 2,-24-24-4,-23 48 1,47-48 2,0 0-1,-24 24 0,24-48-1,-23 48 2,23-47-1,0 0-1,0 23 1,-47 47 0,47-70 1,0 47-2,0-24 1,0 47 0,0-47 0,0 1 0,0 70 2,0-24-4,0 24 4,0-71-4,0 24 5,0 47-5,0 0 3,0 0-1,0 0-2,0-23 3,0-72-1,0 1-1,0 70 3,0-46-3,0-1 3,0 24-5,0-1 3,0 1 0,0 24 0,0 23 0,0-48 0,0 1 0,0 24 1,0-24-2,0 23 1,0-70 1,0 46-1,0 1-1,0 0 2,0 0-1,0 23-1,0-23 2,0 23 1,0-23-5,-24 24 5,0-48-3,24 24 1,-23 0 0,-1-1-1,24-46 5,0 23-8,0 24 4,0 0 1,0-24-2,0-23 1,0 46 0,0-22 48,0-25-48,0 1 3,0 23-6,0-23 4,0-1 1,0 1-4,0 0 3,0 23-3,0 24 11,0-24-10,0 0 3,0 0-3,-23-47 0,-1 24 124,0-24-115,1 0-10,-25 71 3,1-71 7,0 0-7,-24 0-2,48 0 2,-1 0-3,-47 0 1,48 0 2,-25 0-2,1 0 1,-47 0 0,47 0 9,-1 0-10,25 0 1,-1 0 0,-23 0 0,23 0 1,1-24-2,-25 24 2,25-24 2,-1 24 329,24-23-322</inkml:trace>
    </iact:actionData>
  </iact:action>
  <iact:action type="add" startTime="48949">
    <iact:property name="dataType"/>
    <iact:actionData xml:id="d4">
      <inkml:trace xmlns:inkml="http://www.w3.org/2003/InkML" xml:id="stk4" contextRef="#ctx0" brushRef="#br0">2786 2785 0,'23'0'66,"48"71"-51,24-47 3,-48-1-13,0-23 3,-23 0 2,23 0-4,24 0 2,-48 0-1,1 0 1,0 0 1,-1 0-2,1 0 2,47 0 7,-48 0-9,95 0 2,-23 0-2,-48 24 2,24-24-2,-48 0 10,25 0-10,-1 0 9,0 0-7,0 0-2,48 0 1,-72 0 0,48 0 0,47 0 3,-71 0-5,0 0 3,-23 0-3,0 0 4,23 0 20,0 0-18,24 0 1,-47 0-6,-1 0 2,1 0-2,-1 0 60,1 0-61,0 0 49,46 0-18,-46 0-29,70 0 0,-70 0 2,0 0-4,-1 0 4,1 0 11,-1 0-3,25 0 12,-25 0-14,1 0 0,-1 0 17,48 0-18,0 0 1,-47 0-8,-1 0 9,1 0-7,0 0-5,-1 0 5,1 0 7,-1 0-10,48 0 0,-24 0 3,24 0-5,-47 0 3,70 0 1,-70 0-2,23 0 1,-23 0 0,-1 0 0,1 0 9,-1 0-2,25 0-7,-1 0 0,-24 0 1,1 0 14,0 0 4,-1 0-21,1 0 10,23 0 0,-23 0-7,47 0 6,-48 0-6,48 0 38,-24 0-31,48 0-8,-72 0 1,95 0-3,-94 0 3,47 0-1,-48 0 0,1 0-1,-1 0 4,1 0-6,0 0 6,-1 0 4,25 0-6,93 0 4,-70-24-4,0 24 6,-24 0 2,-23 0-9,23 0 33,0 0-35,0-23 4,-23 23-3,-1 0 1,25-24 2,22 24 11,-46 0-10,47 0-6,-24 0 6,0-47-5,-23 47 2,47-24-1,-48 24 1,48 0 1,-47 0-2,-1 0 1,25 0 0,-25 0 8,1 0-8,-24-23 0,23 23 0,1 0 8,0 0 3,46 0 31,-46 0-36,23-48-7,-23 48 0,-1 0 1,25 0 0,-25-47 0,1 47-1,23 0 59,-23 0-59,47 0 2,-48 0-2,24 0 2,1-23 0,-1 23 46,-24 0-47,1 0 0,23 0-2,0 0 2,-23 0 1,47 0-1,-48 0 25,1 0 15,0 0-33,-1 0-7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803BCCEB-919E-4067-B629-6538E97799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C0D5A6B5-04CB-4C0A-B71C-BCD88C9396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7255DC0-E607-4B2C-8914-5A4E4B9BF26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0837" name="Rectangle 5">
            <a:extLst>
              <a:ext uri="{FF2B5EF4-FFF2-40B4-BE49-F238E27FC236}">
                <a16:creationId xmlns:a16="http://schemas.microsoft.com/office/drawing/2014/main" id="{BDE0839C-FDF2-47B5-A128-530927FF95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20838" name="Rectangle 6">
            <a:extLst>
              <a:ext uri="{FF2B5EF4-FFF2-40B4-BE49-F238E27FC236}">
                <a16:creationId xmlns:a16="http://schemas.microsoft.com/office/drawing/2014/main" id="{78A229FB-5F2C-4FEE-A0B9-E784D70422D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0839" name="Rectangle 7">
            <a:extLst>
              <a:ext uri="{FF2B5EF4-FFF2-40B4-BE49-F238E27FC236}">
                <a16:creationId xmlns:a16="http://schemas.microsoft.com/office/drawing/2014/main" id="{06F1968C-D3D3-4B9F-A97F-70ADCD53F1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021535-D2FA-4A8A-BB4E-601116A984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33510C-BC2A-4EB7-ADA3-607DD0FCE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75A784-F5CA-4249-A3E2-FA8D23A4F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42D01-27FC-402E-A5FC-619F78505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40EB-F70A-4E32-99F9-6A35B225D2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898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36E18E-877E-461A-8CAF-32351E1EB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1C7942-4479-41AD-9349-52329A7A64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4D7B00-C770-4188-8FF8-765D4A7C5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2C298-92E8-4FD3-9EAD-4007843883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542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033F7-5EBA-41EE-B32B-CA592D41B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E185A2-E373-497F-AE64-D9E6986D3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2C9DD2-1EC4-4C18-B2AE-CE1F24666E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0E2D2-C197-43FB-8701-DF0E6EC82F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874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A21C70-C18E-4981-91E1-C445D44811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41D5F9-BF8F-47C4-A205-4C43267A30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8325E3-ECA2-4CCB-B734-1FD881565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FFB66-5EFB-4FAB-9150-0C1213D666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04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785571-9D02-424A-8A7F-95FAF70A1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A742F4-2C8F-4FD9-A1A2-541C80782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65D2FE-D170-41F2-A5C0-3589F1094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E1F77-22BF-4959-B706-5EF4A41669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457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67928-C56A-408A-AE9A-A4D1114008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97899B-D281-441D-AB0B-0621E7E9F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3FBF6A-93F6-4E53-9ADE-050F1E4DC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E49CF-F60D-47AC-B9EF-7B18A608A9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104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67010-E5D9-4F60-8CAC-121760E22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204D64-3687-4CD0-91E9-195C70417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9698EC7-FAB2-4900-9C7E-4420B182F1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DB98D-34D2-42CC-969C-9BC96A78D0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593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166F70F-D727-48F2-A438-DD633A56EF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F4EE00-FF0A-46DD-BA21-7C61C4E6C7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B84CB3-7BB8-411F-84EE-DB0409481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B4074-E166-408C-A91A-35816606B5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635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580DFE-02C5-44D2-B14B-044301AC05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1474DF-61E8-446D-AAEB-9D1D03BB57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91A17C-5AD7-4859-9E7D-0A3C117F3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9226C-EF59-4A29-899D-CB14567B2A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702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EA8FA-06F3-4AF2-9C14-1A61AFDF3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5A2B99-37CD-4B2A-B534-405BE5C163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99005E-C1F7-45EB-B02B-C1241B8E3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69E73-F33F-4B4A-A025-BBD9322E05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360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E4839-8BA1-47B7-95A5-330C04C36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6B4C3-DA3C-424F-B608-B9EE73CC3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7722A-0352-47B8-A206-E53F3ADD4B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A6BDA-7840-4D0B-8C66-F019A31AE8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70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2F339E-20AA-4965-9C5C-249B89656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FC8FB68-89C1-4E07-8CCA-99910C39A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E1278E5-7842-4763-8655-74188A9E53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867D2C-A0C9-4C38-A7B5-A305243D3B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1304266-83AF-4AD2-ABC5-E9853C1735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8ADDEF-62B8-4292-A575-4429EBD705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hyperlink" Target="http://www.oceanographerschoice.com/log/wp-content/Evo_large.gif" TargetMode="External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6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5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audio" Target="../media/media13.m4a"/><Relationship Id="rId7" Type="http://schemas.openxmlformats.org/officeDocument/2006/relationships/image" Target="../media/image31.emf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4.png"/><Relationship Id="rId5" Type="http://schemas.microsoft.com/office/2011/relationships/inkAction" Target="../ink/inkAction8.xml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1/relationships/inkAction" Target="../ink/inkAction9.xml"/><Relationship Id="rId3" Type="http://schemas.openxmlformats.org/officeDocument/2006/relationships/audio" Target="../media/media15.m4a"/><Relationship Id="rId7" Type="http://schemas.openxmlformats.org/officeDocument/2006/relationships/image" Target="../media/image36.wmf"/><Relationship Id="rId2" Type="http://schemas.microsoft.com/office/2007/relationships/media" Target="../media/media15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9.png"/><Relationship Id="rId5" Type="http://schemas.microsoft.com/office/2011/relationships/inkAction" Target="../ink/inkAction10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png"/><Relationship Id="rId5" Type="http://schemas.microsoft.com/office/2011/relationships/inkAction" Target="../ink/inkAction1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11/relationships/inkAction" Target="../ink/inkAction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0.png"/><Relationship Id="rId2" Type="http://schemas.microsoft.com/office/2007/relationships/media" Target="../media/media5.m4a"/><Relationship Id="rId16" Type="http://schemas.openxmlformats.org/officeDocument/2006/relationships/image" Target="../media/image3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.bin"/><Relationship Id="rId14" Type="http://schemas.microsoft.com/office/2011/relationships/inkAction" Target="../ink/inkAction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4.png"/><Relationship Id="rId3" Type="http://schemas.microsoft.com/office/2007/relationships/media" Target="../media/media6.m4a"/><Relationship Id="rId7" Type="http://schemas.openxmlformats.org/officeDocument/2006/relationships/image" Target="../media/image7.png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3.png"/><Relationship Id="rId2" Type="http://schemas.openxmlformats.org/officeDocument/2006/relationships/tags" Target="../tags/tag1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microsoft.com/office/2011/relationships/inkAction" Target="../ink/inkAction3.xml"/><Relationship Id="rId10" Type="http://schemas.openxmlformats.org/officeDocument/2006/relationships/oleObject" Target="../embeddings/oleObject10.bin"/><Relationship Id="rId4" Type="http://schemas.openxmlformats.org/officeDocument/2006/relationships/audio" Target="../media/media6.m4a"/><Relationship Id="rId9" Type="http://schemas.openxmlformats.org/officeDocument/2006/relationships/image" Target="../media/image13.png"/><Relationship Id="rId1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emf"/><Relationship Id="rId3" Type="http://schemas.openxmlformats.org/officeDocument/2006/relationships/audio" Target="../media/media7.m4a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4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5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83FE7ABD-BFEA-48E1-BAB6-709E8DE9B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868863"/>
            <a:ext cx="876776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 frekvence mutací DNA je </a:t>
            </a:r>
            <a:r>
              <a:rPr lang="en-US" altLang="cs-CZ" sz="2400" dirty="0"/>
              <a:t>+/- </a:t>
            </a:r>
            <a:r>
              <a:rPr lang="en-US" altLang="cs-CZ" sz="2400" dirty="0" err="1"/>
              <a:t>stejn</a:t>
            </a:r>
            <a:r>
              <a:rPr lang="cs-CZ" altLang="cs-CZ" sz="2400" dirty="0"/>
              <a:t>á, ale různé proteiny jsou různě změněné – (histony … </a:t>
            </a:r>
            <a:r>
              <a:rPr lang="en-US" altLang="cs-CZ" sz="2400" dirty="0" err="1"/>
              <a:t>kvasinkov</a:t>
            </a:r>
            <a:r>
              <a:rPr lang="cs-CZ" altLang="cs-CZ" sz="2400" dirty="0"/>
              <a:t>ý a lidský </a:t>
            </a:r>
            <a:r>
              <a:rPr lang="cs-CZ" altLang="cs-CZ" sz="2400" dirty="0" err="1"/>
              <a:t>ubikvitin</a:t>
            </a:r>
            <a:r>
              <a:rPr lang="cs-CZ" altLang="cs-CZ" sz="2400" dirty="0"/>
              <a:t> se liší třemi AMK např. 6 ze 7 změn v cytochromu C jej poškodí)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 takto konzervované proteiny jsou lehce identifikovatelné v různých organismech a mají „homologní“ (</a:t>
            </a:r>
            <a:r>
              <a:rPr lang="cs-CZ" altLang="cs-CZ" sz="2400" b="1" dirty="0" err="1"/>
              <a:t>ortologní</a:t>
            </a:r>
            <a:r>
              <a:rPr lang="cs-CZ" altLang="cs-CZ" sz="2400" dirty="0"/>
              <a:t>) funkci</a:t>
            </a:r>
          </a:p>
        </p:txBody>
      </p:sp>
      <p:graphicFrame>
        <p:nvGraphicFramePr>
          <p:cNvPr id="17411" name="Object 3">
            <a:extLst>
              <a:ext uri="{FF2B5EF4-FFF2-40B4-BE49-F238E27FC236}">
                <a16:creationId xmlns:a16="http://schemas.microsoft.com/office/drawing/2014/main" id="{F38C334B-8C53-483E-99AC-F79790EFAF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56250" y="44450"/>
          <a:ext cx="3302000" cy="48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7" name="Image" r:id="rId5" imgW="2270572" imgH="3322045" progId="Photoshop.Image.7">
                  <p:embed/>
                </p:oleObj>
              </mc:Choice>
              <mc:Fallback>
                <p:oleObj name="Image" r:id="rId5" imgW="2270572" imgH="3322045" progId="Photoshop.Image.7">
                  <p:embed/>
                  <p:pic>
                    <p:nvPicPr>
                      <p:cNvPr id="17411" name="Object 3">
                        <a:extLst>
                          <a:ext uri="{FF2B5EF4-FFF2-40B4-BE49-F238E27FC236}">
                            <a16:creationId xmlns:a16="http://schemas.microsoft.com/office/drawing/2014/main" id="{F38C334B-8C53-483E-99AC-F79790EFAF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0" y="44450"/>
                        <a:ext cx="3302000" cy="483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>
            <a:extLst>
              <a:ext uri="{FF2B5EF4-FFF2-40B4-BE49-F238E27FC236}">
                <a16:creationId xmlns:a16="http://schemas.microsoft.com/office/drawing/2014/main" id="{5964E160-82EE-41A0-902E-72DE1AFAA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-23813"/>
            <a:ext cx="513238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 podobně jako morfologie u organismů, srovnání genomů/</a:t>
            </a:r>
            <a:r>
              <a:rPr lang="cs-CZ" altLang="cs-CZ" sz="2400" dirty="0" err="1"/>
              <a:t>proteomů</a:t>
            </a:r>
            <a:r>
              <a:rPr lang="cs-CZ" altLang="cs-CZ" sz="2400" dirty="0"/>
              <a:t> ukazuje na vývoj („evoluci“) genů/proteinů v čase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divergence druhů koreluje do značné míry s konzervací/divergencí DNA/proteinových sekvencí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 </a:t>
            </a: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</a:rPr>
              <a:t>DNA je replikována s relativně vysokou přesností (1 změna na 10</a:t>
            </a:r>
            <a:r>
              <a:rPr lang="cs-CZ" altLang="cs-CZ" sz="2400" baseline="30000" dirty="0">
                <a:solidFill>
                  <a:schemeClr val="bg1">
                    <a:lumMod val="85000"/>
                  </a:schemeClr>
                </a:solidFill>
              </a:rPr>
              <a:t>9</a:t>
            </a: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</a:rPr>
              <a:t> nukleotidů – cca4000 </a:t>
            </a:r>
            <a:r>
              <a:rPr lang="cs-CZ" altLang="cs-CZ" sz="1200" dirty="0">
                <a:solidFill>
                  <a:schemeClr val="bg1">
                    <a:lumMod val="85000"/>
                  </a:schemeClr>
                </a:solidFill>
              </a:rPr>
              <a:t>TNR12</a:t>
            </a: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</a:rPr>
              <a:t> písmen na A4 stranu – 8000 </a:t>
            </a:r>
            <a:r>
              <a:rPr lang="cs-CZ" altLang="cs-CZ" sz="1200" dirty="0">
                <a:solidFill>
                  <a:schemeClr val="bg1">
                    <a:lumMod val="85000"/>
                  </a:schemeClr>
                </a:solidFill>
              </a:rPr>
              <a:t>TNR12</a:t>
            </a:r>
            <a:r>
              <a:rPr lang="cs-CZ" altLang="cs-CZ" sz="1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</a:rPr>
              <a:t>na list – 500listů/balík – cca 250 balíků)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 poškození DNA dalšími vlivy …</a:t>
            </a:r>
          </a:p>
        </p:txBody>
      </p:sp>
      <p:sp>
        <p:nvSpPr>
          <p:cNvPr id="17413" name="TextovéPole 1">
            <a:extLst>
              <a:ext uri="{FF2B5EF4-FFF2-40B4-BE49-F238E27FC236}">
                <a16:creationId xmlns:a16="http://schemas.microsoft.com/office/drawing/2014/main" id="{AF8B785F-3A33-4E42-80B0-9C2A09FAC2F1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937170" y="2237859"/>
            <a:ext cx="1992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</a:rPr>
              <a:t>Prof. </a:t>
            </a:r>
            <a:r>
              <a:rPr lang="cs-CZ" altLang="cs-CZ" sz="1800" dirty="0" err="1">
                <a:solidFill>
                  <a:schemeClr val="accent2"/>
                </a:solidFill>
              </a:rPr>
              <a:t>Lehmann</a:t>
            </a:r>
            <a:r>
              <a:rPr lang="cs-CZ" altLang="cs-CZ" sz="1800" dirty="0">
                <a:solidFill>
                  <a:schemeClr val="accent2"/>
                </a:solidFill>
              </a:rPr>
              <a:t> …</a:t>
            </a:r>
          </a:p>
        </p:txBody>
      </p:sp>
      <p:sp>
        <p:nvSpPr>
          <p:cNvPr id="17414" name="TextovéPole 5">
            <a:extLst>
              <a:ext uri="{FF2B5EF4-FFF2-40B4-BE49-F238E27FC236}">
                <a16:creationId xmlns:a16="http://schemas.microsoft.com/office/drawing/2014/main" id="{80667264-FDD7-4FD8-9264-C8088821BDC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256750" y="5070823"/>
            <a:ext cx="336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</a:rPr>
              <a:t>Dr. Šebesta – poškození DNA</a:t>
            </a:r>
          </a:p>
        </p:txBody>
      </p:sp>
      <p:pic>
        <p:nvPicPr>
          <p:cNvPr id="7" name="Picture 4" descr="Evo_large">
            <a:hlinkClick r:id="rId7"/>
            <a:extLst>
              <a:ext uri="{FF2B5EF4-FFF2-40B4-BE49-F238E27FC236}">
                <a16:creationId xmlns:a16="http://schemas.microsoft.com/office/drawing/2014/main" id="{AC7820B7-9DEA-489A-AF06-0C7EC96D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70128"/>
            <a:ext cx="4968676" cy="191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73E2D45-8D1F-4F3E-AE8A-E9EB830E7B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813"/>
    </mc:Choice>
    <mc:Fallback>
      <p:transition spd="slow" advTm="48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ovéPole 2">
            <a:extLst>
              <a:ext uri="{FF2B5EF4-FFF2-40B4-BE49-F238E27FC236}">
                <a16:creationId xmlns:a16="http://schemas.microsoft.com/office/drawing/2014/main" id="{800AB662-F928-4C4D-B3DE-2ED5874AF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763"/>
            <a:ext cx="5870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accent2"/>
                </a:solidFill>
              </a:rPr>
              <a:t>Vazební partneři ko-evolvují</a:t>
            </a:r>
          </a:p>
        </p:txBody>
      </p:sp>
      <p:sp>
        <p:nvSpPr>
          <p:cNvPr id="29699" name="TextovéPole 6">
            <a:extLst>
              <a:ext uri="{FF2B5EF4-FFF2-40B4-BE49-F238E27FC236}">
                <a16:creationId xmlns:a16="http://schemas.microsoft.com/office/drawing/2014/main" id="{D6C06A64-B45C-4F05-A616-89DC1D694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6454775"/>
            <a:ext cx="4087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Aakre et al, Cell, 2016</a:t>
            </a:r>
            <a:r>
              <a:rPr lang="en-US" altLang="cs-CZ" sz="1400"/>
              <a:t>;</a:t>
            </a:r>
            <a:r>
              <a:rPr lang="cs-CZ" altLang="cs-CZ" sz="1400"/>
              <a:t> Akiva a Babbit, Cell, 2015</a:t>
            </a:r>
          </a:p>
        </p:txBody>
      </p:sp>
      <p:pic>
        <p:nvPicPr>
          <p:cNvPr id="29700" name="Obrázek 7">
            <a:extLst>
              <a:ext uri="{FF2B5EF4-FFF2-40B4-BE49-F238E27FC236}">
                <a16:creationId xmlns:a16="http://schemas.microsoft.com/office/drawing/2014/main" id="{7F9048E5-9172-46FB-A0D2-1648065AD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089025"/>
            <a:ext cx="51181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8">
            <a:extLst>
              <a:ext uri="{FF2B5EF4-FFF2-40B4-BE49-F238E27FC236}">
                <a16:creationId xmlns:a16="http://schemas.microsoft.com/office/drawing/2014/main" id="{8F5DB8D2-7D9A-430C-B198-5E4D9D8F9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693738"/>
            <a:ext cx="406876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„promiscuous intermediate“ mutace jednoho proteinu mohou být doprovázeny „promiscuous“ mutacemi druhého proteinu (nedochází ke ztrátě PPI)</a:t>
            </a:r>
          </a:p>
        </p:txBody>
      </p:sp>
      <p:pic>
        <p:nvPicPr>
          <p:cNvPr id="29702" name="Obrázek 13">
            <a:extLst>
              <a:ext uri="{FF2B5EF4-FFF2-40B4-BE49-F238E27FC236}">
                <a16:creationId xmlns:a16="http://schemas.microsoft.com/office/drawing/2014/main" id="{CDBB5FD1-28BB-4714-946F-044779D9F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68650"/>
            <a:ext cx="453231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F47BCDD8-5A47-47BC-9FF0-AA9FBCC01C8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95680" y="2923200"/>
              <a:ext cx="2753640" cy="385848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F47BCDD8-5A47-47BC-9FF0-AA9FBCC01C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6320" y="2913840"/>
                <a:ext cx="2772360" cy="3877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3DB70B8-71F5-4C80-AE88-C74446A11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93"/>
    </mc:Choice>
    <mc:Fallback>
      <p:transition spd="slow" advTm="88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2">
            <a:extLst>
              <a:ext uri="{FF2B5EF4-FFF2-40B4-BE49-F238E27FC236}">
                <a16:creationId xmlns:a16="http://schemas.microsoft.com/office/drawing/2014/main" id="{0BB415CF-C472-46FF-90BA-7824296CE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763"/>
            <a:ext cx="5870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accent2"/>
                </a:solidFill>
              </a:rPr>
              <a:t>Vazební partneři ko-evolvují</a:t>
            </a:r>
          </a:p>
        </p:txBody>
      </p:sp>
      <p:sp>
        <p:nvSpPr>
          <p:cNvPr id="30723" name="TextovéPole 6">
            <a:extLst>
              <a:ext uri="{FF2B5EF4-FFF2-40B4-BE49-F238E27FC236}">
                <a16:creationId xmlns:a16="http://schemas.microsoft.com/office/drawing/2014/main" id="{5633EF77-7D93-47EB-8817-8F381D7D3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6454775"/>
            <a:ext cx="4087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Aakre et al, Cell, 2016</a:t>
            </a:r>
            <a:r>
              <a:rPr lang="en-US" altLang="cs-CZ" sz="1400"/>
              <a:t>;</a:t>
            </a:r>
            <a:r>
              <a:rPr lang="cs-CZ" altLang="cs-CZ" sz="1400"/>
              <a:t> Akiva a Babbit, Cell, 2015</a:t>
            </a:r>
          </a:p>
        </p:txBody>
      </p:sp>
      <p:sp>
        <p:nvSpPr>
          <p:cNvPr id="30724" name="Text Box 8">
            <a:extLst>
              <a:ext uri="{FF2B5EF4-FFF2-40B4-BE49-F238E27FC236}">
                <a16:creationId xmlns:a16="http://schemas.microsoft.com/office/drawing/2014/main" id="{70EDEDA2-A0EA-4010-8514-26879C732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735013"/>
            <a:ext cx="897096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</a:t>
            </a:r>
            <a:r>
              <a:rPr lang="en-US" altLang="cs-CZ" sz="2400"/>
              <a:t>u </a:t>
            </a:r>
            <a:r>
              <a:rPr lang="cs-CZ" altLang="cs-CZ" sz="2400"/>
              <a:t>„promiscuous intermediate“ mutací nedochází ke ztrátě PPI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„promiscuous intermediate“ může interagovat i s </a:t>
            </a:r>
            <a:r>
              <a:rPr lang="cs-CZ" altLang="cs-CZ" sz="2400" b="1"/>
              <a:t>duplikovaným </a:t>
            </a:r>
            <a:r>
              <a:rPr lang="cs-CZ" altLang="cs-CZ" sz="2400"/>
              <a:t>proteinem (např. tkáňově specifickým – specifický komplex)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později se může „oddělit“ a vytvořit nový komplex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(paralelní ko-evoluce = drift)</a:t>
            </a:r>
          </a:p>
        </p:txBody>
      </p:sp>
      <p:pic>
        <p:nvPicPr>
          <p:cNvPr id="30725" name="Obrázek 8">
            <a:extLst>
              <a:ext uri="{FF2B5EF4-FFF2-40B4-BE49-F238E27FC236}">
                <a16:creationId xmlns:a16="http://schemas.microsoft.com/office/drawing/2014/main" id="{5C90ED39-FEE4-4CDE-AF96-860012730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57563"/>
            <a:ext cx="29940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ovéPole 9">
            <a:extLst>
              <a:ext uri="{FF2B5EF4-FFF2-40B4-BE49-F238E27FC236}">
                <a16:creationId xmlns:a16="http://schemas.microsoft.com/office/drawing/2014/main" id="{2467EC99-B749-485A-934D-238A74F94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63" y="5805488"/>
            <a:ext cx="4699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T</a:t>
            </a:r>
            <a:r>
              <a:rPr lang="cs-CZ" altLang="cs-CZ" sz="1800" baseline="-25000"/>
              <a:t>ori</a:t>
            </a:r>
          </a:p>
        </p:txBody>
      </p:sp>
      <p:sp>
        <p:nvSpPr>
          <p:cNvPr id="30727" name="TextovéPole 10">
            <a:extLst>
              <a:ext uri="{FF2B5EF4-FFF2-40B4-BE49-F238E27FC236}">
                <a16:creationId xmlns:a16="http://schemas.microsoft.com/office/drawing/2014/main" id="{5DB4A4CB-3FF2-4E5C-A605-7FBD7FABF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770563"/>
            <a:ext cx="6064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T</a:t>
            </a:r>
            <a:r>
              <a:rPr lang="cs-CZ" altLang="cs-CZ" sz="1800" baseline="-25000"/>
              <a:t>new</a:t>
            </a:r>
          </a:p>
        </p:txBody>
      </p:sp>
      <p:sp>
        <p:nvSpPr>
          <p:cNvPr id="30728" name="TextovéPole 11">
            <a:extLst>
              <a:ext uri="{FF2B5EF4-FFF2-40B4-BE49-F238E27FC236}">
                <a16:creationId xmlns:a16="http://schemas.microsoft.com/office/drawing/2014/main" id="{32125421-FD35-4CE8-8181-1723A22FE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718050"/>
            <a:ext cx="5111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cs-CZ" altLang="cs-CZ" sz="1800" baseline="-25000"/>
              <a:t>ori</a:t>
            </a:r>
          </a:p>
        </p:txBody>
      </p:sp>
      <p:pic>
        <p:nvPicPr>
          <p:cNvPr id="30729" name="Obrázek 13">
            <a:extLst>
              <a:ext uri="{FF2B5EF4-FFF2-40B4-BE49-F238E27FC236}">
                <a16:creationId xmlns:a16="http://schemas.microsoft.com/office/drawing/2014/main" id="{86585D76-EF2F-4FD5-AD0F-89F790D11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68650"/>
            <a:ext cx="453231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37C6848-BF00-44A9-85E1-79601E28C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15"/>
    </mc:Choice>
    <mc:Fallback>
      <p:transition spd="slow" advTm="15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C6138F84-9127-4E18-9979-1BBB7AC84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20738"/>
            <a:ext cx="8893175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selekční tlak na stabilitu a funkci - nutnost zachování funkce neposkytuje příliš prostoru pro evoluci/rozvoj nových vlastností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pro rozvoj nových vlastností, nových druhů - spíše než druhově specifické mutace proteinů lze vidět </a:t>
            </a:r>
            <a:r>
              <a:rPr lang="cs-CZ" altLang="cs-CZ" sz="2400" b="1" dirty="0"/>
              <a:t>expanzi různých genových/proteinových rodin</a:t>
            </a:r>
            <a:r>
              <a:rPr lang="cs-CZ" altLang="cs-CZ" sz="2400" dirty="0"/>
              <a:t> v různých živočišných druzích (různé kopie mají různé funkce - </a:t>
            </a:r>
            <a:r>
              <a:rPr lang="cs-CZ" altLang="cs-CZ" sz="2400" b="1" dirty="0" err="1"/>
              <a:t>paralogy</a:t>
            </a:r>
            <a:r>
              <a:rPr lang="cs-CZ" altLang="cs-CZ" sz="2400" dirty="0"/>
              <a:t>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(příklad </a:t>
            </a:r>
            <a:r>
              <a:rPr lang="cs-CZ" altLang="cs-CZ" sz="2000" dirty="0" err="1"/>
              <a:t>superrodiny</a:t>
            </a:r>
            <a:r>
              <a:rPr lang="cs-CZ" altLang="cs-CZ" sz="2000" dirty="0"/>
              <a:t> jaderných hormonálních receptorů)</a:t>
            </a:r>
          </a:p>
        </p:txBody>
      </p:sp>
      <p:pic>
        <p:nvPicPr>
          <p:cNvPr id="31747" name="Picture 4" descr="figure 4-85">
            <a:extLst>
              <a:ext uri="{FF2B5EF4-FFF2-40B4-BE49-F238E27FC236}">
                <a16:creationId xmlns:a16="http://schemas.microsoft.com/office/drawing/2014/main" id="{76BCC08E-4614-4609-AB06-E6101EE1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00388"/>
            <a:ext cx="85312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5">
            <a:extLst>
              <a:ext uri="{FF2B5EF4-FFF2-40B4-BE49-F238E27FC236}">
                <a16:creationId xmlns:a16="http://schemas.microsoft.com/office/drawing/2014/main" id="{5087ACB6-34B0-4B96-8146-C7C801F44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337300"/>
            <a:ext cx="3308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100"/>
              <a:t>Figure 4-85 </a:t>
            </a:r>
            <a:r>
              <a:rPr lang="en-US" altLang="cs-CZ" sz="1100" i="1"/>
              <a:t> Molecular Biology of the Cell</a:t>
            </a:r>
            <a:r>
              <a:rPr lang="en-US" altLang="cs-CZ" sz="1100"/>
              <a:t> (2008)</a:t>
            </a:r>
          </a:p>
        </p:txBody>
      </p:sp>
      <p:sp>
        <p:nvSpPr>
          <p:cNvPr id="31749" name="TextovéPole 5">
            <a:extLst>
              <a:ext uri="{FF2B5EF4-FFF2-40B4-BE49-F238E27FC236}">
                <a16:creationId xmlns:a16="http://schemas.microsoft.com/office/drawing/2014/main" id="{33EF319E-9EF9-4C54-9EE1-C72928EE7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763"/>
            <a:ext cx="52117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</a:rPr>
              <a:t>Vznik proteinových rodin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97FC7B8-0D90-4E4F-84CE-FD9AEF3F2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730"/>
    </mc:Choice>
    <mc:Fallback>
      <p:transition spd="slow" advTm="13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148543AC-12AD-4EC2-A805-D5DB736E7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2771" name="Zástupný symbol pro obsah 2">
            <a:extLst>
              <a:ext uri="{FF2B5EF4-FFF2-40B4-BE49-F238E27FC236}">
                <a16:creationId xmlns:a16="http://schemas.microsoft.com/office/drawing/2014/main" id="{22802EC2-B896-46B0-AFAD-8712E0D9EC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9525"/>
            <a:ext cx="2627312" cy="2627313"/>
          </a:xfrm>
        </p:spPr>
      </p:pic>
      <p:pic>
        <p:nvPicPr>
          <p:cNvPr id="32772" name="Obrázek 3">
            <a:extLst>
              <a:ext uri="{FF2B5EF4-FFF2-40B4-BE49-F238E27FC236}">
                <a16:creationId xmlns:a16="http://schemas.microsoft.com/office/drawing/2014/main" id="{8AA86B48-895C-47FE-A419-4810545D0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875"/>
            <a:ext cx="6661150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>
            <a:extLst>
              <a:ext uri="{FF2B5EF4-FFF2-40B4-BE49-F238E27FC236}">
                <a16:creationId xmlns:a16="http://schemas.microsoft.com/office/drawing/2014/main" id="{95AFB4D4-6F9B-428B-B32E-B3D00B8C5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69050"/>
            <a:ext cx="2514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Musilova et al, Science, 2</a:t>
            </a:r>
            <a:r>
              <a:rPr lang="en-US" altLang="cs-CZ" sz="1400">
                <a:cs typeface="Arial" panose="020B0604020202020204" pitchFamily="34" charset="0"/>
              </a:rPr>
              <a:t>0</a:t>
            </a:r>
            <a:r>
              <a:rPr lang="cs-CZ" altLang="cs-CZ" sz="1400">
                <a:cs typeface="Arial" panose="020B0604020202020204" pitchFamily="34" charset="0"/>
              </a:rPr>
              <a:t>19</a:t>
            </a:r>
            <a:endParaRPr lang="en-US" altLang="cs-CZ" sz="1400"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FED3E1B-81C7-4E91-BDA1-E90A574849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957638"/>
            <a:ext cx="44640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ovéPole 5">
            <a:extLst>
              <a:ext uri="{FF2B5EF4-FFF2-40B4-BE49-F238E27FC236}">
                <a16:creationId xmlns:a16="http://schemas.microsoft.com/office/drawing/2014/main" id="{7A66F2CC-0B31-4ADA-9E73-87EFE875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2894013"/>
            <a:ext cx="234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Diretmus argenteus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hlubokomořská ryba – bioluminiscence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74D5E81B-D268-4D4C-B2B0-A2C3060896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66360" y="433440"/>
              <a:ext cx="4793040" cy="628884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74D5E81B-D268-4D4C-B2B0-A2C3060896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7000" y="424080"/>
                <a:ext cx="4811760" cy="6307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137EAE3-E08A-48C6-8836-6C8E3CEC33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90"/>
    </mc:Choice>
    <mc:Fallback>
      <p:transition spd="slow" advTm="94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BDCE53BF-6CE1-4541-926C-57B910BA9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0"/>
            <a:ext cx="889317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/>
              <a:t>- </a:t>
            </a:r>
            <a:r>
              <a:rPr lang="cs-CZ" altLang="cs-CZ" sz="2400" b="1" dirty="0">
                <a:solidFill>
                  <a:schemeClr val="accent6"/>
                </a:solidFill>
              </a:rPr>
              <a:t>duplikace a divergence</a:t>
            </a:r>
            <a:r>
              <a:rPr lang="cs-CZ" altLang="cs-CZ" sz="2400" dirty="0">
                <a:solidFill>
                  <a:schemeClr val="accent6"/>
                </a:solidFill>
              </a:rPr>
              <a:t> (</a:t>
            </a:r>
            <a:r>
              <a:rPr lang="cs-CZ" altLang="cs-CZ" sz="2400" dirty="0" err="1">
                <a:solidFill>
                  <a:schemeClr val="accent6"/>
                </a:solidFill>
              </a:rPr>
              <a:t>neofunkcionalizace</a:t>
            </a:r>
            <a:r>
              <a:rPr lang="cs-CZ" altLang="cs-CZ" sz="2400" dirty="0">
                <a:solidFill>
                  <a:schemeClr val="accent6"/>
                </a:solidFill>
              </a:rPr>
              <a:t>) </a:t>
            </a:r>
            <a:r>
              <a:rPr lang="cs-CZ" altLang="cs-CZ" sz="2400" dirty="0"/>
              <a:t>jsou hlavními tahouny evolučních procesů (všechny geny/proteiny jsou „potomky“ několika </a:t>
            </a:r>
            <a:r>
              <a:rPr lang="cs-CZ" altLang="cs-CZ" sz="2400" dirty="0" err="1"/>
              <a:t>ancestrálních</a:t>
            </a:r>
            <a:r>
              <a:rPr lang="cs-CZ" altLang="cs-CZ" sz="2400" dirty="0"/>
              <a:t> genů/proteinů (</a:t>
            </a:r>
            <a:r>
              <a:rPr lang="cs-CZ" altLang="cs-CZ" sz="2400" dirty="0" err="1"/>
              <a:t>foldů</a:t>
            </a:r>
            <a:r>
              <a:rPr lang="cs-CZ" altLang="cs-CZ" sz="2400" dirty="0"/>
              <a:t>), které existovaly v nejčasnějších živých formách (nyní cca 1000 </a:t>
            </a:r>
            <a:r>
              <a:rPr lang="cs-CZ" altLang="cs-CZ" sz="2400" dirty="0" err="1"/>
              <a:t>foldů</a:t>
            </a:r>
            <a:r>
              <a:rPr lang="cs-CZ" altLang="cs-CZ" sz="2400" dirty="0"/>
              <a:t> na </a:t>
            </a:r>
            <a:r>
              <a:rPr lang="en-US" altLang="cs-CZ" sz="2400" dirty="0"/>
              <a:t>&gt;100000 </a:t>
            </a:r>
            <a:r>
              <a:rPr lang="en-US" altLang="cs-CZ" sz="2400" dirty="0" err="1"/>
              <a:t>struktur</a:t>
            </a:r>
            <a:r>
              <a:rPr lang="en-US" altLang="cs-CZ" sz="2400" dirty="0"/>
              <a:t> v PDB</a:t>
            </a:r>
            <a:r>
              <a:rPr lang="cs-CZ" altLang="cs-CZ" sz="2400" dirty="0"/>
              <a:t>,</a:t>
            </a:r>
            <a:r>
              <a:rPr lang="en-US" altLang="cs-CZ" sz="2400" dirty="0"/>
              <a:t> </a:t>
            </a:r>
            <a:r>
              <a:rPr lang="cs-CZ" altLang="cs-CZ" sz="2400" dirty="0"/>
              <a:t>odhad je cca 2000 </a:t>
            </a:r>
            <a:r>
              <a:rPr lang="cs-CZ" altLang="cs-CZ" sz="2400" dirty="0" err="1"/>
              <a:t>foldů</a:t>
            </a:r>
            <a:r>
              <a:rPr lang="en-US" altLang="cs-CZ" sz="2400" dirty="0"/>
              <a:t>)</a:t>
            </a:r>
            <a:r>
              <a:rPr lang="cs-CZ" altLang="cs-CZ" sz="2400" dirty="0"/>
              <a:t>)</a:t>
            </a: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BFB8D08B-9508-4ECC-8E3F-D80AA2100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5259388"/>
            <a:ext cx="88376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po </a:t>
            </a:r>
            <a:r>
              <a:rPr lang="cs-CZ" altLang="cs-CZ" sz="2400" b="1" dirty="0"/>
              <a:t>duplikaci</a:t>
            </a:r>
            <a:r>
              <a:rPr lang="cs-CZ" altLang="cs-CZ" sz="2400" dirty="0"/>
              <a:t> jsou oba proteiny stejné a vytváří stejný </a:t>
            </a:r>
            <a:r>
              <a:rPr lang="cs-CZ" altLang="cs-CZ" sz="2400" dirty="0" err="1"/>
              <a:t>homomerní</a:t>
            </a:r>
            <a:r>
              <a:rPr lang="cs-CZ" altLang="cs-CZ" sz="2400" dirty="0"/>
              <a:t> komplex – později jeden protein diverguje (mutace) a vzniká </a:t>
            </a:r>
            <a:r>
              <a:rPr lang="cs-CZ" altLang="cs-CZ" sz="2400" dirty="0" err="1"/>
              <a:t>heteromer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duplikace více genů/proteinů (podjednotek) … komplexů</a:t>
            </a:r>
          </a:p>
        </p:txBody>
      </p:sp>
      <p:sp>
        <p:nvSpPr>
          <p:cNvPr id="33796" name="TextovéPole 6">
            <a:extLst>
              <a:ext uri="{FF2B5EF4-FFF2-40B4-BE49-F238E27FC236}">
                <a16:creationId xmlns:a16="http://schemas.microsoft.com/office/drawing/2014/main" id="{13EB8328-945C-4883-A123-C9DED20C2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350" y="4149080"/>
            <a:ext cx="2025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 err="1"/>
              <a:t>Marsh</a:t>
            </a:r>
            <a:r>
              <a:rPr lang="cs-CZ" altLang="cs-CZ" sz="1400" dirty="0"/>
              <a:t> et al, ARB, 2015</a:t>
            </a:r>
          </a:p>
        </p:txBody>
      </p:sp>
      <p:pic>
        <p:nvPicPr>
          <p:cNvPr id="33797" name="Picture 7">
            <a:extLst>
              <a:ext uri="{FF2B5EF4-FFF2-40B4-BE49-F238E27FC236}">
                <a16:creationId xmlns:a16="http://schemas.microsoft.com/office/drawing/2014/main" id="{C8251803-AA83-48A5-A566-272A57DB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301875"/>
            <a:ext cx="4662488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TextovéPole 2">
            <a:extLst>
              <a:ext uri="{FF2B5EF4-FFF2-40B4-BE49-F238E27FC236}">
                <a16:creationId xmlns:a16="http://schemas.microsoft.com/office/drawing/2014/main" id="{FE12C4B9-C43E-4BFA-A432-3278363F8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4822825"/>
            <a:ext cx="305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prokaryota            eukaryota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B28E813-D6ED-4280-81C2-CE2F06902F92}"/>
              </a:ext>
            </a:extLst>
          </p:cNvPr>
          <p:cNvCxnSpPr/>
          <p:nvPr/>
        </p:nvCxnSpPr>
        <p:spPr>
          <a:xfrm flipH="1">
            <a:off x="3008313" y="2301875"/>
            <a:ext cx="73025" cy="2879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0" name="TextovéPole 9">
            <a:extLst>
              <a:ext uri="{FF2B5EF4-FFF2-40B4-BE49-F238E27FC236}">
                <a16:creationId xmlns:a16="http://schemas.microsoft.com/office/drawing/2014/main" id="{7A89DEF5-F26E-4D0C-A328-54FE57F19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2184400"/>
            <a:ext cx="7604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homo</a:t>
            </a:r>
          </a:p>
        </p:txBody>
      </p:sp>
      <p:sp>
        <p:nvSpPr>
          <p:cNvPr id="33801" name="TextovéPole 14">
            <a:extLst>
              <a:ext uri="{FF2B5EF4-FFF2-40B4-BE49-F238E27FC236}">
                <a16:creationId xmlns:a16="http://schemas.microsoft.com/office/drawing/2014/main" id="{7B8F5AEE-A1CB-4E9F-AA88-B5EC846F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2006600"/>
            <a:ext cx="8397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hetero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E0B0ED96-3D24-45F4-A6D5-EEB384E6D7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95360" y="4308480"/>
              <a:ext cx="3085200" cy="56124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E0B0ED96-3D24-45F4-A6D5-EEB384E6D7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6000" y="4299120"/>
                <a:ext cx="3103920" cy="579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5BD5CA5-A162-4067-9617-35A310995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71"/>
    </mc:Choice>
    <mc:Fallback>
      <p:transition spd="slow" advTm="242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FB6A74A-BD1E-476C-BCC0-A5DFBA685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85800"/>
            <a:ext cx="874871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cca 30</a:t>
            </a:r>
            <a:r>
              <a:rPr lang="en-US" altLang="cs-CZ" sz="2400"/>
              <a:t>% genomu </a:t>
            </a:r>
            <a:r>
              <a:rPr lang="cs-CZ" altLang="cs-CZ" sz="2400" i="1"/>
              <a:t>S.c.</a:t>
            </a:r>
            <a:r>
              <a:rPr lang="cs-CZ" altLang="cs-CZ" sz="2400"/>
              <a:t> </a:t>
            </a:r>
            <a:r>
              <a:rPr lang="en-US" altLang="cs-CZ" sz="2400"/>
              <a:t>vzniklo duplikacemi</a:t>
            </a:r>
            <a:r>
              <a:rPr lang="cs-CZ" altLang="cs-CZ" sz="2400"/>
              <a:t> </a:t>
            </a:r>
            <a:r>
              <a:rPr lang="en-US" altLang="cs-CZ" sz="2400"/>
              <a:t>=&gt;</a:t>
            </a:r>
            <a:r>
              <a:rPr lang="cs-CZ" altLang="cs-CZ" sz="2400"/>
              <a:t> došlo k </a:t>
            </a:r>
            <a:r>
              <a:rPr lang="cs-CZ" altLang="cs-CZ" sz="2400" b="1"/>
              <a:t>celogenomové duplikaci</a:t>
            </a:r>
            <a:r>
              <a:rPr lang="cs-CZ" altLang="cs-CZ" sz="2400"/>
              <a:t> (WGD) </a:t>
            </a:r>
            <a:r>
              <a:rPr lang="en-US" altLang="cs-CZ" sz="2400"/>
              <a:t>=&gt; </a:t>
            </a:r>
            <a:r>
              <a:rPr lang="cs-CZ" altLang="cs-CZ" sz="2400"/>
              <a:t>a poté došlo k přeskupování a redukci segmentů (i chromosomů) – polyploidie u kytek …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DC7E7D0-8BFE-4343-92E0-916611CA3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-26988"/>
            <a:ext cx="8642350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0000CC"/>
                </a:solidFill>
                <a:cs typeface="Arial" panose="020B0604020202020204" pitchFamily="34" charset="0"/>
              </a:rPr>
              <a:t>Celogenomová duplikace u kvasinek</a:t>
            </a:r>
            <a:endParaRPr lang="cs-CZ" altLang="cs-CZ" sz="3600" i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52464329-3160-4529-BE26-B4BC866FB9B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5875" y="3429000"/>
          <a:ext cx="7705725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6" name="Image" r:id="rId5" imgW="7326984" imgH="2450794" progId="Photoshop.Image.7">
                  <p:embed/>
                </p:oleObj>
              </mc:Choice>
              <mc:Fallback>
                <p:oleObj name="Image" r:id="rId5" imgW="7326984" imgH="2450794" progId="Photoshop.Image.7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3429000"/>
                        <a:ext cx="7705725" cy="257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1" name="Picture 5">
            <a:extLst>
              <a:ext uri="{FF2B5EF4-FFF2-40B4-BE49-F238E27FC236}">
                <a16:creationId xmlns:a16="http://schemas.microsoft.com/office/drawing/2014/main" id="{42E093CF-4F6F-4B75-AAA7-1FDA7A94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5040312" cy="206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Rectangle 6">
            <a:extLst>
              <a:ext uri="{FF2B5EF4-FFF2-40B4-BE49-F238E27FC236}">
                <a16:creationId xmlns:a16="http://schemas.microsoft.com/office/drawing/2014/main" id="{3EF04C6D-3320-464D-9A58-65A98B7B7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779713"/>
            <a:ext cx="360363" cy="865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FA12A03C-0834-4F17-A620-BE7DF329E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4508500"/>
            <a:ext cx="13779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Ancestrální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chromosom</a:t>
            </a:r>
          </a:p>
        </p:txBody>
      </p:sp>
      <p:sp>
        <p:nvSpPr>
          <p:cNvPr id="34824" name="Obdélník 1">
            <a:extLst>
              <a:ext uri="{FF2B5EF4-FFF2-40B4-BE49-F238E27FC236}">
                <a16:creationId xmlns:a16="http://schemas.microsoft.com/office/drawing/2014/main" id="{2CC2074F-1988-428F-B440-3800646FA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6119813"/>
            <a:ext cx="8837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následují </a:t>
            </a:r>
            <a:r>
              <a:rPr lang="cs-CZ" altLang="cs-CZ" sz="1800" b="1"/>
              <a:t>mutace</a:t>
            </a:r>
            <a:r>
              <a:rPr lang="cs-CZ" altLang="cs-CZ" sz="1800"/>
              <a:t> – inaktivující tj. pseudogeny (ustaví hladinu proteinu zpět na původní) nebo nefunkční (zatěžují expresní-chaperonový aparát – snaha odstranit)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33F9993F-4003-4BB2-BF89-FBC565DE524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2960" y="951840"/>
              <a:ext cx="6815880" cy="509076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33F9993F-4003-4BB2-BF89-FBC565DE52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3600" y="942480"/>
                <a:ext cx="6834600" cy="5109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D5D75F6-6D97-4E62-9613-54F0EC09A6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03"/>
    </mc:Choice>
    <mc:Fallback>
      <p:transition spd="slow" advTm="78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i7p23">
            <a:extLst>
              <a:ext uri="{FF2B5EF4-FFF2-40B4-BE49-F238E27FC236}">
                <a16:creationId xmlns:a16="http://schemas.microsoft.com/office/drawing/2014/main" id="{F0877219-B139-4973-975A-27B54069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412875"/>
            <a:ext cx="6659562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>
            <a:extLst>
              <a:ext uri="{FF2B5EF4-FFF2-40B4-BE49-F238E27FC236}">
                <a16:creationId xmlns:a16="http://schemas.microsoft.com/office/drawing/2014/main" id="{2CCCD6C5-37CB-4C18-B9F4-F2F0D69A0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305050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dospělý</a:t>
            </a:r>
          </a:p>
        </p:txBody>
      </p:sp>
      <p:sp>
        <p:nvSpPr>
          <p:cNvPr id="36868" name="Text Box 6">
            <a:extLst>
              <a:ext uri="{FF2B5EF4-FFF2-40B4-BE49-F238E27FC236}">
                <a16:creationId xmlns:a16="http://schemas.microsoft.com/office/drawing/2014/main" id="{60FF83A7-4ED0-400B-8C41-83FBC3A37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2376488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plod</a:t>
            </a:r>
          </a:p>
        </p:txBody>
      </p:sp>
      <p:sp>
        <p:nvSpPr>
          <p:cNvPr id="36869" name="Rectangle 7">
            <a:extLst>
              <a:ext uri="{FF2B5EF4-FFF2-40B4-BE49-F238E27FC236}">
                <a16:creationId xmlns:a16="http://schemas.microsoft.com/office/drawing/2014/main" id="{5C150141-8B27-4496-9168-00FBA76FE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897438"/>
            <a:ext cx="863600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6870" name="Text Box 2">
            <a:extLst>
              <a:ext uri="{FF2B5EF4-FFF2-40B4-BE49-F238E27FC236}">
                <a16:creationId xmlns:a16="http://schemas.microsoft.com/office/drawing/2014/main" id="{49857C0D-4B84-4D16-84B0-7315023E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188913"/>
            <a:ext cx="8624888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duplikace – </a:t>
            </a:r>
            <a:r>
              <a:rPr lang="cs-CZ" altLang="cs-CZ" sz="2400" b="1" dirty="0"/>
              <a:t>reverzní transkripcí</a:t>
            </a:r>
            <a:r>
              <a:rPr lang="cs-CZ" altLang="cs-CZ" sz="2400" dirty="0"/>
              <a:t> (u živočichů) a integrací DNA (pouze individuální geny nebo pouze domény = exony) nebo replikační chyba s následnou chybnou opravou DSB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na počátku stejné sekvence = stejné funkce (pod jinými </a:t>
            </a:r>
            <a:r>
              <a:rPr lang="cs-CZ" altLang="cs-CZ" sz="2400" b="1" dirty="0"/>
              <a:t>promotory</a:t>
            </a:r>
            <a:r>
              <a:rPr lang="cs-CZ" altLang="cs-CZ" sz="2400" dirty="0"/>
              <a:t> – jiný </a:t>
            </a:r>
            <a:r>
              <a:rPr lang="cs-CZ" altLang="cs-CZ" sz="2400" dirty="0" err="1"/>
              <a:t>lokus</a:t>
            </a:r>
            <a:r>
              <a:rPr lang="cs-CZ" altLang="cs-CZ" sz="2400" dirty="0"/>
              <a:t> tzn. jiné „okolí“ </a:t>
            </a:r>
            <a:r>
              <a:rPr lang="cs-CZ" altLang="cs-CZ" sz="2400" dirty="0" err="1"/>
              <a:t>zaintegrované</a:t>
            </a:r>
            <a:r>
              <a:rPr lang="cs-CZ" altLang="cs-CZ" sz="2400" dirty="0"/>
              <a:t> „</a:t>
            </a:r>
            <a:r>
              <a:rPr lang="cs-CZ" altLang="cs-CZ" sz="2400" dirty="0" err="1"/>
              <a:t>mRNA</a:t>
            </a:r>
            <a:r>
              <a:rPr lang="cs-CZ" altLang="cs-CZ" sz="2400" dirty="0"/>
              <a:t>“ tzn. jiná regulace exprese – „nové“ buňky)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(např. rozdíl v genomu člověka a šimpanze je především v duplikaci 30Mbp – cca 50kbp segmenty - nikoli v jednotlivých mutacích tj. </a:t>
            </a:r>
            <a:r>
              <a:rPr lang="cs-CZ" altLang="cs-CZ" sz="2000" dirty="0" err="1"/>
              <a:t>SNPs</a:t>
            </a:r>
            <a:r>
              <a:rPr lang="cs-CZ" altLang="cs-CZ" sz="2000" dirty="0"/>
              <a:t>) </a:t>
            </a:r>
          </a:p>
        </p:txBody>
      </p:sp>
      <p:sp>
        <p:nvSpPr>
          <p:cNvPr id="36871" name="Rectangle 8">
            <a:extLst>
              <a:ext uri="{FF2B5EF4-FFF2-40B4-BE49-F238E27FC236}">
                <a16:creationId xmlns:a16="http://schemas.microsoft.com/office/drawing/2014/main" id="{1DC24581-CBF1-437E-AB86-7FDA652A3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4006850"/>
            <a:ext cx="2909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Příklad: </a:t>
            </a:r>
            <a:r>
              <a:rPr lang="en-US" altLang="cs-CZ" sz="2000"/>
              <a:t>Evoluce globin</a:t>
            </a:r>
            <a:r>
              <a:rPr lang="cs-CZ" altLang="cs-CZ" sz="2000"/>
              <a:t>ů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DD0F2F45-9A93-42CD-8D61-A9114D8766B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7880" y="6024960"/>
              <a:ext cx="8379720" cy="70596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DD0F2F45-9A93-42CD-8D61-A9114D8766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520" y="6015600"/>
                <a:ext cx="8398440" cy="724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1121A40-BACE-4164-8027-30C168D83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65"/>
    </mc:Choice>
    <mc:Fallback>
      <p:transition spd="slow" advTm="15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7p23">
            <a:extLst>
              <a:ext uri="{FF2B5EF4-FFF2-40B4-BE49-F238E27FC236}">
                <a16:creationId xmlns:a16="http://schemas.microsoft.com/office/drawing/2014/main" id="{07BAA94F-2A62-4649-9D74-1ABA22A3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320925"/>
            <a:ext cx="81724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C91FC46C-89F4-4543-9A37-E0163C4F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450"/>
            <a:ext cx="8569325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>
                <a:solidFill>
                  <a:schemeClr val="accent2"/>
                </a:solidFill>
              </a:rPr>
              <a:t>Evoluce</a:t>
            </a:r>
            <a:r>
              <a:rPr lang="en-US" altLang="cs-CZ" sz="2400" b="1" dirty="0">
                <a:solidFill>
                  <a:schemeClr val="accent2"/>
                </a:solidFill>
              </a:rPr>
              <a:t> </a:t>
            </a:r>
            <a:r>
              <a:rPr lang="en-US" altLang="cs-CZ" sz="2400" b="1" dirty="0" err="1">
                <a:solidFill>
                  <a:schemeClr val="accent2"/>
                </a:solidFill>
              </a:rPr>
              <a:t>rodiny</a:t>
            </a:r>
            <a:r>
              <a:rPr lang="en-US" altLang="cs-CZ" sz="2400" b="1" dirty="0">
                <a:solidFill>
                  <a:schemeClr val="accent2"/>
                </a:solidFill>
              </a:rPr>
              <a:t> globin</a:t>
            </a:r>
            <a:r>
              <a:rPr lang="cs-CZ" altLang="cs-CZ" sz="2400" b="1" dirty="0">
                <a:solidFill>
                  <a:schemeClr val="accent2"/>
                </a:solidFill>
              </a:rPr>
              <a:t>ů (duplikace)</a:t>
            </a:r>
            <a:endParaRPr lang="en-US" altLang="cs-CZ" sz="2400" b="1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… u savců se dále duplikoval </a:t>
            </a:r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dirty="0"/>
              <a:t>-globin, který je exprimován specificky v embryu – má vyšší afinitu ke kyslíku a napomáhá přenosu kyslíku z krve matky do krve plodu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dále se duplikoval a specializoval na časná vývojová stádia </a:t>
            </a:r>
            <a:r>
              <a:rPr lang="cs-CZ" altLang="cs-CZ" sz="2400" dirty="0">
                <a:latin typeface="Symbol" panose="05050102010706020507" pitchFamily="18" charset="2"/>
              </a:rPr>
              <a:t>a</a:t>
            </a:r>
            <a:r>
              <a:rPr lang="cs-CZ" altLang="cs-CZ" sz="2400" dirty="0"/>
              <a:t>2</a:t>
            </a:r>
            <a:r>
              <a:rPr lang="cs-CZ" altLang="cs-CZ" sz="2400" dirty="0">
                <a:latin typeface="Symbol" panose="05050102010706020507" pitchFamily="18" charset="2"/>
              </a:rPr>
              <a:t>e</a:t>
            </a:r>
            <a:r>
              <a:rPr lang="cs-CZ" altLang="cs-CZ" sz="2400" dirty="0"/>
              <a:t>2 a pozdější </a:t>
            </a:r>
            <a:r>
              <a:rPr lang="cs-CZ" altLang="cs-CZ" sz="2400" dirty="0">
                <a:latin typeface="Symbol" panose="05050102010706020507" pitchFamily="18" charset="2"/>
              </a:rPr>
              <a:t>a</a:t>
            </a:r>
            <a:r>
              <a:rPr lang="cs-CZ" altLang="cs-CZ" sz="2400" dirty="0"/>
              <a:t>2</a:t>
            </a:r>
            <a:r>
              <a:rPr lang="cs-CZ" altLang="cs-CZ" sz="2400" dirty="0">
                <a:latin typeface="Symbol" panose="05050102010706020507" pitchFamily="18" charset="2"/>
              </a:rPr>
              <a:t>g</a:t>
            </a:r>
            <a:r>
              <a:rPr lang="cs-CZ" altLang="cs-CZ" sz="2400" dirty="0"/>
              <a:t>2 - k další duplikaci došlo u primátů </a:t>
            </a:r>
            <a:r>
              <a:rPr lang="cs-CZ" altLang="cs-CZ" sz="2400" dirty="0">
                <a:latin typeface="Symbol" panose="05050102010706020507" pitchFamily="18" charset="2"/>
              </a:rPr>
              <a:t>a</a:t>
            </a:r>
            <a:r>
              <a:rPr lang="cs-CZ" altLang="cs-CZ" sz="2400" dirty="0"/>
              <a:t>2</a:t>
            </a:r>
            <a:r>
              <a:rPr lang="cs-CZ" altLang="cs-CZ" sz="2400" dirty="0">
                <a:latin typeface="Symbol" panose="05050102010706020507" pitchFamily="18" charset="2"/>
              </a:rPr>
              <a:t>d</a:t>
            </a:r>
            <a:r>
              <a:rPr lang="cs-CZ" altLang="cs-CZ" sz="2400" dirty="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47F32864-3085-458C-A77F-4D0BDEA32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38" y="33766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dospělý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A0D2F50F-A087-4E9D-93DA-0C417498C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429000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plod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3D2ADF72-968F-477A-A9C8-95F55C964B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47200" y="2557800"/>
              <a:ext cx="3391200" cy="235440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3D2ADF72-968F-477A-A9C8-95F55C964B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7840" y="2548440"/>
                <a:ext cx="3409920" cy="2373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C401152-63A8-4C81-8F66-18F69A3F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53"/>
    </mc:Choice>
    <mc:Fallback>
      <p:transition spd="slow" advTm="13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30EAD9A0-F375-4385-A329-2DF57B9B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90525"/>
            <a:ext cx="8624888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 duplikace </a:t>
            </a:r>
            <a:r>
              <a:rPr lang="cs-CZ" altLang="cs-CZ" sz="2400" b="1"/>
              <a:t>domény</a:t>
            </a:r>
            <a:r>
              <a:rPr lang="en-US" altLang="cs-CZ" sz="2400" b="1"/>
              <a:t> </a:t>
            </a:r>
            <a:r>
              <a:rPr lang="en-US" altLang="cs-CZ" sz="2400"/>
              <a:t>(</a:t>
            </a:r>
            <a:r>
              <a:rPr lang="cs-CZ" altLang="cs-CZ" sz="2400"/>
              <a:t>většinou koreluje s exonem)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/>
              <a:t> </a:t>
            </a:r>
            <a:r>
              <a:rPr lang="en-US" altLang="cs-CZ" sz="2400"/>
              <a:t>hranice </a:t>
            </a:r>
            <a:r>
              <a:rPr lang="cs-CZ" altLang="cs-CZ" sz="2400"/>
              <a:t>domény jsou většinou kódovány </a:t>
            </a:r>
            <a:r>
              <a:rPr lang="cs-CZ" altLang="cs-CZ" sz="2400" b="1"/>
              <a:t>introny</a:t>
            </a:r>
            <a:r>
              <a:rPr lang="cs-CZ" altLang="cs-CZ" sz="2400"/>
              <a:t> – bez intronů by bylo obtížnější přesně vybrat pouze „doménovou“ část sekvence</a:t>
            </a:r>
            <a:endParaRPr lang="en-US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- </a:t>
            </a:r>
            <a:r>
              <a:rPr lang="cs-CZ" altLang="cs-CZ" sz="2400"/>
              <a:t>duplikací a </a:t>
            </a:r>
            <a:r>
              <a:rPr lang="cs-CZ" altLang="cs-CZ" sz="2400" b="1"/>
              <a:t>„shuffling“ domén</a:t>
            </a:r>
            <a:r>
              <a:rPr lang="en-US" altLang="cs-CZ" sz="2400"/>
              <a:t> </a:t>
            </a:r>
            <a:r>
              <a:rPr lang="cs-CZ" altLang="cs-CZ" sz="2400"/>
              <a:t>– poskládají se nové geny/proteiny – vytváří nová funkční/fyzická provázání (interakce </a:t>
            </a:r>
            <a:r>
              <a:rPr lang="en-US" altLang="cs-CZ" sz="2400"/>
              <a:t>=&gt; </a:t>
            </a:r>
            <a:r>
              <a:rPr lang="cs-CZ" altLang="cs-CZ" sz="2400"/>
              <a:t>nové „prosíťování“ interaktomů)</a:t>
            </a:r>
          </a:p>
        </p:txBody>
      </p:sp>
      <p:graphicFrame>
        <p:nvGraphicFramePr>
          <p:cNvPr id="41987" name="Object 5">
            <a:extLst>
              <a:ext uri="{FF2B5EF4-FFF2-40B4-BE49-F238E27FC236}">
                <a16:creationId xmlns:a16="http://schemas.microsoft.com/office/drawing/2014/main" id="{E15D9443-EEC2-4B20-8D7B-E0ED7D5A79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50" y="3500438"/>
          <a:ext cx="9217025" cy="527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Image" r:id="rId5" imgW="2286005" imgH="1307539" progId="Photoshop.Image.7">
                  <p:embed/>
                </p:oleObj>
              </mc:Choice>
              <mc:Fallback>
                <p:oleObj name="Image" r:id="rId5" imgW="2286005" imgH="1307539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500438"/>
                        <a:ext cx="9217025" cy="527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8D5AB19-55EF-4DD6-B989-2EE09AABFA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07"/>
    </mc:Choice>
    <mc:Fallback>
      <p:transition spd="slow" advTm="10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ED93EA5-DAA5-4BF3-BF16-248F9D21444D}"/>
              </a:ext>
            </a:extLst>
          </p:cNvPr>
          <p:cNvSpPr txBox="1"/>
          <p:nvPr/>
        </p:nvSpPr>
        <p:spPr>
          <a:xfrm>
            <a:off x="468313" y="620713"/>
            <a:ext cx="8208962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chemeClr val="accent6"/>
                </a:solidFill>
              </a:rPr>
              <a:t>Souhrn</a:t>
            </a:r>
          </a:p>
          <a:p>
            <a:pPr>
              <a:defRPr/>
            </a:pPr>
            <a:endParaRPr lang="cs-CZ" sz="3600" b="1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cs-CZ" sz="2400" dirty="0"/>
              <a:t>Průběh evoluce je ovlivněn mnoha faktory</a:t>
            </a:r>
          </a:p>
          <a:p>
            <a:pPr marL="285750" indent="-285750">
              <a:buFontTx/>
              <a:buChar char="-"/>
              <a:defRPr/>
            </a:pPr>
            <a:r>
              <a:rPr lang="cs-CZ" sz="2400" dirty="0"/>
              <a:t>Selekční tlaky udržující funkční a stabilní (dříve vytvořené) komplexy</a:t>
            </a:r>
          </a:p>
          <a:p>
            <a:pPr marL="285750" indent="-285750">
              <a:buFontTx/>
              <a:buChar char="-"/>
              <a:defRPr/>
            </a:pPr>
            <a:r>
              <a:rPr lang="cs-CZ" sz="2400" dirty="0"/>
              <a:t>Mutace modifikující proteiny/komplexy (drift) jsou eliminovány u esenciálních proteinů</a:t>
            </a:r>
          </a:p>
          <a:p>
            <a:pPr marL="285750" indent="-285750">
              <a:buFontTx/>
              <a:buChar char="-"/>
              <a:defRPr/>
            </a:pPr>
            <a:r>
              <a:rPr lang="cs-CZ" sz="2400" dirty="0"/>
              <a:t>Zatímco duplikované mohou podléhat mutacím „volněji“ </a:t>
            </a:r>
          </a:p>
          <a:p>
            <a:pPr marL="285750" indent="-285750">
              <a:buFontTx/>
              <a:buChar char="-"/>
              <a:defRPr/>
            </a:pPr>
            <a:r>
              <a:rPr lang="cs-CZ" sz="2400" dirty="0"/>
              <a:t>Duplikace a </a:t>
            </a:r>
            <a:r>
              <a:rPr lang="cs-CZ" sz="2400" dirty="0" err="1"/>
              <a:t>neofunkcionalizace</a:t>
            </a:r>
            <a:r>
              <a:rPr lang="cs-CZ" sz="2400" dirty="0"/>
              <a:t> (mutace) je hnací silou vzniku nových proteinů (nové kombinace domén) -komplexů – funkcí – typů buněk - organismů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6837D05-0C1C-41CC-8F42-048ABCF63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01"/>
    </mc:Choice>
    <mc:Fallback>
      <p:transition spd="slow" advTm="253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5">
            <a:extLst>
              <a:ext uri="{FF2B5EF4-FFF2-40B4-BE49-F238E27FC236}">
                <a16:creationId xmlns:a16="http://schemas.microsoft.com/office/drawing/2014/main" id="{A4119372-DFF6-4A8D-AB7A-18823C3258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715452"/>
              </p:ext>
            </p:extLst>
          </p:nvPr>
        </p:nvGraphicFramePr>
        <p:xfrm>
          <a:off x="301625" y="1916832"/>
          <a:ext cx="8734425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Image" r:id="rId5" imgW="11644444" imgH="5104762" progId="Photoshop.Image.7">
                  <p:embed/>
                </p:oleObj>
              </mc:Choice>
              <mc:Fallback>
                <p:oleObj name="Image" r:id="rId5" imgW="11644444" imgH="5104762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" y="1916832"/>
                        <a:ext cx="8734425" cy="382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>
            <a:extLst>
              <a:ext uri="{FF2B5EF4-FFF2-40B4-BE49-F238E27FC236}">
                <a16:creationId xmlns:a16="http://schemas.microsoft.com/office/drawing/2014/main" id="{8554B172-F425-426D-909A-C9C8DF566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379685"/>
            <a:ext cx="8624888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velmi příbuzné sekvence DNA/proteinů mezi člověkem a primáty díky „krátké“ době, po kterou mohlo k mutacím docházet (jsou zachovány i nukleotidy ve 3. pozici synonymních kodonů - </a:t>
            </a:r>
            <a:r>
              <a:rPr lang="cs-CZ" altLang="cs-CZ" sz="1800" dirty="0"/>
              <a:t>odhad 1/400AMK protein za 200,000 let)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 druhovou rozdílnost nezpůsobuje mnoho mutací v proteinech (nemohlo jich tolik vzniknout) – ale jiná regulace</a:t>
            </a:r>
          </a:p>
        </p:txBody>
      </p:sp>
      <p:sp>
        <p:nvSpPr>
          <p:cNvPr id="19460" name="Text Box 6">
            <a:extLst>
              <a:ext uri="{FF2B5EF4-FFF2-40B4-BE49-F238E27FC236}">
                <a16:creationId xmlns:a16="http://schemas.microsoft.com/office/drawing/2014/main" id="{559E5AF1-2242-4646-9849-DE43605D4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3513857"/>
            <a:ext cx="53213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100"/>
              <a:t>Figure 4-7</a:t>
            </a:r>
            <a:r>
              <a:rPr lang="cs-CZ" altLang="cs-CZ" sz="1100"/>
              <a:t>6</a:t>
            </a:r>
            <a:r>
              <a:rPr lang="en-US" altLang="cs-CZ" sz="1100"/>
              <a:t> </a:t>
            </a:r>
            <a:r>
              <a:rPr lang="en-US" altLang="cs-CZ" sz="1100" i="1"/>
              <a:t> Molecular Biology of the Cell</a:t>
            </a:r>
            <a:r>
              <a:rPr lang="en-US" altLang="cs-CZ" sz="1100"/>
              <a:t> (© Garland Science 2008)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B604E7C-A1C7-4ADB-A397-F33D810D98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37"/>
    </mc:Choice>
    <mc:Fallback>
      <p:transition spd="slow" advTm="9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AF21996-59C4-4B3E-9845-FA0F904DD176}"/>
              </a:ext>
            </a:extLst>
          </p:cNvPr>
          <p:cNvSpPr txBox="1"/>
          <p:nvPr/>
        </p:nvSpPr>
        <p:spPr>
          <a:xfrm>
            <a:off x="287337" y="1052736"/>
            <a:ext cx="8569325" cy="4462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chemeClr val="accent6"/>
                </a:solidFill>
              </a:rPr>
              <a:t>Praktické implikace</a:t>
            </a:r>
            <a:r>
              <a:rPr lang="cs-CZ" sz="2400" dirty="0">
                <a:solidFill>
                  <a:schemeClr val="accent6"/>
                </a:solidFill>
              </a:rPr>
              <a:t> (pro zkoušku)</a:t>
            </a:r>
          </a:p>
          <a:p>
            <a:pPr marL="285750" indent="-285750">
              <a:buFontTx/>
              <a:buChar char="-"/>
              <a:defRPr/>
            </a:pPr>
            <a:r>
              <a:rPr lang="cs-CZ" sz="2400" dirty="0"/>
              <a:t>analýza sekvenční podobnosti (stupeň konzervace)</a:t>
            </a:r>
          </a:p>
          <a:p>
            <a:pPr marL="742950" lvl="1" indent="-285750">
              <a:buFontTx/>
              <a:buChar char="-"/>
              <a:defRPr/>
            </a:pPr>
            <a:r>
              <a:rPr lang="cs-CZ" sz="2400" dirty="0"/>
              <a:t>napoví o přítomnosti domén (</a:t>
            </a:r>
            <a:r>
              <a:rPr lang="cs-CZ" sz="2400" dirty="0" err="1"/>
              <a:t>alignment</a:t>
            </a:r>
            <a:r>
              <a:rPr lang="cs-CZ" sz="2400" dirty="0"/>
              <a:t> – podobné AMK, doplnit analýzou sek. a terc. struktury)</a:t>
            </a:r>
          </a:p>
          <a:p>
            <a:pPr marL="742950" lvl="1" indent="-285750">
              <a:buFontTx/>
              <a:buChar char="-"/>
              <a:defRPr/>
            </a:pPr>
            <a:r>
              <a:rPr lang="cs-CZ" sz="2400" dirty="0"/>
              <a:t>projekce podobnosti do 3D modelu </a:t>
            </a:r>
            <a:r>
              <a:rPr lang="cs-CZ" sz="2000" dirty="0"/>
              <a:t>(</a:t>
            </a:r>
            <a:r>
              <a:rPr lang="cs-CZ" sz="2000" dirty="0" err="1"/>
              <a:t>ConSurf</a:t>
            </a:r>
            <a:r>
              <a:rPr lang="cs-CZ" sz="2000" dirty="0"/>
              <a:t>, </a:t>
            </a:r>
            <a:r>
              <a:rPr lang="cs-CZ" sz="2000" dirty="0" err="1"/>
              <a:t>PatchFinder</a:t>
            </a:r>
            <a:r>
              <a:rPr lang="cs-CZ" sz="2000" dirty="0"/>
              <a:t>) </a:t>
            </a:r>
            <a:r>
              <a:rPr lang="cs-CZ" sz="2400" dirty="0"/>
              <a:t>- konzervovaná struktura tj. vnitřní AMK držící </a:t>
            </a:r>
            <a:r>
              <a:rPr lang="cs-CZ" sz="2400" dirty="0" err="1"/>
              <a:t>fold</a:t>
            </a:r>
            <a:r>
              <a:rPr lang="cs-CZ" sz="2400" dirty="0"/>
              <a:t> </a:t>
            </a:r>
            <a:r>
              <a:rPr lang="cs-CZ" sz="2000" dirty="0"/>
              <a:t>(u </a:t>
            </a:r>
            <a:r>
              <a:rPr lang="cs-CZ" sz="2000" dirty="0" err="1"/>
              <a:t>ortologů</a:t>
            </a:r>
            <a:r>
              <a:rPr lang="cs-CZ" sz="2000" dirty="0"/>
              <a:t> i </a:t>
            </a:r>
            <a:r>
              <a:rPr lang="cs-CZ" sz="2000" dirty="0" err="1"/>
              <a:t>paralogů</a:t>
            </a:r>
            <a:r>
              <a:rPr lang="cs-CZ" sz="2000" dirty="0"/>
              <a:t>)</a:t>
            </a:r>
          </a:p>
          <a:p>
            <a:pPr marL="742950" lvl="1" indent="-285750">
              <a:buFontTx/>
              <a:buChar char="-"/>
              <a:defRPr/>
            </a:pPr>
            <a:r>
              <a:rPr lang="cs-CZ" sz="2400" dirty="0"/>
              <a:t>konzervované PPI kontaktní zóny na povrchu proteinu </a:t>
            </a:r>
            <a:r>
              <a:rPr lang="cs-CZ" sz="2000" dirty="0"/>
              <a:t>(povrchové AMK jsou konzervované pouze u </a:t>
            </a:r>
            <a:r>
              <a:rPr lang="cs-CZ" sz="2000" dirty="0" err="1"/>
              <a:t>ortologů</a:t>
            </a:r>
            <a:r>
              <a:rPr lang="cs-CZ" sz="2000" dirty="0"/>
              <a:t> – ne u </a:t>
            </a:r>
            <a:r>
              <a:rPr lang="cs-CZ" sz="2000" dirty="0" err="1"/>
              <a:t>paralogů</a:t>
            </a:r>
            <a:r>
              <a:rPr lang="cs-CZ" sz="2000" dirty="0"/>
              <a:t> - pokud jsou v </a:t>
            </a:r>
            <a:r>
              <a:rPr lang="cs-CZ" sz="2000" dirty="0" err="1"/>
              <a:t>alignmentu</a:t>
            </a:r>
            <a:r>
              <a:rPr lang="cs-CZ" sz="2000" dirty="0"/>
              <a:t> i </a:t>
            </a:r>
            <a:r>
              <a:rPr lang="cs-CZ" sz="2000" dirty="0" err="1"/>
              <a:t>paralogy</a:t>
            </a:r>
            <a:r>
              <a:rPr lang="cs-CZ" sz="2000" dirty="0"/>
              <a:t>, pak podobnost neuvidíte)</a:t>
            </a:r>
          </a:p>
          <a:p>
            <a:pPr marL="742950" lvl="1" indent="-285750">
              <a:buFontTx/>
              <a:buChar char="-"/>
              <a:defRPr/>
            </a:pP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A58C62D-A8B9-4BC6-92C9-6FC0ADED4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56"/>
    </mc:Choice>
    <mc:Fallback>
      <p:transition spd="slow" advTm="134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3BD7B005-DAAB-4E5C-8196-1A8E44AF6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333375"/>
            <a:ext cx="8624888" cy="637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 pro vzdálenější organismy (člověk a myš) je sekvence odlišnější (DNA je odlišnější než proteiny – pro 1AMK více kodonů</a:t>
            </a:r>
            <a:r>
              <a:rPr lang="en-US" altLang="cs-CZ" sz="2400"/>
              <a:t>; </a:t>
            </a:r>
            <a:r>
              <a:rPr lang="cs-CZ" altLang="cs-CZ" sz="2400"/>
              <a:t>regulační sekvence … </a:t>
            </a:r>
            <a:r>
              <a:rPr lang="en-US" altLang="cs-CZ" sz="2400"/>
              <a:t>intron je odli</a:t>
            </a:r>
            <a:r>
              <a:rPr lang="cs-CZ" altLang="cs-CZ" sz="2400"/>
              <a:t>š</a:t>
            </a:r>
            <a:r>
              <a:rPr lang="en-US" altLang="cs-CZ" sz="2400"/>
              <a:t>n</a:t>
            </a:r>
            <a:r>
              <a:rPr lang="cs-CZ" altLang="cs-CZ" sz="2400"/>
              <a:t>ější</a:t>
            </a:r>
            <a:r>
              <a:rPr lang="en-US" altLang="cs-CZ" sz="2400"/>
              <a:t> ne</a:t>
            </a:r>
            <a:r>
              <a:rPr lang="cs-CZ" altLang="cs-CZ" sz="2400"/>
              <a:t>ž kódující exon – intr. nekóduje protein) zde již působil selekční tlak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- odlišnost druhů je tedy dána spíše rozdílnou regulací (nekódujícími sekvencemi) tj. rozdílem v expresi proteinů než rozdílem v sekvenci proteinů (tj. rozdílnou funkcí proteinů)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- rozdílná exprese tj. rozdílné proteomy v buňkách podmiňují </a:t>
            </a:r>
            <a:r>
              <a:rPr lang="en-US" altLang="cs-CZ" sz="2400"/>
              <a:t>odli</a:t>
            </a:r>
            <a:r>
              <a:rPr lang="cs-CZ" altLang="cs-CZ" sz="2400"/>
              <a:t>š</a:t>
            </a:r>
            <a:r>
              <a:rPr lang="en-US" altLang="cs-CZ" sz="2400"/>
              <a:t>nost </a:t>
            </a:r>
            <a:r>
              <a:rPr lang="cs-CZ" altLang="cs-CZ" sz="2400"/>
              <a:t>buněk v organismu (svaly, játra …) i odlišnost buněk v čase a prostoru (morfogeneze – odlišný vzhled … mozek </a:t>
            </a:r>
            <a:r>
              <a:rPr lang="en-US" altLang="cs-CZ" sz="2400"/>
              <a:t>=&gt; men</a:t>
            </a:r>
            <a:r>
              <a:rPr lang="cs-CZ" altLang="cs-CZ" sz="2400"/>
              <a:t>ší </a:t>
            </a:r>
            <a:r>
              <a:rPr lang="en-US" altLang="cs-CZ" sz="2400"/>
              <a:t>probl</a:t>
            </a:r>
            <a:r>
              <a:rPr lang="cs-CZ" altLang="cs-CZ" sz="2400"/>
              <a:t>é</a:t>
            </a:r>
            <a:r>
              <a:rPr lang="en-US" altLang="cs-CZ" sz="2400"/>
              <a:t>m kd</a:t>
            </a:r>
            <a:r>
              <a:rPr lang="cs-CZ" altLang="cs-CZ" sz="2400"/>
              <a:t>yž se modifikuje/zmutuje program morfogeneze než když zmutuje protein </a:t>
            </a:r>
            <a:r>
              <a:rPr lang="en-US" altLang="cs-CZ" sz="2400"/>
              <a:t>=&gt; </a:t>
            </a:r>
            <a:r>
              <a:rPr lang="cs-CZ" altLang="cs-CZ" sz="2400"/>
              <a:t>vliv na funkci)  </a:t>
            </a:r>
          </a:p>
        </p:txBody>
      </p:sp>
      <p:pic>
        <p:nvPicPr>
          <p:cNvPr id="20483" name="Picture 4" descr="figure 4-78">
            <a:extLst>
              <a:ext uri="{FF2B5EF4-FFF2-40B4-BE49-F238E27FC236}">
                <a16:creationId xmlns:a16="http://schemas.microsoft.com/office/drawing/2014/main" id="{92D432D7-3771-4215-AFDE-23C40B2E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9438"/>
            <a:ext cx="8964613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5">
            <a:extLst>
              <a:ext uri="{FF2B5EF4-FFF2-40B4-BE49-F238E27FC236}">
                <a16:creationId xmlns:a16="http://schemas.microsoft.com/office/drawing/2014/main" id="{C1EF1C3F-66C2-4034-ACEC-06280D89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240088"/>
            <a:ext cx="7086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100"/>
              <a:t>Figure 4-7</a:t>
            </a:r>
            <a:r>
              <a:rPr lang="cs-CZ" altLang="cs-CZ" sz="1100"/>
              <a:t>8</a:t>
            </a:r>
            <a:r>
              <a:rPr lang="en-US" altLang="cs-CZ" sz="1100"/>
              <a:t> </a:t>
            </a:r>
            <a:r>
              <a:rPr lang="en-US" altLang="cs-CZ" sz="1100" i="1"/>
              <a:t> Molecular Biology of the Cell</a:t>
            </a:r>
            <a:r>
              <a:rPr lang="en-US" altLang="cs-CZ" sz="1100"/>
              <a:t> (© Garland Science 2008)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3840AC6D-69DB-4F00-A1D3-173B6E032A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0560" y="2523960"/>
              <a:ext cx="8226360" cy="32328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3840AC6D-69DB-4F00-A1D3-173B6E032A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200" y="2514600"/>
                <a:ext cx="8245080" cy="342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B927705-9638-4EF5-B5B3-A4758B1E3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62"/>
    </mc:Choice>
    <mc:Fallback>
      <p:transition spd="slow" advTm="116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252216FB-9EC0-4348-B967-67E673DF4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52578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nejpomaleji se mění proteiny, které jsou zapojeny do nejvíce interakcí s dalšími proteiny (limitována, jak struktura, tak povrch)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není příliš prostoru pro změny - např. ubikvitin, DNA polymerásy, histony, ribosomální proteiny, … („drží“ základní systém)</a:t>
            </a:r>
          </a:p>
        </p:txBody>
      </p:sp>
      <p:graphicFrame>
        <p:nvGraphicFramePr>
          <p:cNvPr id="22531" name="Object 5">
            <a:extLst>
              <a:ext uri="{FF2B5EF4-FFF2-40B4-BE49-F238E27FC236}">
                <a16:creationId xmlns:a16="http://schemas.microsoft.com/office/drawing/2014/main" id="{43FE1228-F364-4523-805A-553CC005A0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1025" y="-26988"/>
          <a:ext cx="3590925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Image" r:id="rId5" imgW="2270572" imgH="3322045" progId="Photoshop.Image.7">
                  <p:embed/>
                </p:oleObj>
              </mc:Choice>
              <mc:Fallback>
                <p:oleObj name="Image" r:id="rId5" imgW="2270572" imgH="3322045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1025" y="-26988"/>
                        <a:ext cx="3590925" cy="525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7">
            <a:extLst>
              <a:ext uri="{FF2B5EF4-FFF2-40B4-BE49-F238E27FC236}">
                <a16:creationId xmlns:a16="http://schemas.microsoft.com/office/drawing/2014/main" id="{A7F9490D-450B-4588-89B6-877B830B9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500438"/>
            <a:ext cx="56880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 konzervované proteiny jsou stabilní, optimální pro svoji funkci (enzymatickou aktivitu, pro interakce s partnery …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ko-evolvují celé komplexy)</a:t>
            </a:r>
          </a:p>
        </p:txBody>
      </p:sp>
      <p:sp>
        <p:nvSpPr>
          <p:cNvPr id="22533" name="Text Box 8">
            <a:extLst>
              <a:ext uri="{FF2B5EF4-FFF2-40B4-BE49-F238E27FC236}">
                <a16:creationId xmlns:a16="http://schemas.microsoft.com/office/drawing/2014/main" id="{DB343A8A-2549-4E45-88B4-0EDEFB17D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5229225"/>
            <a:ext cx="90630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selekční tlak na stabilitu a funkci - nutnost zachování funkce neposkytuje příliš prostoru pro evoluci/rozvoj nových vlastností (ale neznamená ani selekci na „nejstabilnější“ či „nejaktivnější“ = určitá volnost)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4736E76-20D2-456F-B833-9891B59A7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14"/>
    </mc:Choice>
    <mc:Fallback>
      <p:transition spd="slow" advTm="14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>
            <a:extLst>
              <a:ext uri="{FF2B5EF4-FFF2-40B4-BE49-F238E27FC236}">
                <a16:creationId xmlns:a16="http://schemas.microsoft.com/office/drawing/2014/main" id="{F172022F-E043-4C93-BBFD-70AF07C89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518150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A3CB657-F3A2-4DD2-82F4-0579E2A14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518150"/>
            <a:ext cx="144462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650BBF8F-ABBE-4BCF-B329-ADC67B8B4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518150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558" name="Rectangle 5">
            <a:extLst>
              <a:ext uri="{FF2B5EF4-FFF2-40B4-BE49-F238E27FC236}">
                <a16:creationId xmlns:a16="http://schemas.microsoft.com/office/drawing/2014/main" id="{759CDAA9-568B-42F8-8736-2D6906E96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5518150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559" name="Rectangle 6">
            <a:extLst>
              <a:ext uri="{FF2B5EF4-FFF2-40B4-BE49-F238E27FC236}">
                <a16:creationId xmlns:a16="http://schemas.microsoft.com/office/drawing/2014/main" id="{F173D45D-CF71-4863-B20A-295141F5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5518150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560" name="Rectangle 7">
            <a:extLst>
              <a:ext uri="{FF2B5EF4-FFF2-40B4-BE49-F238E27FC236}">
                <a16:creationId xmlns:a16="http://schemas.microsoft.com/office/drawing/2014/main" id="{4619554F-43EC-4EDF-B9B4-DD6A88C2E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5518150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23561" name="Object 8">
            <a:extLst>
              <a:ext uri="{FF2B5EF4-FFF2-40B4-BE49-F238E27FC236}">
                <a16:creationId xmlns:a16="http://schemas.microsoft.com/office/drawing/2014/main" id="{49470FFB-A299-475C-A9E6-FE38EC16A6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6381750"/>
          <a:ext cx="867727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8" name="Image" r:id="rId5" imgW="11568254" imgH="2933333" progId="Photoshop.Image.7">
                  <p:embed/>
                </p:oleObj>
              </mc:Choice>
              <mc:Fallback>
                <p:oleObj name="Image" r:id="rId5" imgW="11568254" imgH="2933333" progId="Photoshop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6381750"/>
                        <a:ext cx="8677275" cy="220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2" name="Object 9">
            <a:extLst>
              <a:ext uri="{FF2B5EF4-FFF2-40B4-BE49-F238E27FC236}">
                <a16:creationId xmlns:a16="http://schemas.microsoft.com/office/drawing/2014/main" id="{7AA346BB-805B-4233-B004-418CF44D47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5543550"/>
          <a:ext cx="86963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9" name="Image" r:id="rId7" imgW="11593651" imgH="1117460" progId="Photoshop.Image.7">
                  <p:embed/>
                </p:oleObj>
              </mc:Choice>
              <mc:Fallback>
                <p:oleObj name="Image" r:id="rId7" imgW="11593651" imgH="1117460" progId="Photoshop.Image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5543550"/>
                        <a:ext cx="86963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3" name="Object 11">
            <a:extLst>
              <a:ext uri="{FF2B5EF4-FFF2-40B4-BE49-F238E27FC236}">
                <a16:creationId xmlns:a16="http://schemas.microsoft.com/office/drawing/2014/main" id="{B7682398-287E-42CF-ADB4-DA8D4515C4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3933825"/>
          <a:ext cx="86868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" name="Image" r:id="rId9" imgW="11580952" imgH="2082540" progId="Photoshop.Image.7">
                  <p:embed/>
                </p:oleObj>
              </mc:Choice>
              <mc:Fallback>
                <p:oleObj name="Image" r:id="rId9" imgW="11580952" imgH="2082540" progId="Photoshop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933825"/>
                        <a:ext cx="868680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13">
            <a:extLst>
              <a:ext uri="{FF2B5EF4-FFF2-40B4-BE49-F238E27FC236}">
                <a16:creationId xmlns:a16="http://schemas.microsoft.com/office/drawing/2014/main" id="{44731E42-C74D-434F-9F33-3625C13BD0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3933825"/>
          <a:ext cx="344488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1" name="Image" r:id="rId11" imgW="456821" imgH="2044444" progId="Photoshop.Image.7">
                  <p:embed/>
                </p:oleObj>
              </mc:Choice>
              <mc:Fallback>
                <p:oleObj name="Image" r:id="rId11" imgW="456821" imgH="2044444" progId="Photoshop.Image.7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3933825"/>
                        <a:ext cx="344488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5" name="Text Box 14">
            <a:extLst>
              <a:ext uri="{FF2B5EF4-FFF2-40B4-BE49-F238E27FC236}">
                <a16:creationId xmlns:a16="http://schemas.microsoft.com/office/drawing/2014/main" id="{671FF9F9-3613-4088-8CF9-D8FC5F434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419725"/>
            <a:ext cx="387351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T.</a:t>
            </a:r>
          </a:p>
        </p:txBody>
      </p:sp>
      <p:sp>
        <p:nvSpPr>
          <p:cNvPr id="23566" name="Text Box 15">
            <a:extLst>
              <a:ext uri="{FF2B5EF4-FFF2-40B4-BE49-F238E27FC236}">
                <a16:creationId xmlns:a16="http://schemas.microsoft.com/office/drawing/2014/main" id="{89FC807D-D1E6-456B-B989-4275014AC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3644900"/>
            <a:ext cx="503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KVASINKY … určitá volnost v obsazení AMK</a:t>
            </a:r>
          </a:p>
        </p:txBody>
      </p:sp>
      <p:pic>
        <p:nvPicPr>
          <p:cNvPr id="23567" name="Picture 16">
            <a:extLst>
              <a:ext uri="{FF2B5EF4-FFF2-40B4-BE49-F238E27FC236}">
                <a16:creationId xmlns:a16="http://schemas.microsoft.com/office/drawing/2014/main" id="{A6AAF7A6-1509-44DD-A10C-8AF7865A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70263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8" name="Text Box 18">
            <a:extLst>
              <a:ext uri="{FF2B5EF4-FFF2-40B4-BE49-F238E27FC236}">
                <a16:creationId xmlns:a16="http://schemas.microsoft.com/office/drawing/2014/main" id="{F4F53B54-59EF-43D9-B28D-C83F7A91D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725" y="19050"/>
            <a:ext cx="28527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Valdar a Thornton, Proteins, 2001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Guerineau et al, PLoS One, 2012</a:t>
            </a:r>
          </a:p>
        </p:txBody>
      </p:sp>
      <p:sp>
        <p:nvSpPr>
          <p:cNvPr id="23569" name="Text Box 19">
            <a:extLst>
              <a:ext uri="{FF2B5EF4-FFF2-40B4-BE49-F238E27FC236}">
                <a16:creationId xmlns:a16="http://schemas.microsoft.com/office/drawing/2014/main" id="{2F6B9684-5ED3-489A-97DF-899A1C6D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958801"/>
            <a:ext cx="57245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selekční tlak na </a:t>
            </a:r>
            <a:r>
              <a:rPr lang="cs-CZ" altLang="cs-CZ" sz="1800" b="1" dirty="0"/>
              <a:t>strukturu</a:t>
            </a:r>
            <a:r>
              <a:rPr lang="cs-CZ" altLang="cs-CZ" sz="1800" dirty="0"/>
              <a:t>,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selekční tlak na </a:t>
            </a:r>
            <a:r>
              <a:rPr lang="cs-CZ" altLang="cs-CZ" sz="1800" dirty="0" err="1"/>
              <a:t>na</a:t>
            </a:r>
            <a:r>
              <a:rPr lang="cs-CZ" altLang="cs-CZ" sz="1800" dirty="0"/>
              <a:t> povrch = </a:t>
            </a:r>
            <a:r>
              <a:rPr lang="cs-CZ" altLang="cs-CZ" sz="1800" b="1" dirty="0"/>
              <a:t>interakce, PTM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mutace, které neruší jsou </a:t>
            </a:r>
            <a:r>
              <a:rPr lang="cs-CZ" altLang="cs-CZ" sz="1800" b="1" dirty="0"/>
              <a:t>neutrální </a:t>
            </a:r>
            <a:r>
              <a:rPr lang="cs-CZ" altLang="cs-CZ" sz="1800" dirty="0"/>
              <a:t>(protein je částečně modifikován)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modifikace je kompenzována (i později) mutací partnera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- změní se v čase a v budoucnu může přinést novou vlastnost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469C26FF-7640-4E2A-8894-B0036DFFE4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6000" y="994320"/>
              <a:ext cx="2082600" cy="530316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469C26FF-7640-4E2A-8894-B0036DFFE4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6640" y="984960"/>
                <a:ext cx="2101320" cy="5321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E6E9D42-C14A-469D-BCDB-2F617348FA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242"/>
    </mc:Choice>
    <mc:Fallback>
      <p:transition spd="slow" advTm="40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>
            <a:extLst>
              <a:ext uri="{FF2B5EF4-FFF2-40B4-BE49-F238E27FC236}">
                <a16:creationId xmlns:a16="http://schemas.microsoft.com/office/drawing/2014/main" id="{0115EE0F-C02C-4139-BD99-748740238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581525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79" name="Rectangle 12">
            <a:extLst>
              <a:ext uri="{FF2B5EF4-FFF2-40B4-BE49-F238E27FC236}">
                <a16:creationId xmlns:a16="http://schemas.microsoft.com/office/drawing/2014/main" id="{B76CF034-3BFD-4F66-9F42-C74AF5767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4581525"/>
            <a:ext cx="73025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80" name="Rectangle 15">
            <a:extLst>
              <a:ext uri="{FF2B5EF4-FFF2-40B4-BE49-F238E27FC236}">
                <a16:creationId xmlns:a16="http://schemas.microsoft.com/office/drawing/2014/main" id="{87CF413F-A030-4E61-89E0-185C6C5A2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4581525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24581" name="Object 2">
            <a:extLst>
              <a:ext uri="{FF2B5EF4-FFF2-40B4-BE49-F238E27FC236}">
                <a16:creationId xmlns:a16="http://schemas.microsoft.com/office/drawing/2014/main" id="{D0108011-451E-44D7-BEEE-E944B58A75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4659313"/>
          <a:ext cx="867727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name="Image" r:id="rId6" imgW="11568254" imgH="2933333" progId="Photoshop.Image.7">
                  <p:embed/>
                </p:oleObj>
              </mc:Choice>
              <mc:Fallback>
                <p:oleObj name="Image" r:id="rId6" imgW="11568254" imgH="2933333" progId="Photoshop.Image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659313"/>
                        <a:ext cx="8677275" cy="220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2083" name="Object 3">
            <a:extLst>
              <a:ext uri="{FF2B5EF4-FFF2-40B4-BE49-F238E27FC236}">
                <a16:creationId xmlns:a16="http://schemas.microsoft.com/office/drawing/2014/main" id="{7DC17319-7C0B-4603-8B9A-82E6FC1C69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4668838"/>
          <a:ext cx="352425" cy="214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2" name="Image" r:id="rId8" imgW="469841" imgH="2869841" progId="Photoshop.Image.7">
                  <p:embed/>
                </p:oleObj>
              </mc:Choice>
              <mc:Fallback>
                <p:oleObj name="Image" r:id="rId8" imgW="469841" imgH="2869841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4668838"/>
                        <a:ext cx="352425" cy="214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2084" name="Text Box 4">
            <a:extLst>
              <a:ext uri="{FF2B5EF4-FFF2-40B4-BE49-F238E27FC236}">
                <a16:creationId xmlns:a16="http://schemas.microsoft.com/office/drawing/2014/main" id="{4C68B8C5-FDCF-4CD0-9A91-36968D50C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41888"/>
            <a:ext cx="3492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I</a:t>
            </a:r>
          </a:p>
        </p:txBody>
      </p:sp>
      <p:graphicFrame>
        <p:nvGraphicFramePr>
          <p:cNvPr id="302085" name="Object 5">
            <a:extLst>
              <a:ext uri="{FF2B5EF4-FFF2-40B4-BE49-F238E27FC236}">
                <a16:creationId xmlns:a16="http://schemas.microsoft.com/office/drawing/2014/main" id="{D8509836-D100-4D20-A901-B5B612F4E8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3789363"/>
          <a:ext cx="86963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3" name="Image" r:id="rId10" imgW="11593651" imgH="1117460" progId="Photoshop.Image.7">
                  <p:embed/>
                </p:oleObj>
              </mc:Choice>
              <mc:Fallback>
                <p:oleObj name="Image" r:id="rId10" imgW="11593651" imgH="1117460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789363"/>
                        <a:ext cx="86963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2086" name="Object 6">
            <a:extLst>
              <a:ext uri="{FF2B5EF4-FFF2-40B4-BE49-F238E27FC236}">
                <a16:creationId xmlns:a16="http://schemas.microsoft.com/office/drawing/2014/main" id="{5F660E99-5530-40E9-B7B5-C6C6A2BFCA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794125"/>
          <a:ext cx="369888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" name="Image" r:id="rId12" imgW="469841" imgH="1015515" progId="Photoshop.Image.7">
                  <p:embed/>
                </p:oleObj>
              </mc:Choice>
              <mc:Fallback>
                <p:oleObj name="Image" r:id="rId12" imgW="469841" imgH="1015515" progId="Photoshop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94125"/>
                        <a:ext cx="369888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2087" name="Text Box 7">
            <a:extLst>
              <a:ext uri="{FF2B5EF4-FFF2-40B4-BE49-F238E27FC236}">
                <a16:creationId xmlns:a16="http://schemas.microsoft.com/office/drawing/2014/main" id="{012CBB63-9965-4449-A873-97C80D903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3500438"/>
            <a:ext cx="403225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…RYBY, OBOJŽIVELNÍCI, PTÁCI …</a:t>
            </a:r>
          </a:p>
        </p:txBody>
      </p:sp>
      <p:sp>
        <p:nvSpPr>
          <p:cNvPr id="302099" name="Rectangle 19">
            <a:extLst>
              <a:ext uri="{FF2B5EF4-FFF2-40B4-BE49-F238E27FC236}">
                <a16:creationId xmlns:a16="http://schemas.microsoft.com/office/drawing/2014/main" id="{B72E7482-A981-4C8D-AEED-D61E2171F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395288" cy="692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88" name="TextovéPole 1">
            <a:extLst>
              <a:ext uri="{FF2B5EF4-FFF2-40B4-BE49-F238E27FC236}">
                <a16:creationId xmlns:a16="http://schemas.microsoft.com/office/drawing/2014/main" id="{C5133EC7-2C16-49A2-97F4-3AAC6989B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1549400"/>
            <a:ext cx="43799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- mutace specifické AMK na Ala zruší Nse3-Nse4 interakci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- „mutace“/změny těchto AMK na podobné (hydrofobní) AMK tyto interakce neruší</a:t>
            </a:r>
          </a:p>
        </p:txBody>
      </p:sp>
      <p:sp>
        <p:nvSpPr>
          <p:cNvPr id="24589" name="Text Box 18">
            <a:extLst>
              <a:ext uri="{FF2B5EF4-FFF2-40B4-BE49-F238E27FC236}">
                <a16:creationId xmlns:a16="http://schemas.microsoft.com/office/drawing/2014/main" id="{11495B76-3BFF-41EA-853D-CD20E94DC7D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670006" y="2126457"/>
            <a:ext cx="25892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Hudson et al, PLoS One, 2011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9D2B28-E459-4573-B90A-96168B30A5A5}"/>
              </a:ext>
            </a:extLst>
          </p:cNvPr>
          <p:cNvSpPr txBox="1"/>
          <p:nvPr/>
        </p:nvSpPr>
        <p:spPr>
          <a:xfrm>
            <a:off x="68263" y="379413"/>
            <a:ext cx="41608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accent6"/>
                </a:solidFill>
              </a:rPr>
              <a:t>Silná konzervace v blízkých organismech</a:t>
            </a:r>
          </a:p>
        </p:txBody>
      </p:sp>
      <p:pic>
        <p:nvPicPr>
          <p:cNvPr id="24591" name="Obrázek 4">
            <a:extLst>
              <a:ext uri="{FF2B5EF4-FFF2-40B4-BE49-F238E27FC236}">
                <a16:creationId xmlns:a16="http://schemas.microsoft.com/office/drawing/2014/main" id="{F123D4A1-5D85-49CF-BF37-B5340AEDE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76213"/>
            <a:ext cx="4070350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Text Box 17">
            <a:extLst>
              <a:ext uri="{FF2B5EF4-FFF2-40B4-BE49-F238E27FC236}">
                <a16:creationId xmlns:a16="http://schemas.microsoft.com/office/drawing/2014/main" id="{7B5778A0-5B6B-4093-BFD0-B098D9CA4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5" y="85725"/>
            <a:ext cx="92233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Nse3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98DED703-31DC-44F6-9E8F-FD6A874F3D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5240" y="1342800"/>
              <a:ext cx="6586200" cy="539640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98DED703-31DC-44F6-9E8F-FD6A874F3D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5880" y="1333440"/>
                <a:ext cx="6604920" cy="5415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D6F2ED4-BDF9-47EE-A6E6-E8D6651EF8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58"/>
    </mc:Choice>
    <mc:Fallback>
      <p:transition spd="slow" advTm="76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30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0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2084" grpId="0"/>
      <p:bldP spid="302087" grpId="0"/>
      <p:bldP spid="3020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>
            <a:extLst>
              <a:ext uri="{FF2B5EF4-FFF2-40B4-BE49-F238E27FC236}">
                <a16:creationId xmlns:a16="http://schemas.microsoft.com/office/drawing/2014/main" id="{4FCD7013-C930-4B4A-BBD7-38E0B5440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518150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03" name="Rectangle 12">
            <a:extLst>
              <a:ext uri="{FF2B5EF4-FFF2-40B4-BE49-F238E27FC236}">
                <a16:creationId xmlns:a16="http://schemas.microsoft.com/office/drawing/2014/main" id="{1B7BCD75-D8D7-48E0-B9A4-3190430F1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5518150"/>
            <a:ext cx="73025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04" name="Rectangle 15">
            <a:extLst>
              <a:ext uri="{FF2B5EF4-FFF2-40B4-BE49-F238E27FC236}">
                <a16:creationId xmlns:a16="http://schemas.microsoft.com/office/drawing/2014/main" id="{A6552754-2AA8-40C0-8A1B-F7035B83E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5518150"/>
            <a:ext cx="1444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25605" name="Object 8">
            <a:extLst>
              <a:ext uri="{FF2B5EF4-FFF2-40B4-BE49-F238E27FC236}">
                <a16:creationId xmlns:a16="http://schemas.microsoft.com/office/drawing/2014/main" id="{C09DFC62-429E-41C6-855E-252F77487A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6381750"/>
          <a:ext cx="867727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5" name="Image" r:id="rId5" imgW="11568254" imgH="2933333" progId="Photoshop.Image.7">
                  <p:embed/>
                </p:oleObj>
              </mc:Choice>
              <mc:Fallback>
                <p:oleObj name="Image" r:id="rId5" imgW="11568254" imgH="2933333" progId="Photoshop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6381750"/>
                        <a:ext cx="8677275" cy="220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9">
            <a:extLst>
              <a:ext uri="{FF2B5EF4-FFF2-40B4-BE49-F238E27FC236}">
                <a16:creationId xmlns:a16="http://schemas.microsoft.com/office/drawing/2014/main" id="{B9A985F5-06DE-4EE1-8F36-6EACE9E8C6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5543550"/>
          <a:ext cx="86963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6" name="Image" r:id="rId7" imgW="11593651" imgH="1117460" progId="Photoshop.Image.7">
                  <p:embed/>
                </p:oleObj>
              </mc:Choice>
              <mc:Fallback>
                <p:oleObj name="Image" r:id="rId7" imgW="11593651" imgH="1117460" progId="Photoshop.Image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5543550"/>
                        <a:ext cx="86963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11">
            <a:extLst>
              <a:ext uri="{FF2B5EF4-FFF2-40B4-BE49-F238E27FC236}">
                <a16:creationId xmlns:a16="http://schemas.microsoft.com/office/drawing/2014/main" id="{737B4CC1-552A-4D6E-8EAD-DED95A6AC3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3933825"/>
          <a:ext cx="86868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7" name="Image" r:id="rId9" imgW="11580952" imgH="2082540" progId="Photoshop.Image.7">
                  <p:embed/>
                </p:oleObj>
              </mc:Choice>
              <mc:Fallback>
                <p:oleObj name="Image" r:id="rId9" imgW="11580952" imgH="2082540" progId="Photoshop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933825"/>
                        <a:ext cx="868680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13">
            <a:extLst>
              <a:ext uri="{FF2B5EF4-FFF2-40B4-BE49-F238E27FC236}">
                <a16:creationId xmlns:a16="http://schemas.microsoft.com/office/drawing/2014/main" id="{05F944A5-0814-4CC5-9A34-8830346A16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3933825"/>
          <a:ext cx="344488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8" name="Image" r:id="rId11" imgW="456821" imgH="2044444" progId="Photoshop.Image.7">
                  <p:embed/>
                </p:oleObj>
              </mc:Choice>
              <mc:Fallback>
                <p:oleObj name="Image" r:id="rId11" imgW="456821" imgH="2044444" progId="Photoshop.Image.7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3933825"/>
                        <a:ext cx="344488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9" name="Text Box 14">
            <a:extLst>
              <a:ext uri="{FF2B5EF4-FFF2-40B4-BE49-F238E27FC236}">
                <a16:creationId xmlns:a16="http://schemas.microsoft.com/office/drawing/2014/main" id="{245F3DB3-441F-43F8-BDE0-978BB424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419725"/>
            <a:ext cx="387351" cy="1465263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T.</a:t>
            </a:r>
          </a:p>
        </p:txBody>
      </p:sp>
      <p:sp>
        <p:nvSpPr>
          <p:cNvPr id="25610" name="Text Box 15">
            <a:extLst>
              <a:ext uri="{FF2B5EF4-FFF2-40B4-BE49-F238E27FC236}">
                <a16:creationId xmlns:a16="http://schemas.microsoft.com/office/drawing/2014/main" id="{B43221CA-596C-4FEA-BCF6-7CB6F7FB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3644900"/>
            <a:ext cx="503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KVASINKY … určitá volnost v obsazení AMK</a:t>
            </a:r>
          </a:p>
        </p:txBody>
      </p:sp>
      <p:sp>
        <p:nvSpPr>
          <p:cNvPr id="25611" name="Text Box 18">
            <a:extLst>
              <a:ext uri="{FF2B5EF4-FFF2-40B4-BE49-F238E27FC236}">
                <a16:creationId xmlns:a16="http://schemas.microsoft.com/office/drawing/2014/main" id="{526ED577-285D-402A-AC8D-A7F9B07D3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3522663"/>
            <a:ext cx="2805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Guerineau et al, PLoS One, 2012</a:t>
            </a:r>
          </a:p>
        </p:txBody>
      </p:sp>
      <p:pic>
        <p:nvPicPr>
          <p:cNvPr id="25612" name="Obrázek 1">
            <a:extLst>
              <a:ext uri="{FF2B5EF4-FFF2-40B4-BE49-F238E27FC236}">
                <a16:creationId xmlns:a16="http://schemas.microsoft.com/office/drawing/2014/main" id="{F50C7578-E375-4983-BA16-CE6864BB66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8125"/>
            <a:ext cx="411480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ovéPole 21">
            <a:extLst>
              <a:ext uri="{FF2B5EF4-FFF2-40B4-BE49-F238E27FC236}">
                <a16:creationId xmlns:a16="http://schemas.microsoft.com/office/drawing/2014/main" id="{2B1A11FC-C744-491E-926B-CFABFBE57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24" y="1333500"/>
            <a:ext cx="43799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- „mutace“/změny těchto AMK na odlišné (polární </a:t>
            </a:r>
            <a:r>
              <a:rPr lang="cs-CZ" altLang="cs-CZ" sz="2000" dirty="0" err="1"/>
              <a:t>Thr</a:t>
            </a:r>
            <a:r>
              <a:rPr lang="cs-CZ" altLang="cs-CZ" sz="2000" dirty="0"/>
              <a:t> nebo posun motivu o 1AMK na konci)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- interakční partner se ovšem také „mění“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- „mutace“/změny zřejmě </a:t>
            </a:r>
            <a:r>
              <a:rPr lang="cs-CZ" altLang="cs-CZ" sz="2000" dirty="0" err="1"/>
              <a:t>koevolvují</a:t>
            </a: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/>
              <a:t>- teorie kompenzačních mutací …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028D8ED-1F5E-418B-888E-C1B85C8860DC}"/>
              </a:ext>
            </a:extLst>
          </p:cNvPr>
          <p:cNvSpPr txBox="1"/>
          <p:nvPr/>
        </p:nvSpPr>
        <p:spPr>
          <a:xfrm>
            <a:off x="68263" y="379413"/>
            <a:ext cx="41608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accent6"/>
                </a:solidFill>
              </a:rPr>
              <a:t>Slabší konzervace ve vzdálených organismech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BBC24E13-D9D9-4683-9E4C-7021E5E8B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2209800"/>
            <a:ext cx="346075" cy="13239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/>
              <a:t>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/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/>
              <a:t>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/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/>
              <a:t>T</a:t>
            </a:r>
          </a:p>
        </p:txBody>
      </p:sp>
      <p:sp>
        <p:nvSpPr>
          <p:cNvPr id="25616" name="Text Box 14">
            <a:extLst>
              <a:ext uri="{FF2B5EF4-FFF2-40B4-BE49-F238E27FC236}">
                <a16:creationId xmlns:a16="http://schemas.microsoft.com/office/drawing/2014/main" id="{65A65927-09E0-4F52-B5D6-728B8E12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1125538"/>
            <a:ext cx="30003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886850-5530-4019-97CE-EC46A55D6F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90"/>
    </mc:Choice>
    <mc:Fallback>
      <p:transition spd="slow" advTm="9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>
            <a:extLst>
              <a:ext uri="{FF2B5EF4-FFF2-40B4-BE49-F238E27FC236}">
                <a16:creationId xmlns:a16="http://schemas.microsoft.com/office/drawing/2014/main" id="{EB823A2B-A9B4-4A23-A102-659FE97C2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60350"/>
            <a:ext cx="42989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figure 3-39">
            <a:extLst>
              <a:ext uri="{FF2B5EF4-FFF2-40B4-BE49-F238E27FC236}">
                <a16:creationId xmlns:a16="http://schemas.microsoft.com/office/drawing/2014/main" id="{57545ABC-F505-4F6D-BE5B-B034CFCBE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8531225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3">
            <a:extLst>
              <a:ext uri="{FF2B5EF4-FFF2-40B4-BE49-F238E27FC236}">
                <a16:creationId xmlns:a16="http://schemas.microsoft.com/office/drawing/2014/main" id="{EAACE892-DDB9-4647-B21F-98FE486CC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6503988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100"/>
              <a:t>Figure 3-39 </a:t>
            </a:r>
            <a:r>
              <a:rPr lang="en-US" altLang="cs-CZ" sz="1100" i="1"/>
              <a:t> Molecular Biology of the Cell</a:t>
            </a:r>
            <a:r>
              <a:rPr lang="en-US" altLang="cs-CZ" sz="1100"/>
              <a:t> (© Garland Science 2008)</a:t>
            </a:r>
          </a:p>
        </p:txBody>
      </p:sp>
      <p:sp>
        <p:nvSpPr>
          <p:cNvPr id="27653" name="Text Box 18">
            <a:extLst>
              <a:ext uri="{FF2B5EF4-FFF2-40B4-BE49-F238E27FC236}">
                <a16:creationId xmlns:a16="http://schemas.microsoft.com/office/drawing/2014/main" id="{FA052110-A0DA-4C48-885B-C205C7DDD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-1588"/>
            <a:ext cx="2414588" cy="30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Gligoris et al, Science, 2014</a:t>
            </a:r>
          </a:p>
        </p:txBody>
      </p:sp>
      <p:sp>
        <p:nvSpPr>
          <p:cNvPr id="6" name="TextovéPole 21">
            <a:extLst>
              <a:ext uri="{FF2B5EF4-FFF2-40B4-BE49-F238E27FC236}">
                <a16:creationId xmlns:a16="http://schemas.microsoft.com/office/drawing/2014/main" id="{8019BB4F-09D0-4DD4-9E5A-5E772D36B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306388"/>
            <a:ext cx="43783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cs-CZ" altLang="cs-CZ" sz="2000" dirty="0" err="1"/>
              <a:t>konzervovanost</a:t>
            </a:r>
            <a:r>
              <a:rPr lang="cs-CZ" altLang="cs-CZ" sz="2000" dirty="0"/>
              <a:t> vazebného místa na povrchu SMC3 (vazba Scc1) 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endParaRPr lang="cs-CZ" altLang="cs-CZ" sz="2000" dirty="0"/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endParaRPr lang="cs-CZ" altLang="cs-CZ" sz="2000" dirty="0"/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endParaRPr lang="cs-CZ" altLang="cs-CZ" sz="2000" dirty="0"/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/>
              <a:t> 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cs-CZ" altLang="cs-CZ" sz="2000" dirty="0" err="1"/>
              <a:t>konzervovanost</a:t>
            </a:r>
            <a:r>
              <a:rPr lang="cs-CZ" altLang="cs-CZ" sz="2000" dirty="0"/>
              <a:t> vazebného místa na povrchu SH2 domény (vazba </a:t>
            </a:r>
            <a:r>
              <a:rPr lang="cs-CZ" altLang="cs-CZ" sz="2000" dirty="0" err="1"/>
              <a:t>fosfopeptidů</a:t>
            </a:r>
            <a:r>
              <a:rPr lang="cs-CZ" altLang="cs-CZ" sz="2000" dirty="0"/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b="1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C9CBEB82-C37B-4298-BA7E-1F6DB30D4F5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3880" y="552240"/>
              <a:ext cx="3518640" cy="282168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C9CBEB82-C37B-4298-BA7E-1F6DB30D4F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520" y="542880"/>
                <a:ext cx="3537360" cy="2840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1A58F99-69E9-4895-A85A-D4C3763DF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93"/>
    </mc:Choice>
    <mc:Fallback>
      <p:transition spd="slow" advTm="8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3">
            <a:extLst>
              <a:ext uri="{FF2B5EF4-FFF2-40B4-BE49-F238E27FC236}">
                <a16:creationId xmlns:a16="http://schemas.microsoft.com/office/drawing/2014/main" id="{00B99257-B64A-4BB5-8AE2-06C0CC0DB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441642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1">
            <a:extLst>
              <a:ext uri="{FF2B5EF4-FFF2-40B4-BE49-F238E27FC236}">
                <a16:creationId xmlns:a16="http://schemas.microsoft.com/office/drawing/2014/main" id="{BE7BBE26-8074-40E8-913D-0427E49DC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75456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ovéPole 2">
            <a:extLst>
              <a:ext uri="{FF2B5EF4-FFF2-40B4-BE49-F238E27FC236}">
                <a16:creationId xmlns:a16="http://schemas.microsoft.com/office/drawing/2014/main" id="{F4826EC3-6808-4188-9591-337064D8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763"/>
            <a:ext cx="5870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accent2"/>
                </a:solidFill>
              </a:rPr>
              <a:t>Vazební partneři ko-evolvují</a:t>
            </a:r>
          </a:p>
        </p:txBody>
      </p:sp>
      <p:sp>
        <p:nvSpPr>
          <p:cNvPr id="28677" name="TextovéPole 6">
            <a:extLst>
              <a:ext uri="{FF2B5EF4-FFF2-40B4-BE49-F238E27FC236}">
                <a16:creationId xmlns:a16="http://schemas.microsoft.com/office/drawing/2014/main" id="{8561D192-D4F3-4FCF-94E8-4171594AE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4945063"/>
            <a:ext cx="234632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Madaoui et al, PNAS, 2007</a:t>
            </a:r>
          </a:p>
        </p:txBody>
      </p:sp>
      <p:sp>
        <p:nvSpPr>
          <p:cNvPr id="28678" name="TextovéPole 6">
            <a:extLst>
              <a:ext uri="{FF2B5EF4-FFF2-40B4-BE49-F238E27FC236}">
                <a16:creationId xmlns:a16="http://schemas.microsoft.com/office/drawing/2014/main" id="{90250B05-7DB4-419B-AFF4-41D4C5419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868863"/>
            <a:ext cx="1946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Aakre et al, Cell, 2016</a:t>
            </a:r>
          </a:p>
        </p:txBody>
      </p:sp>
      <p:sp>
        <p:nvSpPr>
          <p:cNvPr id="28679" name="Text Box 8">
            <a:extLst>
              <a:ext uri="{FF2B5EF4-FFF2-40B4-BE49-F238E27FC236}">
                <a16:creationId xmlns:a16="http://schemas.microsoft.com/office/drawing/2014/main" id="{27DFB9E3-21B2-4CEF-97FA-B8543D862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5229225"/>
            <a:ext cx="9063037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nutnost zachování funkce nesvědčí o „compensatory mutation“ (mutace v jednom z proteinů přímo kompenzována mutací v partnerském proteinu) – „kompenzace“ přichází postupně přes „promiscuous intermediate“ mutace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B609C875-2260-4FA8-984A-91EA7BC3A53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08080" y="484200"/>
              <a:ext cx="4147560" cy="339120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B609C875-2260-4FA8-984A-91EA7BC3A5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8720" y="474840"/>
                <a:ext cx="4166280" cy="3409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99CBCA8-525E-4ADA-95E1-C4FE3881B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258"/>
    </mc:Choice>
    <mc:Fallback>
      <p:transition spd="slow" advTm="16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111127</TotalTime>
  <Words>1520</Words>
  <Application>Microsoft Office PowerPoint</Application>
  <PresentationFormat>Předvádění na obrazovce (4:3)</PresentationFormat>
  <Paragraphs>171</Paragraphs>
  <Slides>20</Slides>
  <Notes>0</Notes>
  <HiddenSlides>0</HiddenSlides>
  <MMClips>20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Symbol</vt:lpstr>
      <vt:lpstr>Výchozí návrh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MU</dc:creator>
  <cp:lastModifiedBy>Jan Paleček</cp:lastModifiedBy>
  <cp:revision>422</cp:revision>
  <dcterms:created xsi:type="dcterms:W3CDTF">2010-09-02T06:47:17Z</dcterms:created>
  <dcterms:modified xsi:type="dcterms:W3CDTF">2020-06-06T17:34:23Z</dcterms:modified>
</cp:coreProperties>
</file>