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88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92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6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2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16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52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62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23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0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4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75C2-BC9B-4FF4-A882-B66EC34B1C94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BBDF-217E-46EC-B29D-3EEA00600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89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PŠP elektřina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Část 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2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19764340">
            <a:off x="2120630" y="3375498"/>
            <a:ext cx="1585608" cy="282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86774" y="5359940"/>
                <a:ext cx="835613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Magnet prochází cívkou konstantní 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ve směru šipky. </a:t>
                </a:r>
              </a:p>
              <a:p>
                <a:r>
                  <a:rPr lang="cs-CZ" dirty="0" smtClean="0"/>
                  <a:t>Zakreslete schematicky časový průběh napětí na cívce měřené voltmetrem dle obrázku </a:t>
                </a:r>
              </a:p>
              <a:p>
                <a:r>
                  <a:rPr lang="cs-CZ" dirty="0" smtClean="0"/>
                  <a:t>včetně vyznačení polarity. Kladná svorka cívky je vyznačena, viz obr..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74" y="5359940"/>
                <a:ext cx="8356134" cy="923330"/>
              </a:xfrm>
              <a:prstGeom prst="rect">
                <a:avLst/>
              </a:prstGeom>
              <a:blipFill>
                <a:blip r:embed="rId3"/>
                <a:stretch>
                  <a:fillRect l="-657" t="-9211" b="-92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5145932" y="2246811"/>
            <a:ext cx="1690297" cy="992500"/>
          </a:xfrm>
          <a:custGeom>
            <a:avLst/>
            <a:gdLst>
              <a:gd name="connsiteX0" fmla="*/ 1689463 w 1689463"/>
              <a:gd name="connsiteY0" fmla="*/ 0 h 1535332"/>
              <a:gd name="connsiteX1" fmla="*/ 1584960 w 1689463"/>
              <a:gd name="connsiteY1" fmla="*/ 357052 h 1535332"/>
              <a:gd name="connsiteX2" fmla="*/ 1201783 w 1689463"/>
              <a:gd name="connsiteY2" fmla="*/ 748938 h 1535332"/>
              <a:gd name="connsiteX3" fmla="*/ 896983 w 1689463"/>
              <a:gd name="connsiteY3" fmla="*/ 1105989 h 1535332"/>
              <a:gd name="connsiteX4" fmla="*/ 478971 w 1689463"/>
              <a:gd name="connsiteY4" fmla="*/ 1471749 h 1535332"/>
              <a:gd name="connsiteX5" fmla="*/ 0 w 1689463"/>
              <a:gd name="connsiteY5" fmla="*/ 1532709 h 153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463" h="1535332">
                <a:moveTo>
                  <a:pt x="1689463" y="0"/>
                </a:moveTo>
                <a:cubicBezTo>
                  <a:pt x="1677851" y="116114"/>
                  <a:pt x="1666240" y="232229"/>
                  <a:pt x="1584960" y="357052"/>
                </a:cubicBezTo>
                <a:cubicBezTo>
                  <a:pt x="1503680" y="481875"/>
                  <a:pt x="1316446" y="624115"/>
                  <a:pt x="1201783" y="748938"/>
                </a:cubicBezTo>
                <a:cubicBezTo>
                  <a:pt x="1087120" y="873761"/>
                  <a:pt x="1017452" y="985521"/>
                  <a:pt x="896983" y="1105989"/>
                </a:cubicBezTo>
                <a:cubicBezTo>
                  <a:pt x="776514" y="1226457"/>
                  <a:pt x="628468" y="1400629"/>
                  <a:pt x="478971" y="1471749"/>
                </a:cubicBezTo>
                <a:cubicBezTo>
                  <a:pt x="329474" y="1542869"/>
                  <a:pt x="164737" y="1537789"/>
                  <a:pt x="0" y="153270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6828817" y="2791838"/>
            <a:ext cx="1998150" cy="2334639"/>
          </a:xfrm>
          <a:custGeom>
            <a:avLst/>
            <a:gdLst>
              <a:gd name="connsiteX0" fmla="*/ 1322962 w 1998150"/>
              <a:gd name="connsiteY0" fmla="*/ 2315183 h 2456206"/>
              <a:gd name="connsiteX1" fmla="*/ 1322962 w 1998150"/>
              <a:gd name="connsiteY1" fmla="*/ 2412460 h 2456206"/>
              <a:gd name="connsiteX2" fmla="*/ 1488332 w 1998150"/>
              <a:gd name="connsiteY2" fmla="*/ 1692613 h 2456206"/>
              <a:gd name="connsiteX3" fmla="*/ 1945532 w 1998150"/>
              <a:gd name="connsiteY3" fmla="*/ 1108953 h 2456206"/>
              <a:gd name="connsiteX4" fmla="*/ 1906621 w 1998150"/>
              <a:gd name="connsiteY4" fmla="*/ 564205 h 2456206"/>
              <a:gd name="connsiteX5" fmla="*/ 1215957 w 1998150"/>
              <a:gd name="connsiteY5" fmla="*/ 243192 h 2456206"/>
              <a:gd name="connsiteX6" fmla="*/ 486383 w 1998150"/>
              <a:gd name="connsiteY6" fmla="*/ 496111 h 2456206"/>
              <a:gd name="connsiteX7" fmla="*/ 243192 w 1998150"/>
              <a:gd name="connsiteY7" fmla="*/ 457200 h 2456206"/>
              <a:gd name="connsiteX8" fmla="*/ 165370 w 1998150"/>
              <a:gd name="connsiteY8" fmla="*/ 330741 h 2456206"/>
              <a:gd name="connsiteX9" fmla="*/ 0 w 1998150"/>
              <a:gd name="connsiteY9" fmla="*/ 0 h 2456206"/>
              <a:gd name="connsiteX10" fmla="*/ 0 w 1998150"/>
              <a:gd name="connsiteY10" fmla="*/ 0 h 245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8150" h="2456206">
                <a:moveTo>
                  <a:pt x="1322962" y="2315183"/>
                </a:moveTo>
                <a:cubicBezTo>
                  <a:pt x="1309181" y="2415702"/>
                  <a:pt x="1295400" y="2516222"/>
                  <a:pt x="1322962" y="2412460"/>
                </a:cubicBezTo>
                <a:cubicBezTo>
                  <a:pt x="1350524" y="2308698"/>
                  <a:pt x="1384570" y="1909864"/>
                  <a:pt x="1488332" y="1692613"/>
                </a:cubicBezTo>
                <a:cubicBezTo>
                  <a:pt x="1592094" y="1475362"/>
                  <a:pt x="1875817" y="1297021"/>
                  <a:pt x="1945532" y="1108953"/>
                </a:cubicBezTo>
                <a:cubicBezTo>
                  <a:pt x="2015247" y="920885"/>
                  <a:pt x="2028217" y="708498"/>
                  <a:pt x="1906621" y="564205"/>
                </a:cubicBezTo>
                <a:cubicBezTo>
                  <a:pt x="1785025" y="419912"/>
                  <a:pt x="1452663" y="254541"/>
                  <a:pt x="1215957" y="243192"/>
                </a:cubicBezTo>
                <a:cubicBezTo>
                  <a:pt x="979251" y="231843"/>
                  <a:pt x="648510" y="460443"/>
                  <a:pt x="486383" y="496111"/>
                </a:cubicBezTo>
                <a:cubicBezTo>
                  <a:pt x="324256" y="531779"/>
                  <a:pt x="296694" y="484762"/>
                  <a:pt x="243192" y="457200"/>
                </a:cubicBezTo>
                <a:cubicBezTo>
                  <a:pt x="189690" y="429638"/>
                  <a:pt x="205902" y="406941"/>
                  <a:pt x="165370" y="330741"/>
                </a:cubicBezTo>
                <a:cubicBezTo>
                  <a:pt x="124838" y="25454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4766553" y="3784338"/>
            <a:ext cx="2821021" cy="1334747"/>
          </a:xfrm>
          <a:custGeom>
            <a:avLst/>
            <a:gdLst>
              <a:gd name="connsiteX0" fmla="*/ 360074 w 2801716"/>
              <a:gd name="connsiteY0" fmla="*/ 0 h 1870047"/>
              <a:gd name="connsiteX1" fmla="*/ 360074 w 2801716"/>
              <a:gd name="connsiteY1" fmla="*/ 97277 h 1870047"/>
              <a:gd name="connsiteX2" fmla="*/ 379529 w 2801716"/>
              <a:gd name="connsiteY2" fmla="*/ 282102 h 1870047"/>
              <a:gd name="connsiteX3" fmla="*/ 97427 w 2801716"/>
              <a:gd name="connsiteY3" fmla="*/ 797668 h 1870047"/>
              <a:gd name="connsiteX4" fmla="*/ 29333 w 2801716"/>
              <a:gd name="connsiteY4" fmla="*/ 1381328 h 1870047"/>
              <a:gd name="connsiteX5" fmla="*/ 544899 w 2801716"/>
              <a:gd name="connsiteY5" fmla="*/ 1809345 h 1870047"/>
              <a:gd name="connsiteX6" fmla="*/ 1002099 w 2801716"/>
              <a:gd name="connsiteY6" fmla="*/ 1857983 h 1870047"/>
              <a:gd name="connsiteX7" fmla="*/ 1430116 w 2801716"/>
              <a:gd name="connsiteY7" fmla="*/ 1721796 h 1870047"/>
              <a:gd name="connsiteX8" fmla="*/ 1955410 w 2801716"/>
              <a:gd name="connsiteY8" fmla="*/ 1556426 h 1870047"/>
              <a:gd name="connsiteX9" fmla="*/ 2470976 w 2801716"/>
              <a:gd name="connsiteY9" fmla="*/ 1712068 h 1870047"/>
              <a:gd name="connsiteX10" fmla="*/ 2801716 w 2801716"/>
              <a:gd name="connsiteY10" fmla="*/ 1478605 h 187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1716" h="1870047">
                <a:moveTo>
                  <a:pt x="360074" y="0"/>
                </a:moveTo>
                <a:cubicBezTo>
                  <a:pt x="358453" y="25130"/>
                  <a:pt x="356832" y="50260"/>
                  <a:pt x="360074" y="97277"/>
                </a:cubicBezTo>
                <a:cubicBezTo>
                  <a:pt x="363316" y="144294"/>
                  <a:pt x="423304" y="165370"/>
                  <a:pt x="379529" y="282102"/>
                </a:cubicBezTo>
                <a:cubicBezTo>
                  <a:pt x="335754" y="398834"/>
                  <a:pt x="155793" y="614464"/>
                  <a:pt x="97427" y="797668"/>
                </a:cubicBezTo>
                <a:cubicBezTo>
                  <a:pt x="39061" y="980872"/>
                  <a:pt x="-45246" y="1212715"/>
                  <a:pt x="29333" y="1381328"/>
                </a:cubicBezTo>
                <a:cubicBezTo>
                  <a:pt x="103912" y="1549941"/>
                  <a:pt x="382771" y="1729903"/>
                  <a:pt x="544899" y="1809345"/>
                </a:cubicBezTo>
                <a:cubicBezTo>
                  <a:pt x="707027" y="1888787"/>
                  <a:pt x="854563" y="1872574"/>
                  <a:pt x="1002099" y="1857983"/>
                </a:cubicBezTo>
                <a:cubicBezTo>
                  <a:pt x="1149635" y="1843392"/>
                  <a:pt x="1430116" y="1721796"/>
                  <a:pt x="1430116" y="1721796"/>
                </a:cubicBezTo>
                <a:cubicBezTo>
                  <a:pt x="1589001" y="1671537"/>
                  <a:pt x="1781933" y="1558047"/>
                  <a:pt x="1955410" y="1556426"/>
                </a:cubicBezTo>
                <a:cubicBezTo>
                  <a:pt x="2128887" y="1554805"/>
                  <a:pt x="2329925" y="1725038"/>
                  <a:pt x="2470976" y="1712068"/>
                </a:cubicBezTo>
                <a:cubicBezTo>
                  <a:pt x="2612027" y="1699098"/>
                  <a:pt x="2706871" y="1588851"/>
                  <a:pt x="2801716" y="1478605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9797895">
            <a:off x="5126152" y="597860"/>
            <a:ext cx="1546698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9005071">
            <a:off x="3183573" y="1848396"/>
            <a:ext cx="1546698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 rot="19770512">
                <a:off x="6279205" y="1835098"/>
                <a:ext cx="605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600 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0512">
                <a:off x="6279205" y="1835098"/>
                <a:ext cx="605102" cy="276999"/>
              </a:xfrm>
              <a:prstGeom prst="rect">
                <a:avLst/>
              </a:prstGeom>
              <a:blipFill>
                <a:blip r:embed="rId3"/>
                <a:stretch>
                  <a:fillRect l="-5505" r="-3670" b="-6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 rot="19770512">
                <a:off x="4673179" y="2831644"/>
                <a:ext cx="605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600 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0512">
                <a:off x="4673179" y="2831644"/>
                <a:ext cx="605102" cy="276999"/>
              </a:xfrm>
              <a:prstGeom prst="rect">
                <a:avLst/>
              </a:prstGeom>
              <a:blipFill>
                <a:blip r:embed="rId4"/>
                <a:stretch>
                  <a:fillRect l="-4545" r="-2727" b="-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7928043" y="408489"/>
            <a:ext cx="4418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Magnetem se pohybuje přibližně harmonicky</a:t>
            </a:r>
          </a:p>
          <a:p>
            <a:r>
              <a:rPr lang="cs-CZ" dirty="0" smtClean="0"/>
              <a:t> zleva doprava.</a:t>
            </a:r>
          </a:p>
          <a:p>
            <a:r>
              <a:rPr lang="cs-CZ" dirty="0" smtClean="0"/>
              <a:t>Zakreslete schematicky průběh napětí </a:t>
            </a:r>
          </a:p>
          <a:p>
            <a:r>
              <a:rPr lang="cs-CZ" dirty="0" smtClean="0"/>
              <a:t>v závislosti na poloze magnetu. </a:t>
            </a:r>
          </a:p>
          <a:p>
            <a:r>
              <a:rPr lang="cs-CZ" dirty="0" smtClean="0"/>
              <a:t>Vysvětlete, proč je v tomto uspořádání</a:t>
            </a:r>
          </a:p>
          <a:p>
            <a:r>
              <a:rPr lang="cs-CZ" dirty="0" smtClean="0"/>
              <a:t>generováno dostatečné množství energie</a:t>
            </a:r>
          </a:p>
          <a:p>
            <a:r>
              <a:rPr lang="cs-CZ" dirty="0" smtClean="0"/>
              <a:t> k rozsvícení žárovičky na rozdíl od </a:t>
            </a:r>
          </a:p>
          <a:p>
            <a:r>
              <a:rPr lang="cs-CZ" dirty="0" smtClean="0"/>
              <a:t>Pohybu samotného magnetu v cívce.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30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058400" cy="5657850"/>
          </a:xfrm>
          <a:prstGeom prst="rect">
            <a:avLst/>
          </a:prstGeom>
          <a:ln w="19050">
            <a:noFill/>
          </a:ln>
        </p:spPr>
      </p:pic>
      <p:sp>
        <p:nvSpPr>
          <p:cNvPr id="3" name="Šipka doprava 2"/>
          <p:cNvSpPr/>
          <p:nvPr/>
        </p:nvSpPr>
        <p:spPr>
          <a:xfrm rot="19766414">
            <a:off x="9836285" y="2247089"/>
            <a:ext cx="1225685" cy="37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 rot="8897678">
            <a:off x="7988030" y="3365769"/>
            <a:ext cx="1225685" cy="37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377113" y="2314575"/>
            <a:ext cx="561975" cy="3190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959824" y="573206"/>
            <a:ext cx="3903260" cy="500190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8664615" y="1207625"/>
            <a:ext cx="277793" cy="15433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911453" y="2314575"/>
            <a:ext cx="180156" cy="88582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9490494" y="5952226"/>
            <a:ext cx="595223" cy="621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8" name="Přímá spojnice 27"/>
          <p:cNvCxnSpPr/>
          <p:nvPr/>
        </p:nvCxnSpPr>
        <p:spPr>
          <a:xfrm flipH="1">
            <a:off x="9050547" y="4038920"/>
            <a:ext cx="1035170" cy="5848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9050547" y="4623758"/>
            <a:ext cx="0" cy="16476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endCxn id="26" idx="2"/>
          </p:cNvCxnSpPr>
          <p:nvPr/>
        </p:nvCxnSpPr>
        <p:spPr>
          <a:xfrm flipV="1">
            <a:off x="9050547" y="6262777"/>
            <a:ext cx="439947" cy="862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10085718" y="4191000"/>
            <a:ext cx="385439" cy="23553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10458090" y="4191000"/>
            <a:ext cx="13068" cy="205864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26" idx="6"/>
          </p:cNvCxnSpPr>
          <p:nvPr/>
        </p:nvCxnSpPr>
        <p:spPr>
          <a:xfrm flipV="1">
            <a:off x="10085717" y="6242613"/>
            <a:ext cx="372373" cy="2016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H="1">
            <a:off x="10278437" y="2220693"/>
            <a:ext cx="1398708" cy="85661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11211746" y="1863425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746" y="1863425"/>
                <a:ext cx="36343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9584396" y="6019330"/>
                <a:ext cx="4074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96" y="6019330"/>
                <a:ext cx="40741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 rot="19722963">
                <a:off x="7254791" y="2137109"/>
                <a:ext cx="752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2963">
                <a:off x="7254791" y="2137109"/>
                <a:ext cx="752578" cy="276999"/>
              </a:xfrm>
              <a:prstGeom prst="rect">
                <a:avLst/>
              </a:prstGeom>
              <a:blipFill>
                <a:blip r:embed="rId5"/>
                <a:stretch>
                  <a:fillRect l="-5385" r="-3077" b="-67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 rot="16818119">
                <a:off x="6809050" y="2743252"/>
                <a:ext cx="752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18119">
                <a:off x="6809050" y="2743252"/>
                <a:ext cx="752578" cy="276999"/>
              </a:xfrm>
              <a:prstGeom prst="rect">
                <a:avLst/>
              </a:prstGeom>
              <a:blipFill>
                <a:blip r:embed="rId6"/>
                <a:stretch>
                  <a:fillRect t="-2290" b="-6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 rot="3047750">
                <a:off x="5498491" y="1296109"/>
                <a:ext cx="880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155 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47750">
                <a:off x="5498491" y="1296109"/>
                <a:ext cx="880819" cy="276999"/>
              </a:xfrm>
              <a:prstGeom prst="rect">
                <a:avLst/>
              </a:prstGeom>
              <a:blipFill>
                <a:blip r:embed="rId7"/>
                <a:stretch>
                  <a:fillRect l="-5469" t="-3521" b="-2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 rot="19722963">
                <a:off x="8526457" y="943720"/>
                <a:ext cx="752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2963">
                <a:off x="8526457" y="943720"/>
                <a:ext cx="752578" cy="276999"/>
              </a:xfrm>
              <a:prstGeom prst="rect">
                <a:avLst/>
              </a:prstGeom>
              <a:blipFill>
                <a:blip r:embed="rId8"/>
                <a:stretch>
                  <a:fillRect l="-3846" r="-3077" b="-6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74943" y="359461"/>
                <a:ext cx="3703065" cy="6186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Cívka s 200 závity kmitá kolem </a:t>
                </a:r>
              </a:p>
              <a:p>
                <a:r>
                  <a:rPr lang="cs-CZ" dirty="0" smtClean="0"/>
                  <a:t>rovnovážné polohy s amplitudou </a:t>
                </a:r>
              </a:p>
              <a:p>
                <a:r>
                  <a:rPr lang="cs-CZ" dirty="0" smtClean="0"/>
                  <a:t>100 mm a s frekvenci 5 Hz </a:t>
                </a:r>
              </a:p>
              <a:p>
                <a:r>
                  <a:rPr lang="cs-CZ" dirty="0" smtClean="0"/>
                  <a:t>ve směru modrých šipek. </a:t>
                </a:r>
                <a:endParaRPr lang="cs-CZ" dirty="0"/>
              </a:p>
              <a:p>
                <a:r>
                  <a:rPr lang="cs-CZ" dirty="0" smtClean="0"/>
                  <a:t>Ve středu cívky v její rovnovážné </a:t>
                </a:r>
              </a:p>
              <a:p>
                <a:r>
                  <a:rPr lang="cs-CZ" dirty="0"/>
                  <a:t>p</a:t>
                </a:r>
                <a:r>
                  <a:rPr lang="cs-CZ" dirty="0" smtClean="0"/>
                  <a:t>oloze je permanentní magnet s</a:t>
                </a:r>
              </a:p>
              <a:p>
                <a:r>
                  <a:rPr lang="cs-CZ" dirty="0" smtClean="0"/>
                  <a:t>rozměry dle obrázku, homogenně</a:t>
                </a:r>
              </a:p>
              <a:p>
                <a:r>
                  <a:rPr lang="cs-CZ" dirty="0" smtClean="0"/>
                  <a:t>zmagnetovaný magnetizací M.</a:t>
                </a:r>
              </a:p>
              <a:p>
                <a:r>
                  <a:rPr lang="cs-CZ" dirty="0" smtClean="0"/>
                  <a:t>Směr vinutí od kladné svorky je na</a:t>
                </a:r>
              </a:p>
              <a:p>
                <a:r>
                  <a:rPr lang="cs-CZ" dirty="0" smtClean="0"/>
                  <a:t>cívce vyznačen šipkou. </a:t>
                </a:r>
              </a:p>
              <a:p>
                <a:r>
                  <a:rPr lang="cs-CZ" dirty="0" smtClean="0"/>
                  <a:t>a) Zakreslete schematicky průběh</a:t>
                </a:r>
              </a:p>
              <a:p>
                <a:r>
                  <a:rPr lang="cs-CZ" dirty="0" smtClean="0"/>
                  <a:t>měřeného napětí (zapojení voltmetru</a:t>
                </a:r>
              </a:p>
              <a:p>
                <a:r>
                  <a:rPr lang="cs-CZ" dirty="0" smtClean="0"/>
                  <a:t>dle obrázku.)</a:t>
                </a:r>
              </a:p>
              <a:p>
                <a:r>
                  <a:rPr lang="cs-CZ" dirty="0" smtClean="0"/>
                  <a:t>b) Za předpokladu, že cívka je</a:t>
                </a:r>
              </a:p>
              <a:p>
                <a:r>
                  <a:rPr lang="cs-CZ" dirty="0" smtClean="0"/>
                  <a:t> proudový prstenec, popište </a:t>
                </a:r>
              </a:p>
              <a:p>
                <a:r>
                  <a:rPr lang="cs-CZ" dirty="0" smtClean="0"/>
                  <a:t>podrobně postup, jak byste </a:t>
                </a:r>
              </a:p>
              <a:p>
                <a:r>
                  <a:rPr lang="cs-CZ" dirty="0" smtClean="0"/>
                  <a:t>vypočítali indukované </a:t>
                </a:r>
              </a:p>
              <a:p>
                <a:r>
                  <a:rPr lang="cs-CZ" dirty="0" smtClean="0"/>
                  <a:t>napětí za</a:t>
                </a:r>
              </a:p>
              <a:p>
                <a:r>
                  <a:rPr lang="cs-CZ" dirty="0" smtClean="0"/>
                  <a:t>předpokladu, </a:t>
                </a:r>
              </a:p>
              <a:p>
                <a:r>
                  <a:rPr lang="cs-CZ" dirty="0"/>
                  <a:t>ž</a:t>
                </a:r>
                <a:r>
                  <a:rPr lang="cs-CZ" dirty="0" smtClean="0"/>
                  <a:t>e magnet je</a:t>
                </a:r>
              </a:p>
              <a:p>
                <a:r>
                  <a:rPr lang="cs-CZ" dirty="0" smtClean="0"/>
                  <a:t>bodový magnetický dipól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3" y="359461"/>
                <a:ext cx="3703065" cy="6186309"/>
              </a:xfrm>
              <a:prstGeom prst="rect">
                <a:avLst/>
              </a:prstGeom>
              <a:blipFill>
                <a:blip r:embed="rId9"/>
                <a:stretch>
                  <a:fillRect l="-1316" t="-591" r="-8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5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4445000" y="1803400"/>
            <a:ext cx="53340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5486400" y="3048000"/>
            <a:ext cx="1079500" cy="252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8588542" y="1046747"/>
            <a:ext cx="2222500" cy="255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340080" y="2901321"/>
            <a:ext cx="208429" cy="203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966924" y="2901321"/>
            <a:ext cx="208429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9206732" y="1406831"/>
            <a:ext cx="475129" cy="38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9206731" y="2020913"/>
            <a:ext cx="475129" cy="38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0044744" y="1651865"/>
            <a:ext cx="134471" cy="1404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0044744" y="2252873"/>
            <a:ext cx="134471" cy="1404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6780180" y="2509202"/>
            <a:ext cx="2277858" cy="3978890"/>
          </a:xfrm>
          <a:custGeom>
            <a:avLst/>
            <a:gdLst>
              <a:gd name="connsiteX0" fmla="*/ 0 w 1977520"/>
              <a:gd name="connsiteY0" fmla="*/ 3521413 h 4318823"/>
              <a:gd name="connsiteX1" fmla="*/ 437744 w 1977520"/>
              <a:gd name="connsiteY1" fmla="*/ 4046706 h 4318823"/>
              <a:gd name="connsiteX2" fmla="*/ 1186774 w 1977520"/>
              <a:gd name="connsiteY2" fmla="*/ 4309353 h 4318823"/>
              <a:gd name="connsiteX3" fmla="*/ 1964987 w 1977520"/>
              <a:gd name="connsiteY3" fmla="*/ 3725694 h 4318823"/>
              <a:gd name="connsiteX4" fmla="*/ 1643974 w 1977520"/>
              <a:gd name="connsiteY4" fmla="*/ 1838528 h 4318823"/>
              <a:gd name="connsiteX5" fmla="*/ 1332689 w 1977520"/>
              <a:gd name="connsiteY5" fmla="*/ 836579 h 4318823"/>
              <a:gd name="connsiteX6" fmla="*/ 1293778 w 1977520"/>
              <a:gd name="connsiteY6" fmla="*/ 301558 h 4318823"/>
              <a:gd name="connsiteX7" fmla="*/ 1673157 w 1977520"/>
              <a:gd name="connsiteY7" fmla="*/ 0 h 4318823"/>
              <a:gd name="connsiteX8" fmla="*/ 1673157 w 1977520"/>
              <a:gd name="connsiteY8" fmla="*/ 0 h 4318823"/>
              <a:gd name="connsiteX0" fmla="*/ 0 w 2472852"/>
              <a:gd name="connsiteY0" fmla="*/ 3638299 h 4435709"/>
              <a:gd name="connsiteX1" fmla="*/ 437744 w 2472852"/>
              <a:gd name="connsiteY1" fmla="*/ 4163592 h 4435709"/>
              <a:gd name="connsiteX2" fmla="*/ 1186774 w 2472852"/>
              <a:gd name="connsiteY2" fmla="*/ 4426239 h 4435709"/>
              <a:gd name="connsiteX3" fmla="*/ 1964987 w 2472852"/>
              <a:gd name="connsiteY3" fmla="*/ 3842580 h 4435709"/>
              <a:gd name="connsiteX4" fmla="*/ 1643974 w 2472852"/>
              <a:gd name="connsiteY4" fmla="*/ 1955414 h 4435709"/>
              <a:gd name="connsiteX5" fmla="*/ 1332689 w 2472852"/>
              <a:gd name="connsiteY5" fmla="*/ 953465 h 4435709"/>
              <a:gd name="connsiteX6" fmla="*/ 1293778 w 2472852"/>
              <a:gd name="connsiteY6" fmla="*/ 418444 h 4435709"/>
              <a:gd name="connsiteX7" fmla="*/ 1673157 w 2472852"/>
              <a:gd name="connsiteY7" fmla="*/ 116886 h 4435709"/>
              <a:gd name="connsiteX8" fmla="*/ 2472852 w 2472852"/>
              <a:gd name="connsiteY8" fmla="*/ 0 h 4435709"/>
              <a:gd name="connsiteX0" fmla="*/ 0 w 2472852"/>
              <a:gd name="connsiteY0" fmla="*/ 3638299 h 4435709"/>
              <a:gd name="connsiteX1" fmla="*/ 437744 w 2472852"/>
              <a:gd name="connsiteY1" fmla="*/ 4163592 h 4435709"/>
              <a:gd name="connsiteX2" fmla="*/ 1186774 w 2472852"/>
              <a:gd name="connsiteY2" fmla="*/ 4426239 h 4435709"/>
              <a:gd name="connsiteX3" fmla="*/ 1964987 w 2472852"/>
              <a:gd name="connsiteY3" fmla="*/ 3842580 h 4435709"/>
              <a:gd name="connsiteX4" fmla="*/ 1643974 w 2472852"/>
              <a:gd name="connsiteY4" fmla="*/ 1955414 h 4435709"/>
              <a:gd name="connsiteX5" fmla="*/ 1332689 w 2472852"/>
              <a:gd name="connsiteY5" fmla="*/ 953465 h 4435709"/>
              <a:gd name="connsiteX6" fmla="*/ 1293778 w 2472852"/>
              <a:gd name="connsiteY6" fmla="*/ 418444 h 4435709"/>
              <a:gd name="connsiteX7" fmla="*/ 1873081 w 2472852"/>
              <a:gd name="connsiteY7" fmla="*/ 77924 h 4435709"/>
              <a:gd name="connsiteX8" fmla="*/ 2472852 w 2472852"/>
              <a:gd name="connsiteY8" fmla="*/ 0 h 4435709"/>
              <a:gd name="connsiteX0" fmla="*/ 0 w 2472852"/>
              <a:gd name="connsiteY0" fmla="*/ 3638299 h 4435709"/>
              <a:gd name="connsiteX1" fmla="*/ 437744 w 2472852"/>
              <a:gd name="connsiteY1" fmla="*/ 4163592 h 4435709"/>
              <a:gd name="connsiteX2" fmla="*/ 1186774 w 2472852"/>
              <a:gd name="connsiteY2" fmla="*/ 4426239 h 4435709"/>
              <a:gd name="connsiteX3" fmla="*/ 1964987 w 2472852"/>
              <a:gd name="connsiteY3" fmla="*/ 3842580 h 4435709"/>
              <a:gd name="connsiteX4" fmla="*/ 1643974 w 2472852"/>
              <a:gd name="connsiteY4" fmla="*/ 1955414 h 4435709"/>
              <a:gd name="connsiteX5" fmla="*/ 1332689 w 2472852"/>
              <a:gd name="connsiteY5" fmla="*/ 953465 h 4435709"/>
              <a:gd name="connsiteX6" fmla="*/ 1462944 w 2472852"/>
              <a:gd name="connsiteY6" fmla="*/ 353508 h 4435709"/>
              <a:gd name="connsiteX7" fmla="*/ 1873081 w 2472852"/>
              <a:gd name="connsiteY7" fmla="*/ 77924 h 4435709"/>
              <a:gd name="connsiteX8" fmla="*/ 2472852 w 2472852"/>
              <a:gd name="connsiteY8" fmla="*/ 0 h 4435709"/>
              <a:gd name="connsiteX0" fmla="*/ 0 w 2888079"/>
              <a:gd name="connsiteY0" fmla="*/ 3565147 h 4362557"/>
              <a:gd name="connsiteX1" fmla="*/ 437744 w 2888079"/>
              <a:gd name="connsiteY1" fmla="*/ 4090440 h 4362557"/>
              <a:gd name="connsiteX2" fmla="*/ 1186774 w 2888079"/>
              <a:gd name="connsiteY2" fmla="*/ 4353087 h 4362557"/>
              <a:gd name="connsiteX3" fmla="*/ 1964987 w 2888079"/>
              <a:gd name="connsiteY3" fmla="*/ 3769428 h 4362557"/>
              <a:gd name="connsiteX4" fmla="*/ 1643974 w 2888079"/>
              <a:gd name="connsiteY4" fmla="*/ 1882262 h 4362557"/>
              <a:gd name="connsiteX5" fmla="*/ 1332689 w 2888079"/>
              <a:gd name="connsiteY5" fmla="*/ 880313 h 4362557"/>
              <a:gd name="connsiteX6" fmla="*/ 1462944 w 2888079"/>
              <a:gd name="connsiteY6" fmla="*/ 280356 h 4362557"/>
              <a:gd name="connsiteX7" fmla="*/ 1873081 w 2888079"/>
              <a:gd name="connsiteY7" fmla="*/ 4772 h 4362557"/>
              <a:gd name="connsiteX8" fmla="*/ 2888079 w 2888079"/>
              <a:gd name="connsiteY8" fmla="*/ 82696 h 4362557"/>
              <a:gd name="connsiteX0" fmla="*/ 0 w 2888079"/>
              <a:gd name="connsiteY0" fmla="*/ 3667234 h 4464644"/>
              <a:gd name="connsiteX1" fmla="*/ 437744 w 2888079"/>
              <a:gd name="connsiteY1" fmla="*/ 4192527 h 4464644"/>
              <a:gd name="connsiteX2" fmla="*/ 1186774 w 2888079"/>
              <a:gd name="connsiteY2" fmla="*/ 4455174 h 4464644"/>
              <a:gd name="connsiteX3" fmla="*/ 1964987 w 2888079"/>
              <a:gd name="connsiteY3" fmla="*/ 3871515 h 4464644"/>
              <a:gd name="connsiteX4" fmla="*/ 1643974 w 2888079"/>
              <a:gd name="connsiteY4" fmla="*/ 1984349 h 4464644"/>
              <a:gd name="connsiteX5" fmla="*/ 1332689 w 2888079"/>
              <a:gd name="connsiteY5" fmla="*/ 982400 h 4464644"/>
              <a:gd name="connsiteX6" fmla="*/ 1462944 w 2888079"/>
              <a:gd name="connsiteY6" fmla="*/ 382443 h 4464644"/>
              <a:gd name="connsiteX7" fmla="*/ 2411336 w 2888079"/>
              <a:gd name="connsiteY7" fmla="*/ 2960 h 4464644"/>
              <a:gd name="connsiteX8" fmla="*/ 2888079 w 2888079"/>
              <a:gd name="connsiteY8" fmla="*/ 184783 h 4464644"/>
              <a:gd name="connsiteX0" fmla="*/ 0 w 2980351"/>
              <a:gd name="connsiteY0" fmla="*/ 3664275 h 4461685"/>
              <a:gd name="connsiteX1" fmla="*/ 437744 w 2980351"/>
              <a:gd name="connsiteY1" fmla="*/ 4189568 h 4461685"/>
              <a:gd name="connsiteX2" fmla="*/ 1186774 w 2980351"/>
              <a:gd name="connsiteY2" fmla="*/ 4452215 h 4461685"/>
              <a:gd name="connsiteX3" fmla="*/ 1964987 w 2980351"/>
              <a:gd name="connsiteY3" fmla="*/ 3868556 h 4461685"/>
              <a:gd name="connsiteX4" fmla="*/ 1643974 w 2980351"/>
              <a:gd name="connsiteY4" fmla="*/ 1981390 h 4461685"/>
              <a:gd name="connsiteX5" fmla="*/ 1332689 w 2980351"/>
              <a:gd name="connsiteY5" fmla="*/ 979441 h 4461685"/>
              <a:gd name="connsiteX6" fmla="*/ 1462944 w 2980351"/>
              <a:gd name="connsiteY6" fmla="*/ 379484 h 4461685"/>
              <a:gd name="connsiteX7" fmla="*/ 2411336 w 2980351"/>
              <a:gd name="connsiteY7" fmla="*/ 1 h 4461685"/>
              <a:gd name="connsiteX8" fmla="*/ 2980351 w 2980351"/>
              <a:gd name="connsiteY8" fmla="*/ 376635 h 4461685"/>
              <a:gd name="connsiteX0" fmla="*/ 0 w 2980351"/>
              <a:gd name="connsiteY0" fmla="*/ 3664275 h 4461685"/>
              <a:gd name="connsiteX1" fmla="*/ 437744 w 2980351"/>
              <a:gd name="connsiteY1" fmla="*/ 4189568 h 4461685"/>
              <a:gd name="connsiteX2" fmla="*/ 1186774 w 2980351"/>
              <a:gd name="connsiteY2" fmla="*/ 4452215 h 4461685"/>
              <a:gd name="connsiteX3" fmla="*/ 1964987 w 2980351"/>
              <a:gd name="connsiteY3" fmla="*/ 3868556 h 4461685"/>
              <a:gd name="connsiteX4" fmla="*/ 1643974 w 2980351"/>
              <a:gd name="connsiteY4" fmla="*/ 1981390 h 4461685"/>
              <a:gd name="connsiteX5" fmla="*/ 1332689 w 2980351"/>
              <a:gd name="connsiteY5" fmla="*/ 979441 h 4461685"/>
              <a:gd name="connsiteX6" fmla="*/ 1462944 w 2980351"/>
              <a:gd name="connsiteY6" fmla="*/ 379484 h 4461685"/>
              <a:gd name="connsiteX7" fmla="*/ 2411336 w 2980351"/>
              <a:gd name="connsiteY7" fmla="*/ 1 h 4461685"/>
              <a:gd name="connsiteX8" fmla="*/ 2980351 w 2980351"/>
              <a:gd name="connsiteY8" fmla="*/ 376635 h 4461685"/>
              <a:gd name="connsiteX0" fmla="*/ 0 w 3026487"/>
              <a:gd name="connsiteY0" fmla="*/ 3667085 h 4464495"/>
              <a:gd name="connsiteX1" fmla="*/ 437744 w 3026487"/>
              <a:gd name="connsiteY1" fmla="*/ 4192378 h 4464495"/>
              <a:gd name="connsiteX2" fmla="*/ 1186774 w 3026487"/>
              <a:gd name="connsiteY2" fmla="*/ 4455025 h 4464495"/>
              <a:gd name="connsiteX3" fmla="*/ 1964987 w 3026487"/>
              <a:gd name="connsiteY3" fmla="*/ 3871366 h 4464495"/>
              <a:gd name="connsiteX4" fmla="*/ 1643974 w 3026487"/>
              <a:gd name="connsiteY4" fmla="*/ 1984200 h 4464495"/>
              <a:gd name="connsiteX5" fmla="*/ 1332689 w 3026487"/>
              <a:gd name="connsiteY5" fmla="*/ 982251 h 4464495"/>
              <a:gd name="connsiteX6" fmla="*/ 1462944 w 3026487"/>
              <a:gd name="connsiteY6" fmla="*/ 382294 h 4464495"/>
              <a:gd name="connsiteX7" fmla="*/ 2411336 w 3026487"/>
              <a:gd name="connsiteY7" fmla="*/ 2811 h 4464495"/>
              <a:gd name="connsiteX8" fmla="*/ 3026487 w 3026487"/>
              <a:gd name="connsiteY8" fmla="*/ 574254 h 446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487" h="4464495">
                <a:moveTo>
                  <a:pt x="0" y="3667085"/>
                </a:moveTo>
                <a:cubicBezTo>
                  <a:pt x="119974" y="3864070"/>
                  <a:pt x="239948" y="4061055"/>
                  <a:pt x="437744" y="4192378"/>
                </a:cubicBezTo>
                <a:cubicBezTo>
                  <a:pt x="635540" y="4323701"/>
                  <a:pt x="932234" y="4508527"/>
                  <a:pt x="1186774" y="4455025"/>
                </a:cubicBezTo>
                <a:cubicBezTo>
                  <a:pt x="1441314" y="4401523"/>
                  <a:pt x="1888787" y="4283170"/>
                  <a:pt x="1964987" y="3871366"/>
                </a:cubicBezTo>
                <a:cubicBezTo>
                  <a:pt x="2041187" y="3459562"/>
                  <a:pt x="1749357" y="2465719"/>
                  <a:pt x="1643974" y="1984200"/>
                </a:cubicBezTo>
                <a:cubicBezTo>
                  <a:pt x="1538591" y="1502681"/>
                  <a:pt x="1362861" y="1249235"/>
                  <a:pt x="1332689" y="982251"/>
                </a:cubicBezTo>
                <a:cubicBezTo>
                  <a:pt x="1302517" y="715267"/>
                  <a:pt x="1283170" y="545534"/>
                  <a:pt x="1462944" y="382294"/>
                </a:cubicBezTo>
                <a:cubicBezTo>
                  <a:pt x="1642718" y="219054"/>
                  <a:pt x="2150746" y="-29182"/>
                  <a:pt x="2411336" y="2811"/>
                </a:cubicBezTo>
                <a:cubicBezTo>
                  <a:pt x="2671926" y="34804"/>
                  <a:pt x="2898330" y="288533"/>
                  <a:pt x="3026487" y="57425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7102862" y="3020992"/>
            <a:ext cx="2342080" cy="3019885"/>
          </a:xfrm>
          <a:custGeom>
            <a:avLst/>
            <a:gdLst>
              <a:gd name="connsiteX0" fmla="*/ 17784 w 1720124"/>
              <a:gd name="connsiteY0" fmla="*/ 3346315 h 4103677"/>
              <a:gd name="connsiteX1" fmla="*/ 17784 w 1720124"/>
              <a:gd name="connsiteY1" fmla="*/ 3550596 h 4103677"/>
              <a:gd name="connsiteX2" fmla="*/ 202609 w 1720124"/>
              <a:gd name="connsiteY2" fmla="*/ 3929975 h 4103677"/>
              <a:gd name="connsiteX3" fmla="*/ 562533 w 1720124"/>
              <a:gd name="connsiteY3" fmla="*/ 4095345 h 4103677"/>
              <a:gd name="connsiteX4" fmla="*/ 990550 w 1720124"/>
              <a:gd name="connsiteY4" fmla="*/ 4056434 h 4103677"/>
              <a:gd name="connsiteX5" fmla="*/ 1331018 w 1720124"/>
              <a:gd name="connsiteY5" fmla="*/ 3861881 h 4103677"/>
              <a:gd name="connsiteX6" fmla="*/ 1486660 w 1720124"/>
              <a:gd name="connsiteY6" fmla="*/ 3375498 h 4103677"/>
              <a:gd name="connsiteX7" fmla="*/ 1428294 w 1720124"/>
              <a:gd name="connsiteY7" fmla="*/ 2898843 h 4103677"/>
              <a:gd name="connsiteX8" fmla="*/ 1224014 w 1720124"/>
              <a:gd name="connsiteY8" fmla="*/ 2383277 h 4103677"/>
              <a:gd name="connsiteX9" fmla="*/ 1058643 w 1720124"/>
              <a:gd name="connsiteY9" fmla="*/ 1527243 h 4103677"/>
              <a:gd name="connsiteX10" fmla="*/ 941911 w 1720124"/>
              <a:gd name="connsiteY10" fmla="*/ 972766 h 4103677"/>
              <a:gd name="connsiteX11" fmla="*/ 1214286 w 1720124"/>
              <a:gd name="connsiteY11" fmla="*/ 632298 h 4103677"/>
              <a:gd name="connsiteX12" fmla="*/ 1720124 w 1720124"/>
              <a:gd name="connsiteY12" fmla="*/ 0 h 4103677"/>
              <a:gd name="connsiteX13" fmla="*/ 1720124 w 1720124"/>
              <a:gd name="connsiteY13" fmla="*/ 0 h 4103677"/>
              <a:gd name="connsiteX0" fmla="*/ 17784 w 2816975"/>
              <a:gd name="connsiteY0" fmla="*/ 3376476 h 4133838"/>
              <a:gd name="connsiteX1" fmla="*/ 17784 w 2816975"/>
              <a:gd name="connsiteY1" fmla="*/ 3580757 h 4133838"/>
              <a:gd name="connsiteX2" fmla="*/ 202609 w 2816975"/>
              <a:gd name="connsiteY2" fmla="*/ 3960136 h 4133838"/>
              <a:gd name="connsiteX3" fmla="*/ 562533 w 2816975"/>
              <a:gd name="connsiteY3" fmla="*/ 4125506 h 4133838"/>
              <a:gd name="connsiteX4" fmla="*/ 990550 w 2816975"/>
              <a:gd name="connsiteY4" fmla="*/ 4086595 h 4133838"/>
              <a:gd name="connsiteX5" fmla="*/ 1331018 w 2816975"/>
              <a:gd name="connsiteY5" fmla="*/ 3892042 h 4133838"/>
              <a:gd name="connsiteX6" fmla="*/ 1486660 w 2816975"/>
              <a:gd name="connsiteY6" fmla="*/ 3405659 h 4133838"/>
              <a:gd name="connsiteX7" fmla="*/ 1428294 w 2816975"/>
              <a:gd name="connsiteY7" fmla="*/ 2929004 h 4133838"/>
              <a:gd name="connsiteX8" fmla="*/ 1224014 w 2816975"/>
              <a:gd name="connsiteY8" fmla="*/ 2413438 h 4133838"/>
              <a:gd name="connsiteX9" fmla="*/ 1058643 w 2816975"/>
              <a:gd name="connsiteY9" fmla="*/ 1557404 h 4133838"/>
              <a:gd name="connsiteX10" fmla="*/ 941911 w 2816975"/>
              <a:gd name="connsiteY10" fmla="*/ 1002927 h 4133838"/>
              <a:gd name="connsiteX11" fmla="*/ 1214286 w 2816975"/>
              <a:gd name="connsiteY11" fmla="*/ 662459 h 4133838"/>
              <a:gd name="connsiteX12" fmla="*/ 1720124 w 2816975"/>
              <a:gd name="connsiteY12" fmla="*/ 30161 h 4133838"/>
              <a:gd name="connsiteX13" fmla="*/ 2816975 w 2816975"/>
              <a:gd name="connsiteY13" fmla="*/ 110275 h 4133838"/>
              <a:gd name="connsiteX0" fmla="*/ 17784 w 2816975"/>
              <a:gd name="connsiteY0" fmla="*/ 3362872 h 4120234"/>
              <a:gd name="connsiteX1" fmla="*/ 17784 w 2816975"/>
              <a:gd name="connsiteY1" fmla="*/ 3567153 h 4120234"/>
              <a:gd name="connsiteX2" fmla="*/ 202609 w 2816975"/>
              <a:gd name="connsiteY2" fmla="*/ 3946532 h 4120234"/>
              <a:gd name="connsiteX3" fmla="*/ 562533 w 2816975"/>
              <a:gd name="connsiteY3" fmla="*/ 4111902 h 4120234"/>
              <a:gd name="connsiteX4" fmla="*/ 990550 w 2816975"/>
              <a:gd name="connsiteY4" fmla="*/ 4072991 h 4120234"/>
              <a:gd name="connsiteX5" fmla="*/ 1331018 w 2816975"/>
              <a:gd name="connsiteY5" fmla="*/ 3878438 h 4120234"/>
              <a:gd name="connsiteX6" fmla="*/ 1486660 w 2816975"/>
              <a:gd name="connsiteY6" fmla="*/ 3392055 h 4120234"/>
              <a:gd name="connsiteX7" fmla="*/ 1428294 w 2816975"/>
              <a:gd name="connsiteY7" fmla="*/ 2915400 h 4120234"/>
              <a:gd name="connsiteX8" fmla="*/ 1224014 w 2816975"/>
              <a:gd name="connsiteY8" fmla="*/ 2399834 h 4120234"/>
              <a:gd name="connsiteX9" fmla="*/ 1058643 w 2816975"/>
              <a:gd name="connsiteY9" fmla="*/ 1543800 h 4120234"/>
              <a:gd name="connsiteX10" fmla="*/ 941911 w 2816975"/>
              <a:gd name="connsiteY10" fmla="*/ 989323 h 4120234"/>
              <a:gd name="connsiteX11" fmla="*/ 1214286 w 2816975"/>
              <a:gd name="connsiteY11" fmla="*/ 648855 h 4120234"/>
              <a:gd name="connsiteX12" fmla="*/ 2121788 w 2816975"/>
              <a:gd name="connsiteY12" fmla="*/ 32581 h 4120234"/>
              <a:gd name="connsiteX13" fmla="*/ 2816975 w 2816975"/>
              <a:gd name="connsiteY13" fmla="*/ 96671 h 4120234"/>
              <a:gd name="connsiteX0" fmla="*/ 17784 w 2816975"/>
              <a:gd name="connsiteY0" fmla="*/ 3344126 h 4101488"/>
              <a:gd name="connsiteX1" fmla="*/ 17784 w 2816975"/>
              <a:gd name="connsiteY1" fmla="*/ 3548407 h 4101488"/>
              <a:gd name="connsiteX2" fmla="*/ 202609 w 2816975"/>
              <a:gd name="connsiteY2" fmla="*/ 3927786 h 4101488"/>
              <a:gd name="connsiteX3" fmla="*/ 562533 w 2816975"/>
              <a:gd name="connsiteY3" fmla="*/ 4093156 h 4101488"/>
              <a:gd name="connsiteX4" fmla="*/ 990550 w 2816975"/>
              <a:gd name="connsiteY4" fmla="*/ 4054245 h 4101488"/>
              <a:gd name="connsiteX5" fmla="*/ 1331018 w 2816975"/>
              <a:gd name="connsiteY5" fmla="*/ 3859692 h 4101488"/>
              <a:gd name="connsiteX6" fmla="*/ 1486660 w 2816975"/>
              <a:gd name="connsiteY6" fmla="*/ 3373309 h 4101488"/>
              <a:gd name="connsiteX7" fmla="*/ 1428294 w 2816975"/>
              <a:gd name="connsiteY7" fmla="*/ 2896654 h 4101488"/>
              <a:gd name="connsiteX8" fmla="*/ 1224014 w 2816975"/>
              <a:gd name="connsiteY8" fmla="*/ 2381088 h 4101488"/>
              <a:gd name="connsiteX9" fmla="*/ 1058643 w 2816975"/>
              <a:gd name="connsiteY9" fmla="*/ 1525054 h 4101488"/>
              <a:gd name="connsiteX10" fmla="*/ 941911 w 2816975"/>
              <a:gd name="connsiteY10" fmla="*/ 970577 h 4101488"/>
              <a:gd name="connsiteX11" fmla="*/ 1214286 w 2816975"/>
              <a:gd name="connsiteY11" fmla="*/ 357720 h 4101488"/>
              <a:gd name="connsiteX12" fmla="*/ 2121788 w 2816975"/>
              <a:gd name="connsiteY12" fmla="*/ 13835 h 4101488"/>
              <a:gd name="connsiteX13" fmla="*/ 2816975 w 2816975"/>
              <a:gd name="connsiteY13" fmla="*/ 77925 h 4101488"/>
              <a:gd name="connsiteX0" fmla="*/ 17784 w 3311330"/>
              <a:gd name="connsiteY0" fmla="*/ 3334080 h 4091442"/>
              <a:gd name="connsiteX1" fmla="*/ 17784 w 3311330"/>
              <a:gd name="connsiteY1" fmla="*/ 3538361 h 4091442"/>
              <a:gd name="connsiteX2" fmla="*/ 202609 w 3311330"/>
              <a:gd name="connsiteY2" fmla="*/ 3917740 h 4091442"/>
              <a:gd name="connsiteX3" fmla="*/ 562533 w 3311330"/>
              <a:gd name="connsiteY3" fmla="*/ 4083110 h 4091442"/>
              <a:gd name="connsiteX4" fmla="*/ 990550 w 3311330"/>
              <a:gd name="connsiteY4" fmla="*/ 4044199 h 4091442"/>
              <a:gd name="connsiteX5" fmla="*/ 1331018 w 3311330"/>
              <a:gd name="connsiteY5" fmla="*/ 3849646 h 4091442"/>
              <a:gd name="connsiteX6" fmla="*/ 1486660 w 3311330"/>
              <a:gd name="connsiteY6" fmla="*/ 3363263 h 4091442"/>
              <a:gd name="connsiteX7" fmla="*/ 1428294 w 3311330"/>
              <a:gd name="connsiteY7" fmla="*/ 2886608 h 4091442"/>
              <a:gd name="connsiteX8" fmla="*/ 1224014 w 3311330"/>
              <a:gd name="connsiteY8" fmla="*/ 2371042 h 4091442"/>
              <a:gd name="connsiteX9" fmla="*/ 1058643 w 3311330"/>
              <a:gd name="connsiteY9" fmla="*/ 1515008 h 4091442"/>
              <a:gd name="connsiteX10" fmla="*/ 941911 w 3311330"/>
              <a:gd name="connsiteY10" fmla="*/ 960531 h 4091442"/>
              <a:gd name="connsiteX11" fmla="*/ 1214286 w 3311330"/>
              <a:gd name="connsiteY11" fmla="*/ 347674 h 4091442"/>
              <a:gd name="connsiteX12" fmla="*/ 2121788 w 3311330"/>
              <a:gd name="connsiteY12" fmla="*/ 3789 h 4091442"/>
              <a:gd name="connsiteX13" fmla="*/ 3311330 w 3311330"/>
              <a:gd name="connsiteY13" fmla="*/ 164016 h 4091442"/>
              <a:gd name="connsiteX0" fmla="*/ 17784 w 3311330"/>
              <a:gd name="connsiteY0" fmla="*/ 3287324 h 4044686"/>
              <a:gd name="connsiteX1" fmla="*/ 17784 w 3311330"/>
              <a:gd name="connsiteY1" fmla="*/ 3491605 h 4044686"/>
              <a:gd name="connsiteX2" fmla="*/ 202609 w 3311330"/>
              <a:gd name="connsiteY2" fmla="*/ 3870984 h 4044686"/>
              <a:gd name="connsiteX3" fmla="*/ 562533 w 3311330"/>
              <a:gd name="connsiteY3" fmla="*/ 4036354 h 4044686"/>
              <a:gd name="connsiteX4" fmla="*/ 990550 w 3311330"/>
              <a:gd name="connsiteY4" fmla="*/ 3997443 h 4044686"/>
              <a:gd name="connsiteX5" fmla="*/ 1331018 w 3311330"/>
              <a:gd name="connsiteY5" fmla="*/ 3802890 h 4044686"/>
              <a:gd name="connsiteX6" fmla="*/ 1486660 w 3311330"/>
              <a:gd name="connsiteY6" fmla="*/ 3316507 h 4044686"/>
              <a:gd name="connsiteX7" fmla="*/ 1428294 w 3311330"/>
              <a:gd name="connsiteY7" fmla="*/ 2839852 h 4044686"/>
              <a:gd name="connsiteX8" fmla="*/ 1224014 w 3311330"/>
              <a:gd name="connsiteY8" fmla="*/ 2324286 h 4044686"/>
              <a:gd name="connsiteX9" fmla="*/ 1058643 w 3311330"/>
              <a:gd name="connsiteY9" fmla="*/ 1468252 h 4044686"/>
              <a:gd name="connsiteX10" fmla="*/ 941911 w 3311330"/>
              <a:gd name="connsiteY10" fmla="*/ 913775 h 4044686"/>
              <a:gd name="connsiteX11" fmla="*/ 1214286 w 3311330"/>
              <a:gd name="connsiteY11" fmla="*/ 300918 h 4044686"/>
              <a:gd name="connsiteX12" fmla="*/ 2477106 w 3311330"/>
              <a:gd name="connsiteY12" fmla="*/ 5101 h 4044686"/>
              <a:gd name="connsiteX13" fmla="*/ 3311330 w 3311330"/>
              <a:gd name="connsiteY13" fmla="*/ 117260 h 4044686"/>
              <a:gd name="connsiteX0" fmla="*/ 17784 w 3311330"/>
              <a:gd name="connsiteY0" fmla="*/ 3282855 h 4040217"/>
              <a:gd name="connsiteX1" fmla="*/ 17784 w 3311330"/>
              <a:gd name="connsiteY1" fmla="*/ 3487136 h 4040217"/>
              <a:gd name="connsiteX2" fmla="*/ 202609 w 3311330"/>
              <a:gd name="connsiteY2" fmla="*/ 3866515 h 4040217"/>
              <a:gd name="connsiteX3" fmla="*/ 562533 w 3311330"/>
              <a:gd name="connsiteY3" fmla="*/ 4031885 h 4040217"/>
              <a:gd name="connsiteX4" fmla="*/ 990550 w 3311330"/>
              <a:gd name="connsiteY4" fmla="*/ 3992974 h 4040217"/>
              <a:gd name="connsiteX5" fmla="*/ 1331018 w 3311330"/>
              <a:gd name="connsiteY5" fmla="*/ 3798421 h 4040217"/>
              <a:gd name="connsiteX6" fmla="*/ 1486660 w 3311330"/>
              <a:gd name="connsiteY6" fmla="*/ 3312038 h 4040217"/>
              <a:gd name="connsiteX7" fmla="*/ 1428294 w 3311330"/>
              <a:gd name="connsiteY7" fmla="*/ 2835383 h 4040217"/>
              <a:gd name="connsiteX8" fmla="*/ 1224014 w 3311330"/>
              <a:gd name="connsiteY8" fmla="*/ 2319817 h 4040217"/>
              <a:gd name="connsiteX9" fmla="*/ 1058643 w 3311330"/>
              <a:gd name="connsiteY9" fmla="*/ 1463783 h 4040217"/>
              <a:gd name="connsiteX10" fmla="*/ 941911 w 3311330"/>
              <a:gd name="connsiteY10" fmla="*/ 909306 h 4040217"/>
              <a:gd name="connsiteX11" fmla="*/ 1492361 w 3311330"/>
              <a:gd name="connsiteY11" fmla="*/ 168266 h 4040217"/>
              <a:gd name="connsiteX12" fmla="*/ 2477106 w 3311330"/>
              <a:gd name="connsiteY12" fmla="*/ 632 h 4040217"/>
              <a:gd name="connsiteX13" fmla="*/ 3311330 w 3311330"/>
              <a:gd name="connsiteY13" fmla="*/ 112791 h 4040217"/>
              <a:gd name="connsiteX0" fmla="*/ 17784 w 3295881"/>
              <a:gd name="connsiteY0" fmla="*/ 3325421 h 4082783"/>
              <a:gd name="connsiteX1" fmla="*/ 17784 w 3295881"/>
              <a:gd name="connsiteY1" fmla="*/ 3529702 h 4082783"/>
              <a:gd name="connsiteX2" fmla="*/ 202609 w 3295881"/>
              <a:gd name="connsiteY2" fmla="*/ 3909081 h 4082783"/>
              <a:gd name="connsiteX3" fmla="*/ 562533 w 3295881"/>
              <a:gd name="connsiteY3" fmla="*/ 4074451 h 4082783"/>
              <a:gd name="connsiteX4" fmla="*/ 990550 w 3295881"/>
              <a:gd name="connsiteY4" fmla="*/ 4035540 h 4082783"/>
              <a:gd name="connsiteX5" fmla="*/ 1331018 w 3295881"/>
              <a:gd name="connsiteY5" fmla="*/ 3840987 h 4082783"/>
              <a:gd name="connsiteX6" fmla="*/ 1486660 w 3295881"/>
              <a:gd name="connsiteY6" fmla="*/ 3354604 h 4082783"/>
              <a:gd name="connsiteX7" fmla="*/ 1428294 w 3295881"/>
              <a:gd name="connsiteY7" fmla="*/ 2877949 h 4082783"/>
              <a:gd name="connsiteX8" fmla="*/ 1224014 w 3295881"/>
              <a:gd name="connsiteY8" fmla="*/ 2362383 h 4082783"/>
              <a:gd name="connsiteX9" fmla="*/ 1058643 w 3295881"/>
              <a:gd name="connsiteY9" fmla="*/ 1506349 h 4082783"/>
              <a:gd name="connsiteX10" fmla="*/ 941911 w 3295881"/>
              <a:gd name="connsiteY10" fmla="*/ 951872 h 4082783"/>
              <a:gd name="connsiteX11" fmla="*/ 1492361 w 3295881"/>
              <a:gd name="connsiteY11" fmla="*/ 210832 h 4082783"/>
              <a:gd name="connsiteX12" fmla="*/ 2477106 w 3295881"/>
              <a:gd name="connsiteY12" fmla="*/ 43198 h 4082783"/>
              <a:gd name="connsiteX13" fmla="*/ 3295881 w 3295881"/>
              <a:gd name="connsiteY13" fmla="*/ 11151 h 4082783"/>
              <a:gd name="connsiteX0" fmla="*/ 17784 w 3295881"/>
              <a:gd name="connsiteY0" fmla="*/ 3314270 h 4071632"/>
              <a:gd name="connsiteX1" fmla="*/ 17784 w 3295881"/>
              <a:gd name="connsiteY1" fmla="*/ 3518551 h 4071632"/>
              <a:gd name="connsiteX2" fmla="*/ 202609 w 3295881"/>
              <a:gd name="connsiteY2" fmla="*/ 3897930 h 4071632"/>
              <a:gd name="connsiteX3" fmla="*/ 562533 w 3295881"/>
              <a:gd name="connsiteY3" fmla="*/ 4063300 h 4071632"/>
              <a:gd name="connsiteX4" fmla="*/ 990550 w 3295881"/>
              <a:gd name="connsiteY4" fmla="*/ 4024389 h 4071632"/>
              <a:gd name="connsiteX5" fmla="*/ 1331018 w 3295881"/>
              <a:gd name="connsiteY5" fmla="*/ 3829836 h 4071632"/>
              <a:gd name="connsiteX6" fmla="*/ 1486660 w 3295881"/>
              <a:gd name="connsiteY6" fmla="*/ 3343453 h 4071632"/>
              <a:gd name="connsiteX7" fmla="*/ 1428294 w 3295881"/>
              <a:gd name="connsiteY7" fmla="*/ 2866798 h 4071632"/>
              <a:gd name="connsiteX8" fmla="*/ 1224014 w 3295881"/>
              <a:gd name="connsiteY8" fmla="*/ 2351232 h 4071632"/>
              <a:gd name="connsiteX9" fmla="*/ 1058643 w 3295881"/>
              <a:gd name="connsiteY9" fmla="*/ 1495198 h 4071632"/>
              <a:gd name="connsiteX10" fmla="*/ 941911 w 3295881"/>
              <a:gd name="connsiteY10" fmla="*/ 940721 h 4071632"/>
              <a:gd name="connsiteX11" fmla="*/ 1492361 w 3295881"/>
              <a:gd name="connsiteY11" fmla="*/ 199681 h 4071632"/>
              <a:gd name="connsiteX12" fmla="*/ 2477106 w 3295881"/>
              <a:gd name="connsiteY12" fmla="*/ 32047 h 4071632"/>
              <a:gd name="connsiteX13" fmla="*/ 3295881 w 3295881"/>
              <a:gd name="connsiteY13" fmla="*/ 0 h 4071632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86660 w 3125947"/>
              <a:gd name="connsiteY6" fmla="*/ 3760048 h 4488227"/>
              <a:gd name="connsiteX7" fmla="*/ 1428294 w 3125947"/>
              <a:gd name="connsiteY7" fmla="*/ 3283393 h 4488227"/>
              <a:gd name="connsiteX8" fmla="*/ 1224014 w 3125947"/>
              <a:gd name="connsiteY8" fmla="*/ 2767827 h 4488227"/>
              <a:gd name="connsiteX9" fmla="*/ 1058643 w 3125947"/>
              <a:gd name="connsiteY9" fmla="*/ 1911793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477106 w 3125947"/>
              <a:gd name="connsiteY12" fmla="*/ 448642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86660 w 3125947"/>
              <a:gd name="connsiteY6" fmla="*/ 3760048 h 4488227"/>
              <a:gd name="connsiteX7" fmla="*/ 1428294 w 3125947"/>
              <a:gd name="connsiteY7" fmla="*/ 3283393 h 4488227"/>
              <a:gd name="connsiteX8" fmla="*/ 1224014 w 3125947"/>
              <a:gd name="connsiteY8" fmla="*/ 2767827 h 4488227"/>
              <a:gd name="connsiteX9" fmla="*/ 1058643 w 3125947"/>
              <a:gd name="connsiteY9" fmla="*/ 1911793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631592 w 3125947"/>
              <a:gd name="connsiteY12" fmla="*/ 528756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86660 w 3125947"/>
              <a:gd name="connsiteY6" fmla="*/ 3760048 h 4488227"/>
              <a:gd name="connsiteX7" fmla="*/ 1428294 w 3125947"/>
              <a:gd name="connsiteY7" fmla="*/ 3283393 h 4488227"/>
              <a:gd name="connsiteX8" fmla="*/ 1224014 w 3125947"/>
              <a:gd name="connsiteY8" fmla="*/ 2767827 h 4488227"/>
              <a:gd name="connsiteX9" fmla="*/ 1012297 w 3125947"/>
              <a:gd name="connsiteY9" fmla="*/ 2023954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631592 w 3125947"/>
              <a:gd name="connsiteY12" fmla="*/ 528756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86660 w 3125947"/>
              <a:gd name="connsiteY6" fmla="*/ 3760048 h 4488227"/>
              <a:gd name="connsiteX7" fmla="*/ 1428294 w 3125947"/>
              <a:gd name="connsiteY7" fmla="*/ 3283393 h 4488227"/>
              <a:gd name="connsiteX8" fmla="*/ 1162221 w 3125947"/>
              <a:gd name="connsiteY8" fmla="*/ 2783851 h 4488227"/>
              <a:gd name="connsiteX9" fmla="*/ 1012297 w 3125947"/>
              <a:gd name="connsiteY9" fmla="*/ 2023954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631592 w 3125947"/>
              <a:gd name="connsiteY12" fmla="*/ 528756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86660 w 3125947"/>
              <a:gd name="connsiteY6" fmla="*/ 3760048 h 4488227"/>
              <a:gd name="connsiteX7" fmla="*/ 1351052 w 3125947"/>
              <a:gd name="connsiteY7" fmla="*/ 3299417 h 4488227"/>
              <a:gd name="connsiteX8" fmla="*/ 1162221 w 3125947"/>
              <a:gd name="connsiteY8" fmla="*/ 2783851 h 4488227"/>
              <a:gd name="connsiteX9" fmla="*/ 1012297 w 3125947"/>
              <a:gd name="connsiteY9" fmla="*/ 2023954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631592 w 3125947"/>
              <a:gd name="connsiteY12" fmla="*/ 528756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24865 w 3125947"/>
              <a:gd name="connsiteY6" fmla="*/ 3760048 h 4488227"/>
              <a:gd name="connsiteX7" fmla="*/ 1351052 w 3125947"/>
              <a:gd name="connsiteY7" fmla="*/ 3299417 h 4488227"/>
              <a:gd name="connsiteX8" fmla="*/ 1162221 w 3125947"/>
              <a:gd name="connsiteY8" fmla="*/ 2783851 h 4488227"/>
              <a:gd name="connsiteX9" fmla="*/ 1012297 w 3125947"/>
              <a:gd name="connsiteY9" fmla="*/ 2023954 h 4488227"/>
              <a:gd name="connsiteX10" fmla="*/ 941911 w 3125947"/>
              <a:gd name="connsiteY10" fmla="*/ 1357316 h 4488227"/>
              <a:gd name="connsiteX11" fmla="*/ 1492361 w 3125947"/>
              <a:gd name="connsiteY11" fmla="*/ 616276 h 4488227"/>
              <a:gd name="connsiteX12" fmla="*/ 2631592 w 3125947"/>
              <a:gd name="connsiteY12" fmla="*/ 528756 h 4488227"/>
              <a:gd name="connsiteX13" fmla="*/ 3125947 w 3125947"/>
              <a:gd name="connsiteY13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424865 w 3125947"/>
              <a:gd name="connsiteY6" fmla="*/ 3760048 h 4488227"/>
              <a:gd name="connsiteX7" fmla="*/ 1318461 w 3125947"/>
              <a:gd name="connsiteY7" fmla="*/ 3412875 h 4488227"/>
              <a:gd name="connsiteX8" fmla="*/ 1351052 w 3125947"/>
              <a:gd name="connsiteY8" fmla="*/ 3299417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331018 w 3125947"/>
              <a:gd name="connsiteY5" fmla="*/ 4246431 h 4488227"/>
              <a:gd name="connsiteX6" fmla="*/ 1332174 w 3125947"/>
              <a:gd name="connsiteY6" fmla="*/ 3760048 h 4488227"/>
              <a:gd name="connsiteX7" fmla="*/ 1318461 w 3125947"/>
              <a:gd name="connsiteY7" fmla="*/ 3412875 h 4488227"/>
              <a:gd name="connsiteX8" fmla="*/ 1351052 w 3125947"/>
              <a:gd name="connsiteY8" fmla="*/ 3299417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238327 w 3125947"/>
              <a:gd name="connsiteY5" fmla="*/ 4246431 h 4488227"/>
              <a:gd name="connsiteX6" fmla="*/ 1332174 w 3125947"/>
              <a:gd name="connsiteY6" fmla="*/ 3760048 h 4488227"/>
              <a:gd name="connsiteX7" fmla="*/ 1318461 w 3125947"/>
              <a:gd name="connsiteY7" fmla="*/ 3412875 h 4488227"/>
              <a:gd name="connsiteX8" fmla="*/ 1351052 w 3125947"/>
              <a:gd name="connsiteY8" fmla="*/ 3299417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238327 w 3125947"/>
              <a:gd name="connsiteY5" fmla="*/ 4246431 h 4488227"/>
              <a:gd name="connsiteX6" fmla="*/ 1332174 w 3125947"/>
              <a:gd name="connsiteY6" fmla="*/ 3760048 h 4488227"/>
              <a:gd name="connsiteX7" fmla="*/ 1318461 w 3125947"/>
              <a:gd name="connsiteY7" fmla="*/ 3412875 h 4488227"/>
              <a:gd name="connsiteX8" fmla="*/ 1196565 w 3125947"/>
              <a:gd name="connsiteY8" fmla="*/ 3155210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238327 w 3125947"/>
              <a:gd name="connsiteY5" fmla="*/ 4246431 h 4488227"/>
              <a:gd name="connsiteX6" fmla="*/ 1332174 w 3125947"/>
              <a:gd name="connsiteY6" fmla="*/ 3760048 h 4488227"/>
              <a:gd name="connsiteX7" fmla="*/ 1210321 w 3125947"/>
              <a:gd name="connsiteY7" fmla="*/ 3525035 h 4488227"/>
              <a:gd name="connsiteX8" fmla="*/ 1196565 w 3125947"/>
              <a:gd name="connsiteY8" fmla="*/ 3155210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238327 w 3125947"/>
              <a:gd name="connsiteY5" fmla="*/ 4246431 h 4488227"/>
              <a:gd name="connsiteX6" fmla="*/ 1332174 w 3125947"/>
              <a:gd name="connsiteY6" fmla="*/ 3760048 h 4488227"/>
              <a:gd name="connsiteX7" fmla="*/ 1210321 w 3125947"/>
              <a:gd name="connsiteY7" fmla="*/ 3525035 h 4488227"/>
              <a:gd name="connsiteX8" fmla="*/ 1196565 w 3125947"/>
              <a:gd name="connsiteY8" fmla="*/ 3139187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227"/>
              <a:gd name="connsiteX1" fmla="*/ 17784 w 3125947"/>
              <a:gd name="connsiteY1" fmla="*/ 3935146 h 4488227"/>
              <a:gd name="connsiteX2" fmla="*/ 202609 w 3125947"/>
              <a:gd name="connsiteY2" fmla="*/ 4314525 h 4488227"/>
              <a:gd name="connsiteX3" fmla="*/ 562533 w 3125947"/>
              <a:gd name="connsiteY3" fmla="*/ 4479895 h 4488227"/>
              <a:gd name="connsiteX4" fmla="*/ 990550 w 3125947"/>
              <a:gd name="connsiteY4" fmla="*/ 4440984 h 4488227"/>
              <a:gd name="connsiteX5" fmla="*/ 1238327 w 3125947"/>
              <a:gd name="connsiteY5" fmla="*/ 4246431 h 4488227"/>
              <a:gd name="connsiteX6" fmla="*/ 1254931 w 3125947"/>
              <a:gd name="connsiteY6" fmla="*/ 3824139 h 4488227"/>
              <a:gd name="connsiteX7" fmla="*/ 1210321 w 3125947"/>
              <a:gd name="connsiteY7" fmla="*/ 3525035 h 4488227"/>
              <a:gd name="connsiteX8" fmla="*/ 1196565 w 3125947"/>
              <a:gd name="connsiteY8" fmla="*/ 3139187 h 4488227"/>
              <a:gd name="connsiteX9" fmla="*/ 1162221 w 3125947"/>
              <a:gd name="connsiteY9" fmla="*/ 2783851 h 4488227"/>
              <a:gd name="connsiteX10" fmla="*/ 1012297 w 3125947"/>
              <a:gd name="connsiteY10" fmla="*/ 2023954 h 4488227"/>
              <a:gd name="connsiteX11" fmla="*/ 941911 w 3125947"/>
              <a:gd name="connsiteY11" fmla="*/ 1357316 h 4488227"/>
              <a:gd name="connsiteX12" fmla="*/ 1492361 w 3125947"/>
              <a:gd name="connsiteY12" fmla="*/ 616276 h 4488227"/>
              <a:gd name="connsiteX13" fmla="*/ 2631592 w 3125947"/>
              <a:gd name="connsiteY13" fmla="*/ 528756 h 4488227"/>
              <a:gd name="connsiteX14" fmla="*/ 3125947 w 3125947"/>
              <a:gd name="connsiteY14" fmla="*/ 0 h 4488227"/>
              <a:gd name="connsiteX0" fmla="*/ 17784 w 3125947"/>
              <a:gd name="connsiteY0" fmla="*/ 3730865 h 4488671"/>
              <a:gd name="connsiteX1" fmla="*/ 17784 w 3125947"/>
              <a:gd name="connsiteY1" fmla="*/ 3935146 h 4488671"/>
              <a:gd name="connsiteX2" fmla="*/ 202609 w 3125947"/>
              <a:gd name="connsiteY2" fmla="*/ 4314525 h 4488671"/>
              <a:gd name="connsiteX3" fmla="*/ 562533 w 3125947"/>
              <a:gd name="connsiteY3" fmla="*/ 4479895 h 4488671"/>
              <a:gd name="connsiteX4" fmla="*/ 990550 w 3125947"/>
              <a:gd name="connsiteY4" fmla="*/ 4440984 h 4488671"/>
              <a:gd name="connsiteX5" fmla="*/ 1207429 w 3125947"/>
              <a:gd name="connsiteY5" fmla="*/ 4230407 h 4488671"/>
              <a:gd name="connsiteX6" fmla="*/ 1254931 w 3125947"/>
              <a:gd name="connsiteY6" fmla="*/ 3824139 h 4488671"/>
              <a:gd name="connsiteX7" fmla="*/ 1210321 w 3125947"/>
              <a:gd name="connsiteY7" fmla="*/ 3525035 h 4488671"/>
              <a:gd name="connsiteX8" fmla="*/ 1196565 w 3125947"/>
              <a:gd name="connsiteY8" fmla="*/ 3139187 h 4488671"/>
              <a:gd name="connsiteX9" fmla="*/ 1162221 w 3125947"/>
              <a:gd name="connsiteY9" fmla="*/ 2783851 h 4488671"/>
              <a:gd name="connsiteX10" fmla="*/ 1012297 w 3125947"/>
              <a:gd name="connsiteY10" fmla="*/ 2023954 h 4488671"/>
              <a:gd name="connsiteX11" fmla="*/ 941911 w 3125947"/>
              <a:gd name="connsiteY11" fmla="*/ 1357316 h 4488671"/>
              <a:gd name="connsiteX12" fmla="*/ 1492361 w 3125947"/>
              <a:gd name="connsiteY12" fmla="*/ 616276 h 4488671"/>
              <a:gd name="connsiteX13" fmla="*/ 2631592 w 3125947"/>
              <a:gd name="connsiteY13" fmla="*/ 528756 h 4488671"/>
              <a:gd name="connsiteX14" fmla="*/ 3125947 w 3125947"/>
              <a:gd name="connsiteY14" fmla="*/ 0 h 448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5947" h="4488671">
                <a:moveTo>
                  <a:pt x="17784" y="3730865"/>
                </a:moveTo>
                <a:cubicBezTo>
                  <a:pt x="2382" y="3784367"/>
                  <a:pt x="-13020" y="3837869"/>
                  <a:pt x="17784" y="3935146"/>
                </a:cubicBezTo>
                <a:cubicBezTo>
                  <a:pt x="48588" y="4032423"/>
                  <a:pt x="111818" y="4223734"/>
                  <a:pt x="202609" y="4314525"/>
                </a:cubicBezTo>
                <a:cubicBezTo>
                  <a:pt x="293400" y="4405316"/>
                  <a:pt x="431210" y="4458819"/>
                  <a:pt x="562533" y="4479895"/>
                </a:cubicBezTo>
                <a:cubicBezTo>
                  <a:pt x="693857" y="4500972"/>
                  <a:pt x="883067" y="4482565"/>
                  <a:pt x="990550" y="4440984"/>
                </a:cubicBezTo>
                <a:cubicBezTo>
                  <a:pt x="1098033" y="4399403"/>
                  <a:pt x="1163366" y="4333214"/>
                  <a:pt x="1207429" y="4230407"/>
                </a:cubicBezTo>
                <a:cubicBezTo>
                  <a:pt x="1251492" y="4127600"/>
                  <a:pt x="1254449" y="3941701"/>
                  <a:pt x="1254931" y="3824139"/>
                </a:cubicBezTo>
                <a:cubicBezTo>
                  <a:pt x="1255413" y="3706577"/>
                  <a:pt x="1222623" y="3601807"/>
                  <a:pt x="1210321" y="3525035"/>
                </a:cubicBezTo>
                <a:cubicBezTo>
                  <a:pt x="1198019" y="3448263"/>
                  <a:pt x="1204582" y="3262718"/>
                  <a:pt x="1196565" y="3139187"/>
                </a:cubicBezTo>
                <a:cubicBezTo>
                  <a:pt x="1188548" y="3015656"/>
                  <a:pt x="1192932" y="2969723"/>
                  <a:pt x="1162221" y="2783851"/>
                </a:cubicBezTo>
                <a:cubicBezTo>
                  <a:pt x="1131510" y="2597979"/>
                  <a:pt x="1049015" y="2261710"/>
                  <a:pt x="1012297" y="2023954"/>
                </a:cubicBezTo>
                <a:cubicBezTo>
                  <a:pt x="975579" y="1786198"/>
                  <a:pt x="861900" y="1591929"/>
                  <a:pt x="941911" y="1357316"/>
                </a:cubicBezTo>
                <a:cubicBezTo>
                  <a:pt x="1021922" y="1122703"/>
                  <a:pt x="1210748" y="754369"/>
                  <a:pt x="1492361" y="616276"/>
                </a:cubicBezTo>
                <a:cubicBezTo>
                  <a:pt x="1773974" y="478183"/>
                  <a:pt x="2359328" y="631469"/>
                  <a:pt x="2631592" y="528756"/>
                </a:cubicBezTo>
                <a:cubicBezTo>
                  <a:pt x="2903856" y="426043"/>
                  <a:pt x="3115649" y="389890"/>
                  <a:pt x="3125947" y="0"/>
                </a:cubicBezTo>
              </a:path>
            </a:pathLst>
          </a:cu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9849070" y="2864421"/>
                <a:ext cx="641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𝑍𝑑𝑟𝑜𝑗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070" y="2864421"/>
                <a:ext cx="641971" cy="276999"/>
              </a:xfrm>
              <a:prstGeom prst="rect">
                <a:avLst/>
              </a:prstGeom>
              <a:blipFill>
                <a:blip r:embed="rId3"/>
                <a:stretch>
                  <a:fillRect l="-12381" t="-2222" r="-13333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9780015" y="1345099"/>
                <a:ext cx="710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𝑛𝑎𝑝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15" y="1345099"/>
                <a:ext cx="710131" cy="276999"/>
              </a:xfrm>
              <a:prstGeom prst="rect">
                <a:avLst/>
              </a:prstGeom>
              <a:blipFill>
                <a:blip r:embed="rId4"/>
                <a:stretch>
                  <a:fillRect l="-11111" t="-6667" r="-12821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9841944" y="2000074"/>
                <a:ext cx="6869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𝑝𝑟𝑜𝑢𝑑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44" y="2000074"/>
                <a:ext cx="686983" cy="276999"/>
              </a:xfrm>
              <a:prstGeom prst="rect">
                <a:avLst/>
              </a:prstGeom>
              <a:blipFill>
                <a:blip r:embed="rId5"/>
                <a:stretch>
                  <a:fillRect l="-11504" t="-2174" r="-11504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8471704" y="4146412"/>
            <a:ext cx="3580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Vysvětlete, co nastane se </a:t>
            </a:r>
          </a:p>
          <a:p>
            <a:r>
              <a:rPr lang="cs-CZ" dirty="0" smtClean="0"/>
              <a:t>zavěšeným kroužkem, když: </a:t>
            </a:r>
          </a:p>
          <a:p>
            <a:r>
              <a:rPr lang="cs-CZ" dirty="0" smtClean="0"/>
              <a:t>1. se rychle zvýší  proud z nuly</a:t>
            </a:r>
          </a:p>
          <a:p>
            <a:r>
              <a:rPr lang="cs-CZ" dirty="0" smtClean="0"/>
              <a:t> na maximum (ovladačem na zdroji).</a:t>
            </a:r>
          </a:p>
          <a:p>
            <a:r>
              <a:rPr lang="cs-CZ" dirty="0" smtClean="0"/>
              <a:t>2. Z maxima se rychle sníží na nulu</a:t>
            </a:r>
          </a:p>
          <a:p>
            <a:r>
              <a:rPr lang="cs-CZ" dirty="0" smtClean="0"/>
              <a:t>(opět ovladačem na zdroji)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557214" y="343573"/>
            <a:ext cx="650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 nikdy k cívce nepřipojujte ani neodpojujte zdroj pod napětím.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56398" y="4534188"/>
            <a:ext cx="10395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dirty="0" smtClean="0"/>
              <a:t>Cívka 300 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7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9" y="-49193"/>
            <a:ext cx="12192002" cy="6858001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7720314" y="983848"/>
            <a:ext cx="4166886" cy="2395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287473" y="1354238"/>
            <a:ext cx="1099595" cy="497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0266744" y="1759352"/>
            <a:ext cx="833377" cy="868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472668" y="2627454"/>
            <a:ext cx="254643" cy="2777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837270" y="2627454"/>
            <a:ext cx="254643" cy="2777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6840638" y="2754775"/>
            <a:ext cx="1759352" cy="2262992"/>
          </a:xfrm>
          <a:custGeom>
            <a:avLst/>
            <a:gdLst>
              <a:gd name="connsiteX0" fmla="*/ 0 w 1759352"/>
              <a:gd name="connsiteY0" fmla="*/ 2071868 h 2262992"/>
              <a:gd name="connsiteX1" fmla="*/ 775504 w 1759352"/>
              <a:gd name="connsiteY1" fmla="*/ 2257063 h 2262992"/>
              <a:gd name="connsiteX2" fmla="*/ 1365813 w 1759352"/>
              <a:gd name="connsiteY2" fmla="*/ 1875098 h 2262992"/>
              <a:gd name="connsiteX3" fmla="*/ 1388962 w 1759352"/>
              <a:gd name="connsiteY3" fmla="*/ 1041721 h 2262992"/>
              <a:gd name="connsiteX4" fmla="*/ 1759352 w 1759352"/>
              <a:gd name="connsiteY4" fmla="*/ 0 h 22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352" h="2262992">
                <a:moveTo>
                  <a:pt x="0" y="2071868"/>
                </a:moveTo>
                <a:cubicBezTo>
                  <a:pt x="273934" y="2180863"/>
                  <a:pt x="547869" y="2289858"/>
                  <a:pt x="775504" y="2257063"/>
                </a:cubicBezTo>
                <a:cubicBezTo>
                  <a:pt x="1003140" y="2224268"/>
                  <a:pt x="1263570" y="2077655"/>
                  <a:pt x="1365813" y="1875098"/>
                </a:cubicBezTo>
                <a:cubicBezTo>
                  <a:pt x="1468056" y="1672541"/>
                  <a:pt x="1323372" y="1354237"/>
                  <a:pt x="1388962" y="1041721"/>
                </a:cubicBezTo>
                <a:cubicBezTo>
                  <a:pt x="1454552" y="729205"/>
                  <a:pt x="1606952" y="364602"/>
                  <a:pt x="1759352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6863787" y="2777924"/>
            <a:ext cx="2083443" cy="2965087"/>
          </a:xfrm>
          <a:custGeom>
            <a:avLst/>
            <a:gdLst>
              <a:gd name="connsiteX0" fmla="*/ 0 w 2083443"/>
              <a:gd name="connsiteY0" fmla="*/ 2708476 h 2965087"/>
              <a:gd name="connsiteX1" fmla="*/ 544010 w 2083443"/>
              <a:gd name="connsiteY1" fmla="*/ 2963119 h 2965087"/>
              <a:gd name="connsiteX2" fmla="*/ 1574157 w 2083443"/>
              <a:gd name="connsiteY2" fmla="*/ 2777924 h 2965087"/>
              <a:gd name="connsiteX3" fmla="*/ 2013995 w 2083443"/>
              <a:gd name="connsiteY3" fmla="*/ 2002420 h 2965087"/>
              <a:gd name="connsiteX4" fmla="*/ 1921398 w 2083443"/>
              <a:gd name="connsiteY4" fmla="*/ 1296365 h 2965087"/>
              <a:gd name="connsiteX5" fmla="*/ 2083443 w 2083443"/>
              <a:gd name="connsiteY5" fmla="*/ 0 h 29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443" h="2965087">
                <a:moveTo>
                  <a:pt x="0" y="2708476"/>
                </a:moveTo>
                <a:cubicBezTo>
                  <a:pt x="140825" y="2830010"/>
                  <a:pt x="281651" y="2951544"/>
                  <a:pt x="544010" y="2963119"/>
                </a:cubicBezTo>
                <a:cubicBezTo>
                  <a:pt x="806369" y="2974694"/>
                  <a:pt x="1329160" y="2938040"/>
                  <a:pt x="1574157" y="2777924"/>
                </a:cubicBezTo>
                <a:cubicBezTo>
                  <a:pt x="1819154" y="2617808"/>
                  <a:pt x="1956122" y="2249346"/>
                  <a:pt x="2013995" y="2002420"/>
                </a:cubicBezTo>
                <a:cubicBezTo>
                  <a:pt x="2071869" y="1755493"/>
                  <a:pt x="1909823" y="1630102"/>
                  <a:pt x="1921398" y="1296365"/>
                </a:cubicBezTo>
                <a:cubicBezTo>
                  <a:pt x="1932973" y="962628"/>
                  <a:pt x="2008208" y="481314"/>
                  <a:pt x="2083443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606262" y="1042516"/>
                <a:ext cx="2492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𝑧𝑑𝑟𝑜𝑗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ří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𝑑𝑎𝑣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h𝑜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𝑛𝑎𝑝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262" y="1042516"/>
                <a:ext cx="2492092" cy="276999"/>
              </a:xfrm>
              <a:prstGeom prst="rect">
                <a:avLst/>
              </a:prstGeom>
              <a:blipFill>
                <a:blip r:embed="rId3"/>
                <a:stretch>
                  <a:fillRect l="-2934" t="-4444" r="-2934" b="-3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43406" y="1181015"/>
            <a:ext cx="367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Vysvětlete, co nastane s vodivým</a:t>
            </a:r>
          </a:p>
          <a:p>
            <a:r>
              <a:rPr lang="cs-CZ" dirty="0" smtClean="0"/>
              <a:t>kroužkem, když se na cívku na obrázku připojí síťové střídavé napětí.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 rot="1710238">
                <a:off x="4265270" y="4879267"/>
                <a:ext cx="121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𝑣𝑘𝑎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600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10238">
                <a:off x="4265270" y="4879267"/>
                <a:ext cx="1211870" cy="276999"/>
              </a:xfrm>
              <a:prstGeom prst="rect">
                <a:avLst/>
              </a:prstGeom>
              <a:blipFill>
                <a:blip r:embed="rId4"/>
                <a:stretch>
                  <a:fillRect l="-4545" t="-2941" b="-7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9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0971" cy="42305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Volný tvar 3"/>
          <p:cNvSpPr/>
          <p:nvPr/>
        </p:nvSpPr>
        <p:spPr>
          <a:xfrm>
            <a:off x="4980562" y="3110661"/>
            <a:ext cx="1743077" cy="814088"/>
          </a:xfrm>
          <a:custGeom>
            <a:avLst/>
            <a:gdLst>
              <a:gd name="connsiteX0" fmla="*/ 1721795 w 1743077"/>
              <a:gd name="connsiteY0" fmla="*/ 11918 h 814088"/>
              <a:gd name="connsiteX1" fmla="*/ 1702340 w 1743077"/>
              <a:gd name="connsiteY1" fmla="*/ 459390 h 814088"/>
              <a:gd name="connsiteX2" fmla="*/ 1352144 w 1743077"/>
              <a:gd name="connsiteY2" fmla="*/ 731765 h 814088"/>
              <a:gd name="connsiteX3" fmla="*/ 661481 w 1743077"/>
              <a:gd name="connsiteY3" fmla="*/ 809586 h 814088"/>
              <a:gd name="connsiteX4" fmla="*/ 272374 w 1743077"/>
              <a:gd name="connsiteY4" fmla="*/ 722037 h 814088"/>
              <a:gd name="connsiteX5" fmla="*/ 184825 w 1743077"/>
              <a:gd name="connsiteY5" fmla="*/ 60556 h 814088"/>
              <a:gd name="connsiteX6" fmla="*/ 0 w 1743077"/>
              <a:gd name="connsiteY6" fmla="*/ 70284 h 81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077" h="814088">
                <a:moveTo>
                  <a:pt x="1721795" y="11918"/>
                </a:moveTo>
                <a:cubicBezTo>
                  <a:pt x="1742872" y="175667"/>
                  <a:pt x="1763949" y="339416"/>
                  <a:pt x="1702340" y="459390"/>
                </a:cubicBezTo>
                <a:cubicBezTo>
                  <a:pt x="1640731" y="579365"/>
                  <a:pt x="1525620" y="673399"/>
                  <a:pt x="1352144" y="731765"/>
                </a:cubicBezTo>
                <a:cubicBezTo>
                  <a:pt x="1178667" y="790131"/>
                  <a:pt x="841443" y="811207"/>
                  <a:pt x="661481" y="809586"/>
                </a:cubicBezTo>
                <a:cubicBezTo>
                  <a:pt x="481519" y="807965"/>
                  <a:pt x="351817" y="846875"/>
                  <a:pt x="272374" y="722037"/>
                </a:cubicBezTo>
                <a:cubicBezTo>
                  <a:pt x="192931" y="597199"/>
                  <a:pt x="230221" y="169181"/>
                  <a:pt x="184825" y="60556"/>
                </a:cubicBezTo>
                <a:cubicBezTo>
                  <a:pt x="139429" y="-48069"/>
                  <a:pt x="69714" y="11107"/>
                  <a:pt x="0" y="7028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336211" y="3657600"/>
            <a:ext cx="2471202" cy="2605211"/>
          </a:xfrm>
          <a:custGeom>
            <a:avLst/>
            <a:gdLst>
              <a:gd name="connsiteX0" fmla="*/ 1644351 w 2471202"/>
              <a:gd name="connsiteY0" fmla="*/ 0 h 2605211"/>
              <a:gd name="connsiteX1" fmla="*/ 1644351 w 2471202"/>
              <a:gd name="connsiteY1" fmla="*/ 97277 h 2605211"/>
              <a:gd name="connsiteX2" fmla="*/ 1692989 w 2471202"/>
              <a:gd name="connsiteY2" fmla="*/ 291830 h 2605211"/>
              <a:gd name="connsiteX3" fmla="*/ 1683261 w 2471202"/>
              <a:gd name="connsiteY3" fmla="*/ 535021 h 2605211"/>
              <a:gd name="connsiteX4" fmla="*/ 1449798 w 2471202"/>
              <a:gd name="connsiteY4" fmla="*/ 933855 h 2605211"/>
              <a:gd name="connsiteX5" fmla="*/ 1177423 w 2471202"/>
              <a:gd name="connsiteY5" fmla="*/ 1157591 h 2605211"/>
              <a:gd name="connsiteX6" fmla="*/ 652129 w 2471202"/>
              <a:gd name="connsiteY6" fmla="*/ 1361872 h 2605211"/>
              <a:gd name="connsiteX7" fmla="*/ 87925 w 2471202"/>
              <a:gd name="connsiteY7" fmla="*/ 1887166 h 2605211"/>
              <a:gd name="connsiteX8" fmla="*/ 49015 w 2471202"/>
              <a:gd name="connsiteY8" fmla="*/ 2500009 h 2605211"/>
              <a:gd name="connsiteX9" fmla="*/ 554853 w 2471202"/>
              <a:gd name="connsiteY9" fmla="*/ 2587557 h 2605211"/>
              <a:gd name="connsiteX10" fmla="*/ 1371976 w 2471202"/>
              <a:gd name="connsiteY10" fmla="*/ 2305455 h 2605211"/>
              <a:gd name="connsiteX11" fmla="*/ 1371976 w 2471202"/>
              <a:gd name="connsiteY11" fmla="*/ 1760706 h 2605211"/>
              <a:gd name="connsiteX12" fmla="*/ 1624895 w 2471202"/>
              <a:gd name="connsiteY12" fmla="*/ 1673157 h 2605211"/>
              <a:gd name="connsiteX13" fmla="*/ 2208555 w 2471202"/>
              <a:gd name="connsiteY13" fmla="*/ 1585609 h 2605211"/>
              <a:gd name="connsiteX14" fmla="*/ 2471202 w 2471202"/>
              <a:gd name="connsiteY14" fmla="*/ 1274323 h 26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1202" h="2605211">
                <a:moveTo>
                  <a:pt x="1644351" y="0"/>
                </a:moveTo>
                <a:cubicBezTo>
                  <a:pt x="1640298" y="24319"/>
                  <a:pt x="1636245" y="48639"/>
                  <a:pt x="1644351" y="97277"/>
                </a:cubicBezTo>
                <a:cubicBezTo>
                  <a:pt x="1652457" y="145915"/>
                  <a:pt x="1686504" y="218873"/>
                  <a:pt x="1692989" y="291830"/>
                </a:cubicBezTo>
                <a:cubicBezTo>
                  <a:pt x="1699474" y="364787"/>
                  <a:pt x="1723793" y="428017"/>
                  <a:pt x="1683261" y="535021"/>
                </a:cubicBezTo>
                <a:cubicBezTo>
                  <a:pt x="1642729" y="642025"/>
                  <a:pt x="1534104" y="830093"/>
                  <a:pt x="1449798" y="933855"/>
                </a:cubicBezTo>
                <a:cubicBezTo>
                  <a:pt x="1365492" y="1037617"/>
                  <a:pt x="1310368" y="1086255"/>
                  <a:pt x="1177423" y="1157591"/>
                </a:cubicBezTo>
                <a:cubicBezTo>
                  <a:pt x="1044478" y="1228927"/>
                  <a:pt x="833712" y="1240276"/>
                  <a:pt x="652129" y="1361872"/>
                </a:cubicBezTo>
                <a:cubicBezTo>
                  <a:pt x="470546" y="1483468"/>
                  <a:pt x="188444" y="1697477"/>
                  <a:pt x="87925" y="1887166"/>
                </a:cubicBezTo>
                <a:cubicBezTo>
                  <a:pt x="-12594" y="2076855"/>
                  <a:pt x="-28806" y="2383277"/>
                  <a:pt x="49015" y="2500009"/>
                </a:cubicBezTo>
                <a:cubicBezTo>
                  <a:pt x="126836" y="2616741"/>
                  <a:pt x="334360" y="2619983"/>
                  <a:pt x="554853" y="2587557"/>
                </a:cubicBezTo>
                <a:cubicBezTo>
                  <a:pt x="775346" y="2555131"/>
                  <a:pt x="1235789" y="2443263"/>
                  <a:pt x="1371976" y="2305455"/>
                </a:cubicBezTo>
                <a:cubicBezTo>
                  <a:pt x="1508163" y="2167647"/>
                  <a:pt x="1329823" y="1866089"/>
                  <a:pt x="1371976" y="1760706"/>
                </a:cubicBezTo>
                <a:cubicBezTo>
                  <a:pt x="1414129" y="1655323"/>
                  <a:pt x="1485465" y="1702340"/>
                  <a:pt x="1624895" y="1673157"/>
                </a:cubicBezTo>
                <a:cubicBezTo>
                  <a:pt x="1764325" y="1643974"/>
                  <a:pt x="2067504" y="1652081"/>
                  <a:pt x="2208555" y="1585609"/>
                </a:cubicBezTo>
                <a:cubicBezTo>
                  <a:pt x="2349606" y="1519137"/>
                  <a:pt x="2410404" y="1396730"/>
                  <a:pt x="2471202" y="1274323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6313251" y="3641595"/>
            <a:ext cx="2500009" cy="1611341"/>
          </a:xfrm>
          <a:custGeom>
            <a:avLst/>
            <a:gdLst>
              <a:gd name="connsiteX0" fmla="*/ 0 w 2500009"/>
              <a:gd name="connsiteY0" fmla="*/ 1611341 h 1611341"/>
              <a:gd name="connsiteX1" fmla="*/ 243192 w 2500009"/>
              <a:gd name="connsiteY1" fmla="*/ 1416788 h 1611341"/>
              <a:gd name="connsiteX2" fmla="*/ 496111 w 2500009"/>
              <a:gd name="connsiteY2" fmla="*/ 979043 h 1611341"/>
              <a:gd name="connsiteX3" fmla="*/ 651753 w 2500009"/>
              <a:gd name="connsiteY3" fmla="*/ 833128 h 1611341"/>
              <a:gd name="connsiteX4" fmla="*/ 1147864 w 2500009"/>
              <a:gd name="connsiteY4" fmla="*/ 910950 h 1611341"/>
              <a:gd name="connsiteX5" fmla="*/ 1653702 w 2500009"/>
              <a:gd name="connsiteY5" fmla="*/ 1193052 h 1611341"/>
              <a:gd name="connsiteX6" fmla="*/ 1994170 w 2500009"/>
              <a:gd name="connsiteY6" fmla="*/ 1222235 h 1611341"/>
              <a:gd name="connsiteX7" fmla="*/ 2081719 w 2500009"/>
              <a:gd name="connsiteY7" fmla="*/ 842856 h 1611341"/>
              <a:gd name="connsiteX8" fmla="*/ 2042809 w 2500009"/>
              <a:gd name="connsiteY8" fmla="*/ 366201 h 1611341"/>
              <a:gd name="connsiteX9" fmla="*/ 2247089 w 2500009"/>
              <a:gd name="connsiteY9" fmla="*/ 6277 h 1611341"/>
              <a:gd name="connsiteX10" fmla="*/ 2500009 w 2500009"/>
              <a:gd name="connsiteY10" fmla="*/ 171648 h 161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0009" h="1611341">
                <a:moveTo>
                  <a:pt x="0" y="1611341"/>
                </a:moveTo>
                <a:cubicBezTo>
                  <a:pt x="80253" y="1566756"/>
                  <a:pt x="160507" y="1522171"/>
                  <a:pt x="243192" y="1416788"/>
                </a:cubicBezTo>
                <a:cubicBezTo>
                  <a:pt x="325877" y="1311405"/>
                  <a:pt x="428017" y="1076320"/>
                  <a:pt x="496111" y="979043"/>
                </a:cubicBezTo>
                <a:cubicBezTo>
                  <a:pt x="564205" y="881766"/>
                  <a:pt x="543128" y="844477"/>
                  <a:pt x="651753" y="833128"/>
                </a:cubicBezTo>
                <a:cubicBezTo>
                  <a:pt x="760379" y="821779"/>
                  <a:pt x="980873" y="850963"/>
                  <a:pt x="1147864" y="910950"/>
                </a:cubicBezTo>
                <a:cubicBezTo>
                  <a:pt x="1314856" y="970937"/>
                  <a:pt x="1512651" y="1141171"/>
                  <a:pt x="1653702" y="1193052"/>
                </a:cubicBezTo>
                <a:cubicBezTo>
                  <a:pt x="1794753" y="1244933"/>
                  <a:pt x="1922834" y="1280601"/>
                  <a:pt x="1994170" y="1222235"/>
                </a:cubicBezTo>
                <a:cubicBezTo>
                  <a:pt x="2065506" y="1163869"/>
                  <a:pt x="2073613" y="985528"/>
                  <a:pt x="2081719" y="842856"/>
                </a:cubicBezTo>
                <a:cubicBezTo>
                  <a:pt x="2089826" y="700184"/>
                  <a:pt x="2015247" y="505631"/>
                  <a:pt x="2042809" y="366201"/>
                </a:cubicBezTo>
                <a:cubicBezTo>
                  <a:pt x="2070371" y="226771"/>
                  <a:pt x="2170889" y="38702"/>
                  <a:pt x="2247089" y="6277"/>
                </a:cubicBezTo>
                <a:cubicBezTo>
                  <a:pt x="2323289" y="-26148"/>
                  <a:pt x="2411649" y="72750"/>
                  <a:pt x="2500009" y="171648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7149830" y="3112851"/>
            <a:ext cx="2814194" cy="1193455"/>
          </a:xfrm>
          <a:custGeom>
            <a:avLst/>
            <a:gdLst>
              <a:gd name="connsiteX0" fmla="*/ 0 w 2812207"/>
              <a:gd name="connsiteY0" fmla="*/ 0 h 1189944"/>
              <a:gd name="connsiteX1" fmla="*/ 68093 w 2812207"/>
              <a:gd name="connsiteY1" fmla="*/ 350196 h 1189944"/>
              <a:gd name="connsiteX2" fmla="*/ 184825 w 2812207"/>
              <a:gd name="connsiteY2" fmla="*/ 622570 h 1189944"/>
              <a:gd name="connsiteX3" fmla="*/ 612842 w 2812207"/>
              <a:gd name="connsiteY3" fmla="*/ 710119 h 1189944"/>
              <a:gd name="connsiteX4" fmla="*/ 1099225 w 2812207"/>
              <a:gd name="connsiteY4" fmla="*/ 710119 h 1189944"/>
              <a:gd name="connsiteX5" fmla="*/ 2470825 w 2812207"/>
              <a:gd name="connsiteY5" fmla="*/ 622570 h 1189944"/>
              <a:gd name="connsiteX6" fmla="*/ 2811293 w 2812207"/>
              <a:gd name="connsiteY6" fmla="*/ 1050587 h 1189944"/>
              <a:gd name="connsiteX7" fmla="*/ 2412459 w 2812207"/>
              <a:gd name="connsiteY7" fmla="*/ 1167319 h 1189944"/>
              <a:gd name="connsiteX8" fmla="*/ 2149813 w 2812207"/>
              <a:gd name="connsiteY8" fmla="*/ 651753 h 1189944"/>
              <a:gd name="connsiteX9" fmla="*/ 1887166 w 2812207"/>
              <a:gd name="connsiteY9" fmla="*/ 573932 h 1189944"/>
              <a:gd name="connsiteX0" fmla="*/ 0 w 2812142"/>
              <a:gd name="connsiteY0" fmla="*/ 0 h 1189944"/>
              <a:gd name="connsiteX1" fmla="*/ 68093 w 2812142"/>
              <a:gd name="connsiteY1" fmla="*/ 350196 h 1189944"/>
              <a:gd name="connsiteX2" fmla="*/ 184825 w 2812142"/>
              <a:gd name="connsiteY2" fmla="*/ 622570 h 1189944"/>
              <a:gd name="connsiteX3" fmla="*/ 612842 w 2812142"/>
              <a:gd name="connsiteY3" fmla="*/ 710119 h 1189944"/>
              <a:gd name="connsiteX4" fmla="*/ 1138136 w 2812142"/>
              <a:gd name="connsiteY4" fmla="*/ 437745 h 1189944"/>
              <a:gd name="connsiteX5" fmla="*/ 2470825 w 2812142"/>
              <a:gd name="connsiteY5" fmla="*/ 622570 h 1189944"/>
              <a:gd name="connsiteX6" fmla="*/ 2811293 w 2812142"/>
              <a:gd name="connsiteY6" fmla="*/ 1050587 h 1189944"/>
              <a:gd name="connsiteX7" fmla="*/ 2412459 w 2812142"/>
              <a:gd name="connsiteY7" fmla="*/ 1167319 h 1189944"/>
              <a:gd name="connsiteX8" fmla="*/ 2149813 w 2812142"/>
              <a:gd name="connsiteY8" fmla="*/ 651753 h 1189944"/>
              <a:gd name="connsiteX9" fmla="*/ 1887166 w 2812142"/>
              <a:gd name="connsiteY9" fmla="*/ 573932 h 1189944"/>
              <a:gd name="connsiteX0" fmla="*/ 0 w 2817881"/>
              <a:gd name="connsiteY0" fmla="*/ 0 h 1193455"/>
              <a:gd name="connsiteX1" fmla="*/ 68093 w 2817881"/>
              <a:gd name="connsiteY1" fmla="*/ 350196 h 1193455"/>
              <a:gd name="connsiteX2" fmla="*/ 184825 w 2817881"/>
              <a:gd name="connsiteY2" fmla="*/ 622570 h 1193455"/>
              <a:gd name="connsiteX3" fmla="*/ 612842 w 2817881"/>
              <a:gd name="connsiteY3" fmla="*/ 710119 h 1193455"/>
              <a:gd name="connsiteX4" fmla="*/ 1138136 w 2817881"/>
              <a:gd name="connsiteY4" fmla="*/ 437745 h 1193455"/>
              <a:gd name="connsiteX5" fmla="*/ 2538919 w 2817881"/>
              <a:gd name="connsiteY5" fmla="*/ 476655 h 1193455"/>
              <a:gd name="connsiteX6" fmla="*/ 2811293 w 2817881"/>
              <a:gd name="connsiteY6" fmla="*/ 1050587 h 1193455"/>
              <a:gd name="connsiteX7" fmla="*/ 2412459 w 2817881"/>
              <a:gd name="connsiteY7" fmla="*/ 1167319 h 1193455"/>
              <a:gd name="connsiteX8" fmla="*/ 2149813 w 2817881"/>
              <a:gd name="connsiteY8" fmla="*/ 651753 h 1193455"/>
              <a:gd name="connsiteX9" fmla="*/ 1887166 w 2817881"/>
              <a:gd name="connsiteY9" fmla="*/ 573932 h 1193455"/>
              <a:gd name="connsiteX0" fmla="*/ 0 w 2814194"/>
              <a:gd name="connsiteY0" fmla="*/ 0 h 1193455"/>
              <a:gd name="connsiteX1" fmla="*/ 68093 w 2814194"/>
              <a:gd name="connsiteY1" fmla="*/ 350196 h 1193455"/>
              <a:gd name="connsiteX2" fmla="*/ 184825 w 2814194"/>
              <a:gd name="connsiteY2" fmla="*/ 622570 h 1193455"/>
              <a:gd name="connsiteX3" fmla="*/ 612842 w 2814194"/>
              <a:gd name="connsiteY3" fmla="*/ 710119 h 1193455"/>
              <a:gd name="connsiteX4" fmla="*/ 1614792 w 2814194"/>
              <a:gd name="connsiteY4" fmla="*/ 379379 h 1193455"/>
              <a:gd name="connsiteX5" fmla="*/ 2538919 w 2814194"/>
              <a:gd name="connsiteY5" fmla="*/ 476655 h 1193455"/>
              <a:gd name="connsiteX6" fmla="*/ 2811293 w 2814194"/>
              <a:gd name="connsiteY6" fmla="*/ 1050587 h 1193455"/>
              <a:gd name="connsiteX7" fmla="*/ 2412459 w 2814194"/>
              <a:gd name="connsiteY7" fmla="*/ 1167319 h 1193455"/>
              <a:gd name="connsiteX8" fmla="*/ 2149813 w 2814194"/>
              <a:gd name="connsiteY8" fmla="*/ 651753 h 1193455"/>
              <a:gd name="connsiteX9" fmla="*/ 1887166 w 2814194"/>
              <a:gd name="connsiteY9" fmla="*/ 573932 h 1193455"/>
              <a:gd name="connsiteX0" fmla="*/ 0 w 2814194"/>
              <a:gd name="connsiteY0" fmla="*/ 0 h 1193455"/>
              <a:gd name="connsiteX1" fmla="*/ 68093 w 2814194"/>
              <a:gd name="connsiteY1" fmla="*/ 350196 h 1193455"/>
              <a:gd name="connsiteX2" fmla="*/ 184825 w 2814194"/>
              <a:gd name="connsiteY2" fmla="*/ 622570 h 1193455"/>
              <a:gd name="connsiteX3" fmla="*/ 680936 w 2814194"/>
              <a:gd name="connsiteY3" fmla="*/ 661480 h 1193455"/>
              <a:gd name="connsiteX4" fmla="*/ 1614792 w 2814194"/>
              <a:gd name="connsiteY4" fmla="*/ 379379 h 1193455"/>
              <a:gd name="connsiteX5" fmla="*/ 2538919 w 2814194"/>
              <a:gd name="connsiteY5" fmla="*/ 476655 h 1193455"/>
              <a:gd name="connsiteX6" fmla="*/ 2811293 w 2814194"/>
              <a:gd name="connsiteY6" fmla="*/ 1050587 h 1193455"/>
              <a:gd name="connsiteX7" fmla="*/ 2412459 w 2814194"/>
              <a:gd name="connsiteY7" fmla="*/ 1167319 h 1193455"/>
              <a:gd name="connsiteX8" fmla="*/ 2149813 w 2814194"/>
              <a:gd name="connsiteY8" fmla="*/ 651753 h 1193455"/>
              <a:gd name="connsiteX9" fmla="*/ 1887166 w 2814194"/>
              <a:gd name="connsiteY9" fmla="*/ 573932 h 119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4194" h="1193455">
                <a:moveTo>
                  <a:pt x="0" y="0"/>
                </a:moveTo>
                <a:cubicBezTo>
                  <a:pt x="18644" y="123217"/>
                  <a:pt x="37289" y="246434"/>
                  <a:pt x="68093" y="350196"/>
                </a:cubicBezTo>
                <a:cubicBezTo>
                  <a:pt x="98897" y="453958"/>
                  <a:pt x="82685" y="570689"/>
                  <a:pt x="184825" y="622570"/>
                </a:cubicBezTo>
                <a:cubicBezTo>
                  <a:pt x="286965" y="674451"/>
                  <a:pt x="442608" y="702012"/>
                  <a:pt x="680936" y="661480"/>
                </a:cubicBezTo>
                <a:cubicBezTo>
                  <a:pt x="919264" y="620948"/>
                  <a:pt x="1305128" y="410183"/>
                  <a:pt x="1614792" y="379379"/>
                </a:cubicBezTo>
                <a:cubicBezTo>
                  <a:pt x="1924456" y="348575"/>
                  <a:pt x="2339502" y="364787"/>
                  <a:pt x="2538919" y="476655"/>
                </a:cubicBezTo>
                <a:cubicBezTo>
                  <a:pt x="2738336" y="588523"/>
                  <a:pt x="2832370" y="935476"/>
                  <a:pt x="2811293" y="1050587"/>
                </a:cubicBezTo>
                <a:cubicBezTo>
                  <a:pt x="2790216" y="1165698"/>
                  <a:pt x="2522706" y="1233791"/>
                  <a:pt x="2412459" y="1167319"/>
                </a:cubicBezTo>
                <a:cubicBezTo>
                  <a:pt x="2302212" y="1100847"/>
                  <a:pt x="2237362" y="750651"/>
                  <a:pt x="2149813" y="651753"/>
                </a:cubicBezTo>
                <a:cubicBezTo>
                  <a:pt x="2062264" y="552855"/>
                  <a:pt x="1974715" y="563393"/>
                  <a:pt x="1887166" y="573932"/>
                </a:cubicBezTo>
              </a:path>
            </a:pathLst>
          </a:custGeom>
          <a:ln w="508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93387" y="359923"/>
            <a:ext cx="5307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Vysvětlete,  jak je možné, že v obvodu se sériovou </a:t>
            </a:r>
          </a:p>
          <a:p>
            <a:r>
              <a:rPr lang="cs-CZ" dirty="0" smtClean="0"/>
              <a:t>kombinací určité kapacity a indukčnosti žárovička svítí, </a:t>
            </a:r>
          </a:p>
          <a:p>
            <a:r>
              <a:rPr lang="cs-CZ" dirty="0" smtClean="0"/>
              <a:t>zatímco jen se samotným kondenzátorem</a:t>
            </a:r>
          </a:p>
          <a:p>
            <a:r>
              <a:rPr lang="cs-CZ" dirty="0" smtClean="0"/>
              <a:t>nebo cívkou ne.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1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7" y="-29052"/>
            <a:ext cx="12192000" cy="6858000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3608962" y="3125657"/>
            <a:ext cx="1511897" cy="1031272"/>
          </a:xfrm>
          <a:custGeom>
            <a:avLst/>
            <a:gdLst>
              <a:gd name="connsiteX0" fmla="*/ 1488332 w 1511897"/>
              <a:gd name="connsiteY0" fmla="*/ 0 h 1031272"/>
              <a:gd name="connsiteX1" fmla="*/ 1449421 w 1511897"/>
              <a:gd name="connsiteY1" fmla="*/ 204281 h 1031272"/>
              <a:gd name="connsiteX2" fmla="*/ 953311 w 1511897"/>
              <a:gd name="connsiteY2" fmla="*/ 457200 h 1031272"/>
              <a:gd name="connsiteX3" fmla="*/ 291830 w 1511897"/>
              <a:gd name="connsiteY3" fmla="*/ 856034 h 1031272"/>
              <a:gd name="connsiteX4" fmla="*/ 68094 w 1511897"/>
              <a:gd name="connsiteY4" fmla="*/ 1031132 h 1031272"/>
              <a:gd name="connsiteX5" fmla="*/ 0 w 1511897"/>
              <a:gd name="connsiteY5" fmla="*/ 885217 h 10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897" h="1031272">
                <a:moveTo>
                  <a:pt x="1488332" y="0"/>
                </a:moveTo>
                <a:cubicBezTo>
                  <a:pt x="1513461" y="64040"/>
                  <a:pt x="1538591" y="128081"/>
                  <a:pt x="1449421" y="204281"/>
                </a:cubicBezTo>
                <a:cubicBezTo>
                  <a:pt x="1360251" y="280481"/>
                  <a:pt x="1146243" y="348575"/>
                  <a:pt x="953311" y="457200"/>
                </a:cubicBezTo>
                <a:cubicBezTo>
                  <a:pt x="760379" y="565826"/>
                  <a:pt x="439366" y="760379"/>
                  <a:pt x="291830" y="856034"/>
                </a:cubicBezTo>
                <a:cubicBezTo>
                  <a:pt x="144294" y="951689"/>
                  <a:pt x="116732" y="1026268"/>
                  <a:pt x="68094" y="1031132"/>
                </a:cubicBezTo>
                <a:cubicBezTo>
                  <a:pt x="19456" y="1035996"/>
                  <a:pt x="19455" y="912779"/>
                  <a:pt x="0" y="885217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3608962" y="3813243"/>
            <a:ext cx="5291847" cy="3015705"/>
          </a:xfrm>
          <a:custGeom>
            <a:avLst/>
            <a:gdLst>
              <a:gd name="connsiteX0" fmla="*/ 6552 w 5298399"/>
              <a:gd name="connsiteY0" fmla="*/ 710119 h 3015705"/>
              <a:gd name="connsiteX1" fmla="*/ 6552 w 5298399"/>
              <a:gd name="connsiteY1" fmla="*/ 807395 h 3015705"/>
              <a:gd name="connsiteX2" fmla="*/ 74645 w 5298399"/>
              <a:gd name="connsiteY2" fmla="*/ 1400783 h 3015705"/>
              <a:gd name="connsiteX3" fmla="*/ 240016 w 5298399"/>
              <a:gd name="connsiteY3" fmla="*/ 2169268 h 3015705"/>
              <a:gd name="connsiteX4" fmla="*/ 1125233 w 5298399"/>
              <a:gd name="connsiteY4" fmla="*/ 2587557 h 3015705"/>
              <a:gd name="connsiteX5" fmla="*/ 2584382 w 5298399"/>
              <a:gd name="connsiteY5" fmla="*/ 3015574 h 3015705"/>
              <a:gd name="connsiteX6" fmla="*/ 4189445 w 5298399"/>
              <a:gd name="connsiteY6" fmla="*/ 2626468 h 3015705"/>
              <a:gd name="connsiteX7" fmla="*/ 4899565 w 5298399"/>
              <a:gd name="connsiteY7" fmla="*/ 2052536 h 3015705"/>
              <a:gd name="connsiteX8" fmla="*/ 4987113 w 5298399"/>
              <a:gd name="connsiteY8" fmla="*/ 1536970 h 3015705"/>
              <a:gd name="connsiteX9" fmla="*/ 4899565 w 5298399"/>
              <a:gd name="connsiteY9" fmla="*/ 466927 h 3015705"/>
              <a:gd name="connsiteX10" fmla="*/ 5298399 w 5298399"/>
              <a:gd name="connsiteY10" fmla="*/ 0 h 301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399" h="3015705">
                <a:moveTo>
                  <a:pt x="6552" y="710119"/>
                </a:moveTo>
                <a:cubicBezTo>
                  <a:pt x="877" y="701201"/>
                  <a:pt x="-4797" y="692284"/>
                  <a:pt x="6552" y="807395"/>
                </a:cubicBezTo>
                <a:cubicBezTo>
                  <a:pt x="17901" y="922506"/>
                  <a:pt x="35734" y="1173804"/>
                  <a:pt x="74645" y="1400783"/>
                </a:cubicBezTo>
                <a:cubicBezTo>
                  <a:pt x="113556" y="1627762"/>
                  <a:pt x="64918" y="1971472"/>
                  <a:pt x="240016" y="2169268"/>
                </a:cubicBezTo>
                <a:cubicBezTo>
                  <a:pt x="415114" y="2367064"/>
                  <a:pt x="734505" y="2446506"/>
                  <a:pt x="1125233" y="2587557"/>
                </a:cubicBezTo>
                <a:cubicBezTo>
                  <a:pt x="1515961" y="2728608"/>
                  <a:pt x="2073680" y="3009089"/>
                  <a:pt x="2584382" y="3015574"/>
                </a:cubicBezTo>
                <a:cubicBezTo>
                  <a:pt x="3095084" y="3022059"/>
                  <a:pt x="3803581" y="2786974"/>
                  <a:pt x="4189445" y="2626468"/>
                </a:cubicBezTo>
                <a:cubicBezTo>
                  <a:pt x="4575309" y="2465962"/>
                  <a:pt x="4766620" y="2234119"/>
                  <a:pt x="4899565" y="2052536"/>
                </a:cubicBezTo>
                <a:cubicBezTo>
                  <a:pt x="5032510" y="1870953"/>
                  <a:pt x="4987113" y="1801238"/>
                  <a:pt x="4987113" y="1536970"/>
                </a:cubicBezTo>
                <a:cubicBezTo>
                  <a:pt x="4987113" y="1272702"/>
                  <a:pt x="4847684" y="723089"/>
                  <a:pt x="4899565" y="466927"/>
                </a:cubicBezTo>
                <a:cubicBezTo>
                  <a:pt x="4951446" y="210765"/>
                  <a:pt x="5124922" y="105382"/>
                  <a:pt x="5298399" y="0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6245157" y="3657600"/>
            <a:ext cx="3312462" cy="2604428"/>
          </a:xfrm>
          <a:custGeom>
            <a:avLst/>
            <a:gdLst>
              <a:gd name="connsiteX0" fmla="*/ 2937754 w 3312462"/>
              <a:gd name="connsiteY0" fmla="*/ 0 h 2604428"/>
              <a:gd name="connsiteX1" fmla="*/ 3287949 w 3312462"/>
              <a:gd name="connsiteY1" fmla="*/ 233464 h 2604428"/>
              <a:gd name="connsiteX2" fmla="*/ 3268494 w 3312462"/>
              <a:gd name="connsiteY2" fmla="*/ 807396 h 2604428"/>
              <a:gd name="connsiteX3" fmla="*/ 3151762 w 3312462"/>
              <a:gd name="connsiteY3" fmla="*/ 1663430 h 2604428"/>
              <a:gd name="connsiteX4" fmla="*/ 2772383 w 3312462"/>
              <a:gd name="connsiteY4" fmla="*/ 2286000 h 2604428"/>
              <a:gd name="connsiteX5" fmla="*/ 2461098 w 3312462"/>
              <a:gd name="connsiteY5" fmla="*/ 2441643 h 2604428"/>
              <a:gd name="connsiteX6" fmla="*/ 1177047 w 3312462"/>
              <a:gd name="connsiteY6" fmla="*/ 2519464 h 2604428"/>
              <a:gd name="connsiteX7" fmla="*/ 418290 w 3312462"/>
              <a:gd name="connsiteY7" fmla="*/ 2558374 h 2604428"/>
              <a:gd name="connsiteX8" fmla="*/ 359924 w 3312462"/>
              <a:gd name="connsiteY8" fmla="*/ 1828800 h 2604428"/>
              <a:gd name="connsiteX9" fmla="*/ 0 w 3312462"/>
              <a:gd name="connsiteY9" fmla="*/ 1916349 h 260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2462" h="2604428">
                <a:moveTo>
                  <a:pt x="2937754" y="0"/>
                </a:moveTo>
                <a:cubicBezTo>
                  <a:pt x="3085290" y="49449"/>
                  <a:pt x="3232826" y="98898"/>
                  <a:pt x="3287949" y="233464"/>
                </a:cubicBezTo>
                <a:cubicBezTo>
                  <a:pt x="3343072" y="368030"/>
                  <a:pt x="3291192" y="569068"/>
                  <a:pt x="3268494" y="807396"/>
                </a:cubicBezTo>
                <a:cubicBezTo>
                  <a:pt x="3245796" y="1045724"/>
                  <a:pt x="3234447" y="1416996"/>
                  <a:pt x="3151762" y="1663430"/>
                </a:cubicBezTo>
                <a:cubicBezTo>
                  <a:pt x="3069077" y="1909864"/>
                  <a:pt x="2887494" y="2156298"/>
                  <a:pt x="2772383" y="2286000"/>
                </a:cubicBezTo>
                <a:cubicBezTo>
                  <a:pt x="2657272" y="2415702"/>
                  <a:pt x="2726987" y="2402732"/>
                  <a:pt x="2461098" y="2441643"/>
                </a:cubicBezTo>
                <a:cubicBezTo>
                  <a:pt x="2195209" y="2480554"/>
                  <a:pt x="1177047" y="2519464"/>
                  <a:pt x="1177047" y="2519464"/>
                </a:cubicBezTo>
                <a:cubicBezTo>
                  <a:pt x="836579" y="2538919"/>
                  <a:pt x="554477" y="2673485"/>
                  <a:pt x="418290" y="2558374"/>
                </a:cubicBezTo>
                <a:cubicBezTo>
                  <a:pt x="282103" y="2443263"/>
                  <a:pt x="429639" y="1935804"/>
                  <a:pt x="359924" y="1828800"/>
                </a:cubicBezTo>
                <a:cubicBezTo>
                  <a:pt x="290209" y="1721796"/>
                  <a:pt x="145104" y="1819072"/>
                  <a:pt x="0" y="1916349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5116749" y="3638145"/>
            <a:ext cx="986189" cy="1293778"/>
          </a:xfrm>
          <a:custGeom>
            <a:avLst/>
            <a:gdLst>
              <a:gd name="connsiteX0" fmla="*/ 0 w 986189"/>
              <a:gd name="connsiteY0" fmla="*/ 0 h 1293778"/>
              <a:gd name="connsiteX1" fmla="*/ 29183 w 986189"/>
              <a:gd name="connsiteY1" fmla="*/ 418289 h 1293778"/>
              <a:gd name="connsiteX2" fmla="*/ 136187 w 986189"/>
              <a:gd name="connsiteY2" fmla="*/ 642025 h 1293778"/>
              <a:gd name="connsiteX3" fmla="*/ 719847 w 986189"/>
              <a:gd name="connsiteY3" fmla="*/ 593387 h 1293778"/>
              <a:gd name="connsiteX4" fmla="*/ 963038 w 986189"/>
              <a:gd name="connsiteY4" fmla="*/ 758757 h 1293778"/>
              <a:gd name="connsiteX5" fmla="*/ 963038 w 986189"/>
              <a:gd name="connsiteY5" fmla="*/ 1079770 h 1293778"/>
              <a:gd name="connsiteX6" fmla="*/ 846306 w 986189"/>
              <a:gd name="connsiteY6" fmla="*/ 1293778 h 12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189" h="1293778">
                <a:moveTo>
                  <a:pt x="0" y="0"/>
                </a:moveTo>
                <a:cubicBezTo>
                  <a:pt x="3242" y="155642"/>
                  <a:pt x="6485" y="311285"/>
                  <a:pt x="29183" y="418289"/>
                </a:cubicBezTo>
                <a:cubicBezTo>
                  <a:pt x="51881" y="525293"/>
                  <a:pt x="21076" y="612842"/>
                  <a:pt x="136187" y="642025"/>
                </a:cubicBezTo>
                <a:cubicBezTo>
                  <a:pt x="251298" y="671208"/>
                  <a:pt x="582039" y="573932"/>
                  <a:pt x="719847" y="593387"/>
                </a:cubicBezTo>
                <a:cubicBezTo>
                  <a:pt x="857655" y="612842"/>
                  <a:pt x="922506" y="677693"/>
                  <a:pt x="963038" y="758757"/>
                </a:cubicBezTo>
                <a:cubicBezTo>
                  <a:pt x="1003570" y="839821"/>
                  <a:pt x="982493" y="990600"/>
                  <a:pt x="963038" y="1079770"/>
                </a:cubicBezTo>
                <a:cubicBezTo>
                  <a:pt x="943583" y="1168940"/>
                  <a:pt x="894944" y="1231359"/>
                  <a:pt x="846306" y="1293778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7101191" y="3064213"/>
            <a:ext cx="585537" cy="2052536"/>
          </a:xfrm>
          <a:custGeom>
            <a:avLst/>
            <a:gdLst>
              <a:gd name="connsiteX0" fmla="*/ 214009 w 585537"/>
              <a:gd name="connsiteY0" fmla="*/ 0 h 2052536"/>
              <a:gd name="connsiteX1" fmla="*/ 136188 w 585537"/>
              <a:gd name="connsiteY1" fmla="*/ 126459 h 2052536"/>
              <a:gd name="connsiteX2" fmla="*/ 340469 w 585537"/>
              <a:gd name="connsiteY2" fmla="*/ 573932 h 2052536"/>
              <a:gd name="connsiteX3" fmla="*/ 573932 w 585537"/>
              <a:gd name="connsiteY3" fmla="*/ 943583 h 2052536"/>
              <a:gd name="connsiteX4" fmla="*/ 505839 w 585537"/>
              <a:gd name="connsiteY4" fmla="*/ 1254868 h 2052536"/>
              <a:gd name="connsiteX5" fmla="*/ 126460 w 585537"/>
              <a:gd name="connsiteY5" fmla="*/ 1439693 h 2052536"/>
              <a:gd name="connsiteX6" fmla="*/ 0 w 585537"/>
              <a:gd name="connsiteY6" fmla="*/ 2052536 h 2052536"/>
              <a:gd name="connsiteX7" fmla="*/ 0 w 585537"/>
              <a:gd name="connsiteY7" fmla="*/ 2052536 h 20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7" h="2052536">
                <a:moveTo>
                  <a:pt x="214009" y="0"/>
                </a:moveTo>
                <a:cubicBezTo>
                  <a:pt x="164560" y="15402"/>
                  <a:pt x="115111" y="30804"/>
                  <a:pt x="136188" y="126459"/>
                </a:cubicBezTo>
                <a:cubicBezTo>
                  <a:pt x="157265" y="222114"/>
                  <a:pt x="267512" y="437745"/>
                  <a:pt x="340469" y="573932"/>
                </a:cubicBezTo>
                <a:cubicBezTo>
                  <a:pt x="413426" y="710119"/>
                  <a:pt x="546370" y="830094"/>
                  <a:pt x="573932" y="943583"/>
                </a:cubicBezTo>
                <a:cubicBezTo>
                  <a:pt x="601494" y="1057072"/>
                  <a:pt x="580418" y="1172183"/>
                  <a:pt x="505839" y="1254868"/>
                </a:cubicBezTo>
                <a:cubicBezTo>
                  <a:pt x="431260" y="1337553"/>
                  <a:pt x="210766" y="1306748"/>
                  <a:pt x="126460" y="1439693"/>
                </a:cubicBezTo>
                <a:cubicBezTo>
                  <a:pt x="42154" y="1572638"/>
                  <a:pt x="0" y="2052536"/>
                  <a:pt x="0" y="2052536"/>
                </a:cubicBezTo>
                <a:lnTo>
                  <a:pt x="0" y="2052536"/>
                </a:lnTo>
              </a:path>
            </a:pathLst>
          </a:cu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520077" y="3103123"/>
            <a:ext cx="3454655" cy="1923347"/>
          </a:xfrm>
          <a:custGeom>
            <a:avLst/>
            <a:gdLst>
              <a:gd name="connsiteX0" fmla="*/ 108340 w 3494703"/>
              <a:gd name="connsiteY0" fmla="*/ 1400783 h 1923347"/>
              <a:gd name="connsiteX1" fmla="*/ 30519 w 3494703"/>
              <a:gd name="connsiteY1" fmla="*/ 1527243 h 1923347"/>
              <a:gd name="connsiteX2" fmla="*/ 555812 w 3494703"/>
              <a:gd name="connsiteY2" fmla="*/ 1906622 h 1923347"/>
              <a:gd name="connsiteX3" fmla="*/ 1265932 w 3494703"/>
              <a:gd name="connsiteY3" fmla="*/ 1809345 h 1923347"/>
              <a:gd name="connsiteX4" fmla="*/ 1849591 w 3494703"/>
              <a:gd name="connsiteY4" fmla="*/ 1391056 h 1923347"/>
              <a:gd name="connsiteX5" fmla="*/ 2705625 w 3494703"/>
              <a:gd name="connsiteY5" fmla="*/ 807396 h 1923347"/>
              <a:gd name="connsiteX6" fmla="*/ 3444927 w 3494703"/>
              <a:gd name="connsiteY6" fmla="*/ 642026 h 1923347"/>
              <a:gd name="connsiteX7" fmla="*/ 3367106 w 3494703"/>
              <a:gd name="connsiteY7" fmla="*/ 0 h 192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4703" h="1923347">
                <a:moveTo>
                  <a:pt x="108340" y="1400783"/>
                </a:moveTo>
                <a:cubicBezTo>
                  <a:pt x="32140" y="1421860"/>
                  <a:pt x="-44060" y="1442937"/>
                  <a:pt x="30519" y="1527243"/>
                </a:cubicBezTo>
                <a:cubicBezTo>
                  <a:pt x="105098" y="1611549"/>
                  <a:pt x="349910" y="1859605"/>
                  <a:pt x="555812" y="1906622"/>
                </a:cubicBezTo>
                <a:cubicBezTo>
                  <a:pt x="761714" y="1953639"/>
                  <a:pt x="1050302" y="1895273"/>
                  <a:pt x="1265932" y="1809345"/>
                </a:cubicBezTo>
                <a:cubicBezTo>
                  <a:pt x="1481562" y="1723417"/>
                  <a:pt x="1609642" y="1558047"/>
                  <a:pt x="1849591" y="1391056"/>
                </a:cubicBezTo>
                <a:cubicBezTo>
                  <a:pt x="2089540" y="1224065"/>
                  <a:pt x="2439736" y="932234"/>
                  <a:pt x="2705625" y="807396"/>
                </a:cubicBezTo>
                <a:cubicBezTo>
                  <a:pt x="2971514" y="682558"/>
                  <a:pt x="3334680" y="776592"/>
                  <a:pt x="3444927" y="642026"/>
                </a:cubicBezTo>
                <a:cubicBezTo>
                  <a:pt x="3555174" y="507460"/>
                  <a:pt x="3461140" y="253730"/>
                  <a:pt x="3367106" y="0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36579" y="573932"/>
            <a:ext cx="27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Paralelní rezonanční obvod.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858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289</Words>
  <Application>Microsoft Office PowerPoint</Application>
  <PresentationFormat>Širokoúhlá obrazovka</PresentationFormat>
  <Paragraphs>62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Motiv Office</vt:lpstr>
      <vt:lpstr>PŠP elektřina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PŠP elektřina</dc:title>
  <dc:creator>User</dc:creator>
  <cp:lastModifiedBy>User</cp:lastModifiedBy>
  <cp:revision>37</cp:revision>
  <dcterms:created xsi:type="dcterms:W3CDTF">2021-03-02T12:40:02Z</dcterms:created>
  <dcterms:modified xsi:type="dcterms:W3CDTF">2021-03-03T23:47:45Z</dcterms:modified>
</cp:coreProperties>
</file>