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71" r:id="rId11"/>
    <p:sldId id="27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85E91-7DC2-4669-A83B-509D23C9E3AE}" v="1" dt="2020-02-27T14:04:04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54885E91-7DC2-4669-A83B-509D23C9E3AE}"/>
    <pc:docChg chg="modSld">
      <pc:chgData name="Vojtěch Wertich" userId="979c3f01-25ae-4c9e-a512-d63cb0df9f33" providerId="ADAL" clId="{54885E91-7DC2-4669-A83B-509D23C9E3AE}" dt="2020-02-27T14:04:11.226" v="3" actId="14100"/>
      <pc:docMkLst>
        <pc:docMk/>
      </pc:docMkLst>
      <pc:sldChg chg="modSp">
        <pc:chgData name="Vojtěch Wertich" userId="979c3f01-25ae-4c9e-a512-d63cb0df9f33" providerId="ADAL" clId="{54885E91-7DC2-4669-A83B-509D23C9E3AE}" dt="2020-02-27T14:04:11.226" v="3" actId="14100"/>
        <pc:sldMkLst>
          <pc:docMk/>
          <pc:sldMk cId="636967888" sldId="273"/>
        </pc:sldMkLst>
        <pc:picChg chg="mod">
          <ac:chgData name="Vojtěch Wertich" userId="979c3f01-25ae-4c9e-a512-d63cb0df9f33" providerId="ADAL" clId="{54885E91-7DC2-4669-A83B-509D23C9E3AE}" dt="2020-02-27T14:04:11.226" v="3" actId="14100"/>
          <ac:picMkLst>
            <pc:docMk/>
            <pc:sldMk cId="636967888" sldId="273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9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2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4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8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6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1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33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1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8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9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jpe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jpg"/><Relationship Id="rId7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22108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571" y="4992438"/>
            <a:ext cx="1659295" cy="6637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13464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Lekce: 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Úvod – seznámení se s pracovním prostředím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sp>
        <p:nvSpPr>
          <p:cNvPr id="12" name="Podnadpis 2"/>
          <p:cNvSpPr txBox="1">
            <a:spLocks/>
          </p:cNvSpPr>
          <p:nvPr/>
        </p:nvSpPr>
        <p:spPr>
          <a:xfrm>
            <a:off x="395536" y="6201786"/>
            <a:ext cx="3694018" cy="65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solidFill>
                  <a:schemeClr val="tx1"/>
                </a:solidFill>
              </a:rPr>
              <a:t>Realizováno v rámci projektu </a:t>
            </a:r>
            <a:r>
              <a:rPr lang="en-GB" sz="1200" b="1" dirty="0">
                <a:solidFill>
                  <a:schemeClr val="tx1"/>
                </a:solidFill>
              </a:rPr>
              <a:t>MUNI/FR/1282/2015</a:t>
            </a:r>
            <a:r>
              <a:rPr lang="cs-CZ" sz="1200" b="1" dirty="0">
                <a:solidFill>
                  <a:schemeClr val="tx1"/>
                </a:solidFill>
              </a:rPr>
              <a:t> – Podpora praktické výuky ložiskové geologie inovací tří volitelných předmětů 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5032"/>
            <a:ext cx="4124536" cy="232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2" y="832597"/>
            <a:ext cx="5400000" cy="2902040"/>
          </a:xfr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2" y="3847234"/>
            <a:ext cx="5400000" cy="290204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346256"/>
            <a:ext cx="7886700" cy="540000"/>
          </a:xfrm>
        </p:spPr>
        <p:txBody>
          <a:bodyPr>
            <a:normAutofit/>
          </a:bodyPr>
          <a:lstStyle/>
          <a:p>
            <a:pPr algn="ctr"/>
            <a:r>
              <a:rPr lang="cs-CZ" sz="3000" dirty="0"/>
              <a:t>Pracovní prostředí </a:t>
            </a:r>
            <a:r>
              <a:rPr lang="cs-CZ" sz="3000" dirty="0" err="1"/>
              <a:t>Leapfrogu</a:t>
            </a:r>
            <a:r>
              <a:rPr lang="cs-CZ" sz="3000" dirty="0"/>
              <a:t> – reorganizace oken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902036" y="828000"/>
            <a:ext cx="3013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Pokud jsou všechna okna v jenom hlavním, je možné měnit do jisté míry jejich velikost</a:t>
            </a:r>
          </a:p>
          <a:p>
            <a:pPr marL="285750" indent="-285750">
              <a:buFontTx/>
              <a:buChar char="-"/>
            </a:pPr>
            <a:r>
              <a:rPr lang="cs-CZ" dirty="0"/>
              <a:t>Najetím kurzoru myši (objeví se        ) na okraj okna</a:t>
            </a:r>
          </a:p>
          <a:p>
            <a:pPr marL="285750" indent="-285750">
              <a:buFontTx/>
              <a:buChar char="-"/>
            </a:pPr>
            <a:r>
              <a:rPr lang="cs-CZ" dirty="0"/>
              <a:t>Funguje u projektového adresáře, okna </a:t>
            </a:r>
            <a:r>
              <a:rPr lang="cs-CZ" i="1" dirty="0" err="1"/>
              <a:t>scene</a:t>
            </a:r>
            <a:r>
              <a:rPr lang="cs-CZ" i="1" dirty="0"/>
              <a:t> list</a:t>
            </a:r>
            <a:r>
              <a:rPr lang="cs-CZ" dirty="0"/>
              <a:t> a u panelu nastavení tvaru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18" y="2217597"/>
            <a:ext cx="360000" cy="360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904000" y="4232860"/>
            <a:ext cx="2865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Okno </a:t>
            </a:r>
            <a:r>
              <a:rPr lang="cs-CZ" i="1" dirty="0" err="1"/>
              <a:t>scene</a:t>
            </a:r>
            <a:r>
              <a:rPr lang="cs-CZ" i="1" dirty="0"/>
              <a:t> list</a:t>
            </a:r>
            <a:r>
              <a:rPr lang="cs-CZ" dirty="0"/>
              <a:t> je možné mít pod nebo vpravo od okna </a:t>
            </a:r>
            <a:r>
              <a:rPr lang="cs-CZ" i="1" dirty="0" err="1"/>
              <a:t>scene</a:t>
            </a: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/>
              <a:t>Pravé </a:t>
            </a:r>
            <a:r>
              <a:rPr lang="cs-CZ" dirty="0" err="1"/>
              <a:t>myšítko</a:t>
            </a:r>
            <a:r>
              <a:rPr lang="cs-CZ" dirty="0"/>
              <a:t> a výběr</a:t>
            </a:r>
          </a:p>
          <a:p>
            <a:r>
              <a:rPr lang="cs-CZ" i="1" dirty="0" err="1"/>
              <a:t>Move</a:t>
            </a:r>
            <a:r>
              <a:rPr lang="cs-CZ" i="1" dirty="0"/>
              <a:t> List to </a:t>
            </a:r>
            <a:r>
              <a:rPr lang="cs-CZ" i="1" dirty="0" err="1"/>
              <a:t>Right</a:t>
            </a:r>
            <a:r>
              <a:rPr lang="cs-CZ" i="1" dirty="0"/>
              <a:t> / </a:t>
            </a:r>
            <a:r>
              <a:rPr lang="cs-CZ" i="1" dirty="0" err="1"/>
              <a:t>Bellow</a:t>
            </a:r>
            <a:endParaRPr lang="cs-CZ" i="1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Úvod			          		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50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/>
              <a:t>Rotace modelu – levé tlačítko myši / šipky na klávesnici / </a:t>
            </a:r>
            <a:r>
              <a:rPr lang="cs-CZ" sz="2000" i="1" dirty="0"/>
              <a:t>shift</a:t>
            </a:r>
            <a:r>
              <a:rPr lang="cs-CZ" sz="2000" dirty="0"/>
              <a:t> + šipky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Posun modelu – prostřední </a:t>
            </a:r>
            <a:r>
              <a:rPr lang="cs-CZ" sz="2000" dirty="0" err="1"/>
              <a:t>tl</a:t>
            </a:r>
            <a:r>
              <a:rPr lang="cs-CZ" sz="2000" dirty="0"/>
              <a:t>. myši / levé + pravé </a:t>
            </a:r>
            <a:r>
              <a:rPr lang="cs-CZ" sz="2000" dirty="0" err="1"/>
              <a:t>tl</a:t>
            </a:r>
            <a:r>
              <a:rPr lang="cs-CZ" sz="2000" dirty="0"/>
              <a:t>. myši najednou / </a:t>
            </a:r>
            <a:r>
              <a:rPr lang="cs-CZ" sz="2000" i="1" dirty="0"/>
              <a:t>alt</a:t>
            </a:r>
            <a:r>
              <a:rPr lang="cs-CZ" sz="2000" dirty="0"/>
              <a:t> + šipky na klávesnici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Zoom – prostřední </a:t>
            </a:r>
            <a:r>
              <a:rPr lang="cs-CZ" sz="2000" dirty="0" err="1"/>
              <a:t>tl</a:t>
            </a:r>
            <a:r>
              <a:rPr lang="cs-CZ" sz="2000" dirty="0"/>
              <a:t>. myši / </a:t>
            </a:r>
            <a:r>
              <a:rPr lang="cs-CZ" sz="2000" i="1" dirty="0" err="1"/>
              <a:t>PageUp</a:t>
            </a:r>
            <a:r>
              <a:rPr lang="cs-CZ" sz="2000" i="1" dirty="0"/>
              <a:t>, </a:t>
            </a:r>
            <a:r>
              <a:rPr lang="cs-CZ" sz="2000" i="1" dirty="0" err="1"/>
              <a:t>PageDown</a:t>
            </a:r>
            <a:r>
              <a:rPr lang="cs-CZ" sz="2000" dirty="0"/>
              <a:t> na klávesnici / </a:t>
            </a:r>
            <a:r>
              <a:rPr lang="cs-CZ" sz="2000" i="1" dirty="0"/>
              <a:t>shift</a:t>
            </a:r>
            <a:r>
              <a:rPr lang="cs-CZ" sz="2000" dirty="0"/>
              <a:t> + </a:t>
            </a:r>
            <a:r>
              <a:rPr lang="cs-CZ" sz="2000" i="1" dirty="0" err="1"/>
              <a:t>PageUp</a:t>
            </a:r>
            <a:r>
              <a:rPr lang="cs-CZ" sz="2000" i="1" dirty="0"/>
              <a:t>, </a:t>
            </a:r>
            <a:r>
              <a:rPr lang="cs-CZ" sz="2000" i="1" dirty="0" err="1"/>
              <a:t>PageDown</a:t>
            </a:r>
            <a:endParaRPr lang="cs-CZ" sz="2000" i="1" dirty="0"/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Střed – prostředním </a:t>
            </a:r>
            <a:r>
              <a:rPr lang="cs-CZ" sz="2000" dirty="0" err="1"/>
              <a:t>tl</a:t>
            </a:r>
            <a:r>
              <a:rPr lang="cs-CZ" sz="2000" dirty="0"/>
              <a:t>. myši / levým a pravým </a:t>
            </a:r>
            <a:r>
              <a:rPr lang="cs-CZ" sz="2000" dirty="0" err="1"/>
              <a:t>tl</a:t>
            </a:r>
            <a:r>
              <a:rPr lang="cs-CZ" sz="2000" dirty="0"/>
              <a:t>. najednou lze v okně </a:t>
            </a:r>
            <a:r>
              <a:rPr lang="cs-CZ" sz="2000" i="1" dirty="0" err="1"/>
              <a:t>Scene</a:t>
            </a:r>
            <a:r>
              <a:rPr lang="cs-CZ" sz="2000" dirty="0"/>
              <a:t> nastavit střed rotace nebo zoomu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dirty="0"/>
              <a:t>Pracovní prostředí </a:t>
            </a:r>
            <a:r>
              <a:rPr lang="cs-CZ" sz="3000" dirty="0" err="1"/>
              <a:t>Leapfrogu</a:t>
            </a:r>
            <a:r>
              <a:rPr lang="cs-CZ" sz="3000" dirty="0"/>
              <a:t> – Interakce s modelem v okně </a:t>
            </a:r>
            <a:r>
              <a:rPr lang="cs-CZ" sz="3000" i="1" dirty="0" err="1"/>
              <a:t>Scene</a:t>
            </a:r>
            <a:endParaRPr lang="cs-CZ" sz="30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Úvod			          		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39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419999"/>
            <a:ext cx="9000000" cy="484786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dirty="0"/>
              <a:t>Pracovní prostředí </a:t>
            </a:r>
            <a:r>
              <a:rPr lang="cs-CZ" sz="3000" dirty="0" err="1"/>
              <a:t>Leapfrogu</a:t>
            </a:r>
            <a:r>
              <a:rPr lang="cs-CZ" sz="3000" dirty="0"/>
              <a:t> – úvodní obrazovka</a:t>
            </a:r>
          </a:p>
        </p:txBody>
      </p:sp>
      <p:sp>
        <p:nvSpPr>
          <p:cNvPr id="5" name="Bublinový popisek se šipkou doleva 4"/>
          <p:cNvSpPr/>
          <p:nvPr/>
        </p:nvSpPr>
        <p:spPr>
          <a:xfrm>
            <a:off x="6307283" y="2576944"/>
            <a:ext cx="2649682" cy="64423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9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5 naposledy otevřených projektů. Dají se vymazat kliknutím na tlačítko </a:t>
            </a:r>
            <a:r>
              <a:rPr lang="cs-CZ" sz="1400" i="1" dirty="0" err="1"/>
              <a:t>clear</a:t>
            </a:r>
            <a:endParaRPr lang="cs-CZ" sz="1400" i="1" dirty="0"/>
          </a:p>
        </p:txBody>
      </p:sp>
      <p:sp>
        <p:nvSpPr>
          <p:cNvPr id="6" name="Bublinový popisek se šipkou doleva 5"/>
          <p:cNvSpPr/>
          <p:nvPr/>
        </p:nvSpPr>
        <p:spPr>
          <a:xfrm>
            <a:off x="5789468" y="3638639"/>
            <a:ext cx="2725882" cy="9408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Adresář, ve kterém </a:t>
            </a:r>
            <a:r>
              <a:rPr lang="cs-CZ" sz="1400" dirty="0" err="1"/>
              <a:t>Leapfrog</a:t>
            </a:r>
            <a:r>
              <a:rPr lang="cs-CZ" sz="1400" dirty="0"/>
              <a:t> vyhledává vytvořené projekty. Dá se změnit kliknutím na ikonu složky</a:t>
            </a:r>
          </a:p>
        </p:txBody>
      </p:sp>
      <p:sp>
        <p:nvSpPr>
          <p:cNvPr id="7" name="Bublinový popisek se šipkou nahoru 6"/>
          <p:cNvSpPr/>
          <p:nvPr/>
        </p:nvSpPr>
        <p:spPr>
          <a:xfrm>
            <a:off x="31172" y="1704108"/>
            <a:ext cx="716972" cy="592281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Menu</a:t>
            </a:r>
          </a:p>
        </p:txBody>
      </p:sp>
      <p:sp>
        <p:nvSpPr>
          <p:cNvPr id="8" name="Bublinový popisek se šipkou nahoru 7"/>
          <p:cNvSpPr/>
          <p:nvPr/>
        </p:nvSpPr>
        <p:spPr>
          <a:xfrm>
            <a:off x="759271" y="1704108"/>
            <a:ext cx="788974" cy="716973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Panel</a:t>
            </a:r>
          </a:p>
          <a:p>
            <a:pPr algn="ctr"/>
            <a:r>
              <a:rPr lang="cs-CZ" sz="1400" dirty="0"/>
              <a:t>procesů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89246" y="4925051"/>
            <a:ext cx="5776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pokud podržíte kurzor myši nad nedávným projektem,</a:t>
            </a:r>
          </a:p>
          <a:p>
            <a:r>
              <a:rPr lang="cs-CZ" dirty="0"/>
              <a:t>zobrazí se jeho umístění v počítači</a:t>
            </a:r>
          </a:p>
          <a:p>
            <a:endParaRPr lang="cs-CZ" dirty="0"/>
          </a:p>
          <a:p>
            <a:r>
              <a:rPr lang="cs-CZ" dirty="0"/>
              <a:t>- současně nemůže být otevřeno více projektů, pouze jeden</a:t>
            </a:r>
          </a:p>
        </p:txBody>
      </p:sp>
      <p:sp>
        <p:nvSpPr>
          <p:cNvPr id="10" name="Bublinový popisek se šipkou doleva 9"/>
          <p:cNvSpPr/>
          <p:nvPr/>
        </p:nvSpPr>
        <p:spPr>
          <a:xfrm>
            <a:off x="2337955" y="1797626"/>
            <a:ext cx="2421081" cy="25977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8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Vytvoření nového projektu</a:t>
            </a:r>
          </a:p>
        </p:txBody>
      </p:sp>
      <p:sp>
        <p:nvSpPr>
          <p:cNvPr id="11" name="Bublinový popisek se šipkou doleva 10"/>
          <p:cNvSpPr/>
          <p:nvPr/>
        </p:nvSpPr>
        <p:spPr>
          <a:xfrm>
            <a:off x="2459183" y="2098844"/>
            <a:ext cx="2871354" cy="25989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8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Otevření již existujícího projektu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Úvod			   		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23" name="Skupina 2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25" name="Obrázek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91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56953"/>
            <a:ext cx="9000000" cy="483673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dirty="0"/>
              <a:t>Pracovní prostředí </a:t>
            </a:r>
            <a:r>
              <a:rPr lang="cs-CZ" sz="3000" dirty="0" err="1"/>
              <a:t>Leapfrogu</a:t>
            </a:r>
            <a:r>
              <a:rPr lang="cs-CZ" sz="3000" dirty="0"/>
              <a:t> – obrazovka projektu</a:t>
            </a:r>
          </a:p>
        </p:txBody>
      </p:sp>
      <p:sp>
        <p:nvSpPr>
          <p:cNvPr id="7" name="Bublinový popisek se šipkou doleva 6"/>
          <p:cNvSpPr/>
          <p:nvPr/>
        </p:nvSpPr>
        <p:spPr>
          <a:xfrm>
            <a:off x="1070264" y="2919845"/>
            <a:ext cx="1496291" cy="48837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7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Projektový adresář</a:t>
            </a:r>
          </a:p>
        </p:txBody>
      </p:sp>
      <p:sp>
        <p:nvSpPr>
          <p:cNvPr id="8" name="Bublinový popisek se šipkou nahoru 7"/>
          <p:cNvSpPr/>
          <p:nvPr/>
        </p:nvSpPr>
        <p:spPr>
          <a:xfrm>
            <a:off x="7221682" y="3002973"/>
            <a:ext cx="1039091" cy="62865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Scene</a:t>
            </a:r>
            <a:endParaRPr lang="cs-CZ" sz="1400" dirty="0"/>
          </a:p>
        </p:txBody>
      </p:sp>
      <p:sp>
        <p:nvSpPr>
          <p:cNvPr id="9" name="Bublinový popisek se šipkou nahoru 8"/>
          <p:cNvSpPr/>
          <p:nvPr/>
        </p:nvSpPr>
        <p:spPr>
          <a:xfrm>
            <a:off x="2407228" y="1876641"/>
            <a:ext cx="1291936" cy="62865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Panel nástrojů</a:t>
            </a:r>
          </a:p>
        </p:txBody>
      </p:sp>
      <p:sp>
        <p:nvSpPr>
          <p:cNvPr id="10" name="Bublinový popisek se šipkou nahoru 9"/>
          <p:cNvSpPr/>
          <p:nvPr/>
        </p:nvSpPr>
        <p:spPr>
          <a:xfrm>
            <a:off x="3560620" y="5222134"/>
            <a:ext cx="1595004" cy="103319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Seznam zobrazovaných objektů (</a:t>
            </a:r>
            <a:r>
              <a:rPr lang="cs-CZ" sz="1400" i="1" dirty="0" err="1"/>
              <a:t>scene</a:t>
            </a:r>
            <a:r>
              <a:rPr lang="cs-CZ" sz="1400" i="1" dirty="0"/>
              <a:t> list</a:t>
            </a:r>
            <a:r>
              <a:rPr lang="cs-CZ" sz="1400" dirty="0"/>
              <a:t>)</a:t>
            </a:r>
          </a:p>
        </p:txBody>
      </p:sp>
      <p:sp>
        <p:nvSpPr>
          <p:cNvPr id="11" name="Bublinový popisek se šipkou nahoru 10"/>
          <p:cNvSpPr/>
          <p:nvPr/>
        </p:nvSpPr>
        <p:spPr>
          <a:xfrm>
            <a:off x="4821382" y="6115049"/>
            <a:ext cx="1416629" cy="62865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Pozice kurzoru myši v modelu</a:t>
            </a:r>
          </a:p>
        </p:txBody>
      </p:sp>
      <p:sp>
        <p:nvSpPr>
          <p:cNvPr id="12" name="Bublinový popisek se šipkou nahoru 11"/>
          <p:cNvSpPr/>
          <p:nvPr/>
        </p:nvSpPr>
        <p:spPr>
          <a:xfrm>
            <a:off x="6324600" y="6115049"/>
            <a:ext cx="1039091" cy="62865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3D</a:t>
            </a:r>
          </a:p>
          <a:p>
            <a:pPr algn="ctr"/>
            <a:r>
              <a:rPr lang="cs-CZ" sz="1400" dirty="0"/>
              <a:t>akcelerace</a:t>
            </a:r>
          </a:p>
        </p:txBody>
      </p:sp>
      <p:sp>
        <p:nvSpPr>
          <p:cNvPr id="13" name="Bublinový popisek se šipkou nahoru 12"/>
          <p:cNvSpPr/>
          <p:nvPr/>
        </p:nvSpPr>
        <p:spPr>
          <a:xfrm>
            <a:off x="7556658" y="6115049"/>
            <a:ext cx="1039091" cy="62865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Nastavení</a:t>
            </a:r>
          </a:p>
          <a:p>
            <a:pPr algn="ctr"/>
            <a:r>
              <a:rPr lang="cs-CZ" sz="1400" dirty="0"/>
              <a:t>převýšení</a:t>
            </a:r>
          </a:p>
        </p:txBody>
      </p:sp>
      <p:sp>
        <p:nvSpPr>
          <p:cNvPr id="15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Úvod		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059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dirty="0"/>
              <a:t>Pracovní prostředí </a:t>
            </a:r>
            <a:r>
              <a:rPr lang="cs-CZ" sz="3000" dirty="0" err="1"/>
              <a:t>Leapfrogu</a:t>
            </a:r>
            <a:r>
              <a:rPr lang="cs-CZ" sz="3000" dirty="0"/>
              <a:t> - menu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2785" y="4021282"/>
            <a:ext cx="8172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Hlavní menu v </a:t>
            </a:r>
            <a:r>
              <a:rPr lang="cs-CZ" dirty="0" err="1"/>
              <a:t>Leapfrogu</a:t>
            </a:r>
            <a:r>
              <a:rPr lang="cs-CZ" dirty="0"/>
              <a:t> je malé – většina nastavení se děje přímo v „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“, po kliknutí na danou složku či objekt pravým </a:t>
            </a:r>
            <a:r>
              <a:rPr lang="cs-CZ" dirty="0" err="1"/>
              <a:t>myšítkem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i="1" dirty="0" err="1"/>
              <a:t>Save</a:t>
            </a:r>
            <a:r>
              <a:rPr lang="cs-CZ" i="1" dirty="0"/>
              <a:t> a Copy</a:t>
            </a:r>
            <a:r>
              <a:rPr lang="cs-CZ" dirty="0"/>
              <a:t> – vytvoření kopie projektu a uložení do jiného umístění na disku</a:t>
            </a:r>
          </a:p>
          <a:p>
            <a:pPr marL="285750" indent="-285750">
              <a:buFontTx/>
              <a:buChar char="-"/>
            </a:pPr>
            <a:r>
              <a:rPr lang="cs-CZ" i="1" dirty="0" err="1"/>
              <a:t>Save</a:t>
            </a:r>
            <a:r>
              <a:rPr lang="cs-CZ" i="1" dirty="0"/>
              <a:t> a </a:t>
            </a:r>
            <a:r>
              <a:rPr lang="cs-CZ" i="1" dirty="0" err="1"/>
              <a:t>Zipped</a:t>
            </a:r>
            <a:r>
              <a:rPr lang="cs-CZ" i="1" dirty="0"/>
              <a:t> Copy</a:t>
            </a:r>
            <a:r>
              <a:rPr lang="cs-CZ" dirty="0"/>
              <a:t> – výhodné pokud chcete projekt sdílet s dalšími lidmi</a:t>
            </a:r>
          </a:p>
          <a:p>
            <a:pPr marL="285750" indent="-285750">
              <a:buFontTx/>
              <a:buChar char="-"/>
            </a:pPr>
            <a:r>
              <a:rPr lang="cs-CZ" i="1" dirty="0" err="1"/>
              <a:t>Compact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cs-CZ" i="1" dirty="0"/>
              <a:t> Project</a:t>
            </a:r>
            <a:r>
              <a:rPr lang="cs-CZ" dirty="0"/>
              <a:t> – pokud se z projektu vymažou některá data, přesto zůstanou uložená na disku v souborech projektu; tato možnost odstraní nepoužívané data</a:t>
            </a:r>
          </a:p>
          <a:p>
            <a:pPr marL="285750" indent="-285750">
              <a:buFontTx/>
              <a:buChar char="-"/>
            </a:pPr>
            <a:r>
              <a:rPr lang="cs-CZ" i="1" dirty="0" err="1"/>
              <a:t>Render</a:t>
            </a:r>
            <a:r>
              <a:rPr lang="cs-CZ" i="1" dirty="0"/>
              <a:t> Image</a:t>
            </a:r>
            <a:r>
              <a:rPr lang="cs-CZ" dirty="0"/>
              <a:t> – v podstatě </a:t>
            </a:r>
            <a:r>
              <a:rPr lang="cs-CZ" dirty="0" err="1"/>
              <a:t>Printscreen</a:t>
            </a:r>
            <a:endParaRPr lang="cs-CZ" i="1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Úvod		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pic>
        <p:nvPicPr>
          <p:cNvPr id="13" name="Zástupný symbol pro obsah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441307"/>
            <a:ext cx="3600000" cy="24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4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6" y="1213954"/>
            <a:ext cx="1800000" cy="5160002"/>
          </a:xfr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80" y="4045398"/>
            <a:ext cx="2520000" cy="2420689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dirty="0"/>
              <a:t>Pracovní prostředí </a:t>
            </a:r>
            <a:r>
              <a:rPr lang="cs-CZ" sz="3000" dirty="0" err="1"/>
              <a:t>Leapfrogu</a:t>
            </a:r>
            <a:r>
              <a:rPr lang="cs-CZ" sz="3000" dirty="0"/>
              <a:t> – </a:t>
            </a:r>
            <a:r>
              <a:rPr lang="cs-CZ" sz="3000" i="1" dirty="0"/>
              <a:t>Project </a:t>
            </a:r>
            <a:r>
              <a:rPr lang="cs-CZ" sz="3000" i="1" dirty="0" err="1"/>
              <a:t>tree</a:t>
            </a:r>
            <a:endParaRPr lang="cs-CZ" sz="3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54825" y="1500317"/>
            <a:ext cx="63800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Po otevření stávajícího / vytvoření nového projektu se zobrazí projektový adresář s několika složkami, složky jsou vždy stejné pro jakýkoliv projekt</a:t>
            </a:r>
          </a:p>
          <a:p>
            <a:pPr marL="285750" indent="-285750">
              <a:buFontTx/>
              <a:buChar char="-"/>
            </a:pPr>
            <a:r>
              <a:rPr lang="cs-CZ" dirty="0"/>
              <a:t>Pravý klik na jakoukoliv složku či objekt zobrazí nabídku</a:t>
            </a:r>
          </a:p>
          <a:p>
            <a:pPr marL="285750" indent="-285750">
              <a:buFontTx/>
              <a:buChar char="-"/>
            </a:pPr>
            <a:r>
              <a:rPr lang="cs-CZ" dirty="0"/>
              <a:t>Např. u složky </a:t>
            </a:r>
            <a:r>
              <a:rPr lang="cs-CZ" i="1" dirty="0" err="1"/>
              <a:t>Drillholes</a:t>
            </a:r>
            <a:r>
              <a:rPr lang="cs-CZ" dirty="0"/>
              <a:t> máme možnost importovat data vrtů nebo u složky </a:t>
            </a:r>
            <a:r>
              <a:rPr lang="cs-CZ" i="1" dirty="0" err="1"/>
              <a:t>Geological</a:t>
            </a:r>
            <a:r>
              <a:rPr lang="cs-CZ" i="1" dirty="0"/>
              <a:t> </a:t>
            </a:r>
            <a:r>
              <a:rPr lang="cs-CZ" i="1" dirty="0" err="1"/>
              <a:t>Models</a:t>
            </a:r>
            <a:r>
              <a:rPr lang="cs-CZ" dirty="0"/>
              <a:t> můžeme vytvořit nový model</a:t>
            </a:r>
          </a:p>
          <a:p>
            <a:pPr marL="285750" indent="-285750">
              <a:buFontTx/>
              <a:buChar char="-"/>
            </a:pPr>
            <a:r>
              <a:rPr lang="cs-CZ" dirty="0"/>
              <a:t>Dvojklikem levého </a:t>
            </a:r>
            <a:r>
              <a:rPr lang="cs-CZ" dirty="0" err="1"/>
              <a:t>myšítka</a:t>
            </a:r>
            <a:r>
              <a:rPr lang="cs-CZ" dirty="0"/>
              <a:t> na </a:t>
            </a:r>
            <a:r>
              <a:rPr lang="cs-CZ" u="sng" dirty="0"/>
              <a:t>objekt</a:t>
            </a:r>
            <a:r>
              <a:rPr lang="cs-CZ" dirty="0"/>
              <a:t> se nám zobrazí různé editační možnosti (např. u geologického modelu) nebo tabulka s daty (vrty)</a:t>
            </a:r>
            <a:endParaRPr lang="cs-CZ" u="sng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65568" y="4263609"/>
            <a:ext cx="3449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Přidání objektu do obrazovky </a:t>
            </a:r>
            <a:r>
              <a:rPr lang="cs-CZ" i="1" dirty="0" err="1"/>
              <a:t>Scene</a:t>
            </a:r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dirty="0" err="1"/>
              <a:t>Drag</a:t>
            </a:r>
            <a:r>
              <a:rPr lang="cs-CZ" dirty="0"/>
              <a:t> &amp; drop – přetažení objektu levým </a:t>
            </a:r>
            <a:r>
              <a:rPr lang="cs-CZ" dirty="0" err="1"/>
              <a:t>myšítkem</a:t>
            </a:r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dirty="0"/>
              <a:t>Pravý klik na objekt v adresáři a vybrání možnosti </a:t>
            </a:r>
            <a:r>
              <a:rPr lang="cs-CZ" i="1" dirty="0" err="1"/>
              <a:t>View</a:t>
            </a:r>
            <a:r>
              <a:rPr lang="cs-CZ" i="1" dirty="0"/>
              <a:t> </a:t>
            </a:r>
            <a:r>
              <a:rPr lang="cs-CZ" i="1" dirty="0" err="1"/>
              <a:t>object</a:t>
            </a:r>
            <a:endParaRPr lang="cs-CZ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Úvod			      		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19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dirty="0"/>
              <a:t>Pracovní prostředí </a:t>
            </a:r>
            <a:r>
              <a:rPr lang="cs-CZ" sz="3000" dirty="0" err="1"/>
              <a:t>Leapfrogu</a:t>
            </a:r>
            <a:r>
              <a:rPr lang="cs-CZ" sz="3000" dirty="0"/>
              <a:t> – panel procesů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013363" y="1456280"/>
            <a:ext cx="5777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 panelu procesů jsou zobrazeny veškeré úkony ke zpracování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Šedé tlačítko – žádné úkony</a:t>
            </a:r>
          </a:p>
          <a:p>
            <a:pPr marL="285750" indent="-285750">
              <a:buFontTx/>
              <a:buChar char="-"/>
            </a:pPr>
            <a:r>
              <a:rPr lang="cs-CZ" dirty="0"/>
              <a:t>Zelené tlačítko – úkoly ke zpracování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Úkony mohou být spuštěny všechny, </a:t>
            </a:r>
            <a:r>
              <a:rPr lang="cs-CZ" dirty="0" err="1"/>
              <a:t>zapausovány</a:t>
            </a:r>
            <a:r>
              <a:rPr lang="cs-CZ" dirty="0"/>
              <a:t> nebo spuštěny pouze prioritní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Priorita úkonů se dá nastavit u každého objektu v projektovém adresáři po kliknutí pravým </a:t>
            </a:r>
            <a:r>
              <a:rPr lang="cs-CZ" dirty="0" err="1"/>
              <a:t>myšítkem</a:t>
            </a:r>
            <a:endParaRPr lang="cs-CZ" dirty="0"/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Úvod			   		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8" y="1456280"/>
            <a:ext cx="2520000" cy="4060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99" y="4013138"/>
            <a:ext cx="3060000" cy="179056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4021494"/>
            <a:ext cx="3060000" cy="1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37633"/>
            <a:ext cx="7886700" cy="1423004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301713"/>
            <a:ext cx="7886700" cy="661609"/>
          </a:xfrm>
        </p:spPr>
        <p:txBody>
          <a:bodyPr>
            <a:normAutofit/>
          </a:bodyPr>
          <a:lstStyle/>
          <a:p>
            <a:pPr algn="ctr"/>
            <a:r>
              <a:rPr lang="cs-CZ" sz="3000" dirty="0"/>
              <a:t>Pracovní prostředí </a:t>
            </a:r>
            <a:r>
              <a:rPr lang="cs-CZ" sz="3000" dirty="0" err="1"/>
              <a:t>Leapfrogu</a:t>
            </a:r>
            <a:r>
              <a:rPr lang="cs-CZ" sz="3000" dirty="0"/>
              <a:t> – </a:t>
            </a:r>
            <a:r>
              <a:rPr lang="cs-CZ" sz="3000" i="1" dirty="0" err="1"/>
              <a:t>Scene</a:t>
            </a:r>
            <a:r>
              <a:rPr lang="cs-CZ" sz="3000" i="1" dirty="0"/>
              <a:t> list</a:t>
            </a:r>
            <a:endParaRPr lang="cs-CZ" sz="3000" dirty="0"/>
          </a:p>
        </p:txBody>
      </p:sp>
      <p:sp>
        <p:nvSpPr>
          <p:cNvPr id="9" name="Bublinový popisek se šipkou nahoru 8"/>
          <p:cNvSpPr/>
          <p:nvPr/>
        </p:nvSpPr>
        <p:spPr>
          <a:xfrm>
            <a:off x="961159" y="2867886"/>
            <a:ext cx="1688523" cy="768927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Zobrazovaný objekt</a:t>
            </a:r>
          </a:p>
        </p:txBody>
      </p:sp>
      <p:sp>
        <p:nvSpPr>
          <p:cNvPr id="10" name="Bublinový popisek se šipkou dolů 9"/>
          <p:cNvSpPr/>
          <p:nvPr/>
        </p:nvSpPr>
        <p:spPr>
          <a:xfrm>
            <a:off x="129887" y="939683"/>
            <a:ext cx="1122218" cy="758536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Vizualizovat objekt</a:t>
            </a:r>
          </a:p>
        </p:txBody>
      </p:sp>
      <p:sp>
        <p:nvSpPr>
          <p:cNvPr id="11" name="Bublinový popisek se šipkou dolů 10"/>
          <p:cNvSpPr/>
          <p:nvPr/>
        </p:nvSpPr>
        <p:spPr>
          <a:xfrm>
            <a:off x="5488133" y="939683"/>
            <a:ext cx="933450" cy="758536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Vymazat objekt</a:t>
            </a:r>
          </a:p>
        </p:txBody>
      </p:sp>
      <p:sp>
        <p:nvSpPr>
          <p:cNvPr id="12" name="Bublinový popisek se šipkou nahoru 11"/>
          <p:cNvSpPr/>
          <p:nvPr/>
        </p:nvSpPr>
        <p:spPr>
          <a:xfrm>
            <a:off x="6163543" y="2771544"/>
            <a:ext cx="1401041" cy="768927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Možnost změny barvy objektu</a:t>
            </a:r>
          </a:p>
        </p:txBody>
      </p:sp>
      <p:sp>
        <p:nvSpPr>
          <p:cNvPr id="13" name="Bublinový popisek se šipkou nahoru 12"/>
          <p:cNvSpPr/>
          <p:nvPr/>
        </p:nvSpPr>
        <p:spPr>
          <a:xfrm>
            <a:off x="7966368" y="2771544"/>
            <a:ext cx="950766" cy="768927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Zobrazení legendy</a:t>
            </a:r>
          </a:p>
        </p:txBody>
      </p:sp>
      <p:sp>
        <p:nvSpPr>
          <p:cNvPr id="14" name="Bublinový popisek se šipkou dolů 13"/>
          <p:cNvSpPr/>
          <p:nvPr/>
        </p:nvSpPr>
        <p:spPr>
          <a:xfrm>
            <a:off x="6823368" y="939683"/>
            <a:ext cx="1482431" cy="758536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Transparentnost objektu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91" y="3688767"/>
            <a:ext cx="81880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 seznamu zobrazovaných objektů jsou všechny objekty, které jsou právě viditelné v okně </a:t>
            </a:r>
            <a:r>
              <a:rPr lang="cs-CZ" i="1" dirty="0" err="1"/>
              <a:t>Scene</a:t>
            </a: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/>
              <a:t>Po najetí kurzoru na ikonu v tomto seznamu se zobrazí popis</a:t>
            </a:r>
          </a:p>
          <a:p>
            <a:pPr marL="285750" indent="-285750">
              <a:buFontTx/>
              <a:buChar char="-"/>
            </a:pPr>
            <a:r>
              <a:rPr lang="cs-CZ" dirty="0"/>
              <a:t>Stejnou nabídku, jaká je zobrazená pomocí ikon (vizualizace objektu, smazat objekt, …) je možné vyvolat také kliknutím pravého </a:t>
            </a:r>
            <a:r>
              <a:rPr lang="cs-CZ" dirty="0" err="1"/>
              <a:t>myšítka</a:t>
            </a:r>
            <a:r>
              <a:rPr lang="cs-CZ" dirty="0"/>
              <a:t> na objekt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Možnost vizualizace zobrazí / skryje objekt v okně </a:t>
            </a:r>
            <a:r>
              <a:rPr lang="cs-CZ" i="1" dirty="0" err="1"/>
              <a:t>Scene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Možnost vymazat objekt smaže objekt pouze z tohoto seznamu, v projektovém adresáři však zůstane</a:t>
            </a:r>
          </a:p>
        </p:txBody>
      </p:sp>
      <p:sp>
        <p:nvSpPr>
          <p:cNvPr id="1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Úvod		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7" name="Skupina 1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48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32725"/>
            <a:ext cx="3571875" cy="2238375"/>
          </a:xfr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4" y="4916712"/>
            <a:ext cx="1800000" cy="1546154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dirty="0"/>
              <a:t>Pracovní prostředí </a:t>
            </a:r>
            <a:r>
              <a:rPr lang="cs-CZ" sz="3000" dirty="0" err="1"/>
              <a:t>Leapfrogu</a:t>
            </a:r>
            <a:r>
              <a:rPr lang="cs-CZ" sz="3000" dirty="0"/>
              <a:t> – panel nástrojů</a:t>
            </a:r>
          </a:p>
        </p:txBody>
      </p:sp>
      <p:sp>
        <p:nvSpPr>
          <p:cNvPr id="8" name="Bublinový popisek se šipkou dolů 7"/>
          <p:cNvSpPr/>
          <p:nvPr/>
        </p:nvSpPr>
        <p:spPr>
          <a:xfrm>
            <a:off x="93518" y="1589809"/>
            <a:ext cx="1537855" cy="1042916"/>
          </a:xfrm>
          <a:prstGeom prst="downArrowCallout">
            <a:avLst>
              <a:gd name="adj1" fmla="val 11770"/>
              <a:gd name="adj2" fmla="val 18386"/>
              <a:gd name="adj3" fmla="val 19911"/>
              <a:gd name="adj4" fmla="val 714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Vymazat všechny objekty z okna </a:t>
            </a:r>
            <a:r>
              <a:rPr lang="cs-CZ" sz="1400" i="1" dirty="0" err="1"/>
              <a:t>Scene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909" y="2109355"/>
            <a:ext cx="41459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Panel nástrojů obsahuje pouze několik možností</a:t>
            </a:r>
          </a:p>
          <a:p>
            <a:pPr marL="285750" indent="-285750">
              <a:buFontTx/>
              <a:buChar char="-"/>
            </a:pPr>
            <a:r>
              <a:rPr lang="cs-CZ" dirty="0"/>
              <a:t>Vymazat – smaže všechny objekty v okně </a:t>
            </a:r>
            <a:r>
              <a:rPr lang="cs-CZ" i="1" dirty="0" err="1"/>
              <a:t>Scene</a:t>
            </a:r>
            <a:r>
              <a:rPr lang="cs-CZ" dirty="0"/>
              <a:t>, v projektovém adresáři však zůstanou</a:t>
            </a:r>
          </a:p>
          <a:p>
            <a:pPr marL="285750" indent="-285750">
              <a:buFontTx/>
              <a:buChar char="-"/>
            </a:pPr>
            <a:r>
              <a:rPr lang="cs-CZ" i="1" dirty="0" err="1"/>
              <a:t>Look</a:t>
            </a:r>
            <a:r>
              <a:rPr lang="cs-CZ" dirty="0"/>
              <a:t> – nastavení různých úhlů pohledu</a:t>
            </a:r>
          </a:p>
          <a:p>
            <a:pPr marL="285750" indent="-285750">
              <a:buFontTx/>
              <a:buChar char="-"/>
            </a:pPr>
            <a:r>
              <a:rPr lang="cs-CZ" dirty="0"/>
              <a:t>Stejně jako u předešlého seznamu objektů, podržením kurzoru na ikoně se zobrazí popis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566553" y="5174670"/>
            <a:ext cx="608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 tomto panelu (vpravo od seznamu zobrazovaných objektů) je možné nastavovat vlastnosti tvarů</a:t>
            </a:r>
          </a:p>
          <a:p>
            <a:pPr marL="285750" indent="-285750">
              <a:buFontTx/>
              <a:buChar char="-"/>
            </a:pPr>
            <a:r>
              <a:rPr lang="cs-CZ" dirty="0"/>
              <a:t>Např. velikost topografického bodu či tloušťku vrtu</a:t>
            </a:r>
          </a:p>
        </p:txBody>
      </p:sp>
      <p:sp>
        <p:nvSpPr>
          <p:cNvPr id="12" name="Bublinový popisek se šipkou dolů 11"/>
          <p:cNvSpPr/>
          <p:nvPr/>
        </p:nvSpPr>
        <p:spPr>
          <a:xfrm>
            <a:off x="2763983" y="1871158"/>
            <a:ext cx="831272" cy="86627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Nakreslit linii řezu</a:t>
            </a:r>
          </a:p>
        </p:txBody>
      </p:sp>
      <p:sp>
        <p:nvSpPr>
          <p:cNvPr id="13" name="Bublinový popisek se šipkou dolů 12"/>
          <p:cNvSpPr/>
          <p:nvPr/>
        </p:nvSpPr>
        <p:spPr>
          <a:xfrm>
            <a:off x="3331585" y="1413560"/>
            <a:ext cx="1240415" cy="1323868"/>
          </a:xfrm>
          <a:prstGeom prst="downArrowCallout">
            <a:avLst>
              <a:gd name="adj1" fmla="val 11825"/>
              <a:gd name="adj2" fmla="val 17461"/>
              <a:gd name="adj3" fmla="val 20812"/>
              <a:gd name="adj4" fmla="val 289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Měření vzdáleností</a:t>
            </a:r>
          </a:p>
        </p:txBody>
      </p:sp>
      <p:sp>
        <p:nvSpPr>
          <p:cNvPr id="14" name="Bublinový popisek se šipkou nahoru 13"/>
          <p:cNvSpPr/>
          <p:nvPr/>
        </p:nvSpPr>
        <p:spPr>
          <a:xfrm>
            <a:off x="3146497" y="2917897"/>
            <a:ext cx="897515" cy="727652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Nakreslit rovinu </a:t>
            </a:r>
          </a:p>
        </p:txBody>
      </p:sp>
      <p:sp>
        <p:nvSpPr>
          <p:cNvPr id="1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Úvod			    		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7" name="Skupina 1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80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91" y="726528"/>
            <a:ext cx="6093818" cy="3274908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252737"/>
            <a:ext cx="7886700" cy="540000"/>
          </a:xfrm>
        </p:spPr>
        <p:txBody>
          <a:bodyPr>
            <a:normAutofit/>
          </a:bodyPr>
          <a:lstStyle/>
          <a:p>
            <a:pPr algn="ctr"/>
            <a:r>
              <a:rPr lang="cs-CZ" sz="3000" dirty="0"/>
              <a:t>Pracovní prostředí </a:t>
            </a:r>
            <a:r>
              <a:rPr lang="cs-CZ" sz="3000" dirty="0" err="1"/>
              <a:t>Leapfrogu</a:t>
            </a:r>
            <a:r>
              <a:rPr lang="cs-CZ" sz="3000" dirty="0"/>
              <a:t> – reorganizace oken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7367" y="4001436"/>
            <a:ext cx="8385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Okna </a:t>
            </a:r>
            <a:r>
              <a:rPr lang="cs-CZ" i="1" dirty="0"/>
              <a:t>projektový adresář</a:t>
            </a:r>
            <a:r>
              <a:rPr lang="cs-CZ" dirty="0"/>
              <a:t>, </a:t>
            </a:r>
            <a:r>
              <a:rPr lang="cs-CZ" i="1" dirty="0" err="1"/>
              <a:t>scene</a:t>
            </a:r>
            <a:r>
              <a:rPr lang="cs-CZ" dirty="0"/>
              <a:t> a </a:t>
            </a:r>
            <a:r>
              <a:rPr lang="cs-CZ" i="1" dirty="0" err="1"/>
              <a:t>scene</a:t>
            </a:r>
            <a:r>
              <a:rPr lang="cs-CZ" i="1" dirty="0"/>
              <a:t> list</a:t>
            </a:r>
            <a:r>
              <a:rPr lang="cs-CZ" dirty="0"/>
              <a:t> mohou být oddělené od hlavního okna, poté mohou být jako jednotlivá okna přesouvány a měněna jejich velikost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Drag</a:t>
            </a:r>
            <a:r>
              <a:rPr lang="cs-CZ" dirty="0"/>
              <a:t> &amp; drop levým </a:t>
            </a:r>
            <a:r>
              <a:rPr lang="cs-CZ" dirty="0" err="1"/>
              <a:t>myšítkem</a:t>
            </a:r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dirty="0"/>
              <a:t>Pravým </a:t>
            </a:r>
            <a:r>
              <a:rPr lang="cs-CZ" dirty="0" err="1"/>
              <a:t>myšítkem</a:t>
            </a:r>
            <a:r>
              <a:rPr lang="cs-CZ" dirty="0"/>
              <a:t> a výběr </a:t>
            </a:r>
            <a:r>
              <a:rPr lang="cs-CZ" i="1" dirty="0" err="1"/>
              <a:t>Detach</a:t>
            </a:r>
            <a:r>
              <a:rPr lang="cs-CZ" dirty="0"/>
              <a:t> nebo </a:t>
            </a:r>
            <a:r>
              <a:rPr lang="cs-CZ" i="1" dirty="0" err="1"/>
              <a:t>Move</a:t>
            </a:r>
            <a:r>
              <a:rPr lang="cs-CZ" i="1" dirty="0"/>
              <a:t> to </a:t>
            </a:r>
            <a:r>
              <a:rPr lang="cs-CZ" i="1" dirty="0" err="1"/>
              <a:t>new</a:t>
            </a:r>
            <a:r>
              <a:rPr lang="cs-CZ" i="1" dirty="0"/>
              <a:t> </a:t>
            </a:r>
            <a:r>
              <a:rPr lang="cs-CZ" i="1" dirty="0" err="1"/>
              <a:t>window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Návrat do „výchozího“ rozmístění oken je možný 3 způsoby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Pravým </a:t>
            </a:r>
            <a:r>
              <a:rPr lang="cs-CZ" dirty="0" err="1"/>
              <a:t>myšítkem</a:t>
            </a:r>
            <a:r>
              <a:rPr lang="cs-CZ" dirty="0"/>
              <a:t> a výběr </a:t>
            </a:r>
            <a:r>
              <a:rPr lang="cs-CZ" i="1" dirty="0" err="1"/>
              <a:t>Attach</a:t>
            </a:r>
            <a:r>
              <a:rPr lang="cs-CZ" dirty="0"/>
              <a:t> nebo </a:t>
            </a:r>
            <a:r>
              <a:rPr lang="cs-CZ" i="1" dirty="0"/>
              <a:t>Return to </a:t>
            </a:r>
            <a:r>
              <a:rPr lang="cs-CZ" i="1" dirty="0" err="1"/>
              <a:t>main</a:t>
            </a:r>
            <a:r>
              <a:rPr lang="cs-CZ" i="1" dirty="0"/>
              <a:t> </a:t>
            </a:r>
            <a:r>
              <a:rPr lang="cs-CZ" i="1" dirty="0" err="1"/>
              <a:t>window</a:t>
            </a:r>
            <a:endParaRPr lang="cs-CZ" i="1" dirty="0"/>
          </a:p>
          <a:p>
            <a:pPr marL="742950" lvl="1" indent="-285750">
              <a:buFontTx/>
              <a:buChar char="-"/>
            </a:pPr>
            <a:r>
              <a:rPr lang="cs-CZ" dirty="0"/>
              <a:t>Pomocí </a:t>
            </a:r>
            <a:r>
              <a:rPr lang="cs-CZ" dirty="0" err="1"/>
              <a:t>drag</a:t>
            </a:r>
            <a:r>
              <a:rPr lang="cs-CZ" dirty="0"/>
              <a:t> &amp; drop levým </a:t>
            </a:r>
            <a:r>
              <a:rPr lang="cs-CZ" dirty="0" err="1"/>
              <a:t>myšítkem</a:t>
            </a:r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dirty="0"/>
              <a:t>Kliknutí na </a:t>
            </a:r>
            <a:r>
              <a:rPr lang="cs-CZ" i="1" dirty="0" err="1"/>
              <a:t>windows</a:t>
            </a:r>
            <a:r>
              <a:rPr lang="cs-CZ" i="1" dirty="0"/>
              <a:t> zavírací křížek</a:t>
            </a:r>
            <a:r>
              <a:rPr lang="cs-CZ" dirty="0"/>
              <a:t> odděleného okna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Úvod			          		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25678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972</Words>
  <Application>Microsoft Office PowerPoint</Application>
  <PresentationFormat>Předvádění na obrazovce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GI231 3D modelování v programu Leapfrog Geo </vt:lpstr>
      <vt:lpstr>Pracovní prostředí Leapfrogu – úvodní obrazovka</vt:lpstr>
      <vt:lpstr>Pracovní prostředí Leapfrogu – obrazovka projektu</vt:lpstr>
      <vt:lpstr>Pracovní prostředí Leapfrogu - menu</vt:lpstr>
      <vt:lpstr>Pracovní prostředí Leapfrogu – Project tree</vt:lpstr>
      <vt:lpstr>Pracovní prostředí Leapfrogu – panel procesů</vt:lpstr>
      <vt:lpstr>Pracovní prostředí Leapfrogu – Scene list</vt:lpstr>
      <vt:lpstr>Pracovní prostředí Leapfrogu – panel nástrojů</vt:lpstr>
      <vt:lpstr>Pracovní prostředí Leapfrogu – reorganizace oken</vt:lpstr>
      <vt:lpstr>Pracovní prostředí Leapfrogu – reorganizace oken</vt:lpstr>
      <vt:lpstr>Pracovní prostředí Leapfrogu – Interakce s modelem v okně Scene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Premda</dc:creator>
  <cp:lastModifiedBy>Vojtěch Wertich</cp:lastModifiedBy>
  <cp:revision>34</cp:revision>
  <dcterms:created xsi:type="dcterms:W3CDTF">2016-01-17T10:06:38Z</dcterms:created>
  <dcterms:modified xsi:type="dcterms:W3CDTF">2020-02-27T14:04:13Z</dcterms:modified>
</cp:coreProperties>
</file>