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BEA7C-63E8-47C9-93E9-0AC22749A56B}" v="1" dt="2020-02-27T14:14:38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CE3BEA7C-63E8-47C9-93E9-0AC22749A56B}"/>
    <pc:docChg chg="modSld">
      <pc:chgData name="Vojtěch Wertich" userId="979c3f01-25ae-4c9e-a512-d63cb0df9f33" providerId="ADAL" clId="{CE3BEA7C-63E8-47C9-93E9-0AC22749A56B}" dt="2020-02-27T14:14:44.377" v="2" actId="14100"/>
      <pc:docMkLst>
        <pc:docMk/>
      </pc:docMkLst>
      <pc:sldChg chg="modSp">
        <pc:chgData name="Vojtěch Wertich" userId="979c3f01-25ae-4c9e-a512-d63cb0df9f33" providerId="ADAL" clId="{CE3BEA7C-63E8-47C9-93E9-0AC22749A56B}" dt="2020-02-27T14:14:44.377" v="2" actId="14100"/>
        <pc:sldMkLst>
          <pc:docMk/>
          <pc:sldMk cId="2376728309" sldId="287"/>
        </pc:sldMkLst>
        <pc:picChg chg="mod">
          <ac:chgData name="Vojtěch Wertich" userId="979c3f01-25ae-4c9e-a512-d63cb0df9f33" providerId="ADAL" clId="{CE3BEA7C-63E8-47C9-93E9-0AC22749A56B}" dt="2020-02-27T14:14:44.377" v="2" actId="14100"/>
          <ac:picMkLst>
            <pc:docMk/>
            <pc:sldMk cId="2376728309" sldId="28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94116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307" y="4941168"/>
            <a:ext cx="1787470" cy="7149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49468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 9: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Geologický model – mapa, strukturní data a GIS linie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53" y="2059619"/>
            <a:ext cx="4125109" cy="27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999" y="540000"/>
            <a:ext cx="6655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Přidání erozních ploch z GIS linií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Pravý klik na </a:t>
            </a:r>
            <a:r>
              <a:rPr lang="cs-CZ" i="1" dirty="0" err="1"/>
              <a:t>Surface</a:t>
            </a:r>
            <a:r>
              <a:rPr lang="cs-CZ" i="1" dirty="0"/>
              <a:t> Chronology</a:t>
            </a:r>
            <a:r>
              <a:rPr lang="cs-CZ" dirty="0"/>
              <a:t> (GM </a:t>
            </a:r>
            <a:r>
              <a:rPr lang="cs-CZ" dirty="0" err="1"/>
              <a:t>North</a:t>
            </a:r>
            <a:r>
              <a:rPr lang="cs-CZ" dirty="0"/>
              <a:t> East)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New </a:t>
            </a:r>
            <a:r>
              <a:rPr lang="cs-CZ" i="1" dirty="0" err="1">
                <a:latin typeface="Calibri" panose="020F0502020204030204" pitchFamily="34" charset="0"/>
              </a:rPr>
              <a:t>Erosion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GIS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GIS </a:t>
            </a:r>
            <a:r>
              <a:rPr lang="cs-CZ" i="1" dirty="0" err="1"/>
              <a:t>vector</a:t>
            </a:r>
            <a:r>
              <a:rPr lang="cs-CZ" i="1" dirty="0"/>
              <a:t> data</a:t>
            </a:r>
            <a:r>
              <a:rPr lang="cs-CZ" dirty="0"/>
              <a:t> – </a:t>
            </a:r>
            <a:r>
              <a:rPr lang="cs-CZ" dirty="0" err="1"/>
              <a:t>Dark_Blue_Outline</a:t>
            </a:r>
            <a:r>
              <a:rPr lang="cs-CZ" dirty="0"/>
              <a:t> (on </a:t>
            </a:r>
            <a:r>
              <a:rPr lang="cs-CZ" dirty="0" err="1"/>
              <a:t>Topography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lithology</a:t>
            </a:r>
            <a:r>
              <a:rPr lang="cs-CZ" i="1" dirty="0"/>
              <a:t> – </a:t>
            </a:r>
            <a:r>
              <a:rPr lang="cs-CZ" dirty="0" err="1"/>
              <a:t>dark</a:t>
            </a:r>
            <a:r>
              <a:rPr lang="cs-CZ" dirty="0"/>
              <a:t> blue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U obou bloků aktivovat v </a:t>
            </a:r>
            <a:r>
              <a:rPr lang="cs-CZ" i="1" dirty="0" err="1"/>
              <a:t>Surface</a:t>
            </a:r>
            <a:r>
              <a:rPr lang="cs-CZ" i="1" dirty="0"/>
              <a:t> chronology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43" y="1798843"/>
            <a:ext cx="2850577" cy="16200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4759036" y="2670464"/>
            <a:ext cx="1485900" cy="177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0" y="3118487"/>
            <a:ext cx="5333333" cy="36000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244936" y="6349155"/>
            <a:ext cx="22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Výsledný model</a:t>
            </a:r>
          </a:p>
        </p:txBody>
      </p:sp>
    </p:spTree>
    <p:extLst>
      <p:ext uri="{BB962C8B-B14F-4D97-AF65-F5344CB8AC3E}">
        <p14:creationId xmlns:p14="http://schemas.microsoft.com/office/powerpoint/2010/main" val="7939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853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této lekci se naučíme vytvořit geologický model za použití mapy, strukturních dat a GIS linií</a:t>
            </a:r>
          </a:p>
          <a:p>
            <a:pPr marL="285750" indent="-285750">
              <a:buFontTx/>
              <a:buChar char="-"/>
            </a:pPr>
            <a:r>
              <a:rPr lang="cs-CZ" dirty="0"/>
              <a:t>Data k této lekci jsou v adresáři </a:t>
            </a:r>
            <a:r>
              <a:rPr lang="cs-CZ" i="1" dirty="0"/>
              <a:t>Session 9 – </a:t>
            </a:r>
            <a:r>
              <a:rPr lang="cs-CZ" i="1" dirty="0" err="1"/>
              <a:t>building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a map </a:t>
            </a:r>
            <a:r>
              <a:rPr lang="cs-CZ" i="1" dirty="0" err="1"/>
              <a:t>using</a:t>
            </a:r>
            <a:r>
              <a:rPr lang="cs-CZ" i="1" dirty="0"/>
              <a:t> </a:t>
            </a:r>
            <a:r>
              <a:rPr lang="cs-CZ" i="1" dirty="0" err="1"/>
              <a:t>structural</a:t>
            </a:r>
            <a:r>
              <a:rPr lang="cs-CZ" i="1" dirty="0"/>
              <a:t> data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999" y="2192480"/>
            <a:ext cx="3300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Nový projekt </a:t>
            </a:r>
            <a:r>
              <a:rPr lang="cs-CZ" dirty="0">
                <a:latin typeface="Calibri" panose="020F0502020204030204" pitchFamily="34" charset="0"/>
              </a:rPr>
              <a:t>→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Sagean</a:t>
            </a:r>
            <a:r>
              <a:rPr lang="en-US" i="1" dirty="0">
                <a:latin typeface="Calibri" panose="020F0502020204030204" pitchFamily="34" charset="0"/>
              </a:rPr>
              <a:t> Valley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Importování </a:t>
            </a:r>
            <a:r>
              <a:rPr lang="cs-CZ" dirty="0" err="1"/>
              <a:t>nereferencované</a:t>
            </a:r>
            <a:r>
              <a:rPr lang="cs-CZ" dirty="0"/>
              <a:t> mapy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GIS data</a:t>
            </a:r>
            <a:r>
              <a:rPr lang="cs-CZ" dirty="0">
                <a:latin typeface="Calibri" panose="020F0502020204030204" pitchFamily="34" charset="0"/>
              </a:rPr>
              <a:t> … → </a:t>
            </a:r>
            <a:r>
              <a:rPr lang="cs-CZ" i="1" dirty="0">
                <a:latin typeface="Calibri" panose="020F0502020204030204" pitchFamily="34" charset="0"/>
              </a:rPr>
              <a:t>Import Map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Klik na </a:t>
            </a:r>
            <a:r>
              <a:rPr lang="cs-CZ" i="1" dirty="0" err="1"/>
              <a:t>Marker</a:t>
            </a:r>
            <a:r>
              <a:rPr lang="cs-CZ" i="1" dirty="0"/>
              <a:t> 1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Přesunout značku na místo, kde se dají určit souřadnice</a:t>
            </a:r>
          </a:p>
          <a:p>
            <a:pPr marL="285750" indent="-285750">
              <a:buFontTx/>
              <a:buChar char="-"/>
            </a:pPr>
            <a:r>
              <a:rPr lang="cs-CZ" dirty="0"/>
              <a:t>Vyplnit souřadnice</a:t>
            </a:r>
          </a:p>
          <a:p>
            <a:pPr marL="285750" indent="-285750">
              <a:buFontTx/>
              <a:buChar char="-"/>
            </a:pPr>
            <a:r>
              <a:rPr lang="cs-CZ" dirty="0"/>
              <a:t>Opakovat postup pro ostatní body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Importovat mapu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Oprava souřadnic – 2x klik na mapu v projektovém adresáři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46" y="1458000"/>
            <a:ext cx="5475764" cy="5400000"/>
          </a:xfrm>
        </p:spPr>
      </p:pic>
      <p:sp>
        <p:nvSpPr>
          <p:cNvPr id="9" name="Ovál 8"/>
          <p:cNvSpPr/>
          <p:nvPr/>
        </p:nvSpPr>
        <p:spPr>
          <a:xfrm>
            <a:off x="3574846" y="2036618"/>
            <a:ext cx="685427" cy="322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74846" y="1598622"/>
            <a:ext cx="405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Ovál 12"/>
          <p:cNvSpPr/>
          <p:nvPr/>
        </p:nvSpPr>
        <p:spPr>
          <a:xfrm>
            <a:off x="7769310" y="4693227"/>
            <a:ext cx="747772" cy="322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4525054" y="3528484"/>
            <a:ext cx="3197310" cy="1259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4182340" y="1901326"/>
            <a:ext cx="1667742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769310" y="4210990"/>
            <a:ext cx="405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721803" y="1631373"/>
            <a:ext cx="405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853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Topografie z bodů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Import </a:t>
            </a:r>
            <a:r>
              <a:rPr lang="cs-CZ" i="1" dirty="0" err="1">
                <a:latin typeface="Calibri" panose="020F0502020204030204" pitchFamily="34" charset="0"/>
              </a:rPr>
              <a:t>Points</a:t>
            </a:r>
            <a:r>
              <a:rPr lang="cs-CZ" dirty="0">
                <a:latin typeface="Calibri" panose="020F0502020204030204" pitchFamily="34" charset="0"/>
              </a:rPr>
              <a:t> (Sagean_Valley_Topography.csv)</a:t>
            </a: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New 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Points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Promítněte si geologickou mapu na topografii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5377841"/>
            <a:ext cx="4320000" cy="13614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79999" y="2132284"/>
            <a:ext cx="4225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Digitalizace zlomu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Nakreslením linie (zlomu) na topografii, </a:t>
            </a:r>
            <a:r>
              <a:rPr lang="cs-CZ" dirty="0" err="1"/>
              <a:t>Leapfrog</a:t>
            </a:r>
            <a:r>
              <a:rPr lang="cs-CZ" dirty="0"/>
              <a:t> automaticky spočítá na základě topografie sklon při povrchu</a:t>
            </a:r>
          </a:p>
          <a:p>
            <a:pPr marL="285750" indent="-285750">
              <a:buFontTx/>
              <a:buChar char="-"/>
            </a:pPr>
            <a:r>
              <a:rPr lang="cs-CZ" dirty="0"/>
              <a:t>Pohled shora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GIS Data…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New GIS Line</a:t>
            </a:r>
            <a:r>
              <a:rPr lang="cs-CZ" dirty="0"/>
              <a:t> (</a:t>
            </a:r>
            <a:r>
              <a:rPr lang="cs-CZ" dirty="0" err="1"/>
              <a:t>Fault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Nakreslit zlom GIS linií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Uložit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39" y="2059249"/>
            <a:ext cx="4805217" cy="46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73" y="873979"/>
            <a:ext cx="3082500" cy="1080000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 flipV="1">
            <a:off x="4795536" y="1652155"/>
            <a:ext cx="1636437" cy="190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16036" y="4087302"/>
            <a:ext cx="342900" cy="1821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4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8530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Import strukturních dat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i="1" dirty="0" err="1"/>
              <a:t>Structural</a:t>
            </a:r>
            <a:r>
              <a:rPr lang="cs-CZ" i="1" dirty="0"/>
              <a:t> Data </a:t>
            </a:r>
            <a:r>
              <a:rPr lang="cs-CZ" i="1" dirty="0">
                <a:latin typeface="Calibri" panose="020F0502020204030204" pitchFamily="34" charset="0"/>
              </a:rPr>
              <a:t>→ Import </a:t>
            </a:r>
            <a:r>
              <a:rPr lang="cs-CZ" i="1" dirty="0" err="1">
                <a:latin typeface="Calibri" panose="020F0502020204030204" pitchFamily="34" charset="0"/>
              </a:rPr>
              <a:t>Structural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(složka </a:t>
            </a:r>
            <a:r>
              <a:rPr lang="cs-CZ" dirty="0" err="1">
                <a:latin typeface="Calibri" panose="020F0502020204030204" pitchFamily="34" charset="0"/>
              </a:rPr>
              <a:t>Structural</a:t>
            </a:r>
            <a:r>
              <a:rPr lang="cs-CZ" dirty="0">
                <a:latin typeface="Calibri" panose="020F0502020204030204" pitchFamily="34" charset="0"/>
              </a:rPr>
              <a:t> and GIS Data)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Postupně naimportovat všechny .</a:t>
            </a:r>
            <a:r>
              <a:rPr lang="cs-CZ" dirty="0" err="1">
                <a:latin typeface="Calibri" panose="020F0502020204030204" pitchFamily="34" charset="0"/>
              </a:rPr>
              <a:t>csv</a:t>
            </a:r>
            <a:r>
              <a:rPr lang="cs-CZ" dirty="0">
                <a:latin typeface="Calibri" panose="020F0502020204030204" pitchFamily="34" charset="0"/>
              </a:rPr>
              <a:t> soubory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11" y="706873"/>
            <a:ext cx="3019425" cy="1114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35" y="1988171"/>
            <a:ext cx="6874575" cy="4680000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 flipV="1">
            <a:off x="4533618" y="935583"/>
            <a:ext cx="2002264" cy="306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2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8530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Tvorba geologického modelu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Nový geologický model </a:t>
            </a:r>
            <a:r>
              <a:rPr lang="cs-CZ" dirty="0">
                <a:latin typeface="Calibri" panose="020F0502020204030204" pitchFamily="34" charset="0"/>
              </a:rPr>
              <a:t>→ pomocí šipek nastavit plošný rozsah podle mapy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Výškový rozsah (Z) nastavit mezi –260 a 760 m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Rozlišení 50</a:t>
            </a:r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34" y="2010241"/>
            <a:ext cx="6874576" cy="46800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2904258" y="3097165"/>
            <a:ext cx="1667742" cy="4574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5389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Přidání zlomu do </a:t>
            </a:r>
            <a:r>
              <a:rPr lang="cs-CZ" dirty="0" err="1"/>
              <a:t>geo</a:t>
            </a:r>
            <a:r>
              <a:rPr lang="cs-CZ" dirty="0"/>
              <a:t> modelu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V geologickém modelu pravý klik na </a:t>
            </a:r>
            <a:r>
              <a:rPr lang="cs-CZ" i="1" dirty="0" err="1"/>
              <a:t>Fault</a:t>
            </a:r>
            <a:r>
              <a:rPr lang="cs-CZ" i="1" dirty="0"/>
              <a:t> </a:t>
            </a:r>
            <a:r>
              <a:rPr lang="cs-CZ" i="1" dirty="0" err="1"/>
              <a:t>System</a:t>
            </a:r>
            <a:r>
              <a:rPr lang="cs-CZ" i="1" dirty="0"/>
              <a:t> </a:t>
            </a:r>
            <a:r>
              <a:rPr lang="cs-CZ" i="1" dirty="0">
                <a:latin typeface="Calibri" panose="020F0502020204030204" pitchFamily="34" charset="0"/>
              </a:rPr>
              <a:t>→</a:t>
            </a:r>
          </a:p>
          <a:p>
            <a:r>
              <a:rPr lang="cs-CZ" i="1" dirty="0"/>
              <a:t>New </a:t>
            </a:r>
            <a:r>
              <a:rPr lang="cs-CZ" i="1" dirty="0" err="1"/>
              <a:t>Fault</a:t>
            </a:r>
            <a:r>
              <a:rPr lang="cs-CZ" i="1" dirty="0"/>
              <a:t> </a:t>
            </a:r>
            <a:r>
              <a:rPr lang="cs-CZ" i="1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GIS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Vybrat </a:t>
            </a:r>
            <a:r>
              <a:rPr lang="cs-CZ" i="1" dirty="0" err="1"/>
              <a:t>Fault</a:t>
            </a:r>
            <a:r>
              <a:rPr lang="cs-CZ" i="1" dirty="0"/>
              <a:t> (On </a:t>
            </a:r>
            <a:r>
              <a:rPr lang="cs-CZ" i="1" dirty="0" err="1"/>
              <a:t>Topography</a:t>
            </a:r>
            <a:r>
              <a:rPr lang="cs-CZ" i="1" dirty="0"/>
              <a:t>)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Definování litologie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Jelikož nemáme k dispozici vrtná data, musíme vložit litologii ručně</a:t>
            </a:r>
          </a:p>
          <a:p>
            <a:pPr marL="285750" indent="-285750">
              <a:buFontTx/>
              <a:buChar char="-"/>
            </a:pPr>
            <a:r>
              <a:rPr lang="cs-CZ" dirty="0"/>
              <a:t>2x klik na </a:t>
            </a:r>
            <a:r>
              <a:rPr lang="cs-CZ" i="1" dirty="0" err="1"/>
              <a:t>Lithology</a:t>
            </a:r>
            <a:r>
              <a:rPr lang="cs-CZ" dirty="0"/>
              <a:t> v projektovém</a:t>
            </a:r>
          </a:p>
          <a:p>
            <a:r>
              <a:rPr lang="cs-CZ" dirty="0"/>
              <a:t>adresáři (geologický model)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Tl</a:t>
            </a:r>
            <a:r>
              <a:rPr lang="cs-CZ" dirty="0"/>
              <a:t>. </a:t>
            </a:r>
            <a:r>
              <a:rPr lang="cs-CZ" i="1" dirty="0" err="1"/>
              <a:t>Add</a:t>
            </a:r>
            <a:r>
              <a:rPr lang="cs-CZ" dirty="0"/>
              <a:t> přidáme novou litologii</a:t>
            </a:r>
          </a:p>
          <a:p>
            <a:pPr marL="285750" indent="-285750">
              <a:buFontTx/>
              <a:buChar char="-"/>
            </a:pPr>
            <a:r>
              <a:rPr lang="cs-CZ" dirty="0"/>
              <a:t>Názvy a barvy podle importované</a:t>
            </a:r>
          </a:p>
          <a:p>
            <a:r>
              <a:rPr lang="cs-CZ" dirty="0"/>
              <a:t>geologické mapy</a:t>
            </a:r>
          </a:p>
          <a:p>
            <a:pPr marL="285750" indent="-285750">
              <a:buFontTx/>
              <a:buChar char="-"/>
            </a:pPr>
            <a:r>
              <a:rPr lang="cs-CZ" dirty="0"/>
              <a:t>Nezáleží na pořadí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02" y="768710"/>
            <a:ext cx="3029434" cy="18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8" y="2638417"/>
            <a:ext cx="2435702" cy="28800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V="1">
            <a:off x="3834245" y="1475509"/>
            <a:ext cx="270163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32" y="3307526"/>
            <a:ext cx="2399298" cy="3528000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>
            <a:off x="3387436" y="1932709"/>
            <a:ext cx="3148446" cy="1808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>
            <a:off x="3938155" y="5995555"/>
            <a:ext cx="602672" cy="384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24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53895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Definování stratigrafie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Musíme ručně nastavit sedimentární sekvenci od nejstarší (green) k nejmladší (</a:t>
            </a:r>
            <a:r>
              <a:rPr lang="cs-CZ" dirty="0" err="1"/>
              <a:t>yellow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Pravý klik na </a:t>
            </a:r>
            <a:r>
              <a:rPr lang="cs-CZ" i="1" dirty="0" err="1"/>
              <a:t>Surface</a:t>
            </a:r>
            <a:r>
              <a:rPr lang="cs-CZ" i="1" dirty="0"/>
              <a:t> Chronology </a:t>
            </a:r>
            <a:r>
              <a:rPr lang="cs-CZ" i="1" dirty="0">
                <a:latin typeface="Calibri" panose="020F0502020204030204" pitchFamily="34" charset="0"/>
              </a:rPr>
              <a:t>→ New Deposit 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Structural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Lithology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→</a:t>
            </a:r>
            <a:r>
              <a:rPr lang="cs-CZ" dirty="0"/>
              <a:t> pink (</a:t>
            </a:r>
            <a:r>
              <a:rPr lang="cs-CZ" dirty="0" err="1"/>
              <a:t>younger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Second </a:t>
            </a:r>
            <a:r>
              <a:rPr lang="cs-CZ" dirty="0" err="1"/>
              <a:t>lithology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→ green (</a:t>
            </a:r>
            <a:r>
              <a:rPr lang="cs-CZ" dirty="0" err="1">
                <a:latin typeface="Calibri" panose="020F0502020204030204" pitchFamily="34" charset="0"/>
              </a:rPr>
              <a:t>older</a:t>
            </a:r>
            <a:r>
              <a:rPr lang="cs-CZ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v následujícím okně vybereme</a:t>
            </a:r>
          </a:p>
          <a:p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Existing</a:t>
            </a:r>
            <a:r>
              <a:rPr lang="cs-CZ" i="1" dirty="0"/>
              <a:t> </a:t>
            </a:r>
            <a:r>
              <a:rPr lang="cs-CZ" i="1" dirty="0" err="1"/>
              <a:t>Structural</a:t>
            </a:r>
            <a:r>
              <a:rPr lang="cs-CZ" i="1" dirty="0"/>
              <a:t> Data</a:t>
            </a:r>
          </a:p>
          <a:p>
            <a:pPr marL="285750" indent="-285750">
              <a:buFontTx/>
              <a:buChar char="-"/>
            </a:pPr>
            <a:r>
              <a:rPr lang="cs-CZ" dirty="0"/>
              <a:t>Z nabídky vybereme</a:t>
            </a:r>
          </a:p>
          <a:p>
            <a:r>
              <a:rPr lang="cs-CZ" i="1" dirty="0" err="1"/>
              <a:t>Green_Pink_Contact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Postup zopakujeme pro </a:t>
            </a:r>
            <a:r>
              <a:rPr lang="cs-CZ" i="1" dirty="0"/>
              <a:t>Pink-Orange</a:t>
            </a:r>
            <a:r>
              <a:rPr lang="cs-CZ" dirty="0"/>
              <a:t> a </a:t>
            </a:r>
          </a:p>
          <a:p>
            <a:r>
              <a:rPr lang="cs-CZ" i="1" dirty="0"/>
              <a:t>Orange-</a:t>
            </a:r>
            <a:r>
              <a:rPr lang="cs-CZ" i="1" dirty="0" err="1"/>
              <a:t>Yellow</a:t>
            </a:r>
            <a:endParaRPr lang="cs-CZ" i="1" dirty="0"/>
          </a:p>
          <a:p>
            <a:pPr marL="285750" indent="-285750">
              <a:buFontTx/>
              <a:buChar char="-"/>
            </a:pP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2x klik na </a:t>
            </a:r>
            <a:r>
              <a:rPr lang="cs-CZ" i="1" dirty="0" err="1"/>
              <a:t>Surface</a:t>
            </a:r>
            <a:r>
              <a:rPr lang="cs-CZ" i="1" dirty="0"/>
              <a:t> Chronology</a:t>
            </a:r>
          </a:p>
          <a:p>
            <a:pPr marL="285750" indent="-285750">
              <a:buFontTx/>
              <a:buChar char="-"/>
            </a:pPr>
            <a:r>
              <a:rPr lang="cs-CZ" dirty="0"/>
              <a:t>Aktivovat </a:t>
            </a:r>
            <a:r>
              <a:rPr lang="cs-CZ" i="1" dirty="0" err="1"/>
              <a:t>Contact</a:t>
            </a:r>
            <a:r>
              <a:rPr lang="cs-CZ" i="1" dirty="0"/>
              <a:t> </a:t>
            </a:r>
            <a:r>
              <a:rPr lang="cs-CZ" i="1" dirty="0" err="1"/>
              <a:t>Surfaces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Správné pořadí</a:t>
            </a:r>
          </a:p>
          <a:p>
            <a:r>
              <a:rPr lang="cs-CZ" dirty="0"/>
              <a:t>od nejmladší k nejstarší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540000"/>
            <a:ext cx="3357143" cy="18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90" y="2473470"/>
            <a:ext cx="2924017" cy="1800000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5786090" y="2577620"/>
            <a:ext cx="1979469" cy="131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2" y="4338000"/>
            <a:ext cx="2398555" cy="2520000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3751118" y="2670464"/>
            <a:ext cx="1932709" cy="454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086100" y="3237105"/>
            <a:ext cx="3532909" cy="1677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3" y="5264426"/>
            <a:ext cx="2804607" cy="1440000"/>
          </a:xfrm>
          <a:prstGeom prst="rect">
            <a:avLst/>
          </a:prstGeom>
        </p:spPr>
      </p:pic>
      <p:cxnSp>
        <p:nvCxnSpPr>
          <p:cNvPr id="23" name="Přímá spojnice se šipkou 22"/>
          <p:cNvCxnSpPr/>
          <p:nvPr/>
        </p:nvCxnSpPr>
        <p:spPr>
          <a:xfrm>
            <a:off x="2556164" y="5305366"/>
            <a:ext cx="883227" cy="679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4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0000" y="540000"/>
            <a:ext cx="42222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„Aktivace“ zlomu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2x klik na </a:t>
            </a:r>
            <a:r>
              <a:rPr lang="cs-CZ" i="1" dirty="0" err="1"/>
              <a:t>Fault</a:t>
            </a:r>
            <a:r>
              <a:rPr lang="cs-CZ" i="1" dirty="0"/>
              <a:t> Systém</a:t>
            </a:r>
            <a:r>
              <a:rPr lang="cs-CZ" dirty="0"/>
              <a:t> (</a:t>
            </a:r>
            <a:r>
              <a:rPr lang="cs-CZ" dirty="0" err="1"/>
              <a:t>geo</a:t>
            </a:r>
            <a:r>
              <a:rPr lang="cs-CZ" dirty="0"/>
              <a:t> model)</a:t>
            </a:r>
          </a:p>
          <a:p>
            <a:pPr marL="285750" indent="-285750">
              <a:buFontTx/>
              <a:buChar char="-"/>
            </a:pPr>
            <a:r>
              <a:rPr lang="cs-CZ" dirty="0"/>
              <a:t>Aktivovat zaškrtnutím</a:t>
            </a:r>
          </a:p>
          <a:p>
            <a:pPr marL="285750" indent="-285750">
              <a:buFontTx/>
              <a:buChar char="-"/>
            </a:pPr>
            <a:r>
              <a:rPr lang="cs-CZ" dirty="0"/>
              <a:t>Geologický model byl rozdělen podél zlomu na 2 bloky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 lepší rozpoznání je dobré jednotlivé bloky přejmenovat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Pravý klik na </a:t>
            </a:r>
            <a:r>
              <a:rPr lang="cs-CZ" i="1" dirty="0"/>
              <a:t>GM </a:t>
            </a:r>
            <a:r>
              <a:rPr lang="cs-CZ" i="1" dirty="0" err="1"/>
              <a:t>fault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Rename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GM </a:t>
            </a:r>
            <a:r>
              <a:rPr lang="cs-CZ" dirty="0" err="1">
                <a:latin typeface="Calibri" panose="020F0502020204030204" pitchFamily="34" charset="0"/>
              </a:rPr>
              <a:t>fault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block</a:t>
            </a:r>
            <a:r>
              <a:rPr lang="cs-CZ" dirty="0">
                <a:latin typeface="Calibri" panose="020F0502020204030204" pitchFamily="34" charset="0"/>
              </a:rPr>
              <a:t> 1 → </a:t>
            </a:r>
            <a:r>
              <a:rPr lang="cs-CZ" dirty="0" err="1">
                <a:latin typeface="Calibri" panose="020F0502020204030204" pitchFamily="34" charset="0"/>
              </a:rPr>
              <a:t>North</a:t>
            </a:r>
            <a:r>
              <a:rPr lang="cs-CZ" dirty="0">
                <a:latin typeface="Calibri" panose="020F0502020204030204" pitchFamily="34" charset="0"/>
              </a:rPr>
              <a:t> East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GM </a:t>
            </a:r>
            <a:r>
              <a:rPr lang="cs-CZ" dirty="0" err="1">
                <a:latin typeface="Calibri" panose="020F0502020204030204" pitchFamily="34" charset="0"/>
              </a:rPr>
              <a:t>fault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block</a:t>
            </a:r>
            <a:r>
              <a:rPr lang="cs-CZ" dirty="0">
                <a:latin typeface="Calibri" panose="020F0502020204030204" pitchFamily="34" charset="0"/>
              </a:rPr>
              <a:t> 2 → </a:t>
            </a:r>
            <a:r>
              <a:rPr lang="cs-CZ" dirty="0" err="1">
                <a:latin typeface="Calibri" panose="020F0502020204030204" pitchFamily="34" charset="0"/>
              </a:rPr>
              <a:t>South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West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98" y="544086"/>
            <a:ext cx="4639175" cy="144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48" y="2294326"/>
            <a:ext cx="4162425" cy="4133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4275860"/>
            <a:ext cx="3962400" cy="19431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V="1">
            <a:off x="2982191" y="1353129"/>
            <a:ext cx="3335482" cy="113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974300" y="1878006"/>
            <a:ext cx="1195399" cy="1076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534401" y="3096491"/>
            <a:ext cx="29681" cy="2238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4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9:  Geologický model – mapa, strukturní data a GIS linie		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999" y="540000"/>
            <a:ext cx="6655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Přidání erozních ploch z GIS linií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Přidáme litologie </a:t>
            </a:r>
            <a:r>
              <a:rPr lang="cs-CZ" i="1" dirty="0" err="1"/>
              <a:t>Dark</a:t>
            </a:r>
            <a:r>
              <a:rPr lang="cs-CZ" i="1" dirty="0"/>
              <a:t> Blue</a:t>
            </a:r>
            <a:r>
              <a:rPr lang="cs-CZ" dirty="0"/>
              <a:t> a </a:t>
            </a:r>
            <a:r>
              <a:rPr lang="cs-CZ" i="1" dirty="0" err="1"/>
              <a:t>Light</a:t>
            </a:r>
            <a:r>
              <a:rPr lang="cs-CZ" dirty="0"/>
              <a:t> </a:t>
            </a:r>
            <a:r>
              <a:rPr lang="cs-CZ" i="1" dirty="0"/>
              <a:t>Blue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i="1" dirty="0"/>
              <a:t>GIS Data,..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Import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  <a:r>
              <a:rPr lang="cs-CZ" dirty="0">
                <a:latin typeface="Calibri" panose="020F0502020204030204" pitchFamily="34" charset="0"/>
              </a:rPr>
              <a:t> (složka </a:t>
            </a:r>
            <a:r>
              <a:rPr lang="cs-CZ" i="1" dirty="0" err="1">
                <a:latin typeface="Calibri" panose="020F0502020204030204" pitchFamily="34" charset="0"/>
              </a:rPr>
              <a:t>Structural</a:t>
            </a:r>
            <a:r>
              <a:rPr lang="cs-CZ" i="1" dirty="0">
                <a:latin typeface="Calibri" panose="020F0502020204030204" pitchFamily="34" charset="0"/>
              </a:rPr>
              <a:t> and GIS Data)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Filter</a:t>
            </a:r>
            <a:r>
              <a:rPr lang="cs-CZ" i="1" dirty="0">
                <a:latin typeface="Calibri" panose="020F0502020204030204" pitchFamily="34" charset="0"/>
              </a:rPr>
              <a:t> Data </a:t>
            </a:r>
            <a:r>
              <a:rPr lang="cs-CZ" dirty="0">
                <a:latin typeface="Calibri" panose="020F0502020204030204" pitchFamily="34" charset="0"/>
              </a:rPr>
              <a:t>nechceme, odškrtnout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/>
              <a:t>Pravý klik na </a:t>
            </a:r>
            <a:r>
              <a:rPr lang="cs-CZ" i="1" dirty="0" err="1"/>
              <a:t>Surface</a:t>
            </a:r>
            <a:r>
              <a:rPr lang="cs-CZ" i="1" dirty="0"/>
              <a:t> Chronology</a:t>
            </a:r>
            <a:r>
              <a:rPr lang="cs-CZ" dirty="0"/>
              <a:t> (GM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)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New </a:t>
            </a:r>
            <a:r>
              <a:rPr lang="cs-CZ" i="1" dirty="0" err="1">
                <a:latin typeface="Calibri" panose="020F0502020204030204" pitchFamily="34" charset="0"/>
              </a:rPr>
              <a:t>Erosion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GIS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GIS </a:t>
            </a:r>
            <a:r>
              <a:rPr lang="cs-CZ" i="1" dirty="0" err="1"/>
              <a:t>vector</a:t>
            </a:r>
            <a:r>
              <a:rPr lang="cs-CZ" i="1" dirty="0"/>
              <a:t> data</a:t>
            </a:r>
            <a:r>
              <a:rPr lang="cs-CZ" dirty="0"/>
              <a:t> – </a:t>
            </a:r>
            <a:r>
              <a:rPr lang="cs-CZ" dirty="0" err="1"/>
              <a:t>Dark_Blue_Outline</a:t>
            </a:r>
            <a:r>
              <a:rPr lang="cs-CZ" dirty="0"/>
              <a:t> (on </a:t>
            </a:r>
            <a:r>
              <a:rPr lang="cs-CZ" dirty="0" err="1"/>
              <a:t>Topography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lithology</a:t>
            </a:r>
            <a:r>
              <a:rPr lang="cs-CZ" i="1" dirty="0"/>
              <a:t> – </a:t>
            </a:r>
            <a:r>
              <a:rPr lang="cs-CZ" dirty="0" err="1"/>
              <a:t>dark</a:t>
            </a:r>
            <a:r>
              <a:rPr lang="cs-CZ" dirty="0"/>
              <a:t> blue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Pravý klik na </a:t>
            </a:r>
            <a:r>
              <a:rPr lang="cs-CZ" i="1" dirty="0" err="1"/>
              <a:t>Surface</a:t>
            </a:r>
            <a:r>
              <a:rPr lang="cs-CZ" i="1" dirty="0"/>
              <a:t> Chronology</a:t>
            </a:r>
            <a:r>
              <a:rPr lang="cs-CZ" dirty="0"/>
              <a:t> (GM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)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>
                <a:latin typeface="Calibri" panose="020F0502020204030204" pitchFamily="34" charset="0"/>
              </a:rPr>
              <a:t>New </a:t>
            </a:r>
            <a:r>
              <a:rPr lang="cs-CZ" i="1" dirty="0" err="1">
                <a:latin typeface="Calibri" panose="020F0502020204030204" pitchFamily="34" charset="0"/>
              </a:rPr>
              <a:t>Erosion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GIS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GIS </a:t>
            </a:r>
            <a:r>
              <a:rPr lang="cs-CZ" i="1" dirty="0" err="1"/>
              <a:t>vector</a:t>
            </a:r>
            <a:r>
              <a:rPr lang="cs-CZ" i="1" dirty="0"/>
              <a:t> data</a:t>
            </a:r>
            <a:r>
              <a:rPr lang="cs-CZ" dirty="0"/>
              <a:t> – </a:t>
            </a:r>
            <a:r>
              <a:rPr lang="cs-CZ" dirty="0" err="1"/>
              <a:t>Light_Blue_Outline_west</a:t>
            </a:r>
            <a:r>
              <a:rPr lang="cs-CZ" dirty="0"/>
              <a:t> (on </a:t>
            </a:r>
            <a:r>
              <a:rPr lang="cs-CZ" dirty="0" err="1"/>
              <a:t>Topography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lithology</a:t>
            </a:r>
            <a:r>
              <a:rPr lang="cs-CZ" i="1" dirty="0"/>
              <a:t> – </a:t>
            </a:r>
            <a:r>
              <a:rPr lang="cs-CZ" dirty="0" err="1"/>
              <a:t>light</a:t>
            </a:r>
            <a:r>
              <a:rPr lang="cs-CZ" dirty="0"/>
              <a:t> blue</a:t>
            </a:r>
          </a:p>
          <a:p>
            <a:pPr marL="285750" indent="-285750">
              <a:buFontTx/>
              <a:buChar char="-"/>
            </a:pPr>
            <a:r>
              <a:rPr lang="cs-CZ" i="1" dirty="0"/>
              <a:t>Second </a:t>
            </a:r>
            <a:r>
              <a:rPr lang="cs-CZ" i="1" dirty="0" err="1"/>
              <a:t>lithology</a:t>
            </a:r>
            <a:r>
              <a:rPr lang="cs-CZ" dirty="0"/>
              <a:t> – </a:t>
            </a:r>
            <a:r>
              <a:rPr lang="cs-CZ" dirty="0" err="1"/>
              <a:t>dark</a:t>
            </a:r>
            <a:r>
              <a:rPr lang="cs-CZ" dirty="0"/>
              <a:t> blue</a:t>
            </a:r>
            <a:endParaRPr lang="cs-CZ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50" y="688324"/>
            <a:ext cx="2337882" cy="216000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6866744" y="1778175"/>
            <a:ext cx="635493" cy="352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95" y="3925694"/>
            <a:ext cx="3844528" cy="216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4593390"/>
            <a:ext cx="2864348" cy="216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00" y="4593390"/>
            <a:ext cx="27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6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2603</TotalTime>
  <Words>778</Words>
  <Application>Microsoft Office PowerPoint</Application>
  <PresentationFormat>Předvádění na obrazovce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Premda</dc:creator>
  <cp:lastModifiedBy>Vojtěch Wertich</cp:lastModifiedBy>
  <cp:revision>101</cp:revision>
  <dcterms:created xsi:type="dcterms:W3CDTF">2016-01-17T10:06:38Z</dcterms:created>
  <dcterms:modified xsi:type="dcterms:W3CDTF">2020-02-27T14:14:46Z</dcterms:modified>
</cp:coreProperties>
</file>