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7" r:id="rId3"/>
    <p:sldId id="288" r:id="rId4"/>
    <p:sldId id="289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6149E-DEB6-4960-8989-9EAEF9BB5222}" v="1" dt="2020-02-27T14:17:43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43D6149E-DEB6-4960-8989-9EAEF9BB5222}"/>
    <pc:docChg chg="modSld">
      <pc:chgData name="Vojtěch Wertich" userId="979c3f01-25ae-4c9e-a512-d63cb0df9f33" providerId="ADAL" clId="{43D6149E-DEB6-4960-8989-9EAEF9BB5222}" dt="2020-02-27T14:17:51.227" v="2" actId="14100"/>
      <pc:docMkLst>
        <pc:docMk/>
      </pc:docMkLst>
      <pc:sldChg chg="modSp">
        <pc:chgData name="Vojtěch Wertich" userId="979c3f01-25ae-4c9e-a512-d63cb0df9f33" providerId="ADAL" clId="{43D6149E-DEB6-4960-8989-9EAEF9BB5222}" dt="2020-02-27T14:17:51.227" v="2" actId="14100"/>
        <pc:sldMkLst>
          <pc:docMk/>
          <pc:sldMk cId="2376728309" sldId="287"/>
        </pc:sldMkLst>
        <pc:picChg chg="mod">
          <ac:chgData name="Vojtěch Wertich" userId="979c3f01-25ae-4c9e-a512-d63cb0df9f33" providerId="ADAL" clId="{43D6149E-DEB6-4960-8989-9EAEF9BB5222}" dt="2020-02-27T14:17:51.227" v="2" actId="14100"/>
          <ac:picMkLst>
            <pc:docMk/>
            <pc:sldMk cId="2376728309" sldId="287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9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2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92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54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8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61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1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33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14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68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97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 err="1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941168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4558" y="4978974"/>
            <a:ext cx="1692955" cy="67718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494688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 14: 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Wolfpass – editace žil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44" y="1669002"/>
            <a:ext cx="3174161" cy="31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14: Wolfpass – úvod		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0000" y="540000"/>
            <a:ext cx="8530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Editovat žíly (geologická tělesa) můžeme několika různými způsoby – v případě projektu </a:t>
            </a:r>
            <a:r>
              <a:rPr lang="cs-CZ" dirty="0" err="1"/>
              <a:t>Wolfpass</a:t>
            </a:r>
            <a:r>
              <a:rPr lang="cs-CZ" dirty="0"/>
              <a:t> využijeme geologický řez</a:t>
            </a:r>
          </a:p>
          <a:p>
            <a:pPr marL="285750" indent="-285750">
              <a:buFontTx/>
              <a:buChar char="-"/>
            </a:pPr>
            <a:r>
              <a:rPr lang="cs-CZ" i="1" dirty="0" err="1">
                <a:latin typeface="Calibri" panose="020F0502020204030204" pitchFamily="34" charset="0"/>
              </a:rPr>
              <a:t>Cross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Sections</a:t>
            </a:r>
            <a:r>
              <a:rPr lang="cs-CZ" i="1" dirty="0">
                <a:latin typeface="Calibri" panose="020F0502020204030204" pitchFamily="34" charset="0"/>
              </a:rPr>
              <a:t> and </a:t>
            </a:r>
            <a:r>
              <a:rPr lang="cs-CZ" i="1" dirty="0" err="1">
                <a:latin typeface="Calibri" panose="020F0502020204030204" pitchFamily="34" charset="0"/>
              </a:rPr>
              <a:t>Contours</a:t>
            </a:r>
            <a:r>
              <a:rPr lang="cs-CZ" dirty="0">
                <a:latin typeface="Calibri" panose="020F0502020204030204" pitchFamily="34" charset="0"/>
              </a:rPr>
              <a:t> → </a:t>
            </a:r>
            <a:r>
              <a:rPr lang="cs-CZ" i="1" dirty="0">
                <a:latin typeface="Calibri" panose="020F0502020204030204" pitchFamily="34" charset="0"/>
              </a:rPr>
              <a:t>New </a:t>
            </a:r>
            <a:r>
              <a:rPr lang="cs-CZ" i="1" dirty="0" err="1">
                <a:latin typeface="Calibri" panose="020F0502020204030204" pitchFamily="34" charset="0"/>
              </a:rPr>
              <a:t>Cross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Section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from</a:t>
            </a:r>
            <a:r>
              <a:rPr lang="cs-CZ" i="1" dirty="0">
                <a:latin typeface="Calibri" panose="020F0502020204030204" pitchFamily="34" charset="0"/>
              </a:rPr>
              <a:t> Image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Vybrat </a:t>
            </a:r>
            <a:r>
              <a:rPr lang="cs-CZ" i="1" dirty="0" err="1">
                <a:latin typeface="Calibri" panose="020F0502020204030204" pitchFamily="34" charset="0"/>
              </a:rPr>
              <a:t>Wolfpass</a:t>
            </a:r>
            <a:r>
              <a:rPr lang="cs-CZ" i="1" dirty="0">
                <a:latin typeface="Calibri" panose="020F0502020204030204" pitchFamily="34" charset="0"/>
              </a:rPr>
              <a:t> Section.png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Zaškrtnout </a:t>
            </a:r>
            <a:r>
              <a:rPr lang="cs-CZ" i="1" dirty="0" err="1">
                <a:latin typeface="Calibri" panose="020F0502020204030204" pitchFamily="34" charset="0"/>
              </a:rPr>
              <a:t>Vertical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section</a:t>
            </a:r>
            <a:endParaRPr lang="cs-CZ" i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latin typeface="Calibri" panose="020F0502020204030204" pitchFamily="34" charset="0"/>
              </a:rPr>
              <a:t>Zreferencovat</a:t>
            </a:r>
            <a:r>
              <a:rPr lang="cs-CZ" dirty="0">
                <a:latin typeface="Calibri" panose="020F0502020204030204" pitchFamily="34" charset="0"/>
              </a:rPr>
              <a:t> podle souřadnic na obrázku – X, Y, Z</a:t>
            </a: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Vyčistit scénu, přetáhnout pouze GM a řez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V seznamu zobrazovaných objektů přepnout z </a:t>
            </a:r>
            <a:r>
              <a:rPr lang="cs-CZ" i="1" dirty="0" err="1">
                <a:latin typeface="Calibri" panose="020F0502020204030204" pitchFamily="34" charset="0"/>
              </a:rPr>
              <a:t>flat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colour</a:t>
            </a:r>
            <a:r>
              <a:rPr lang="cs-CZ" dirty="0">
                <a:latin typeface="Calibri" panose="020F0502020204030204" pitchFamily="34" charset="0"/>
              </a:rPr>
              <a:t> na </a:t>
            </a:r>
            <a:r>
              <a:rPr lang="cs-CZ" i="1" dirty="0" err="1">
                <a:latin typeface="Calibri" panose="020F0502020204030204" pitchFamily="34" charset="0"/>
              </a:rPr>
              <a:t>Wolfpass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Section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Vytvořte kdekoliv řez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V pravém dolním panelu u </a:t>
            </a:r>
            <a:r>
              <a:rPr lang="cs-CZ" dirty="0" err="1">
                <a:latin typeface="Calibri" panose="020F0502020204030204" pitchFamily="34" charset="0"/>
              </a:rPr>
              <a:t>sliceru</a:t>
            </a:r>
            <a:r>
              <a:rPr lang="cs-CZ" dirty="0">
                <a:latin typeface="Calibri" panose="020F0502020204030204" pitchFamily="34" charset="0"/>
              </a:rPr>
              <a:t> v </a:t>
            </a:r>
            <a:r>
              <a:rPr lang="cs-CZ" i="1" dirty="0">
                <a:latin typeface="Calibri" panose="020F0502020204030204" pitchFamily="34" charset="0"/>
              </a:rPr>
              <a:t>Set to</a:t>
            </a:r>
            <a:r>
              <a:rPr lang="cs-CZ" dirty="0">
                <a:latin typeface="Calibri" panose="020F0502020204030204" pitchFamily="34" charset="0"/>
              </a:rPr>
              <a:t> rozbalovacím menu</a:t>
            </a:r>
          </a:p>
          <a:p>
            <a:r>
              <a:rPr lang="cs-CZ" dirty="0">
                <a:latin typeface="Calibri" panose="020F0502020204030204" pitchFamily="34" charset="0"/>
              </a:rPr>
              <a:t>vybrat </a:t>
            </a:r>
            <a:r>
              <a:rPr lang="cs-CZ" i="1" dirty="0" err="1">
                <a:latin typeface="Calibri" panose="020F0502020204030204" pitchFamily="34" charset="0"/>
              </a:rPr>
              <a:t>Wolfpass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Section</a:t>
            </a:r>
            <a:endParaRPr lang="cs-CZ" i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U </a:t>
            </a:r>
            <a:r>
              <a:rPr lang="cs-CZ" dirty="0" err="1">
                <a:latin typeface="Calibri" panose="020F0502020204030204" pitchFamily="34" charset="0"/>
              </a:rPr>
              <a:t>sliceru</a:t>
            </a:r>
            <a:r>
              <a:rPr lang="cs-CZ" dirty="0">
                <a:latin typeface="Calibri" panose="020F0502020204030204" pitchFamily="34" charset="0"/>
              </a:rPr>
              <a:t> taktéž nastavit </a:t>
            </a:r>
            <a:r>
              <a:rPr lang="cs-CZ" i="1" dirty="0" err="1">
                <a:latin typeface="Calibri" panose="020F0502020204030204" pitchFamily="34" charset="0"/>
              </a:rPr>
              <a:t>Remove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back</a:t>
            </a:r>
            <a:r>
              <a:rPr lang="cs-CZ" dirty="0">
                <a:latin typeface="Calibri" panose="020F0502020204030204" pitchFamily="34" charset="0"/>
              </a:rPr>
              <a:t> a transparentnost</a:t>
            </a:r>
          </a:p>
          <a:p>
            <a:r>
              <a:rPr lang="cs-CZ" dirty="0">
                <a:latin typeface="Calibri" panose="020F0502020204030204" pitchFamily="34" charset="0"/>
              </a:rPr>
              <a:t>(aby byl vidět i geologický model za řezem</a:t>
            </a: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67" y="1383956"/>
            <a:ext cx="3407692" cy="90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98" y="2359202"/>
            <a:ext cx="6409412" cy="10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85" y="4143605"/>
            <a:ext cx="1724025" cy="7334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82" y="4989645"/>
            <a:ext cx="269712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1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11: Wolf </a:t>
            </a:r>
            <a:r>
              <a:rPr lang="cs-CZ" sz="1400" b="1" dirty="0" err="1">
                <a:solidFill>
                  <a:schemeClr val="tx1"/>
                </a:solidFill>
              </a:rPr>
              <a:t>Pass</a:t>
            </a:r>
            <a:r>
              <a:rPr lang="cs-CZ" sz="1400" b="1" dirty="0">
                <a:solidFill>
                  <a:schemeClr val="tx1"/>
                </a:solidFill>
              </a:rPr>
              <a:t> – úvod		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0000" y="540000"/>
            <a:ext cx="4158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Rozdíl mezi žílou v GM a žílou v řezu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oba intervaly jsou v jediném vrtu a jsou definované jako žíla 1 (rozdíl asi 80 m)</a:t>
            </a:r>
          </a:p>
          <a:p>
            <a:pPr marL="285750" indent="-285750">
              <a:buFontTx/>
              <a:buChar char="-"/>
            </a:pPr>
            <a:r>
              <a:rPr lang="cs-CZ" dirty="0" err="1">
                <a:latin typeface="Calibri" panose="020F0502020204030204" pitchFamily="34" charset="0"/>
              </a:rPr>
              <a:t>Leapfrog</a:t>
            </a:r>
            <a:r>
              <a:rPr lang="cs-CZ" dirty="0">
                <a:latin typeface="Calibri" panose="020F0502020204030204" pitchFamily="34" charset="0"/>
              </a:rPr>
              <a:t> při tvorbě nadložního a podložního povrchu – spodní bod nejnižšího intervalu je brán jako podložní, vrchní bod nejvyššího intervalu jako nadloží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V tomto případě zahrneme do žíly 1 pouze nejnižší interval</a:t>
            </a: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i="1" dirty="0" err="1">
                <a:latin typeface="Calibri" panose="020F0502020204030204" pitchFamily="34" charset="0"/>
              </a:rPr>
              <a:t>Drillholes</a:t>
            </a:r>
            <a:r>
              <a:rPr lang="cs-CZ" i="1" dirty="0">
                <a:latin typeface="Calibri" panose="020F0502020204030204" pitchFamily="34" charset="0"/>
              </a:rPr>
              <a:t> → WP </a:t>
            </a:r>
            <a:r>
              <a:rPr lang="cs-CZ" i="1" dirty="0" err="1">
                <a:latin typeface="Calibri" panose="020F0502020204030204" pitchFamily="34" charset="0"/>
              </a:rPr>
              <a:t>Lith</a:t>
            </a:r>
            <a:r>
              <a:rPr lang="cs-CZ" i="1" dirty="0">
                <a:latin typeface="Calibri" panose="020F0502020204030204" pitchFamily="34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</a:rPr>
              <a:t>Split_Dykes</a:t>
            </a:r>
            <a:endParaRPr lang="cs-CZ" i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Otevře se nám okno a editační panel </a:t>
            </a:r>
            <a:r>
              <a:rPr lang="cs-CZ" i="1" dirty="0">
                <a:latin typeface="Calibri" panose="020F0502020204030204" pitchFamily="34" charset="0"/>
              </a:rPr>
              <a:t>Interval </a:t>
            </a:r>
            <a:r>
              <a:rPr lang="cs-CZ" i="1" dirty="0" err="1">
                <a:latin typeface="Calibri" panose="020F0502020204030204" pitchFamily="34" charset="0"/>
              </a:rPr>
              <a:t>Selection</a:t>
            </a:r>
            <a:endParaRPr lang="cs-CZ" i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V Panelu zapněte </a:t>
            </a:r>
            <a:r>
              <a:rPr lang="cs-CZ" i="1" dirty="0" err="1">
                <a:latin typeface="Calibri" panose="020F0502020204030204" pitchFamily="34" charset="0"/>
              </a:rPr>
              <a:t>Select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intervals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with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stroke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Aktivní </a:t>
            </a:r>
            <a:r>
              <a:rPr lang="cs-CZ" i="1" dirty="0" err="1">
                <a:latin typeface="Calibri" panose="020F0502020204030204" pitchFamily="34" charset="0"/>
              </a:rPr>
              <a:t>Add</a:t>
            </a:r>
            <a:r>
              <a:rPr lang="cs-CZ" i="1" dirty="0">
                <a:latin typeface="Calibri" panose="020F0502020204030204" pitchFamily="34" charset="0"/>
              </a:rPr>
              <a:t> to </a:t>
            </a:r>
            <a:r>
              <a:rPr lang="cs-CZ" i="1" dirty="0" err="1">
                <a:latin typeface="Calibri" panose="020F0502020204030204" pitchFamily="34" charset="0"/>
              </a:rPr>
              <a:t>the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current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selection</a:t>
            </a:r>
            <a:endParaRPr lang="cs-CZ" i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Tahem označte horní intervaly (3 kusy)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V okně klepnout na </a:t>
            </a:r>
            <a:r>
              <a:rPr lang="cs-CZ" i="1" dirty="0" err="1">
                <a:latin typeface="Calibri" panose="020F0502020204030204" pitchFamily="34" charset="0"/>
              </a:rPr>
              <a:t>Assign</a:t>
            </a:r>
            <a:r>
              <a:rPr lang="cs-CZ" i="1" dirty="0">
                <a:latin typeface="Calibri" panose="020F0502020204030204" pitchFamily="34" charset="0"/>
              </a:rPr>
              <a:t> to </a:t>
            </a:r>
            <a:r>
              <a:rPr lang="cs-CZ" dirty="0">
                <a:latin typeface="Calibri" panose="020F0502020204030204" pitchFamily="34" charset="0"/>
              </a:rPr>
              <a:t>a vybrat </a:t>
            </a:r>
            <a:r>
              <a:rPr lang="cs-CZ" i="1" dirty="0" err="1">
                <a:latin typeface="Calibri" panose="020F0502020204030204" pitchFamily="34" charset="0"/>
              </a:rPr>
              <a:t>Unassigned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Uložit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41" y="406667"/>
            <a:ext cx="4188169" cy="288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38" y="3258000"/>
            <a:ext cx="3862373" cy="3600000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V="1">
            <a:off x="3823348" y="3460173"/>
            <a:ext cx="1444843" cy="935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3849578" y="3460173"/>
            <a:ext cx="2883731" cy="1612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208318" y="4669819"/>
            <a:ext cx="1911927" cy="7137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87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11: Wolf </a:t>
            </a:r>
            <a:r>
              <a:rPr lang="cs-CZ" sz="1400" b="1" dirty="0" err="1">
                <a:solidFill>
                  <a:schemeClr val="tx1"/>
                </a:solidFill>
              </a:rPr>
              <a:t>Pass</a:t>
            </a:r>
            <a:r>
              <a:rPr lang="cs-CZ" sz="1400" b="1" dirty="0">
                <a:solidFill>
                  <a:schemeClr val="tx1"/>
                </a:solidFill>
              </a:rPr>
              <a:t> – úvod		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0000" y="540000"/>
            <a:ext cx="415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Model by měl vypadat zhruba takto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1119187"/>
            <a:ext cx="64198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4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11: Wolf </a:t>
            </a:r>
            <a:r>
              <a:rPr lang="cs-CZ" sz="1400" b="1" dirty="0" err="1">
                <a:solidFill>
                  <a:schemeClr val="tx1"/>
                </a:solidFill>
              </a:rPr>
              <a:t>Pass</a:t>
            </a:r>
            <a:r>
              <a:rPr lang="cs-CZ" sz="1400" b="1" dirty="0">
                <a:solidFill>
                  <a:schemeClr val="tx1"/>
                </a:solidFill>
              </a:rPr>
              <a:t> – úvod		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999" y="540000"/>
            <a:ext cx="8215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Na začátku projektu jsme přidávali GIS linie – ohraničení žíly 1 na povrchu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Přidáním do modelu zpřesníme tvar žíly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Rozklikneme si v </a:t>
            </a:r>
            <a:r>
              <a:rPr lang="cs-CZ" i="1" dirty="0" err="1">
                <a:latin typeface="Calibri" panose="020F0502020204030204" pitchFamily="34" charset="0"/>
              </a:rPr>
              <a:t>Surface</a:t>
            </a:r>
            <a:r>
              <a:rPr lang="cs-CZ" i="1" dirty="0">
                <a:latin typeface="Calibri" panose="020F0502020204030204" pitchFamily="34" charset="0"/>
              </a:rPr>
              <a:t> Chronology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Vein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system</a:t>
            </a:r>
            <a:r>
              <a:rPr lang="cs-CZ" dirty="0">
                <a:latin typeface="Calibri" panose="020F0502020204030204" pitchFamily="34" charset="0"/>
              </a:rPr>
              <a:t> až se dostaneme na </a:t>
            </a:r>
            <a:r>
              <a:rPr lang="cs-CZ" dirty="0" err="1">
                <a:latin typeface="Calibri" panose="020F0502020204030204" pitchFamily="34" charset="0"/>
              </a:rPr>
              <a:t>hangingwall</a:t>
            </a:r>
            <a:r>
              <a:rPr lang="cs-CZ" dirty="0">
                <a:latin typeface="Calibri" panose="020F0502020204030204" pitchFamily="34" charset="0"/>
              </a:rPr>
              <a:t> a </a:t>
            </a:r>
            <a:r>
              <a:rPr lang="cs-CZ" dirty="0" err="1">
                <a:latin typeface="Calibri" panose="020F0502020204030204" pitchFamily="34" charset="0"/>
              </a:rPr>
              <a:t>footwall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</a:rPr>
              <a:t>žíly 1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Pravý klik → </a:t>
            </a:r>
            <a:r>
              <a:rPr lang="cs-CZ" i="1" dirty="0" err="1">
                <a:latin typeface="Calibri" panose="020F0502020204030204" pitchFamily="34" charset="0"/>
              </a:rPr>
              <a:t>Add</a:t>
            </a:r>
            <a:r>
              <a:rPr lang="cs-CZ" i="1" dirty="0">
                <a:latin typeface="Calibri" panose="020F0502020204030204" pitchFamily="34" charset="0"/>
              </a:rPr>
              <a:t> → GIS </a:t>
            </a:r>
            <a:r>
              <a:rPr lang="cs-CZ" i="1" dirty="0" err="1">
                <a:latin typeface="Calibri" panose="020F0502020204030204" pitchFamily="34" charset="0"/>
              </a:rPr>
              <a:t>Vector</a:t>
            </a:r>
            <a:r>
              <a:rPr lang="cs-CZ" i="1" dirty="0">
                <a:latin typeface="Calibri" panose="020F0502020204030204" pitchFamily="34" charset="0"/>
              </a:rPr>
              <a:t> Data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Přidáme GIS linie (On </a:t>
            </a:r>
            <a:r>
              <a:rPr lang="cs-CZ" dirty="0" err="1">
                <a:latin typeface="Calibri" panose="020F0502020204030204" pitchFamily="34" charset="0"/>
              </a:rPr>
              <a:t>Topography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Ujistíme se, že přidáváme pro </a:t>
            </a:r>
            <a:r>
              <a:rPr lang="cs-CZ" i="1" dirty="0" err="1">
                <a:latin typeface="Calibri" panose="020F0502020204030204" pitchFamily="34" charset="0"/>
              </a:rPr>
              <a:t>Hangingwall</a:t>
            </a:r>
            <a:r>
              <a:rPr lang="cs-CZ" dirty="0">
                <a:latin typeface="Calibri" panose="020F0502020204030204" pitchFamily="34" charset="0"/>
              </a:rPr>
              <a:t> i </a:t>
            </a:r>
            <a:r>
              <a:rPr lang="cs-CZ" i="1" dirty="0" err="1">
                <a:latin typeface="Calibri" panose="020F0502020204030204" pitchFamily="34" charset="0"/>
              </a:rPr>
              <a:t>Footwall</a:t>
            </a:r>
            <a:r>
              <a:rPr lang="cs-CZ" dirty="0">
                <a:latin typeface="Calibri" panose="020F0502020204030204" pitchFamily="34" charset="0"/>
              </a:rPr>
              <a:t> správné GIS linie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65" y="2812332"/>
            <a:ext cx="423574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1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11: Wolf </a:t>
            </a:r>
            <a:r>
              <a:rPr lang="cs-CZ" sz="1400" b="1" dirty="0" err="1">
                <a:solidFill>
                  <a:schemeClr val="tx1"/>
                </a:solidFill>
              </a:rPr>
              <a:t>Pass</a:t>
            </a:r>
            <a:r>
              <a:rPr lang="cs-CZ" sz="1400" b="1" dirty="0">
                <a:solidFill>
                  <a:schemeClr val="tx1"/>
                </a:solidFill>
              </a:rPr>
              <a:t> – úvod		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999" y="540000"/>
            <a:ext cx="8215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Rozklikneme si </a:t>
            </a:r>
            <a:r>
              <a:rPr lang="cs-CZ" i="1" dirty="0" err="1">
                <a:latin typeface="Calibri" panose="020F0502020204030204" pitchFamily="34" charset="0"/>
              </a:rPr>
              <a:t>Dyke</a:t>
            </a:r>
            <a:r>
              <a:rPr lang="cs-CZ" i="1" dirty="0">
                <a:latin typeface="Calibri" panose="020F0502020204030204" pitchFamily="34" charset="0"/>
              </a:rPr>
              <a:t> 2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Máme stále stejný řez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Upravíme </a:t>
            </a:r>
            <a:r>
              <a:rPr lang="cs-CZ" i="1" dirty="0" err="1">
                <a:latin typeface="Calibri" panose="020F0502020204030204" pitchFamily="34" charset="0"/>
              </a:rPr>
              <a:t>Hangingwall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a </a:t>
            </a:r>
            <a:r>
              <a:rPr lang="cs-CZ" i="1" dirty="0" err="1">
                <a:latin typeface="Calibri" panose="020F0502020204030204" pitchFamily="34" charset="0"/>
              </a:rPr>
              <a:t>Footwall</a:t>
            </a:r>
            <a:r>
              <a:rPr lang="cs-CZ" dirty="0">
                <a:latin typeface="Calibri" panose="020F0502020204030204" pitchFamily="34" charset="0"/>
              </a:rPr>
              <a:t> pomocí GIS linií podle importovaného řezu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Pravý klik na </a:t>
            </a:r>
            <a:r>
              <a:rPr lang="cs-CZ" i="1" dirty="0" err="1">
                <a:latin typeface="Calibri" panose="020F0502020204030204" pitchFamily="34" charset="0"/>
              </a:rPr>
              <a:t>Dyke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Hangingwall</a:t>
            </a:r>
            <a:r>
              <a:rPr lang="cs-CZ" i="1" dirty="0">
                <a:latin typeface="Calibri" panose="020F0502020204030204" pitchFamily="34" charset="0"/>
              </a:rPr>
              <a:t> → Edit → </a:t>
            </a:r>
            <a:r>
              <a:rPr lang="cs-CZ" i="1" dirty="0" err="1">
                <a:latin typeface="Calibri" panose="020F0502020204030204" pitchFamily="34" charset="0"/>
              </a:rPr>
              <a:t>With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Polyline</a:t>
            </a:r>
            <a:endParaRPr lang="cs-CZ" i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Nakreslete nadložní linii podle řezu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Uložit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Opakujte pro podložní linii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Uložit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60" y="1868996"/>
            <a:ext cx="3447080" cy="144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2" y="3100893"/>
            <a:ext cx="55792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7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11: Wolf </a:t>
            </a:r>
            <a:r>
              <a:rPr lang="cs-CZ" sz="1400" b="1" dirty="0" err="1">
                <a:solidFill>
                  <a:schemeClr val="tx1"/>
                </a:solidFill>
              </a:rPr>
              <a:t>Pass</a:t>
            </a:r>
            <a:r>
              <a:rPr lang="cs-CZ" sz="1400" b="1" dirty="0">
                <a:solidFill>
                  <a:schemeClr val="tx1"/>
                </a:solidFill>
              </a:rPr>
              <a:t> – úvod		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0000" y="540000"/>
            <a:ext cx="5389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Vytvoření tzv. </a:t>
            </a:r>
            <a:r>
              <a:rPr lang="cs-CZ" i="1" dirty="0" err="1">
                <a:latin typeface="Calibri" panose="020F0502020204030204" pitchFamily="34" charset="0"/>
              </a:rPr>
              <a:t>Refined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Geological</a:t>
            </a:r>
            <a:r>
              <a:rPr lang="cs-CZ" i="1" dirty="0">
                <a:latin typeface="Calibri" panose="020F0502020204030204" pitchFamily="34" charset="0"/>
              </a:rPr>
              <a:t> Model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Pokud máme seskupené litologie, tento model nám umožňuje vytvořit detailnější model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V tomto případě rozdělíme a vymodelujeme tělesa </a:t>
            </a:r>
            <a:r>
              <a:rPr lang="cs-CZ" i="1" dirty="0">
                <a:latin typeface="Calibri" panose="020F0502020204030204" pitchFamily="34" charset="0"/>
              </a:rPr>
              <a:t>Early Diorite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i="1" dirty="0" err="1">
                <a:latin typeface="Calibri" panose="020F0502020204030204" pitchFamily="34" charset="0"/>
              </a:rPr>
              <a:t>Refined</a:t>
            </a:r>
            <a:r>
              <a:rPr lang="cs-CZ" i="1" dirty="0">
                <a:latin typeface="Calibri" panose="020F0502020204030204" pitchFamily="34" charset="0"/>
              </a:rPr>
              <a:t> GM </a:t>
            </a:r>
            <a:r>
              <a:rPr lang="cs-CZ" dirty="0">
                <a:latin typeface="Calibri" panose="020F0502020204030204" pitchFamily="34" charset="0"/>
              </a:rPr>
              <a:t>můžeme vytvářet, až když máme klasický GM</a:t>
            </a:r>
            <a:endParaRPr lang="cs-CZ" i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i="1" dirty="0">
                <a:latin typeface="Calibri" panose="020F0502020204030204" pitchFamily="34" charset="0"/>
              </a:rPr>
              <a:t>GM → New </a:t>
            </a:r>
            <a:r>
              <a:rPr lang="cs-CZ" i="1" dirty="0" err="1">
                <a:latin typeface="Calibri" panose="020F0502020204030204" pitchFamily="34" charset="0"/>
              </a:rPr>
              <a:t>Refined</a:t>
            </a:r>
            <a:r>
              <a:rPr lang="cs-CZ" i="1" dirty="0">
                <a:latin typeface="Calibri" panose="020F0502020204030204" pitchFamily="34" charset="0"/>
              </a:rPr>
              <a:t> Model</a:t>
            </a:r>
          </a:p>
          <a:p>
            <a:pPr marL="285750" indent="-285750">
              <a:buFontTx/>
              <a:buChar char="-"/>
            </a:pPr>
            <a:r>
              <a:rPr lang="cs-CZ" dirty="0" err="1">
                <a:latin typeface="Calibri" panose="020F0502020204030204" pitchFamily="34" charset="0"/>
              </a:rPr>
              <a:t>Lithology</a:t>
            </a:r>
            <a:r>
              <a:rPr lang="cs-CZ" dirty="0">
                <a:latin typeface="Calibri" panose="020F0502020204030204" pitchFamily="34" charset="0"/>
              </a:rPr>
              <a:t> to </a:t>
            </a:r>
            <a:r>
              <a:rPr lang="cs-CZ" dirty="0" err="1">
                <a:latin typeface="Calibri" panose="020F0502020204030204" pitchFamily="34" charset="0"/>
              </a:rPr>
              <a:t>refine</a:t>
            </a:r>
            <a:r>
              <a:rPr lang="cs-CZ" dirty="0">
                <a:latin typeface="Calibri" panose="020F0502020204030204" pitchFamily="34" charset="0"/>
              </a:rPr>
              <a:t> – Early Diorite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Base </a:t>
            </a:r>
            <a:r>
              <a:rPr lang="cs-CZ" dirty="0" err="1">
                <a:latin typeface="Calibri" panose="020F0502020204030204" pitchFamily="34" charset="0"/>
              </a:rPr>
              <a:t>lithology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column</a:t>
            </a:r>
            <a:r>
              <a:rPr lang="cs-CZ" dirty="0">
                <a:latin typeface="Calibri" panose="020F0502020204030204" pitchFamily="34" charset="0"/>
              </a:rPr>
              <a:t> – Rock (data před seskupením litologií</a:t>
            </a:r>
          </a:p>
          <a:p>
            <a:pPr marL="285750" indent="-285750">
              <a:buFontTx/>
              <a:buChar char="-"/>
            </a:pPr>
            <a:r>
              <a:rPr lang="cs-CZ" dirty="0" err="1">
                <a:latin typeface="Calibri" panose="020F0502020204030204" pitchFamily="34" charset="0"/>
              </a:rPr>
              <a:t>Surface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Resolution</a:t>
            </a:r>
            <a:r>
              <a:rPr lang="cs-CZ" dirty="0">
                <a:latin typeface="Calibri" panose="020F0502020204030204" pitchFamily="34" charset="0"/>
              </a:rPr>
              <a:t> – 20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Byl vytvořen nový objekt v GM – Early Diorite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Rozdělíme 1 těleso dioritu do několika</a:t>
            </a:r>
          </a:p>
          <a:p>
            <a:r>
              <a:rPr lang="cs-CZ" dirty="0">
                <a:latin typeface="Calibri" panose="020F0502020204030204" pitchFamily="34" charset="0"/>
              </a:rPr>
              <a:t>(E1, E2, E3, EBX1, EBX2)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Early Diorite → </a:t>
            </a:r>
            <a:r>
              <a:rPr lang="cs-CZ" dirty="0" err="1">
                <a:latin typeface="Calibri" panose="020F0502020204030204" pitchFamily="34" charset="0"/>
              </a:rPr>
              <a:t>Surface</a:t>
            </a:r>
            <a:r>
              <a:rPr lang="cs-CZ" dirty="0">
                <a:latin typeface="Calibri" panose="020F0502020204030204" pitchFamily="34" charset="0"/>
              </a:rPr>
              <a:t> Chronology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13" y="540000"/>
            <a:ext cx="2457450" cy="9620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25" y="1576586"/>
            <a:ext cx="3171825" cy="31527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88" y="4803922"/>
            <a:ext cx="22764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009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3222</TotalTime>
  <Words>530</Words>
  <Application>Microsoft Office PowerPoint</Application>
  <PresentationFormat>Předvádění na obrazovce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GI231 3D modelování v programu Leapfrog Geo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Premda</dc:creator>
  <cp:lastModifiedBy>Vojtěch Wertich</cp:lastModifiedBy>
  <cp:revision>140</cp:revision>
  <dcterms:created xsi:type="dcterms:W3CDTF">2016-01-17T10:06:38Z</dcterms:created>
  <dcterms:modified xsi:type="dcterms:W3CDTF">2020-02-27T14:17:53Z</dcterms:modified>
</cp:coreProperties>
</file>