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07" r:id="rId4"/>
    <p:sldId id="308" r:id="rId5"/>
    <p:sldId id="309" r:id="rId6"/>
    <p:sldId id="31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7A28A-E48B-42E5-B65C-966B8E2C1C9A}" v="1" dt="2020-02-27T14:20:59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13D7A28A-E48B-42E5-B65C-966B8E2C1C9A}"/>
    <pc:docChg chg="modSld">
      <pc:chgData name="Vojtěch Wertich" userId="979c3f01-25ae-4c9e-a512-d63cb0df9f33" providerId="ADAL" clId="{13D7A28A-E48B-42E5-B65C-966B8E2C1C9A}" dt="2020-02-27T14:21:04.970" v="2" actId="14100"/>
      <pc:docMkLst>
        <pc:docMk/>
      </pc:docMkLst>
      <pc:sldChg chg="modSp">
        <pc:chgData name="Vojtěch Wertich" userId="979c3f01-25ae-4c9e-a512-d63cb0df9f33" providerId="ADAL" clId="{13D7A28A-E48B-42E5-B65C-966B8E2C1C9A}" dt="2020-02-27T14:21:04.970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13D7A28A-E48B-42E5-B65C-966B8E2C1C9A}" dt="2020-02-27T14:21:04.970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60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43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2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0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28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16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6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2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02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4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1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22108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027" y="4941168"/>
            <a:ext cx="1787470" cy="7149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13464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Wolfpass: Plánování vrtů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82" y="1404828"/>
            <a:ext cx="3845974" cy="3332839"/>
          </a:xfrm>
          <a:prstGeom prst="rect">
            <a:avLst/>
          </a:prstGeom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445934" y="6201786"/>
            <a:ext cx="4270082" cy="6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</a:rPr>
              <a:t>Realizováno v rámci projektu </a:t>
            </a:r>
            <a:r>
              <a:rPr lang="en-GB" sz="1200" b="1" dirty="0">
                <a:solidFill>
                  <a:schemeClr val="tx1"/>
                </a:solidFill>
              </a:rPr>
              <a:t>MUNI/FR/1282/2015</a:t>
            </a:r>
            <a:r>
              <a:rPr lang="cs-CZ" sz="1200" b="1" dirty="0">
                <a:solidFill>
                  <a:schemeClr val="tx1"/>
                </a:solidFill>
              </a:rPr>
              <a:t> – Podpora praktické výuky ložiskové geologie inovací tří volitelných předmětů  </a:t>
            </a:r>
          </a:p>
        </p:txBody>
      </p:sp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Plánování vrtů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01368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8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5031404" cy="348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1. </a:t>
            </a:r>
            <a:r>
              <a:rPr lang="cs-CZ" sz="2000" dirty="0">
                <a:solidFill>
                  <a:schemeClr val="tx1"/>
                </a:solidFill>
              </a:rPr>
              <a:t>Nastavení scény – modelu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Další lekce se bude týkat plánování vrtného průzkumu, návrhu, designu jednotlivých vrtů a jejich cílů pomocí </a:t>
            </a:r>
            <a:r>
              <a:rPr lang="cs-CZ" sz="1400" dirty="0" err="1">
                <a:solidFill>
                  <a:schemeClr val="tx1"/>
                </a:solidFill>
              </a:rPr>
              <a:t>Leapfrogu</a:t>
            </a:r>
            <a:r>
              <a:rPr lang="cs-CZ" sz="1400" dirty="0">
                <a:solidFill>
                  <a:schemeClr val="tx1"/>
                </a:solidFill>
              </a:rPr>
              <a:t>. Budeme opět vycházet z dat geologického modelu Wolfpass.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V prvním kroku si do scény přidejte topografii, současné vrty a Early Diorite output </a:t>
            </a:r>
            <a:r>
              <a:rPr lang="cs-CZ" sz="1400" dirty="0" err="1">
                <a:solidFill>
                  <a:schemeClr val="tx1"/>
                </a:solidFill>
              </a:rPr>
              <a:t>volume</a:t>
            </a:r>
            <a:r>
              <a:rPr lang="cs-CZ" sz="1400" dirty="0">
                <a:solidFill>
                  <a:schemeClr val="tx1"/>
                </a:solidFill>
              </a:rPr>
              <a:t>. Pro zobrazení obsahu kovu proveďte vyhodnocení – </a:t>
            </a:r>
            <a:r>
              <a:rPr lang="cs-CZ" sz="1400" dirty="0" err="1">
                <a:solidFill>
                  <a:schemeClr val="tx1"/>
                </a:solidFill>
              </a:rPr>
              <a:t>Evaluation</a:t>
            </a:r>
            <a:r>
              <a:rPr lang="cs-CZ" sz="1400" dirty="0">
                <a:solidFill>
                  <a:schemeClr val="tx1"/>
                </a:solidFill>
              </a:rPr>
              <a:t> pro Early Diorite output </a:t>
            </a:r>
            <a:r>
              <a:rPr lang="cs-CZ" sz="1400" dirty="0" err="1">
                <a:solidFill>
                  <a:schemeClr val="tx1"/>
                </a:solidFill>
              </a:rPr>
              <a:t>volume</a:t>
            </a:r>
            <a:r>
              <a:rPr lang="cs-CZ" sz="1400" dirty="0">
                <a:solidFill>
                  <a:schemeClr val="tx1"/>
                </a:solidFill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cs-CZ" sz="1400" b="1" dirty="0">
                <a:solidFill>
                  <a:schemeClr val="tx1"/>
                </a:solidFill>
              </a:rPr>
              <a:t>Output </a:t>
            </a:r>
            <a:r>
              <a:rPr lang="cs-CZ" sz="1400" b="1" dirty="0" err="1">
                <a:solidFill>
                  <a:schemeClr val="tx1"/>
                </a:solidFill>
              </a:rPr>
              <a:t>Volumes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&gt; Early Diorite &gt; </a:t>
            </a:r>
            <a:r>
              <a:rPr lang="en-US" sz="1400" dirty="0" err="1">
                <a:solidFill>
                  <a:schemeClr val="tx1"/>
                </a:solidFill>
              </a:rPr>
              <a:t>prav</a:t>
            </a:r>
            <a:r>
              <a:rPr lang="cs-CZ" sz="1400" dirty="0">
                <a:solidFill>
                  <a:schemeClr val="tx1"/>
                </a:solidFill>
              </a:rPr>
              <a:t>é tlačítko a vyberte </a:t>
            </a:r>
            <a:r>
              <a:rPr lang="en-US" sz="1400" b="1" dirty="0">
                <a:solidFill>
                  <a:schemeClr val="tx1"/>
                </a:solidFill>
              </a:rPr>
              <a:t>Evaluation</a:t>
            </a:r>
            <a:r>
              <a:rPr lang="cs-CZ" sz="1400" dirty="0">
                <a:solidFill>
                  <a:schemeClr val="tx1"/>
                </a:solidFill>
              </a:rPr>
              <a:t>. Přetáhněte do pravého pole </a:t>
            </a:r>
            <a:r>
              <a:rPr lang="cs-CZ" sz="1400" dirty="0" err="1">
                <a:solidFill>
                  <a:schemeClr val="tx1"/>
                </a:solidFill>
              </a:rPr>
              <a:t>AU_gpt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clipped</a:t>
            </a:r>
            <a:r>
              <a:rPr lang="cs-CZ" sz="1400" dirty="0">
                <a:solidFill>
                  <a:schemeClr val="tx1"/>
                </a:solidFill>
              </a:rPr>
              <a:t> to Early Diorite </a:t>
            </a:r>
            <a:r>
              <a:rPr lang="cs-CZ" sz="1400" dirty="0" err="1">
                <a:solidFill>
                  <a:schemeClr val="tx1"/>
                </a:solidFill>
              </a:rPr>
              <a:t>Structural</a:t>
            </a:r>
            <a:r>
              <a:rPr lang="cs-CZ" sz="1400" dirty="0">
                <a:solidFill>
                  <a:schemeClr val="tx1"/>
                </a:solidFill>
              </a:rPr>
              <a:t> Trend.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Pro zobrazení kovnatosti dioritu využijte rozbalovací menu v seznamu zobrazovaných objektů.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6667"/>
            <a:ext cx="3735260" cy="399413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4" y="4400806"/>
            <a:ext cx="5164445" cy="144347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987824" y="5157192"/>
            <a:ext cx="2136970" cy="68709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Plánování vrtů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8957220" cy="1615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2. </a:t>
            </a:r>
            <a:r>
              <a:rPr lang="cs-CZ" sz="2000" dirty="0">
                <a:solidFill>
                  <a:schemeClr val="tx1"/>
                </a:solidFill>
              </a:rPr>
              <a:t>Plánování vrtu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Nyní vidíte kovnatosti zlata v Early Dioritu, všimněte si, že některé jeho části jsou dobře provrtány a zrudění zde bylo dobře definované. Ale další části Early Dioritu jsou vrty prozkoumány jen slabě – to je ta velká modrá oblast v jižní části modelu. Zkusíme tedy navrhnout vrt do této části Dioritu.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Nejdříve je nutné nastavit si takový pohled, abyste viděli topografii – povrch (klidně zespodu) a plánovaný cíl vrtu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2" y="1941274"/>
            <a:ext cx="6901956" cy="399671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76746" y="2780928"/>
            <a:ext cx="213697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7074298" y="2204864"/>
            <a:ext cx="197631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Pot</a:t>
            </a:r>
            <a:r>
              <a:rPr lang="cs-CZ" sz="1400" dirty="0">
                <a:solidFill>
                  <a:schemeClr val="tx1"/>
                </a:solidFill>
              </a:rPr>
              <a:t>é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Drillhole</a:t>
            </a:r>
            <a:r>
              <a:rPr lang="cs-CZ" sz="1400" b="1" dirty="0">
                <a:solidFill>
                  <a:schemeClr val="tx1"/>
                </a:solidFill>
              </a:rPr>
              <a:t> Data </a:t>
            </a:r>
            <a:r>
              <a:rPr lang="en-US" sz="1400" b="1" dirty="0">
                <a:solidFill>
                  <a:schemeClr val="tx1"/>
                </a:solidFill>
              </a:rPr>
              <a:t>&gt; Planned Drillholes &gt; Plan </a:t>
            </a:r>
            <a:r>
              <a:rPr lang="en-US" sz="1400" b="1" dirty="0" err="1">
                <a:solidFill>
                  <a:schemeClr val="tx1"/>
                </a:solidFill>
              </a:rPr>
              <a:t>Drillhole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5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Plánování vrtů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7" name="Skupina 1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8957220" cy="1615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3. </a:t>
            </a:r>
            <a:r>
              <a:rPr lang="cs-CZ" sz="2000" dirty="0">
                <a:solidFill>
                  <a:schemeClr val="tx1"/>
                </a:solidFill>
              </a:rPr>
              <a:t>Tabulka plánování vrtu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Po kliknutí na </a:t>
            </a:r>
            <a:r>
              <a:rPr lang="cs-CZ" sz="1400" dirty="0" err="1">
                <a:solidFill>
                  <a:schemeClr val="tx1"/>
                </a:solidFill>
              </a:rPr>
              <a:t>Plan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Drillhole</a:t>
            </a:r>
            <a:r>
              <a:rPr lang="cs-CZ" sz="1400" dirty="0">
                <a:solidFill>
                  <a:schemeClr val="tx1"/>
                </a:solidFill>
              </a:rPr>
              <a:t> se vám objeví tabulka, rozdělená do tří hlavních částí. První si specifikujte, zda chcete navrhovat vrt od cíle (</a:t>
            </a:r>
            <a:r>
              <a:rPr lang="cs-CZ" sz="1400" dirty="0" err="1">
                <a:solidFill>
                  <a:schemeClr val="tx1"/>
                </a:solidFill>
              </a:rPr>
              <a:t>target</a:t>
            </a:r>
            <a:r>
              <a:rPr lang="cs-CZ" sz="1400" dirty="0">
                <a:solidFill>
                  <a:schemeClr val="tx1"/>
                </a:solidFill>
              </a:rPr>
              <a:t>) nebo od umístění na povrchu (</a:t>
            </a:r>
            <a:r>
              <a:rPr lang="cs-CZ" sz="1400" dirty="0" err="1">
                <a:solidFill>
                  <a:schemeClr val="tx1"/>
                </a:solidFill>
              </a:rPr>
              <a:t>collar</a:t>
            </a:r>
            <a:r>
              <a:rPr lang="cs-CZ" sz="1400" dirty="0">
                <a:solidFill>
                  <a:schemeClr val="tx1"/>
                </a:solidFill>
              </a:rPr>
              <a:t>). Pokud vyberte jednu možnost, druhá se vám </a:t>
            </a:r>
            <a:r>
              <a:rPr lang="cs-CZ" sz="1400" dirty="0" err="1">
                <a:solidFill>
                  <a:schemeClr val="tx1"/>
                </a:solidFill>
              </a:rPr>
              <a:t>zneaktivní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  <a:r>
              <a:rPr lang="cs-CZ" sz="1400" dirty="0" err="1">
                <a:solidFill>
                  <a:schemeClr val="tx1"/>
                </a:solidFill>
              </a:rPr>
              <a:t>Collar</a:t>
            </a:r>
            <a:r>
              <a:rPr lang="cs-CZ" sz="1400" dirty="0">
                <a:solidFill>
                  <a:schemeClr val="tx1"/>
                </a:solidFill>
              </a:rPr>
              <a:t> i Target můžete definovat manuálním zadáním hodnot umístění, sklonu a hloubky vrtu, nebo jej můžete navrhnout přímo ve scéně kliknutím na přesnou lokaci a za stálého držení tlačítka táhnete vrt do místa cíle.</a:t>
            </a: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5" y="1916832"/>
            <a:ext cx="5639941" cy="399671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771800" y="2492293"/>
            <a:ext cx="288032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6084168" y="1988237"/>
            <a:ext cx="2817091" cy="4695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Pot</a:t>
            </a:r>
            <a:r>
              <a:rPr lang="cs-CZ" sz="1400" dirty="0">
                <a:solidFill>
                  <a:schemeClr val="tx1"/>
                </a:solidFill>
              </a:rPr>
              <a:t>é, když máte vrt navrhnutý, můžete jej ještě měnit. V projektovém stromě pod </a:t>
            </a:r>
            <a:r>
              <a:rPr lang="cs-CZ" sz="1400" dirty="0" err="1">
                <a:solidFill>
                  <a:schemeClr val="tx1"/>
                </a:solidFill>
              </a:rPr>
              <a:t>Planned</a:t>
            </a:r>
            <a:r>
              <a:rPr lang="cs-CZ" sz="1400" dirty="0">
                <a:solidFill>
                  <a:schemeClr val="tx1"/>
                </a:solidFill>
              </a:rPr>
              <a:t> Drillholes klikněte pravým </a:t>
            </a:r>
            <a:r>
              <a:rPr lang="cs-CZ" sz="1400" dirty="0" err="1">
                <a:solidFill>
                  <a:schemeClr val="tx1"/>
                </a:solidFill>
              </a:rPr>
              <a:t>tlačitekm</a:t>
            </a:r>
            <a:r>
              <a:rPr lang="cs-CZ" sz="1400" dirty="0">
                <a:solidFill>
                  <a:schemeClr val="tx1"/>
                </a:solidFill>
              </a:rPr>
              <a:t> (či </a:t>
            </a:r>
            <a:r>
              <a:rPr lang="cs-CZ" sz="1400" dirty="0" err="1">
                <a:solidFill>
                  <a:schemeClr val="tx1"/>
                </a:solidFill>
              </a:rPr>
              <a:t>dvojklime</a:t>
            </a:r>
            <a:r>
              <a:rPr lang="cs-CZ" sz="1400" dirty="0">
                <a:solidFill>
                  <a:schemeClr val="tx1"/>
                </a:solidFill>
              </a:rPr>
              <a:t> levým) na nově vytvořený vrt.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V tabulce v sekci </a:t>
            </a:r>
            <a:r>
              <a:rPr lang="cs-CZ" sz="1400" dirty="0" err="1">
                <a:solidFill>
                  <a:schemeClr val="tx1"/>
                </a:solidFill>
              </a:rPr>
              <a:t>Path</a:t>
            </a:r>
            <a:r>
              <a:rPr lang="cs-CZ" sz="1400" dirty="0">
                <a:solidFill>
                  <a:schemeClr val="tx1"/>
                </a:solidFill>
              </a:rPr>
              <a:t> můžete změnit, jak hodně se má vrt odchýlit vertikálně (Lift) či do boku (Drift).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Můžete také změnit hloubku (</a:t>
            </a:r>
            <a:r>
              <a:rPr lang="cs-CZ" sz="1400" dirty="0" err="1">
                <a:solidFill>
                  <a:schemeClr val="tx1"/>
                </a:solidFill>
              </a:rPr>
              <a:t>Depth</a:t>
            </a:r>
            <a:r>
              <a:rPr lang="cs-CZ" sz="1400" dirty="0">
                <a:solidFill>
                  <a:schemeClr val="tx1"/>
                </a:solidFill>
              </a:rPr>
              <a:t>).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Pokud nenavrhnete jiný, vrt automaticky dostane další následující číslo vycházející z již platných vrtů, stejně jako označí „fáze“ průzkumu. Pokud by fází bylo více, můžete si vybrat, do které je přiřadíte. Můžete také připsat poznámku.</a:t>
            </a: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567358" y="1772816"/>
            <a:ext cx="1284562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220072" y="1774626"/>
            <a:ext cx="905891" cy="194240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6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Plánování vrtů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7" name="Skupina 1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8957220" cy="27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4. </a:t>
            </a:r>
            <a:r>
              <a:rPr lang="cs-CZ" sz="2000" dirty="0">
                <a:solidFill>
                  <a:schemeClr val="tx1"/>
                </a:solidFill>
              </a:rPr>
              <a:t>Další možností plánování vrtu/vrtů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Zůstaňme ještě u stejné tabulky nově vytvořeného vrtu. Ikonou </a:t>
            </a:r>
            <a:r>
              <a:rPr lang="cs-CZ" sz="1400" dirty="0" err="1">
                <a:solidFill>
                  <a:schemeClr val="tx1"/>
                </a:solidFill>
              </a:rPr>
              <a:t>Move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collar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onto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the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Topography</a:t>
            </a:r>
            <a:r>
              <a:rPr lang="cs-CZ" sz="1400" dirty="0">
                <a:solidFill>
                  <a:schemeClr val="tx1"/>
                </a:solidFill>
              </a:rPr>
              <a:t> změníte z souřadnice vrtu – promítne se vám přímo na topografii. Užitečné je také možnost </a:t>
            </a:r>
            <a:r>
              <a:rPr lang="cs-CZ" sz="1400" dirty="0" err="1">
                <a:solidFill>
                  <a:schemeClr val="tx1"/>
                </a:solidFill>
              </a:rPr>
              <a:t>Slice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along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drillhole</a:t>
            </a:r>
            <a:r>
              <a:rPr lang="cs-CZ" sz="1400" dirty="0">
                <a:solidFill>
                  <a:schemeClr val="tx1"/>
                </a:solidFill>
              </a:rPr>
              <a:t>, což vám umožní navrhnout další vrt v řezu vrtu prvního.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Před tím, než kliknete na </a:t>
            </a:r>
            <a:r>
              <a:rPr lang="cs-CZ" sz="1400" dirty="0" err="1">
                <a:solidFill>
                  <a:schemeClr val="tx1"/>
                </a:solidFill>
              </a:rPr>
              <a:t>Next</a:t>
            </a:r>
            <a:r>
              <a:rPr lang="cs-CZ" sz="1400" dirty="0">
                <a:solidFill>
                  <a:schemeClr val="tx1"/>
                </a:solidFill>
              </a:rPr>
              <a:t> Hole (další vrt), podívejte se na možnosti ikony </a:t>
            </a:r>
            <a:r>
              <a:rPr lang="cs-CZ" sz="1400" dirty="0" err="1">
                <a:solidFill>
                  <a:schemeClr val="tx1"/>
                </a:solidFill>
              </a:rPr>
              <a:t>Defaults</a:t>
            </a:r>
            <a:r>
              <a:rPr lang="cs-CZ" sz="1400" dirty="0">
                <a:solidFill>
                  <a:schemeClr val="tx1"/>
                </a:solidFill>
              </a:rPr>
              <a:t> – po kliknutí se vám otevře tabulka </a:t>
            </a:r>
            <a:r>
              <a:rPr lang="cs-CZ" sz="1400" dirty="0" err="1">
                <a:solidFill>
                  <a:schemeClr val="tx1"/>
                </a:solidFill>
              </a:rPr>
              <a:t>Drillhle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Planning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Options</a:t>
            </a:r>
            <a:r>
              <a:rPr lang="cs-CZ" sz="1400" dirty="0">
                <a:solidFill>
                  <a:schemeClr val="tx1"/>
                </a:solidFill>
              </a:rPr>
              <a:t>. Při kliknutí na </a:t>
            </a:r>
            <a:r>
              <a:rPr lang="cs-CZ" sz="1400" dirty="0" err="1">
                <a:solidFill>
                  <a:schemeClr val="tx1"/>
                </a:solidFill>
              </a:rPr>
              <a:t>Next</a:t>
            </a:r>
            <a:r>
              <a:rPr lang="cs-CZ" sz="1400" dirty="0">
                <a:solidFill>
                  <a:schemeClr val="tx1"/>
                </a:solidFill>
              </a:rPr>
              <a:t> Hole se vám totiž automaticky vytvoří nový vrt podle údajů z této tabulky. Nový vrt je samozřejmě také možno měnit pomocí kurzoru.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Zkuste vytvořit linii dalších vrtů, tak aby pokrývaly zatím neprovrtanou část Early Dioritu pomocí Offset To </a:t>
            </a:r>
            <a:r>
              <a:rPr lang="cs-CZ" sz="1400" dirty="0" err="1">
                <a:solidFill>
                  <a:schemeClr val="tx1"/>
                </a:solidFill>
              </a:rPr>
              <a:t>Next</a:t>
            </a:r>
            <a:r>
              <a:rPr lang="cs-CZ" sz="1400" dirty="0">
                <a:solidFill>
                  <a:schemeClr val="tx1"/>
                </a:solidFill>
              </a:rPr>
              <a:t> Hole –  vzdálenost nastavte někde mezi hodnoty 50-100 a azimut odečtěte z os vašeho modelu.</a:t>
            </a: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8" y="2953627"/>
            <a:ext cx="2650271" cy="3204626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71076" y="5051174"/>
            <a:ext cx="2256708" cy="5380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975318" cy="36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8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Plánování vrtů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7" name="Skupina 1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Podnadpis 2"/>
          <p:cNvSpPr txBox="1">
            <a:spLocks/>
          </p:cNvSpPr>
          <p:nvPr/>
        </p:nvSpPr>
        <p:spPr>
          <a:xfrm>
            <a:off x="93390" y="332656"/>
            <a:ext cx="4230236" cy="5751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5. </a:t>
            </a:r>
            <a:r>
              <a:rPr lang="cs-CZ" sz="2000" dirty="0">
                <a:solidFill>
                  <a:schemeClr val="tx1"/>
                </a:solidFill>
              </a:rPr>
              <a:t>Prognózy a export vrtů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Leapfrog vám také umožňuje zjistit „prognózu“ nového vrtu, která vychází z již vytvořeného modelu.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Pravým tlačítkem klikněte na některý z nově vytvořených vrtů a vyberte </a:t>
            </a:r>
            <a:r>
              <a:rPr lang="cs-CZ" sz="1400" dirty="0" err="1">
                <a:solidFill>
                  <a:schemeClr val="tx1"/>
                </a:solidFill>
              </a:rPr>
              <a:t>Drilling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Prognoses</a:t>
            </a:r>
            <a:r>
              <a:rPr lang="cs-CZ" sz="1400" dirty="0">
                <a:solidFill>
                  <a:schemeClr val="tx1"/>
                </a:solidFill>
              </a:rPr>
              <a:t>. V rozbalovacím menu si můžete vybrat, pro jaký model chcete prognózu zobrazit. V případě </a:t>
            </a:r>
            <a:r>
              <a:rPr lang="cs-CZ" sz="1400" dirty="0" err="1">
                <a:solidFill>
                  <a:schemeClr val="tx1"/>
                </a:solidFill>
              </a:rPr>
              <a:t>Wolfpassu</a:t>
            </a:r>
            <a:r>
              <a:rPr lang="cs-CZ" sz="1400" dirty="0">
                <a:solidFill>
                  <a:schemeClr val="tx1"/>
                </a:solidFill>
              </a:rPr>
              <a:t> budeme mít k výběru geologický model nebo interpolanty kovnatosti zlata. 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Po dokončení výpočtu uvidíte, ve jakých horninách vrt bude a v případě modelu kovnatosti se můžete podívat na data či graf předpokládané kovnatosti. V našem případě, jelikož zadáváme nové vrty neprozkoumané oblasti, nebude prognóza žádné „terno“, ale po zasažení Early Dioritu se zvyšuje a pokud se vrt přibližuje již k definovaným částem s vyšší kovnatostí, prognóza bude vyšší. Data z interpolantů můžete zobrazit jako vypsaná numerická data či ve formě grafu.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Plánované vrty můžete také exportovat do CSV souboru, který následně můžete otevřít v Excelu či jiném editoru. Položku export najdete v menu po kliknutí pravým tlačítkem na složku </a:t>
            </a:r>
            <a:r>
              <a:rPr lang="cs-CZ" sz="1400" dirty="0" err="1">
                <a:solidFill>
                  <a:schemeClr val="tx1"/>
                </a:solidFill>
              </a:rPr>
              <a:t>Planned</a:t>
            </a:r>
            <a:r>
              <a:rPr lang="cs-CZ" sz="1400" dirty="0">
                <a:solidFill>
                  <a:schemeClr val="tx1"/>
                </a:solidFill>
              </a:rPr>
              <a:t> Drillholes.</a:t>
            </a: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26" y="332656"/>
            <a:ext cx="4352830" cy="451555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23896"/>
            <a:ext cx="4547472" cy="4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6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" id="{9AB0BEB9-AB7F-49F5-A1D3-E6D68CBFDBF7}" vid="{33D7DB3A-C1B8-45BD-BD72-8403976141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2536</TotalTime>
  <Words>846</Words>
  <Application>Microsoft Office PowerPoint</Application>
  <PresentationFormat>Předvádění na obrazovce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Wertich</dc:creator>
  <cp:lastModifiedBy>Vojtěch Wertich</cp:lastModifiedBy>
  <cp:revision>152</cp:revision>
  <dcterms:created xsi:type="dcterms:W3CDTF">2015-10-05T12:12:45Z</dcterms:created>
  <dcterms:modified xsi:type="dcterms:W3CDTF">2020-02-27T14:21:08Z</dcterms:modified>
</cp:coreProperties>
</file>