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64C7A5-2FCD-4821-9D86-6A452AFFD2CB}" v="1" dt="2020-02-27T14:09:08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Wertich" userId="979c3f01-25ae-4c9e-a512-d63cb0df9f33" providerId="ADAL" clId="{8064C7A5-2FCD-4821-9D86-6A452AFFD2CB}"/>
    <pc:docChg chg="modSld">
      <pc:chgData name="Vojtěch Wertich" userId="979c3f01-25ae-4c9e-a512-d63cb0df9f33" providerId="ADAL" clId="{8064C7A5-2FCD-4821-9D86-6A452AFFD2CB}" dt="2020-02-27T14:09:15.357" v="2" actId="14100"/>
      <pc:docMkLst>
        <pc:docMk/>
      </pc:docMkLst>
      <pc:sldChg chg="modSp">
        <pc:chgData name="Vojtěch Wertich" userId="979c3f01-25ae-4c9e-a512-d63cb0df9f33" providerId="ADAL" clId="{8064C7A5-2FCD-4821-9D86-6A452AFFD2CB}" dt="2020-02-27T14:09:15.357" v="2" actId="14100"/>
        <pc:sldMkLst>
          <pc:docMk/>
          <pc:sldMk cId="4235314286" sldId="256"/>
        </pc:sldMkLst>
        <pc:picChg chg="mod">
          <ac:chgData name="Vojtěch Wertich" userId="979c3f01-25ae-4c9e-a512-d63cb0df9f33" providerId="ADAL" clId="{8064C7A5-2FCD-4821-9D86-6A452AFFD2CB}" dt="2020-02-27T14:09:15.357" v="2" actId="14100"/>
          <ac:picMkLst>
            <pc:docMk/>
            <pc:sldMk cId="4235314286" sldId="256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0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2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3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44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3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0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4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41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78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73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97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14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74637"/>
            <a:ext cx="7772400" cy="2276872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+mn-lt"/>
              </a:rPr>
              <a:t>GI231 </a:t>
            </a:r>
            <a:r>
              <a:rPr lang="en-GB" sz="4000" b="1" dirty="0">
                <a:latin typeface="+mn-lt"/>
              </a:rPr>
              <a:t>3D </a:t>
            </a:r>
            <a:r>
              <a:rPr lang="en-GB" sz="4000" b="1" dirty="0" err="1">
                <a:latin typeface="+mn-lt"/>
              </a:rPr>
              <a:t>modelování</a:t>
            </a:r>
            <a:r>
              <a:rPr lang="en-GB" sz="4000" b="1" dirty="0">
                <a:latin typeface="+mn-lt"/>
              </a:rPr>
              <a:t> v </a:t>
            </a:r>
            <a:r>
              <a:rPr lang="en-GB" sz="4000" b="1" dirty="0" err="1">
                <a:latin typeface="+mn-lt"/>
              </a:rPr>
              <a:t>programu</a:t>
            </a:r>
            <a:r>
              <a:rPr lang="en-GB" sz="4000" b="1" dirty="0">
                <a:latin typeface="+mn-lt"/>
              </a:rPr>
              <a:t> </a:t>
            </a:r>
            <a:r>
              <a:rPr lang="cs-CZ" sz="4000" b="1" dirty="0">
                <a:latin typeface="+mn-lt"/>
              </a:rPr>
              <a:t>Leapfrog</a:t>
            </a:r>
            <a:r>
              <a:rPr lang="en-GB" sz="4000" b="1" dirty="0">
                <a:latin typeface="+mn-lt"/>
              </a:rPr>
              <a:t> Geo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2087" y="4221088"/>
            <a:ext cx="3488432" cy="1752600"/>
          </a:xfrm>
        </p:spPr>
        <p:txBody>
          <a:bodyPr/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Jakub Výravský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Vojtěch Wertich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Přemysl Pořádek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29425" y="4978972"/>
            <a:ext cx="1692958" cy="67718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31471"/>
            <a:ext cx="2257425" cy="7239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41168"/>
            <a:ext cx="2040226" cy="1224136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323529" y="2071104"/>
            <a:ext cx="3456384" cy="2149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b="1" dirty="0">
                <a:solidFill>
                  <a:schemeClr val="tx1"/>
                </a:solidFill>
              </a:rPr>
              <a:t>Lekce: 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Typy povrchů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594" y="5656156"/>
            <a:ext cx="1018295" cy="101829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6"/>
          <a:srcRect l="41321" t="9582" b="16959"/>
          <a:stretch/>
        </p:blipFill>
        <p:spPr>
          <a:xfrm>
            <a:off x="4067944" y="1126536"/>
            <a:ext cx="4647707" cy="3814632"/>
          </a:xfrm>
          <a:prstGeom prst="rect">
            <a:avLst/>
          </a:prstGeom>
        </p:spPr>
      </p:pic>
      <p:sp>
        <p:nvSpPr>
          <p:cNvPr id="12" name="Podnadpis 2"/>
          <p:cNvSpPr txBox="1">
            <a:spLocks/>
          </p:cNvSpPr>
          <p:nvPr/>
        </p:nvSpPr>
        <p:spPr>
          <a:xfrm>
            <a:off x="416225" y="6127960"/>
            <a:ext cx="3554463" cy="65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1" dirty="0">
                <a:solidFill>
                  <a:schemeClr val="tx1"/>
                </a:solidFill>
              </a:rPr>
              <a:t>Realizováno v rámci projektu </a:t>
            </a:r>
            <a:r>
              <a:rPr lang="en-GB" sz="1200" b="1" dirty="0">
                <a:solidFill>
                  <a:schemeClr val="tx1"/>
                </a:solidFill>
              </a:rPr>
              <a:t>MUNI/FR/1282/2015</a:t>
            </a:r>
            <a:r>
              <a:rPr lang="cs-CZ" sz="1200" b="1" dirty="0">
                <a:solidFill>
                  <a:schemeClr val="tx1"/>
                </a:solidFill>
              </a:rPr>
              <a:t> – Podpora praktické výuky ložiskové geologie inovací tří volitelných předmětů  </a:t>
            </a:r>
          </a:p>
        </p:txBody>
      </p:sp>
    </p:spTree>
    <p:extLst>
      <p:ext uri="{BB962C8B-B14F-4D97-AF65-F5344CB8AC3E}">
        <p14:creationId xmlns:p14="http://schemas.microsoft.com/office/powerpoint/2010/main" val="42353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Typy povrchů a </a:t>
            </a:r>
            <a:r>
              <a:rPr lang="cs-CZ" sz="1400" b="1" dirty="0" err="1">
                <a:solidFill>
                  <a:schemeClr val="tx1"/>
                </a:solidFill>
              </a:rPr>
              <a:t>weathering</a:t>
            </a:r>
            <a:r>
              <a:rPr lang="cs-CZ" sz="1400" b="1" dirty="0">
                <a:solidFill>
                  <a:schemeClr val="tx1"/>
                </a:solidFill>
              </a:rPr>
              <a:t> model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grpSp>
        <p:nvGrpSpPr>
          <p:cNvPr id="3" name="Skupina 2"/>
          <p:cNvGrpSpPr>
            <a:grpSpLocks noChangeAspect="1"/>
          </p:cNvGrpSpPr>
          <p:nvPr/>
        </p:nvGrpSpPr>
        <p:grpSpPr>
          <a:xfrm>
            <a:off x="93390" y="6237312"/>
            <a:ext cx="3591992" cy="540000"/>
            <a:chOff x="93390" y="6014247"/>
            <a:chExt cx="5273589" cy="792802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3320" y="6088109"/>
              <a:ext cx="1008112" cy="697924"/>
            </a:xfrm>
            <a:prstGeom prst="rect">
              <a:avLst/>
            </a:prstGeom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88" b="11881"/>
            <a:stretch/>
          </p:blipFill>
          <p:spPr>
            <a:xfrm>
              <a:off x="1498821" y="6192779"/>
              <a:ext cx="2137075" cy="477184"/>
            </a:xfrm>
            <a:prstGeom prst="rect">
              <a:avLst/>
            </a:prstGeom>
          </p:spPr>
        </p:pic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90" y="6014247"/>
              <a:ext cx="1238250" cy="742950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6084078"/>
              <a:ext cx="722971" cy="722971"/>
            </a:xfrm>
            <a:prstGeom prst="rect">
              <a:avLst/>
            </a:prstGeom>
          </p:spPr>
        </p:pic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4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200" dirty="0">
                <a:latin typeface="Calibri" panose="020F0502020204030204" pitchFamily="34" charset="0"/>
              </a:rPr>
              <a:t>Jaké máme možnosti</a:t>
            </a:r>
            <a:endParaRPr lang="en-US" altLang="cs-CZ" sz="3200" dirty="0">
              <a:latin typeface="Calibri" panose="020F050202020403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8313" y="1628775"/>
            <a:ext cx="8229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V rámci geologického modelu si ve složce </a:t>
            </a:r>
            <a:r>
              <a:rPr lang="cs-CZ" altLang="cs-CZ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surface</a:t>
            </a: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chronology můžeme vybrat několik typů povrchů, které chceme z importovaných dat vytvořit:</a:t>
            </a: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vein</a:t>
            </a:r>
            <a:r>
              <a:rPr lang="cs-CZ" altLang="cs-CZ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 Vytvoří kontakt žíly s okolními horninami, vytvoří se nadložní (</a:t>
            </a:r>
            <a:r>
              <a:rPr lang="cs-CZ" altLang="cs-CZ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hanging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wall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) a podložní (</a:t>
            </a:r>
            <a:r>
              <a:rPr lang="cs-CZ" altLang="cs-CZ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footwall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) plocha</a:t>
            </a: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vein</a:t>
            </a:r>
            <a:r>
              <a:rPr lang="cs-CZ" altLang="cs-CZ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system</a:t>
            </a:r>
            <a:r>
              <a:rPr lang="cs-CZ" altLang="cs-CZ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 Používáme pokud máme systém více žil, můžeme volit stáří a vztahy (křížení vs. utínání atd.)</a:t>
            </a: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intrusion</a:t>
            </a:r>
            <a:r>
              <a:rPr lang="cs-CZ" altLang="cs-CZ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 Vytvoří plochu kontaktu mezi litologií kterou nastavíme jako vnitřní a všemi ostatními, které se nacházejí vně. Nemusí se vždy jednat o intruzi z geologického hlediska, můžeme použít např. k modelování alterační aureoly okolo ložiska</a:t>
            </a: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stratigraphic</a:t>
            </a:r>
            <a:r>
              <a:rPr lang="cs-CZ" altLang="cs-CZ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sequence</a:t>
            </a:r>
            <a:r>
              <a:rPr lang="cs-CZ" altLang="cs-CZ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 Použijeme pokud máme více sedimentárních hornin a známe jejich relativní stáří. Program sám vytvoří povrchy kontaktů mezi všemi horninami</a:t>
            </a: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deposit: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 Vytvoří kontakt specifické litologie s ostatními. Na rozdíl od „</a:t>
            </a:r>
            <a:r>
              <a:rPr lang="cs-CZ" altLang="cs-CZ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intrusion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“ ovšem vytvoří kontaktní plochu pouze nad nebo pod touto zvolenou litologií a ne všude okolo („use </a:t>
            </a:r>
            <a:r>
              <a:rPr lang="cs-CZ" altLang="cs-CZ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contacts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above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“ nebo „use </a:t>
            </a:r>
            <a:r>
              <a:rPr lang="cs-CZ" altLang="cs-CZ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contacts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below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“)</a:t>
            </a: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erosion</a:t>
            </a:r>
            <a:r>
              <a:rPr lang="cs-CZ" altLang="cs-CZ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cs-CZ" altLang="cs-CZ" sz="1200" dirty="0">
                <a:solidFill>
                  <a:schemeClr val="tx1"/>
                </a:solidFill>
                <a:latin typeface="Calibri" panose="020F0502020204030204" pitchFamily="34" charset="0"/>
              </a:rPr>
              <a:t> Funguje podobně jako „deposit“, ovšem na rozdíl od něj starší litologie nacházející se nad plochou kontaktu „ukrojí“</a:t>
            </a:r>
          </a:p>
          <a:p>
            <a:pPr marL="628650" lvl="1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Kromě zvolení typu povrchu výsledek ovlivní, jak nastavíte relativní stáří různých povrchů (např. jestli je povrch intruze starší nebo mladší, než povrch erozní atd.</a:t>
            </a:r>
            <a:endParaRPr lang="en-US" altLang="cs-CZ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2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Typy povrchů a </a:t>
            </a:r>
            <a:r>
              <a:rPr lang="cs-CZ" sz="1400" b="1" dirty="0" err="1">
                <a:solidFill>
                  <a:schemeClr val="tx1"/>
                </a:solidFill>
              </a:rPr>
              <a:t>weathering</a:t>
            </a:r>
            <a:r>
              <a:rPr lang="cs-CZ" sz="1400" b="1" dirty="0">
                <a:solidFill>
                  <a:schemeClr val="tx1"/>
                </a:solidFill>
              </a:rPr>
              <a:t> model		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grpSp>
        <p:nvGrpSpPr>
          <p:cNvPr id="3" name="Skupina 2"/>
          <p:cNvGrpSpPr>
            <a:grpSpLocks noChangeAspect="1"/>
          </p:cNvGrpSpPr>
          <p:nvPr/>
        </p:nvGrpSpPr>
        <p:grpSpPr>
          <a:xfrm>
            <a:off x="93390" y="6237312"/>
            <a:ext cx="3591992" cy="540000"/>
            <a:chOff x="93390" y="6014247"/>
            <a:chExt cx="5273589" cy="792802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3320" y="6088109"/>
              <a:ext cx="1008112" cy="697924"/>
            </a:xfrm>
            <a:prstGeom prst="rect">
              <a:avLst/>
            </a:prstGeom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88" b="11881"/>
            <a:stretch/>
          </p:blipFill>
          <p:spPr>
            <a:xfrm>
              <a:off x="1498821" y="6192779"/>
              <a:ext cx="2137075" cy="477184"/>
            </a:xfrm>
            <a:prstGeom prst="rect">
              <a:avLst/>
            </a:prstGeom>
          </p:spPr>
        </p:pic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90" y="6014247"/>
              <a:ext cx="1238250" cy="742950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6084078"/>
              <a:ext cx="722971" cy="722971"/>
            </a:xfrm>
            <a:prstGeom prst="rect">
              <a:avLst/>
            </a:prstGeom>
          </p:spPr>
        </p:pic>
      </p:grp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55613" y="3557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200" dirty="0"/>
              <a:t>Porovnání „</a:t>
            </a:r>
            <a:r>
              <a:rPr lang="cs-CZ" altLang="cs-CZ" sz="3200" dirty="0" err="1"/>
              <a:t>erosion</a:t>
            </a:r>
            <a:r>
              <a:rPr lang="cs-CZ" altLang="cs-CZ" sz="3200" dirty="0"/>
              <a:t> a „deposit“</a:t>
            </a:r>
            <a:endParaRPr lang="en-US" altLang="cs-CZ" sz="3200" dirty="0"/>
          </a:p>
        </p:txBody>
      </p:sp>
      <p:pic>
        <p:nvPicPr>
          <p:cNvPr id="18" name="Picture 4" descr="Sníme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6" t="10791" r="38234" b="71002"/>
          <a:stretch>
            <a:fillRect/>
          </a:stretch>
        </p:blipFill>
        <p:spPr bwMode="auto">
          <a:xfrm>
            <a:off x="323850" y="1988840"/>
            <a:ext cx="4246563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Sníme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4" t="34349" r="40984" b="49182"/>
          <a:stretch>
            <a:fillRect/>
          </a:stretch>
        </p:blipFill>
        <p:spPr>
          <a:xfrm>
            <a:off x="4859338" y="2060848"/>
            <a:ext cx="4033837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116013" y="501332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77925" y="1574031"/>
            <a:ext cx="7345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/>
              <a:t>V obou případech máme intruzi a dvě vrstvy hornin</a:t>
            </a:r>
            <a:endParaRPr lang="en-US" altLang="cs-CZ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650156" y="4876006"/>
            <a:ext cx="3600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Pokud kontakt červené horniny namodelujeme jako „deposit“, tak tato vyplní prostor nad ostatními litologiemi</a:t>
            </a:r>
            <a:endParaRPr lang="en-US" altLang="cs-CZ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039518" y="5013325"/>
            <a:ext cx="36734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Pokud použijeme „</a:t>
            </a:r>
            <a:r>
              <a:rPr lang="cs-CZ" altLang="cs-CZ" dirty="0" err="1"/>
              <a:t>erosion</a:t>
            </a:r>
            <a:r>
              <a:rPr lang="cs-CZ" altLang="cs-CZ" dirty="0"/>
              <a:t>“, vše co se nachází nad plochou kontaktu modré a červené bude uříznuto.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325591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" id="{9AB0BEB9-AB7F-49F5-A1D3-E6D68CBFDBF7}" vid="{33D7DB3A-C1B8-45BD-BD72-8403976141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18</TotalTime>
  <Words>348</Words>
  <Application>Microsoft Office PowerPoint</Application>
  <PresentationFormat>Předvádění na obrazovce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GI231 3D modelování v programu Leapfrog Geo </vt:lpstr>
      <vt:lpstr>Prezentace aplikace PowerPoint</vt:lpstr>
      <vt:lpstr>Prezentace aplikace PowerPoint</vt:lpstr>
    </vt:vector>
  </TitlesOfParts>
  <Company>UGV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GI231 3D modelování v programu Leapfrog Geo </dc:title>
  <dc:creator>Jakub</dc:creator>
  <cp:lastModifiedBy>Vojtěch Wertich</cp:lastModifiedBy>
  <cp:revision>7</cp:revision>
  <dcterms:created xsi:type="dcterms:W3CDTF">2016-05-31T08:20:46Z</dcterms:created>
  <dcterms:modified xsi:type="dcterms:W3CDTF">2020-02-27T14:09:17Z</dcterms:modified>
</cp:coreProperties>
</file>