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6B3278-9CB7-4894-92F1-64CFA4B29BA9}" v="1" dt="2020-02-27T14:12:27.3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14" d="100"/>
          <a:sy n="114" d="100"/>
        </p:scale>
        <p:origin x="127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jtěch Wertich" userId="979c3f01-25ae-4c9e-a512-d63cb0df9f33" providerId="ADAL" clId="{596B3278-9CB7-4894-92F1-64CFA4B29BA9}"/>
    <pc:docChg chg="modSld">
      <pc:chgData name="Vojtěch Wertich" userId="979c3f01-25ae-4c9e-a512-d63cb0df9f33" providerId="ADAL" clId="{596B3278-9CB7-4894-92F1-64CFA4B29BA9}" dt="2020-02-27T14:12:33.107" v="2" actId="14100"/>
      <pc:docMkLst>
        <pc:docMk/>
      </pc:docMkLst>
      <pc:sldChg chg="modSp">
        <pc:chgData name="Vojtěch Wertich" userId="979c3f01-25ae-4c9e-a512-d63cb0df9f33" providerId="ADAL" clId="{596B3278-9CB7-4894-92F1-64CFA4B29BA9}" dt="2020-02-27T14:12:33.107" v="2" actId="14100"/>
        <pc:sldMkLst>
          <pc:docMk/>
          <pc:sldMk cId="4235314286" sldId="256"/>
        </pc:sldMkLst>
        <pc:picChg chg="mod">
          <ac:chgData name="Vojtěch Wertich" userId="979c3f01-25ae-4c9e-a512-d63cb0df9f33" providerId="ADAL" clId="{596B3278-9CB7-4894-92F1-64CFA4B29BA9}" dt="2020-02-27T14:12:33.107" v="2" actId="14100"/>
          <ac:picMkLst>
            <pc:docMk/>
            <pc:sldMk cId="4235314286" sldId="256"/>
            <ac:picMk id="7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20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32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73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44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13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0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14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41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78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73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97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14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74637"/>
            <a:ext cx="7772400" cy="2276872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latin typeface="+mn-lt"/>
              </a:rPr>
              <a:t>GI231 </a:t>
            </a:r>
            <a:r>
              <a:rPr lang="en-GB" sz="4000" b="1" dirty="0">
                <a:latin typeface="+mn-lt"/>
              </a:rPr>
              <a:t>3D </a:t>
            </a:r>
            <a:r>
              <a:rPr lang="en-GB" sz="4000" b="1" dirty="0" err="1">
                <a:latin typeface="+mn-lt"/>
              </a:rPr>
              <a:t>modelování</a:t>
            </a:r>
            <a:r>
              <a:rPr lang="en-GB" sz="4000" b="1" dirty="0">
                <a:latin typeface="+mn-lt"/>
              </a:rPr>
              <a:t> v </a:t>
            </a:r>
            <a:r>
              <a:rPr lang="en-GB" sz="4000" b="1" dirty="0" err="1">
                <a:latin typeface="+mn-lt"/>
              </a:rPr>
              <a:t>programu</a:t>
            </a:r>
            <a:r>
              <a:rPr lang="en-GB" sz="4000" b="1" dirty="0">
                <a:latin typeface="+mn-lt"/>
              </a:rPr>
              <a:t> </a:t>
            </a:r>
            <a:r>
              <a:rPr lang="cs-CZ" sz="4000" b="1" dirty="0">
                <a:latin typeface="+mn-lt"/>
              </a:rPr>
              <a:t>Leapfrog</a:t>
            </a:r>
            <a:r>
              <a:rPr lang="en-GB" sz="4000" b="1" dirty="0">
                <a:latin typeface="+mn-lt"/>
              </a:rPr>
              <a:t> Geo</a:t>
            </a:r>
            <a:br>
              <a:rPr lang="cs-CZ" b="1" dirty="0">
                <a:latin typeface="+mn-lt"/>
              </a:rPr>
            </a:br>
            <a:endParaRPr lang="cs-CZ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2087" y="4221088"/>
            <a:ext cx="3488432" cy="1752600"/>
          </a:xfrm>
        </p:spPr>
        <p:txBody>
          <a:bodyPr/>
          <a:lstStyle/>
          <a:p>
            <a:pPr algn="l"/>
            <a:r>
              <a:rPr lang="cs-CZ" b="1" dirty="0">
                <a:solidFill>
                  <a:schemeClr val="tx1"/>
                </a:solidFill>
              </a:rPr>
              <a:t>Jakub Výravský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Vojtěch Wertich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Přemysl Pořádek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25306" y="4941168"/>
            <a:ext cx="1787470" cy="71498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031471"/>
            <a:ext cx="2257425" cy="7239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941168"/>
            <a:ext cx="2040226" cy="1224136"/>
          </a:xfrm>
          <a:prstGeom prst="rect">
            <a:avLst/>
          </a:prstGeom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323528" y="2134648"/>
            <a:ext cx="4323929" cy="1294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b="1" dirty="0">
                <a:solidFill>
                  <a:schemeClr val="tx1"/>
                </a:solidFill>
              </a:rPr>
              <a:t>Lekce: </a:t>
            </a:r>
          </a:p>
          <a:p>
            <a:pPr algn="l"/>
            <a:r>
              <a:rPr lang="cs-CZ" b="1" dirty="0" err="1">
                <a:solidFill>
                  <a:schemeClr val="tx1"/>
                </a:solidFill>
              </a:rPr>
              <a:t>Combined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geological</a:t>
            </a:r>
            <a:r>
              <a:rPr lang="cs-CZ" b="1" dirty="0">
                <a:solidFill>
                  <a:schemeClr val="tx1"/>
                </a:solidFill>
              </a:rPr>
              <a:t> model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594" y="5656156"/>
            <a:ext cx="1018295" cy="101829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6"/>
          <a:srcRect l="55187" t="10596" b="16516"/>
          <a:stretch/>
        </p:blipFill>
        <p:spPr>
          <a:xfrm>
            <a:off x="4572000" y="1236284"/>
            <a:ext cx="3935362" cy="3600400"/>
          </a:xfrm>
          <a:prstGeom prst="rect">
            <a:avLst/>
          </a:prstGeom>
        </p:spPr>
      </p:pic>
      <p:sp>
        <p:nvSpPr>
          <p:cNvPr id="12" name="Podnadpis 2"/>
          <p:cNvSpPr txBox="1">
            <a:spLocks/>
          </p:cNvSpPr>
          <p:nvPr/>
        </p:nvSpPr>
        <p:spPr>
          <a:xfrm>
            <a:off x="395536" y="6201786"/>
            <a:ext cx="3694018" cy="65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1" dirty="0">
                <a:solidFill>
                  <a:schemeClr val="tx1"/>
                </a:solidFill>
              </a:rPr>
              <a:t>Realizováno v rámci projektu </a:t>
            </a:r>
            <a:r>
              <a:rPr lang="en-GB" sz="1200" b="1" dirty="0">
                <a:solidFill>
                  <a:schemeClr val="tx1"/>
                </a:solidFill>
              </a:rPr>
              <a:t>MUNI/FR/1282/2015</a:t>
            </a:r>
            <a:r>
              <a:rPr lang="cs-CZ" sz="1200" b="1" dirty="0">
                <a:solidFill>
                  <a:schemeClr val="tx1"/>
                </a:solidFill>
              </a:rPr>
              <a:t> – Podpora praktické výuky ložiskové geologie inovací tří volitelných předmětů  </a:t>
            </a:r>
          </a:p>
        </p:txBody>
      </p:sp>
    </p:spTree>
    <p:extLst>
      <p:ext uri="{BB962C8B-B14F-4D97-AF65-F5344CB8AC3E}">
        <p14:creationId xmlns:p14="http://schemas.microsoft.com/office/powerpoint/2010/main" val="423531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nadpis 2"/>
          <p:cNvSpPr txBox="1">
            <a:spLocks/>
          </p:cNvSpPr>
          <p:nvPr/>
        </p:nvSpPr>
        <p:spPr>
          <a:xfrm>
            <a:off x="93390" y="44624"/>
            <a:ext cx="8957220" cy="724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b="1" dirty="0">
                <a:solidFill>
                  <a:schemeClr val="tx1"/>
                </a:solidFill>
              </a:rPr>
              <a:t>Lekce: </a:t>
            </a:r>
            <a:r>
              <a:rPr lang="cs-CZ" sz="1400" b="1" dirty="0" err="1">
                <a:solidFill>
                  <a:schemeClr val="tx1"/>
                </a:solidFill>
              </a:rPr>
              <a:t>Combined</a:t>
            </a:r>
            <a:r>
              <a:rPr lang="cs-CZ" sz="1400" b="1" dirty="0">
                <a:solidFill>
                  <a:schemeClr val="tx1"/>
                </a:solidFill>
              </a:rPr>
              <a:t> </a:t>
            </a:r>
            <a:r>
              <a:rPr lang="cs-CZ" sz="1400" b="1" dirty="0" err="1">
                <a:solidFill>
                  <a:schemeClr val="tx1"/>
                </a:solidFill>
              </a:rPr>
              <a:t>geological</a:t>
            </a:r>
            <a:r>
              <a:rPr lang="cs-CZ" sz="1400" b="1" dirty="0">
                <a:solidFill>
                  <a:schemeClr val="tx1"/>
                </a:solidFill>
              </a:rPr>
              <a:t> model			               GI231 - </a:t>
            </a:r>
            <a:r>
              <a:rPr lang="en-GB" sz="1400" b="1" dirty="0">
                <a:solidFill>
                  <a:schemeClr val="tx1"/>
                </a:solidFill>
              </a:rPr>
              <a:t>3D </a:t>
            </a:r>
            <a:r>
              <a:rPr lang="en-GB" sz="1400" b="1" dirty="0" err="1">
                <a:solidFill>
                  <a:schemeClr val="tx1"/>
                </a:solidFill>
              </a:rPr>
              <a:t>modelování</a:t>
            </a:r>
            <a:r>
              <a:rPr lang="en-GB" sz="1400" b="1" dirty="0">
                <a:solidFill>
                  <a:schemeClr val="tx1"/>
                </a:solidFill>
              </a:rPr>
              <a:t> v </a:t>
            </a:r>
            <a:r>
              <a:rPr lang="en-GB" sz="1400" b="1" dirty="0" err="1">
                <a:solidFill>
                  <a:schemeClr val="tx1"/>
                </a:solidFill>
              </a:rPr>
              <a:t>programu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cs-CZ" sz="1400" b="1" dirty="0">
                <a:solidFill>
                  <a:schemeClr val="tx1"/>
                </a:solidFill>
              </a:rPr>
              <a:t>Leapfrog</a:t>
            </a:r>
            <a:r>
              <a:rPr lang="en-GB" sz="1400" b="1" dirty="0">
                <a:solidFill>
                  <a:schemeClr val="tx1"/>
                </a:solidFill>
              </a:rPr>
              <a:t> Geo</a:t>
            </a:r>
            <a:endParaRPr lang="cs-CZ" sz="1400" b="1" dirty="0">
              <a:solidFill>
                <a:schemeClr val="tx1"/>
              </a:solidFill>
            </a:endParaRPr>
          </a:p>
        </p:txBody>
      </p:sp>
      <p:grpSp>
        <p:nvGrpSpPr>
          <p:cNvPr id="3" name="Skupina 2"/>
          <p:cNvGrpSpPr>
            <a:grpSpLocks noChangeAspect="1"/>
          </p:cNvGrpSpPr>
          <p:nvPr/>
        </p:nvGrpSpPr>
        <p:grpSpPr>
          <a:xfrm>
            <a:off x="93390" y="6237312"/>
            <a:ext cx="3591992" cy="540000"/>
            <a:chOff x="93390" y="6014247"/>
            <a:chExt cx="5273589" cy="792802"/>
          </a:xfrm>
        </p:grpSpPr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3320" y="6088109"/>
              <a:ext cx="1008112" cy="697924"/>
            </a:xfrm>
            <a:prstGeom prst="rect">
              <a:avLst/>
            </a:prstGeom>
          </p:spPr>
        </p:pic>
        <p:pic>
          <p:nvPicPr>
            <p:cNvPr id="8" name="Obrázek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488" b="11881"/>
            <a:stretch/>
          </p:blipFill>
          <p:spPr>
            <a:xfrm>
              <a:off x="1498821" y="6192779"/>
              <a:ext cx="2137075" cy="477184"/>
            </a:xfrm>
            <a:prstGeom prst="rect">
              <a:avLst/>
            </a:prstGeom>
          </p:spPr>
        </p:pic>
        <p:pic>
          <p:nvPicPr>
            <p:cNvPr id="9" name="Obrázek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90" y="6014247"/>
              <a:ext cx="1238250" cy="742950"/>
            </a:xfrm>
            <a:prstGeom prst="rect">
              <a:avLst/>
            </a:prstGeom>
          </p:spPr>
        </p:pic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4008" y="6084078"/>
              <a:ext cx="722971" cy="722971"/>
            </a:xfrm>
            <a:prstGeom prst="rect">
              <a:avLst/>
            </a:prstGeom>
          </p:spPr>
        </p:pic>
      </p:grpSp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35" b="7396"/>
          <a:stretch>
            <a:fillRect/>
          </a:stretch>
        </p:blipFill>
        <p:spPr bwMode="auto">
          <a:xfrm>
            <a:off x="4643438" y="1700213"/>
            <a:ext cx="418623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68313" y="2603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3200">
                <a:latin typeface="Calibri" panose="020F0502020204030204" pitchFamily="34" charset="0"/>
              </a:rPr>
              <a:t>Kombinace geologického a weathering modelu</a:t>
            </a:r>
            <a:endParaRPr lang="en-US" altLang="cs-CZ" sz="3200">
              <a:latin typeface="Calibri" panose="020F0502020204030204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51520" y="1628775"/>
            <a:ext cx="389979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Klikneme pravým tlačítkem na </a:t>
            </a:r>
            <a:r>
              <a:rPr lang="cs-CZ" altLang="cs-CZ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Combined</a:t>
            </a:r>
            <a:r>
              <a:rPr lang="cs-CZ" alt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Models</a:t>
            </a:r>
            <a:r>
              <a:rPr lang="cs-CZ" alt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 a dáme New </a:t>
            </a:r>
            <a:r>
              <a:rPr lang="cs-CZ" altLang="cs-CZ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Combined</a:t>
            </a:r>
            <a:r>
              <a:rPr lang="cs-CZ" alt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 Model.</a:t>
            </a: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Nastavíme, které modely chceme zkombinovat, </a:t>
            </a:r>
            <a:r>
              <a:rPr lang="cs-CZ" altLang="cs-CZ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pojmenu-jeme</a:t>
            </a:r>
            <a:r>
              <a:rPr lang="cs-CZ" alt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 model a v dalším okně nastavíme konkrétní objemy hornin, které mají být </a:t>
            </a:r>
            <a:r>
              <a:rPr lang="cs-CZ" altLang="cs-CZ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zkombi-novány</a:t>
            </a:r>
            <a:r>
              <a:rPr lang="cs-CZ" alt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 (můžeme zatrhnout vše, nebo si vybrat)</a:t>
            </a: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Jelikož výpočty trvají dlouho, v rámci tohoto cvičení stačí z geologického modelu použít jen </a:t>
            </a:r>
            <a:r>
              <a:rPr lang="cs-CZ" altLang="cs-CZ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vein</a:t>
            </a:r>
            <a:r>
              <a:rPr lang="cs-CZ" alt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cs-CZ" altLang="cs-CZ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porphyry</a:t>
            </a:r>
            <a:r>
              <a:rPr lang="cs-CZ" alt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 a diorite</a:t>
            </a:r>
            <a:endParaRPr lang="en-US" alt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V="1">
            <a:off x="6372225" y="2133600"/>
            <a:ext cx="576263" cy="1943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7812088" y="2420938"/>
            <a:ext cx="73025" cy="7207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>
            <a:off x="8027988" y="3357563"/>
            <a:ext cx="431800" cy="1428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 flipH="1">
            <a:off x="7524750" y="3716338"/>
            <a:ext cx="1008063" cy="504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8027988" y="5229225"/>
            <a:ext cx="288925" cy="863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4643438" y="5013325"/>
            <a:ext cx="1873250" cy="14747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V rámci cvičení použijte pouze Vein, Porphyry a Diorite, jinak se nedočkáte....</a:t>
            </a:r>
            <a:endParaRPr lang="en-US" altLang="cs-CZ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 flipV="1">
            <a:off x="6588125" y="4581525"/>
            <a:ext cx="504825" cy="9350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591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nadpis 2"/>
          <p:cNvSpPr txBox="1">
            <a:spLocks/>
          </p:cNvSpPr>
          <p:nvPr/>
        </p:nvSpPr>
        <p:spPr>
          <a:xfrm>
            <a:off x="93390" y="44624"/>
            <a:ext cx="8957220" cy="724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b="1" dirty="0">
                <a:solidFill>
                  <a:schemeClr val="tx1"/>
                </a:solidFill>
              </a:rPr>
              <a:t>Lekce: </a:t>
            </a:r>
            <a:r>
              <a:rPr lang="cs-CZ" sz="1400" b="1" dirty="0" err="1">
                <a:solidFill>
                  <a:schemeClr val="tx1"/>
                </a:solidFill>
              </a:rPr>
              <a:t>Combined</a:t>
            </a:r>
            <a:r>
              <a:rPr lang="cs-CZ" sz="1400" b="1" dirty="0">
                <a:solidFill>
                  <a:schemeClr val="tx1"/>
                </a:solidFill>
              </a:rPr>
              <a:t> </a:t>
            </a:r>
            <a:r>
              <a:rPr lang="cs-CZ" sz="1400" b="1" dirty="0" err="1">
                <a:solidFill>
                  <a:schemeClr val="tx1"/>
                </a:solidFill>
              </a:rPr>
              <a:t>geological</a:t>
            </a:r>
            <a:r>
              <a:rPr lang="cs-CZ" sz="1400" b="1" dirty="0">
                <a:solidFill>
                  <a:schemeClr val="tx1"/>
                </a:solidFill>
              </a:rPr>
              <a:t> model			               GI231 - </a:t>
            </a:r>
            <a:r>
              <a:rPr lang="en-GB" sz="1400" b="1" dirty="0">
                <a:solidFill>
                  <a:schemeClr val="tx1"/>
                </a:solidFill>
              </a:rPr>
              <a:t>3D </a:t>
            </a:r>
            <a:r>
              <a:rPr lang="en-GB" sz="1400" b="1" dirty="0" err="1">
                <a:solidFill>
                  <a:schemeClr val="tx1"/>
                </a:solidFill>
              </a:rPr>
              <a:t>modelování</a:t>
            </a:r>
            <a:r>
              <a:rPr lang="en-GB" sz="1400" b="1" dirty="0">
                <a:solidFill>
                  <a:schemeClr val="tx1"/>
                </a:solidFill>
              </a:rPr>
              <a:t> v </a:t>
            </a:r>
            <a:r>
              <a:rPr lang="en-GB" sz="1400" b="1" dirty="0" err="1">
                <a:solidFill>
                  <a:schemeClr val="tx1"/>
                </a:solidFill>
              </a:rPr>
              <a:t>programu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cs-CZ" sz="1400" b="1" dirty="0">
                <a:solidFill>
                  <a:schemeClr val="tx1"/>
                </a:solidFill>
              </a:rPr>
              <a:t>Leapfrog</a:t>
            </a:r>
            <a:r>
              <a:rPr lang="en-GB" sz="1400" b="1" dirty="0">
                <a:solidFill>
                  <a:schemeClr val="tx1"/>
                </a:solidFill>
              </a:rPr>
              <a:t> Geo</a:t>
            </a:r>
            <a:endParaRPr lang="cs-CZ" sz="1400" b="1" dirty="0">
              <a:solidFill>
                <a:schemeClr val="tx1"/>
              </a:solidFill>
            </a:endParaRPr>
          </a:p>
        </p:txBody>
      </p:sp>
      <p:grpSp>
        <p:nvGrpSpPr>
          <p:cNvPr id="3" name="Skupina 2"/>
          <p:cNvGrpSpPr>
            <a:grpSpLocks noChangeAspect="1"/>
          </p:cNvGrpSpPr>
          <p:nvPr/>
        </p:nvGrpSpPr>
        <p:grpSpPr>
          <a:xfrm>
            <a:off x="93390" y="6237312"/>
            <a:ext cx="3591992" cy="540000"/>
            <a:chOff x="93390" y="6014247"/>
            <a:chExt cx="5273589" cy="792802"/>
          </a:xfrm>
        </p:grpSpPr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3320" y="6088109"/>
              <a:ext cx="1008112" cy="697924"/>
            </a:xfrm>
            <a:prstGeom prst="rect">
              <a:avLst/>
            </a:prstGeom>
          </p:spPr>
        </p:pic>
        <p:pic>
          <p:nvPicPr>
            <p:cNvPr id="8" name="Obrázek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488" b="11881"/>
            <a:stretch/>
          </p:blipFill>
          <p:spPr>
            <a:xfrm>
              <a:off x="1498821" y="6192779"/>
              <a:ext cx="2137075" cy="477184"/>
            </a:xfrm>
            <a:prstGeom prst="rect">
              <a:avLst/>
            </a:prstGeom>
          </p:spPr>
        </p:pic>
        <p:pic>
          <p:nvPicPr>
            <p:cNvPr id="9" name="Obrázek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90" y="6014247"/>
              <a:ext cx="1238250" cy="742950"/>
            </a:xfrm>
            <a:prstGeom prst="rect">
              <a:avLst/>
            </a:prstGeom>
          </p:spPr>
        </p:pic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4008" y="6084078"/>
              <a:ext cx="722971" cy="722971"/>
            </a:xfrm>
            <a:prstGeom prst="rect">
              <a:avLst/>
            </a:prstGeom>
          </p:spPr>
        </p:pic>
      </p:grp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4" r="482" b="7396"/>
          <a:stretch>
            <a:fillRect/>
          </a:stretch>
        </p:blipFill>
        <p:spPr bwMode="auto">
          <a:xfrm>
            <a:off x="1187624" y="2207926"/>
            <a:ext cx="7128023" cy="4019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395288" y="98648"/>
            <a:ext cx="8229600" cy="954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3200" dirty="0">
                <a:latin typeface="Calibri" panose="020F0502020204030204" pitchFamily="34" charset="0"/>
              </a:rPr>
              <a:t>Výsledek</a:t>
            </a:r>
            <a:endParaRPr lang="en-US" altLang="cs-CZ" sz="3200" dirty="0">
              <a:latin typeface="Calibri" panose="020F0502020204030204" pitchFamily="34" charset="0"/>
            </a:endParaRPr>
          </a:p>
        </p:txBody>
      </p:sp>
      <p:sp>
        <p:nvSpPr>
          <p:cNvPr id="13" name="Rectangle 7"/>
          <p:cNvSpPr txBox="1">
            <a:spLocks noChangeArrowheads="1"/>
          </p:cNvSpPr>
          <p:nvPr/>
        </p:nvSpPr>
        <p:spPr>
          <a:xfrm>
            <a:off x="395288" y="836613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chemeClr val="tx1"/>
                </a:solidFill>
                <a:latin typeface="Calibri" panose="020F0502020204030204" pitchFamily="34" charset="0"/>
              </a:rPr>
              <a:t>Objem každé horniny se rozdělil na 3 části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chemeClr val="tx1"/>
                </a:solidFill>
                <a:latin typeface="Calibri" panose="020F0502020204030204" pitchFamily="34" charset="0"/>
              </a:rPr>
              <a:t>Můžeme upravit barvy v legendě a pokud chceme zjistit objem jednotlivých částí, klikneme na ně přímo ve scéně levým tlačítkem, nebo v produktovém stromu pravým a zvolíme </a:t>
            </a:r>
            <a:r>
              <a:rPr lang="cs-CZ" altLang="cs-CZ" sz="1800" dirty="0" err="1">
                <a:solidFill>
                  <a:schemeClr val="tx1"/>
                </a:solidFill>
                <a:latin typeface="Calibri" panose="020F0502020204030204" pitchFamily="34" charset="0"/>
              </a:rPr>
              <a:t>properties</a:t>
            </a:r>
            <a:endParaRPr lang="en-US" altLang="cs-CZ" sz="1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3779913" y="2564904"/>
            <a:ext cx="1440160" cy="7920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5364411" y="3356991"/>
            <a:ext cx="1909737" cy="86047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2411760" y="4217465"/>
            <a:ext cx="360363" cy="5032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2044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" id="{9AB0BEB9-AB7F-49F5-A1D3-E6D68CBFDBF7}" vid="{33D7DB3A-C1B8-45BD-BD72-8403976141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41</TotalTime>
  <Words>194</Words>
  <Application>Microsoft Office PowerPoint</Application>
  <PresentationFormat>Předvádění na obrazovce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systému Office</vt:lpstr>
      <vt:lpstr>GI231 3D modelování v programu Leapfrog Geo </vt:lpstr>
      <vt:lpstr>Prezentace aplikace PowerPoint</vt:lpstr>
      <vt:lpstr>Prezentace aplikace PowerPoint</vt:lpstr>
    </vt:vector>
  </TitlesOfParts>
  <Company>UGV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GI231 3D modelování v programu Leapfrog Geo</dc:title>
  <dc:creator>Jakub</dc:creator>
  <cp:lastModifiedBy>Vojtěch Wertich</cp:lastModifiedBy>
  <cp:revision>5</cp:revision>
  <dcterms:created xsi:type="dcterms:W3CDTF">2016-05-31T08:36:26Z</dcterms:created>
  <dcterms:modified xsi:type="dcterms:W3CDTF">2020-02-27T14:12:35Z</dcterms:modified>
</cp:coreProperties>
</file>