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4C475B-A62B-4464-835C-0BE1F0407135}" v="1" dt="2020-02-27T14:13:08.9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14" d="100"/>
          <a:sy n="114" d="100"/>
        </p:scale>
        <p:origin x="1560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jtěch Wertich" userId="979c3f01-25ae-4c9e-a512-d63cb0df9f33" providerId="ADAL" clId="{7A4C475B-A62B-4464-835C-0BE1F0407135}"/>
    <pc:docChg chg="modSld">
      <pc:chgData name="Vojtěch Wertich" userId="979c3f01-25ae-4c9e-a512-d63cb0df9f33" providerId="ADAL" clId="{7A4C475B-A62B-4464-835C-0BE1F0407135}" dt="2020-02-27T14:13:13.067" v="2" actId="14100"/>
      <pc:docMkLst>
        <pc:docMk/>
      </pc:docMkLst>
      <pc:sldChg chg="modSp">
        <pc:chgData name="Vojtěch Wertich" userId="979c3f01-25ae-4c9e-a512-d63cb0df9f33" providerId="ADAL" clId="{7A4C475B-A62B-4464-835C-0BE1F0407135}" dt="2020-02-27T14:13:13.067" v="2" actId="14100"/>
        <pc:sldMkLst>
          <pc:docMk/>
          <pc:sldMk cId="4235314286" sldId="256"/>
        </pc:sldMkLst>
        <pc:picChg chg="mod">
          <ac:chgData name="Vojtěch Wertich" userId="979c3f01-25ae-4c9e-a512-d63cb0df9f33" providerId="ADAL" clId="{7A4C475B-A62B-4464-835C-0BE1F0407135}" dt="2020-02-27T14:13:13.067" v="2" actId="14100"/>
          <ac:picMkLst>
            <pc:docMk/>
            <pc:sldMk cId="4235314286" sldId="256"/>
            <ac:picMk id="7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20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332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0735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445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13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40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714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412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78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973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975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14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74637"/>
            <a:ext cx="7772400" cy="2276872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>
                <a:latin typeface="+mn-lt"/>
              </a:rPr>
              <a:t>GI231 </a:t>
            </a:r>
            <a:r>
              <a:rPr lang="en-GB" sz="4000" b="1" dirty="0">
                <a:latin typeface="+mn-lt"/>
              </a:rPr>
              <a:t>3D </a:t>
            </a:r>
            <a:r>
              <a:rPr lang="en-GB" sz="4000" b="1" dirty="0" err="1">
                <a:latin typeface="+mn-lt"/>
              </a:rPr>
              <a:t>modelování</a:t>
            </a:r>
            <a:r>
              <a:rPr lang="en-GB" sz="4000" b="1" dirty="0">
                <a:latin typeface="+mn-lt"/>
              </a:rPr>
              <a:t> v </a:t>
            </a:r>
            <a:r>
              <a:rPr lang="en-GB" sz="4000" b="1" dirty="0" err="1">
                <a:latin typeface="+mn-lt"/>
              </a:rPr>
              <a:t>programu</a:t>
            </a:r>
            <a:r>
              <a:rPr lang="en-GB" sz="4000" b="1" dirty="0">
                <a:latin typeface="+mn-lt"/>
              </a:rPr>
              <a:t> </a:t>
            </a:r>
            <a:r>
              <a:rPr lang="cs-CZ" sz="4000" b="1" dirty="0">
                <a:latin typeface="+mn-lt"/>
              </a:rPr>
              <a:t>Leapfrog</a:t>
            </a:r>
            <a:r>
              <a:rPr lang="en-GB" sz="4000" b="1" dirty="0">
                <a:latin typeface="+mn-lt"/>
              </a:rPr>
              <a:t> Geo</a:t>
            </a:r>
            <a:br>
              <a:rPr lang="cs-CZ" b="1" dirty="0">
                <a:latin typeface="+mn-lt"/>
              </a:rPr>
            </a:br>
            <a:endParaRPr lang="cs-CZ" b="1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2087" y="4293096"/>
            <a:ext cx="3488432" cy="1752600"/>
          </a:xfrm>
        </p:spPr>
        <p:txBody>
          <a:bodyPr/>
          <a:lstStyle/>
          <a:p>
            <a:pPr algn="l"/>
            <a:r>
              <a:rPr lang="cs-CZ" b="1" dirty="0">
                <a:solidFill>
                  <a:schemeClr val="tx1"/>
                </a:solidFill>
              </a:rPr>
              <a:t>Jakub Výravský</a:t>
            </a:r>
          </a:p>
          <a:p>
            <a:pPr algn="l"/>
            <a:r>
              <a:rPr lang="cs-CZ" b="1" dirty="0">
                <a:solidFill>
                  <a:schemeClr val="tx1"/>
                </a:solidFill>
              </a:rPr>
              <a:t>Vojtěch Wertich</a:t>
            </a:r>
          </a:p>
          <a:p>
            <a:pPr algn="l"/>
            <a:r>
              <a:rPr lang="cs-CZ" b="1" dirty="0">
                <a:solidFill>
                  <a:schemeClr val="tx1"/>
                </a:solidFill>
              </a:rPr>
              <a:t>Přemysl Pořádek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9425" y="4978972"/>
            <a:ext cx="1692958" cy="67718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31471"/>
            <a:ext cx="2257425" cy="7239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941168"/>
            <a:ext cx="2040226" cy="1224136"/>
          </a:xfrm>
          <a:prstGeom prst="rect">
            <a:avLst/>
          </a:prstGeom>
        </p:spPr>
      </p:pic>
      <p:sp>
        <p:nvSpPr>
          <p:cNvPr id="10" name="Podnadpis 2"/>
          <p:cNvSpPr txBox="1">
            <a:spLocks/>
          </p:cNvSpPr>
          <p:nvPr/>
        </p:nvSpPr>
        <p:spPr>
          <a:xfrm>
            <a:off x="323528" y="2494688"/>
            <a:ext cx="4323929" cy="1294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b="1" dirty="0">
                <a:solidFill>
                  <a:schemeClr val="tx1"/>
                </a:solidFill>
              </a:rPr>
              <a:t>Lekce: </a:t>
            </a:r>
          </a:p>
          <a:p>
            <a:pPr algn="l"/>
            <a:r>
              <a:rPr lang="cs-CZ" b="1" dirty="0" err="1">
                <a:solidFill>
                  <a:schemeClr val="tx1"/>
                </a:solidFill>
              </a:rPr>
              <a:t>Weathering</a:t>
            </a:r>
            <a:r>
              <a:rPr lang="cs-CZ" b="1" dirty="0">
                <a:solidFill>
                  <a:schemeClr val="tx1"/>
                </a:solidFill>
              </a:rPr>
              <a:t> model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594" y="5656156"/>
            <a:ext cx="1018295" cy="101829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6"/>
          <a:srcRect l="41321" t="9582" b="16959"/>
          <a:stretch/>
        </p:blipFill>
        <p:spPr>
          <a:xfrm>
            <a:off x="4067944" y="1126536"/>
            <a:ext cx="4647707" cy="3814632"/>
          </a:xfrm>
          <a:prstGeom prst="rect">
            <a:avLst/>
          </a:prstGeom>
        </p:spPr>
      </p:pic>
      <p:sp>
        <p:nvSpPr>
          <p:cNvPr id="12" name="Podnadpis 2"/>
          <p:cNvSpPr txBox="1">
            <a:spLocks/>
          </p:cNvSpPr>
          <p:nvPr/>
        </p:nvSpPr>
        <p:spPr>
          <a:xfrm>
            <a:off x="416225" y="6127960"/>
            <a:ext cx="3554463" cy="656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1" dirty="0">
                <a:solidFill>
                  <a:schemeClr val="tx1"/>
                </a:solidFill>
              </a:rPr>
              <a:t>Realizováno v rámci projektu </a:t>
            </a:r>
            <a:r>
              <a:rPr lang="en-GB" sz="1200" b="1" dirty="0">
                <a:solidFill>
                  <a:schemeClr val="tx1"/>
                </a:solidFill>
              </a:rPr>
              <a:t>MUNI/FR/1282/2015</a:t>
            </a:r>
            <a:r>
              <a:rPr lang="cs-CZ" sz="1200" b="1" dirty="0">
                <a:solidFill>
                  <a:schemeClr val="tx1"/>
                </a:solidFill>
              </a:rPr>
              <a:t> – Podpora praktické výuky ložiskové geologie inovací tří volitelných předmětů  </a:t>
            </a:r>
          </a:p>
        </p:txBody>
      </p:sp>
    </p:spTree>
    <p:extLst>
      <p:ext uri="{BB962C8B-B14F-4D97-AF65-F5344CB8AC3E}">
        <p14:creationId xmlns:p14="http://schemas.microsoft.com/office/powerpoint/2010/main" val="423531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Typy povrchů a </a:t>
            </a:r>
            <a:r>
              <a:rPr lang="cs-CZ" sz="1400" b="1" dirty="0" err="1">
                <a:solidFill>
                  <a:schemeClr val="tx1"/>
                </a:solidFill>
              </a:rPr>
              <a:t>weathering</a:t>
            </a:r>
            <a:r>
              <a:rPr lang="cs-CZ" sz="1400" b="1" dirty="0">
                <a:solidFill>
                  <a:schemeClr val="tx1"/>
                </a:solidFill>
              </a:rPr>
              <a:t> model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600"/>
              <a:t>Wayleggo Weathering Model</a:t>
            </a:r>
            <a:endParaRPr lang="en-US" altLang="cs-CZ" sz="360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68313" y="1628775"/>
            <a:ext cx="44021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/>
                </a:solidFill>
              </a:rPr>
              <a:t>V záložce </a:t>
            </a:r>
            <a:r>
              <a:rPr lang="cs-CZ" altLang="cs-CZ" sz="1600" dirty="0" err="1">
                <a:solidFill>
                  <a:schemeClr val="tx1"/>
                </a:solidFill>
              </a:rPr>
              <a:t>geological</a:t>
            </a:r>
            <a:r>
              <a:rPr lang="cs-CZ" altLang="cs-CZ" sz="1600" dirty="0">
                <a:solidFill>
                  <a:schemeClr val="tx1"/>
                </a:solidFill>
              </a:rPr>
              <a:t> </a:t>
            </a:r>
            <a:r>
              <a:rPr lang="cs-CZ" altLang="cs-CZ" sz="1600" dirty="0" err="1">
                <a:solidFill>
                  <a:schemeClr val="tx1"/>
                </a:solidFill>
              </a:rPr>
              <a:t>models</a:t>
            </a:r>
            <a:r>
              <a:rPr lang="cs-CZ" altLang="cs-CZ" sz="1600" dirty="0">
                <a:solidFill>
                  <a:schemeClr val="tx1"/>
                </a:solidFill>
              </a:rPr>
              <a:t> zvolíme nový geologický model, který pojmenujeme </a:t>
            </a:r>
            <a:r>
              <a:rPr lang="cs-CZ" altLang="cs-CZ" sz="1600" dirty="0" err="1">
                <a:solidFill>
                  <a:schemeClr val="tx1"/>
                </a:solidFill>
              </a:rPr>
              <a:t>Wayleggo</a:t>
            </a:r>
            <a:r>
              <a:rPr lang="cs-CZ" altLang="cs-CZ" sz="1600" dirty="0">
                <a:solidFill>
                  <a:schemeClr val="tx1"/>
                </a:solidFill>
              </a:rPr>
              <a:t> </a:t>
            </a:r>
            <a:r>
              <a:rPr lang="cs-CZ" altLang="cs-CZ" sz="1600" dirty="0" err="1">
                <a:solidFill>
                  <a:schemeClr val="tx1"/>
                </a:solidFill>
              </a:rPr>
              <a:t>weathering</a:t>
            </a:r>
            <a:r>
              <a:rPr lang="cs-CZ" altLang="cs-CZ" sz="1600" dirty="0">
                <a:solidFill>
                  <a:schemeClr val="tx1"/>
                </a:solidFill>
              </a:rPr>
              <a:t> model a jako Base </a:t>
            </a:r>
            <a:r>
              <a:rPr lang="cs-CZ" altLang="cs-CZ" sz="1600" dirty="0" err="1">
                <a:solidFill>
                  <a:schemeClr val="tx1"/>
                </a:solidFill>
              </a:rPr>
              <a:t>lithology</a:t>
            </a:r>
            <a:r>
              <a:rPr lang="cs-CZ" altLang="cs-CZ" sz="1600" dirty="0">
                <a:solidFill>
                  <a:schemeClr val="tx1"/>
                </a:solidFill>
              </a:rPr>
              <a:t> </a:t>
            </a:r>
            <a:r>
              <a:rPr lang="cs-CZ" altLang="cs-CZ" sz="1600" dirty="0" err="1">
                <a:solidFill>
                  <a:schemeClr val="tx1"/>
                </a:solidFill>
              </a:rPr>
              <a:t>column</a:t>
            </a:r>
            <a:r>
              <a:rPr lang="cs-CZ" altLang="cs-CZ" sz="1600" dirty="0">
                <a:solidFill>
                  <a:schemeClr val="tx1"/>
                </a:solidFill>
              </a:rPr>
              <a:t> zvolíme „</a:t>
            </a:r>
            <a:r>
              <a:rPr lang="cs-CZ" altLang="cs-CZ" sz="1600" dirty="0" err="1">
                <a:solidFill>
                  <a:schemeClr val="tx1"/>
                </a:solidFill>
              </a:rPr>
              <a:t>weathering</a:t>
            </a:r>
            <a:r>
              <a:rPr lang="cs-CZ" altLang="cs-CZ" sz="1600" dirty="0">
                <a:solidFill>
                  <a:schemeClr val="tx1"/>
                </a:solidFill>
              </a:rPr>
              <a:t>“, který již máme </a:t>
            </a:r>
            <a:r>
              <a:rPr lang="cs-CZ" altLang="cs-CZ" sz="1600" dirty="0" err="1">
                <a:solidFill>
                  <a:schemeClr val="tx1"/>
                </a:solidFill>
              </a:rPr>
              <a:t>naimportovaný</a:t>
            </a:r>
            <a:endParaRPr lang="cs-CZ" altLang="cs-CZ" sz="1600" dirty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600" dirty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/>
                </a:solidFill>
              </a:rPr>
              <a:t>Nastavíme adekvátně prostorový rozsah modelu a rozlišení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600" dirty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/>
                </a:solidFill>
              </a:rPr>
              <a:t>S daty o zvětrávání, alteracích, případně dalšími můžeme pracovat stejně, jako by se jednalo o horniny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600" dirty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/>
                </a:solidFill>
              </a:rPr>
              <a:t>Zkuste si samostatně rozhodnout jak tento model vytvoříte (jaké typy povrchů použijete atd.), existuje více možností řešení (já jsem přišel jen na jedno)</a:t>
            </a:r>
            <a:endParaRPr lang="en-US" altLang="cs-CZ" sz="1600" dirty="0">
              <a:solidFill>
                <a:schemeClr val="tx1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4" t="15588" r="46559" b="32310"/>
          <a:stretch>
            <a:fillRect/>
          </a:stretch>
        </p:blipFill>
        <p:spPr bwMode="auto">
          <a:xfrm>
            <a:off x="5292725" y="1557338"/>
            <a:ext cx="3067050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4870450" y="3059089"/>
            <a:ext cx="1933575" cy="9549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4572000" y="3141663"/>
            <a:ext cx="2520950" cy="15827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4870450" y="2353034"/>
            <a:ext cx="2078038" cy="6790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6297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Typy povrchů a </a:t>
            </a:r>
            <a:r>
              <a:rPr lang="cs-CZ" sz="1400" b="1" dirty="0" err="1">
                <a:solidFill>
                  <a:schemeClr val="tx1"/>
                </a:solidFill>
              </a:rPr>
              <a:t>weathering</a:t>
            </a:r>
            <a:r>
              <a:rPr lang="cs-CZ" sz="1400" b="1" dirty="0">
                <a:solidFill>
                  <a:schemeClr val="tx1"/>
                </a:solidFill>
              </a:rPr>
              <a:t> model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197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dirty="0">
                <a:latin typeface="Calibri" panose="020F0502020204030204" pitchFamily="34" charset="0"/>
              </a:rPr>
              <a:t>Jak by měl model vypadat</a:t>
            </a:r>
            <a:endParaRPr lang="en-US" altLang="cs-CZ" sz="3200" dirty="0">
              <a:latin typeface="Calibri" panose="020F0502020204030204" pitchFamily="34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7" t="11333" b="34669"/>
          <a:stretch>
            <a:fillRect/>
          </a:stretch>
        </p:blipFill>
        <p:spPr bwMode="auto">
          <a:xfrm>
            <a:off x="250825" y="1196975"/>
            <a:ext cx="5184775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620792" y="1885860"/>
            <a:ext cx="2880816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dirty="0"/>
              <a:t>Dáme si do scény pouze vrty a zamyslíme se, jak by měly vypadat povrchy, které potřebujeme.</a:t>
            </a:r>
            <a:endParaRPr lang="en-US" altLang="cs-CZ" dirty="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2" t="11354" b="28520"/>
          <a:stretch>
            <a:fillRect/>
          </a:stretch>
        </p:blipFill>
        <p:spPr bwMode="auto">
          <a:xfrm>
            <a:off x="3779912" y="3933825"/>
            <a:ext cx="5292651" cy="263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22296" y="4355206"/>
            <a:ext cx="3312368" cy="17543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dirty="0"/>
              <a:t>Je geologicky rozumné před-pokládat, že celý povrch by měl být pokryt červenou vrstvou „oxide“ a neměla by zde naopak vystupovat vrstva „</a:t>
            </a:r>
            <a:r>
              <a:rPr lang="cs-CZ" altLang="cs-CZ" dirty="0" err="1"/>
              <a:t>fresh</a:t>
            </a:r>
            <a:r>
              <a:rPr lang="cs-CZ" altLang="cs-CZ" dirty="0"/>
              <a:t>“.</a:t>
            </a: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30016345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" id="{9AB0BEB9-AB7F-49F5-A1D3-E6D68CBFDBF7}" vid="{33D7DB3A-C1B8-45BD-BD72-8403976141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16</TotalTime>
  <Words>207</Words>
  <Application>Microsoft Office PowerPoint</Application>
  <PresentationFormat>Předvádění na obrazovce (4:3)</PresentationFormat>
  <Paragraphs>20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6" baseType="lpstr">
      <vt:lpstr>Arial</vt:lpstr>
      <vt:lpstr>Calibri</vt:lpstr>
      <vt:lpstr>Motiv systému Office</vt:lpstr>
      <vt:lpstr>GI231 3D modelování v programu Leapfrog Geo </vt:lpstr>
      <vt:lpstr>Prezentace aplikace PowerPoint</vt:lpstr>
      <vt:lpstr>Prezentace aplikace PowerPoint</vt:lpstr>
    </vt:vector>
  </TitlesOfParts>
  <Company>UGV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GI231 3D modelování v programu Leapfrog Geo </dc:title>
  <dc:creator>Jakub</dc:creator>
  <cp:lastModifiedBy>Vojtěch Wertich</cp:lastModifiedBy>
  <cp:revision>7</cp:revision>
  <dcterms:created xsi:type="dcterms:W3CDTF">2016-05-31T08:20:46Z</dcterms:created>
  <dcterms:modified xsi:type="dcterms:W3CDTF">2020-02-27T14:13:15Z</dcterms:modified>
</cp:coreProperties>
</file>