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90B9DC-3DCA-4947-BCF4-48D289621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EB26F8B-500B-4C24-9397-7184BF072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597DF15-8072-4106-8F63-B3523950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C9136E1-FF70-4E87-9B29-CD687F98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6E9D092-7584-408F-B767-3F4D5AD5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8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EEB5A1-2429-4000-A6D3-03BABB6A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3D73F6C-3376-4577-A391-0F8355AF8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90DA277-960B-463B-90E1-80B7DBF45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C772BF4-7002-41F0-81DA-87F2D2A4F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D5DB6BA-75B4-4FA9-BE63-5B00616F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16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766A93D-BB23-4845-B09E-BFADC75450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05188E9-2A37-4B61-AC1B-09D23DD0D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4AF6340-BC1D-4E03-A581-2DFEFCEC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C71C41-AE77-4DA7-8CA3-572525C6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AB687DF-00A2-49BB-A7DA-41F02D35A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73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526C7A-44A8-4C0E-BDD4-2FBF5B19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086506D-359C-4F80-BB8F-30C30CCF9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8A8AF20-F709-47F4-93F3-7254E0E4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62F8852-C427-4987-9DED-95717A7F0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C39439C-C169-4C6C-A418-F5CB07BB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02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AA96E2-2070-474B-843A-12948C5C9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C192AC3-1A9F-4794-8567-8F5243CC2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8FC1CE4-2FE3-41A6-8195-464C77C1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780D7F3-59DF-4D15-BCAE-49D21E05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86277BB-D909-4261-B6B4-49213386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8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BCF826-5FE5-4ABE-BA1B-F7721330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A16790A-54BE-47A1-9C15-4289D84CE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96380D4-6606-430E-8F26-82A3D66DB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EAB6C7C-762F-447C-B41C-832C2BD6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FEEE0C2-42A1-47F6-8DF6-8A08A06BA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3E6EE0C-6C29-4F5E-BBAE-EDAB966A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6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A0AB6B-156A-406F-9A8B-0D5D80AC0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ED550EC-35EA-4978-9C7D-B0B5A2B23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27662DB-DDC3-456C-9283-EBE74E368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EEC279AB-BF25-4D02-89BF-9DF6141D6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73146E5C-6C42-4FF6-B8FB-12324235C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3B9A6E19-20F3-46FE-83E2-99A7291E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480F6295-AA37-4939-BB58-A02E4BE7D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EA16BE5E-3DE9-43EB-96C2-BEDC71F4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52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043766-96B6-4CB0-B6D6-0A2F02A6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2170AD0-72CB-4E80-8518-D9626097D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0DF4CD2-F9FC-4551-9E18-D70623AF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2DB9296-B4A1-439F-B41F-82E7C87C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81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4F63395-EBF2-4C94-AA2C-4446F474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42DBF83D-185E-4898-9D88-EBEE4C12F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ADB032F-2C2A-4482-AC2C-4FC38AF7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68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79BA7E-292D-45D2-A453-E822E346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FBE54AF-4F20-440B-BB85-4D6B45AD9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F20AC591-2A98-429A-A467-C30A37C0E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D0A0D5F-E35E-48F9-898C-3F5D7D41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6E930E3-7754-4D11-A0BB-A5295CF60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D350009-197F-418A-B4DE-7E56BF88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15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C6F1E1-A778-4117-8F5F-30AF51A07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7E5CB74-E068-4111-9049-963616A9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824CE12-3D6B-409B-AAB8-68ACFB51B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9FDDF87-12AE-44CD-962E-38E7F485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E08D38D-00D0-40EF-83F6-56AEFF4C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52CF6EF-8AAF-4F4D-80AF-7A3274F2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93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3A46B5B6-4FDF-4296-95AC-B88A6184F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395F96A-2C0D-4AA2-B50B-5A8AA96EB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CCA0F14-FDE2-427A-83FA-E7E38468A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C3DC0-A8A8-4E8E-9944-FA31BF86FF19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6D5B175-6D18-4C60-9DB8-07AD65E5D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E8E321B-A3DC-43D5-A884-338BBD8BC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4F25-538B-49BA-B1A3-99930950C7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3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A1166A-FEAB-4E5D-A9EF-058C4FB14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Comparing and Contrasting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9C3490F-1129-4F5F-B947-2C27FE38E7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45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51F6EB-A385-49B6-AEBE-1604C85C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Comparing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74A22DE-AB3B-4FC3-A27D-268CE743C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Both</a:t>
            </a:r>
          </a:p>
          <a:p>
            <a:pPr marL="0" indent="0">
              <a:buNone/>
            </a:pPr>
            <a:r>
              <a:rPr lang="en-GB" dirty="0"/>
              <a:t>Similar to</a:t>
            </a:r>
          </a:p>
          <a:p>
            <a:pPr marL="0" indent="0">
              <a:buNone/>
            </a:pPr>
            <a:r>
              <a:rPr lang="en-GB" dirty="0"/>
              <a:t>Like</a:t>
            </a:r>
          </a:p>
          <a:p>
            <a:pPr marL="0" indent="0">
              <a:buNone/>
            </a:pPr>
            <a:r>
              <a:rPr lang="en-GB" dirty="0"/>
              <a:t>Also</a:t>
            </a:r>
          </a:p>
          <a:p>
            <a:pPr marL="0" indent="0">
              <a:buNone/>
            </a:pPr>
            <a:r>
              <a:rPr lang="en-GB" dirty="0"/>
              <a:t>Too</a:t>
            </a:r>
          </a:p>
          <a:p>
            <a:pPr marL="0" indent="0">
              <a:buNone/>
            </a:pPr>
            <a:r>
              <a:rPr lang="en-GB" dirty="0"/>
              <a:t>Same as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80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8E1D5C-256B-4E60-A8C6-0B845677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Contrasting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1D136E2-EDE2-4C55-A788-A80E301F7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Although				Unlike </a:t>
            </a:r>
          </a:p>
          <a:p>
            <a:pPr marL="0" indent="0">
              <a:buNone/>
            </a:pPr>
            <a:r>
              <a:rPr lang="en-GB" dirty="0"/>
              <a:t>Despite				However </a:t>
            </a:r>
          </a:p>
          <a:p>
            <a:pPr marL="0" indent="0">
              <a:buNone/>
            </a:pPr>
            <a:r>
              <a:rPr lang="en-GB" dirty="0"/>
              <a:t>Whereas</a:t>
            </a:r>
          </a:p>
          <a:p>
            <a:pPr marL="0" indent="0">
              <a:buNone/>
            </a:pPr>
            <a:r>
              <a:rPr lang="en-GB" dirty="0"/>
              <a:t>While</a:t>
            </a:r>
          </a:p>
          <a:p>
            <a:pPr marL="0" indent="0">
              <a:buNone/>
            </a:pPr>
            <a:r>
              <a:rPr lang="en-GB" dirty="0"/>
              <a:t>As opposed to</a:t>
            </a:r>
          </a:p>
          <a:p>
            <a:pPr marL="0" indent="0">
              <a:buNone/>
            </a:pPr>
            <a:r>
              <a:rPr lang="en-GB" dirty="0"/>
              <a:t>In contrast to</a:t>
            </a:r>
          </a:p>
          <a:p>
            <a:pPr marL="0" indent="0">
              <a:buNone/>
            </a:pPr>
            <a:r>
              <a:rPr lang="en-GB" dirty="0"/>
              <a:t>On the other hand </a:t>
            </a:r>
          </a:p>
          <a:p>
            <a:pPr marL="0" indent="0">
              <a:buNone/>
            </a:pPr>
            <a:r>
              <a:rPr lang="en-GB" dirty="0"/>
              <a:t>Different from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40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Both</a:t>
            </a:r>
            <a:r>
              <a:rPr lang="en-AU" dirty="0" smtClean="0"/>
              <a:t> bacteria and viruses are microbes that can cause </a:t>
            </a:r>
            <a:r>
              <a:rPr lang="en-AU" dirty="0" err="1" smtClean="0"/>
              <a:t>dieseases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r>
              <a:rPr lang="en-AU" b="1" dirty="0" smtClean="0"/>
              <a:t>Similar to</a:t>
            </a:r>
            <a:r>
              <a:rPr lang="en-AU" dirty="0" smtClean="0"/>
              <a:t> bacteria, viruses can spread quite easily.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Whereas </a:t>
            </a:r>
            <a:r>
              <a:rPr lang="en-AU" dirty="0" smtClean="0"/>
              <a:t>bacteria contain ribosomes, viruses lack ribosomes.</a:t>
            </a:r>
          </a:p>
          <a:p>
            <a:pPr marL="0" indent="0">
              <a:buNone/>
            </a:pPr>
            <a:r>
              <a:rPr lang="en-AU" b="1" dirty="0" smtClean="0"/>
              <a:t>As opposed to </a:t>
            </a:r>
            <a:r>
              <a:rPr lang="en-AU" dirty="0" smtClean="0"/>
              <a:t>viruses, bacteria are able to reproduce by themselves.</a:t>
            </a:r>
          </a:p>
          <a:p>
            <a:pPr marL="0" indent="0">
              <a:buNone/>
            </a:pPr>
            <a:r>
              <a:rPr lang="en-AU" dirty="0" smtClean="0"/>
              <a:t>Bacteria </a:t>
            </a:r>
            <a:r>
              <a:rPr lang="en-AU" b="1" dirty="0" smtClean="0"/>
              <a:t>differ from </a:t>
            </a:r>
            <a:r>
              <a:rPr lang="en-AU" dirty="0" smtClean="0"/>
              <a:t>viruses in size – they are larger.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9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C2AAE5-B558-4CDA-8687-51F3F4AA0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0331560-15D8-4D38-96E2-3548F82A8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Both</a:t>
            </a:r>
            <a:r>
              <a:rPr lang="en-GB" dirty="0"/>
              <a:t> solids and liquids have a definite volume. </a:t>
            </a:r>
          </a:p>
          <a:p>
            <a:pPr marL="0" indent="0">
              <a:buNone/>
            </a:pPr>
            <a:r>
              <a:rPr lang="en-GB" b="1" dirty="0"/>
              <a:t>Similar to </a:t>
            </a:r>
            <a:r>
              <a:rPr lang="en-GB" dirty="0"/>
              <a:t>gases, liquids have an indefinite shape. </a:t>
            </a:r>
          </a:p>
          <a:p>
            <a:pPr marL="0" indent="0">
              <a:buNone/>
            </a:pPr>
            <a:r>
              <a:rPr lang="en-GB" b="1" dirty="0"/>
              <a:t>Like </a:t>
            </a:r>
            <a:r>
              <a:rPr lang="en-GB" dirty="0"/>
              <a:t>solids, liquids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definite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b="1" dirty="0"/>
              <a:t>Neither </a:t>
            </a:r>
            <a:r>
              <a:rPr lang="en-GB" dirty="0"/>
              <a:t>solids nor liquids are compressible.</a:t>
            </a:r>
          </a:p>
          <a:p>
            <a:pPr marL="0" indent="0">
              <a:buNone/>
            </a:pPr>
            <a:r>
              <a:rPr lang="en-GB" b="1" dirty="0"/>
              <a:t>Whereas</a:t>
            </a:r>
            <a:r>
              <a:rPr lang="en-GB" dirty="0"/>
              <a:t> gases are compressible, solids are incompressible.</a:t>
            </a:r>
          </a:p>
          <a:p>
            <a:pPr marL="0" indent="0">
              <a:buNone/>
            </a:pPr>
            <a:r>
              <a:rPr lang="en-GB" b="1" dirty="0"/>
              <a:t>As opposed to</a:t>
            </a:r>
            <a:r>
              <a:rPr lang="en-GB" dirty="0"/>
              <a:t> solids, gases have great intermolecular space between particles.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1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127</Words>
  <Application>Microsoft Office PowerPoint</Application>
  <PresentationFormat>Vlastní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Comparing and Contrasting </vt:lpstr>
      <vt:lpstr>Comparing </vt:lpstr>
      <vt:lpstr>Contrasting </vt:lpstr>
      <vt:lpstr>Examples </vt:lpstr>
      <vt:lpstr>Examples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and Contrasting </dc:title>
  <dc:creator>Marta Vankova</dc:creator>
  <cp:lastModifiedBy>uzivatel</cp:lastModifiedBy>
  <cp:revision>4</cp:revision>
  <dcterms:created xsi:type="dcterms:W3CDTF">2019-10-06T18:10:05Z</dcterms:created>
  <dcterms:modified xsi:type="dcterms:W3CDTF">2020-03-03T20:46:37Z</dcterms:modified>
</cp:coreProperties>
</file>