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theme/themeOverride30.xml" ContentType="application/vnd.openxmlformats-officedocument.themeOverride+xml"/>
  <Override PartName="/ppt/charts/chart31.xml" ContentType="application/vnd.openxmlformats-officedocument.drawingml.chart+xml"/>
  <Override PartName="/ppt/theme/themeOverride31.xml" ContentType="application/vnd.openxmlformats-officedocument.themeOverride+xml"/>
  <Override PartName="/ppt/charts/chart32.xml" ContentType="application/vnd.openxmlformats-officedocument.drawingml.chart+xml"/>
  <Override PartName="/ppt/theme/themeOverride3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86" r:id="rId3"/>
    <p:sldId id="296" r:id="rId4"/>
    <p:sldId id="277" r:id="rId5"/>
    <p:sldId id="278" r:id="rId6"/>
    <p:sldId id="298" r:id="rId7"/>
    <p:sldId id="299" r:id="rId8"/>
    <p:sldId id="258" r:id="rId9"/>
    <p:sldId id="259" r:id="rId10"/>
    <p:sldId id="266" r:id="rId11"/>
    <p:sldId id="267" r:id="rId12"/>
    <p:sldId id="268" r:id="rId13"/>
    <p:sldId id="269" r:id="rId14"/>
    <p:sldId id="279" r:id="rId15"/>
    <p:sldId id="301" r:id="rId16"/>
    <p:sldId id="276" r:id="rId17"/>
    <p:sldId id="275" r:id="rId18"/>
    <p:sldId id="290" r:id="rId19"/>
    <p:sldId id="292" r:id="rId20"/>
    <p:sldId id="295" r:id="rId21"/>
    <p:sldId id="291" r:id="rId22"/>
    <p:sldId id="293" r:id="rId23"/>
    <p:sldId id="294" r:id="rId24"/>
    <p:sldId id="270" r:id="rId25"/>
    <p:sldId id="280" r:id="rId26"/>
    <p:sldId id="300" r:id="rId27"/>
  </p:sldIdLst>
  <p:sldSz cx="9144000" cy="6858000" type="screen4x3"/>
  <p:notesSz cx="7099300" cy="102346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 varScale="1">
        <p:scale>
          <a:sx n="123" d="100"/>
          <a:sy n="123" d="100"/>
        </p:scale>
        <p:origin x="8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Kychov&#225;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Kyjovkanp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Vysledky-po-rocich-parametryBlanice.xls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Vysledky-po-rocich-parametryBlanice.xls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B&#283;l&#225;Jesen&#237;k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B&#237;l&#253;potok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Kychov&#225;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Zdechovka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Borovnice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Vysledky-po-rocich-parametryBlanice.xls" TargetMode="External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Doln&#237;Bory.xlsx" TargetMode="External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Kychov&#225;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Skaln&#237;Ml&#253;n.xlsx" TargetMode="External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Rychmanov.xlsx" TargetMode="External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Kyjovkanp.xlsx" TargetMode="External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Vysledky-po-rocich-parametryBlanice.xls" TargetMode="External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Vysledky-po-rocich-parametryBlanice.xls" TargetMode="External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B&#283;l&#225;Jesen&#237;k.xlsx" TargetMode="External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B&#237;l&#253;potok.xlsx" TargetMode="External"/><Relationship Id="rId1" Type="http://schemas.openxmlformats.org/officeDocument/2006/relationships/themeOverride" Target="../theme/themeOverride2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B&#237;l&#253;potok.xlsx" TargetMode="External"/><Relationship Id="rId1" Type="http://schemas.openxmlformats.org/officeDocument/2006/relationships/themeOverride" Target="../theme/themeOverride27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B&#237;l&#253;potok.xlsx" TargetMode="External"/><Relationship Id="rId1" Type="http://schemas.openxmlformats.org/officeDocument/2006/relationships/themeOverride" Target="../theme/themeOverride28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B&#237;l&#253;potok.xlsx" TargetMode="External"/><Relationship Id="rId1" Type="http://schemas.openxmlformats.org/officeDocument/2006/relationships/themeOverride" Target="../theme/themeOverride2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Kychov&#225;.xlsx" TargetMode="External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B&#237;l&#253;potok.xlsx" TargetMode="External"/><Relationship Id="rId1" Type="http://schemas.openxmlformats.org/officeDocument/2006/relationships/themeOverride" Target="../theme/themeOverride30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B&#237;l&#253;potok.xlsx" TargetMode="External"/><Relationship Id="rId1" Type="http://schemas.openxmlformats.org/officeDocument/2006/relationships/themeOverride" Target="../theme/themeOverride31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B&#237;l&#253;potok.xlsx" TargetMode="External"/><Relationship Id="rId1" Type="http://schemas.openxmlformats.org/officeDocument/2006/relationships/themeOverride" Target="../theme/themeOverride3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Zdechovka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Borovnice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Vysledky-po-rocich-parametryBlanice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Doln&#237;Bory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Skaln&#237;Ml&#253;n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Rychmanov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2530571014805526E-2"/>
          <c:y val="3.7689336381132955E-2"/>
          <c:w val="0.94727390796753941"/>
          <c:h val="0.9480271898718593"/>
        </c:manualLayout>
      </c:layout>
      <c:scatterChart>
        <c:scatterStyle val="lineMarker"/>
        <c:varyColors val="0"/>
        <c:ser>
          <c:idx val="0"/>
          <c:order val="0"/>
          <c:tx>
            <c:v>Příklad složitějšího tvaru roční křivky překročení s LN3</c:v>
          </c:tx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yVal>
            <c:numRef>
              <c:f>List1!$O$3:$O$26300</c:f>
              <c:numCache>
                <c:formatCode>0.0000</c:formatCode>
                <c:ptCount val="26298"/>
                <c:pt idx="0">
                  <c:v>18.549648793022488</c:v>
                </c:pt>
                <c:pt idx="1">
                  <c:v>13.102606750669239</c:v>
                </c:pt>
                <c:pt idx="2">
                  <c:v>10.561041800923242</c:v>
                </c:pt>
                <c:pt idx="3">
                  <c:v>9.0054450039711114</c:v>
                </c:pt>
                <c:pt idx="4">
                  <c:v>7.9265288754369596</c:v>
                </c:pt>
                <c:pt idx="5">
                  <c:v>7.1214903762591524</c:v>
                </c:pt>
                <c:pt idx="6">
                  <c:v>6.4911391989387663</c:v>
                </c:pt>
                <c:pt idx="7">
                  <c:v>5.9803568403228873</c:v>
                </c:pt>
                <c:pt idx="8">
                  <c:v>5.5557029843315986</c:v>
                </c:pt>
                <c:pt idx="9">
                  <c:v>5.1955391081697204</c:v>
                </c:pt>
                <c:pt idx="10">
                  <c:v>4.8851540830569178</c:v>
                </c:pt>
                <c:pt idx="11">
                  <c:v>4.6141470011188455</c:v>
                </c:pt>
                <c:pt idx="12">
                  <c:v>4.374926510768673</c:v>
                </c:pt>
                <c:pt idx="13">
                  <c:v>4.1618036797875222</c:v>
                </c:pt>
                <c:pt idx="14">
                  <c:v>3.9704192926720663</c:v>
                </c:pt>
                <c:pt idx="15">
                  <c:v>3.7973688829312651</c:v>
                </c:pt>
                <c:pt idx="16">
                  <c:v>3.639949508333955</c:v>
                </c:pt>
                <c:pt idx="17">
                  <c:v>3.495984118857987</c:v>
                </c:pt>
                <c:pt idx="18">
                  <c:v>3.3636968785355674</c:v>
                </c:pt>
                <c:pt idx="19">
                  <c:v>3.2416228328132259</c:v>
                </c:pt>
                <c:pt idx="20">
                  <c:v>3.1285412652382614</c:v>
                </c:pt>
                <c:pt idx="21">
                  <c:v>3.0234257307775603</c:v>
                </c:pt>
                <c:pt idx="22">
                  <c:v>2.9254060455021325</c:v>
                </c:pt>
                <c:pt idx="23">
                  <c:v>2.833738990521796</c:v>
                </c:pt>
                <c:pt idx="24">
                  <c:v>2.7477854623683209</c:v>
                </c:pt>
                <c:pt idx="25">
                  <c:v>2.6669924571250512</c:v>
                </c:pt>
                <c:pt idx="26">
                  <c:v>2.5908787240863167</c:v>
                </c:pt>
                <c:pt idx="27">
                  <c:v>2.5190232368554</c:v>
                </c:pt>
                <c:pt idx="28">
                  <c:v>2.4510558503110103</c:v>
                </c:pt>
                <c:pt idx="29">
                  <c:v>2.3866496698448194</c:v>
                </c:pt>
                <c:pt idx="30">
                  <c:v>2.3255147738920541</c:v>
                </c:pt>
                <c:pt idx="31">
                  <c:v>2.2673930149295725</c:v>
                </c:pt>
                <c:pt idx="32">
                  <c:v>2.2120536865807909</c:v>
                </c:pt>
                <c:pt idx="33">
                  <c:v>2.1592898913095948</c:v>
                </c:pt>
                <c:pt idx="34">
                  <c:v>2.1089154786489366</c:v>
                </c:pt>
                <c:pt idx="35">
                  <c:v>2.0607624509984883</c:v>
                </c:pt>
                <c:pt idx="36">
                  <c:v>2.0146787548914684</c:v>
                </c:pt>
                <c:pt idx="37">
                  <c:v>1.970526391829031</c:v>
                </c:pt>
                <c:pt idx="38">
                  <c:v>1.9281797954488784</c:v>
                </c:pt>
                <c:pt idx="39">
                  <c:v>1.8875244317718731</c:v>
                </c:pt>
                <c:pt idx="40">
                  <c:v>1.8484555871791881</c:v>
                </c:pt>
                <c:pt idx="41">
                  <c:v>1.8108773150816002</c:v>
                </c:pt>
                <c:pt idx="42">
                  <c:v>1.7747015173046228</c:v>
                </c:pt>
                <c:pt idx="43">
                  <c:v>1.7398471402979352</c:v>
                </c:pt>
                <c:pt idx="44">
                  <c:v>1.706239469590954</c:v>
                </c:pt>
                <c:pt idx="45">
                  <c:v>1.6738095086179428</c:v>
                </c:pt>
                <c:pt idx="46">
                  <c:v>1.6424934302491012</c:v>
                </c:pt>
                <c:pt idx="47">
                  <c:v>1.6122320911855994</c:v>
                </c:pt>
                <c:pt idx="48">
                  <c:v>1.5829706008821018</c:v>
                </c:pt>
                <c:pt idx="49">
                  <c:v>1.5546579379101597</c:v>
                </c:pt>
                <c:pt idx="50">
                  <c:v>1.5272466077174567</c:v>
                </c:pt>
                <c:pt idx="51">
                  <c:v>1.5006923366093412</c:v>
                </c:pt>
                <c:pt idx="52">
                  <c:v>1.4749537975108837</c:v>
                </c:pt>
                <c:pt idx="53">
                  <c:v>1.4499923636842686</c:v>
                </c:pt>
                <c:pt idx="54">
                  <c:v>1.425771887097802</c:v>
                </c:pt>
                <c:pt idx="55">
                  <c:v>1.4022584985850224</c:v>
                </c:pt>
                <c:pt idx="56">
                  <c:v>1.3794204273088624</c:v>
                </c:pt>
                <c:pt idx="57">
                  <c:v>1.3572278373670454</c:v>
                </c:pt>
                <c:pt idx="58">
                  <c:v>1.3356526796497592</c:v>
                </c:pt>
                <c:pt idx="59">
                  <c:v>1.3146685572968877</c:v>
                </c:pt>
                <c:pt idx="60">
                  <c:v>1.2942506033051242</c:v>
                </c:pt>
                <c:pt idx="61">
                  <c:v>1.2743753690106285</c:v>
                </c:pt>
                <c:pt idx="62">
                  <c:v>1.2550207223246475</c:v>
                </c:pt>
                <c:pt idx="63">
                  <c:v>1.2361657547309735</c:v>
                </c:pt>
                <c:pt idx="64">
                  <c:v>1.2177906961685281</c:v>
                </c:pt>
                <c:pt idx="65">
                  <c:v>1.1998768370219512</c:v>
                </c:pt>
                <c:pt idx="66">
                  <c:v>1.1824064565301036</c:v>
                </c:pt>
                <c:pt idx="67">
                  <c:v>1.1653627569984653</c:v>
                </c:pt>
                <c:pt idx="68">
                  <c:v>1.1487298032682127</c:v>
                </c:pt>
                <c:pt idx="69">
                  <c:v>1.1324924669533467</c:v>
                </c:pt>
                <c:pt idx="70">
                  <c:v>1.116636375008929</c:v>
                </c:pt>
                <c:pt idx="71">
                  <c:v>1.1011478622389355</c:v>
                </c:pt>
                <c:pt idx="72">
                  <c:v>1.0860139273925871</c:v>
                </c:pt>
                <c:pt idx="73">
                  <c:v>1.0712221925334586</c:v>
                </c:pt>
                <c:pt idx="74">
                  <c:v>1.0567608653974112</c:v>
                </c:pt>
                <c:pt idx="75">
                  <c:v>1.0426187044833379</c:v>
                </c:pt>
                <c:pt idx="76">
                  <c:v>1.0287849866456547</c:v>
                </c:pt>
                <c:pt idx="77">
                  <c:v>1.015249476979776</c:v>
                </c:pt>
                <c:pt idx="78">
                  <c:v>1.0020024008115485</c:v>
                </c:pt>
                <c:pt idx="79">
                  <c:v>0.98903441761943967</c:v>
                </c:pt>
                <c:pt idx="80">
                  <c:v>0.97633659673406958</c:v>
                </c:pt>
                <c:pt idx="81">
                  <c:v>0.96390039467395328</c:v>
                </c:pt>
                <c:pt idx="82">
                  <c:v>0.95171763398905473</c:v>
                </c:pt>
                <c:pt idx="83">
                  <c:v>0.93978048349524146</c:v>
                </c:pt>
                <c:pt idx="84">
                  <c:v>0.92808143979303481</c:v>
                </c:pt>
                <c:pt idx="85">
                  <c:v>0.91661330997340196</c:v>
                </c:pt>
                <c:pt idx="86">
                  <c:v>0.90536919542167538</c:v>
                </c:pt>
                <c:pt idx="87">
                  <c:v>0.89434247663829924</c:v>
                </c:pt>
                <c:pt idx="88">
                  <c:v>0.88352679900197595</c:v>
                </c:pt>
                <c:pt idx="89">
                  <c:v>0.87291605940695383</c:v>
                </c:pt>
                <c:pt idx="90">
                  <c:v>0.86250439371187881</c:v>
                </c:pt>
                <c:pt idx="91">
                  <c:v>0.8522861649426976</c:v>
                </c:pt>
                <c:pt idx="92">
                  <c:v>0.84225595219678207</c:v>
                </c:pt>
                <c:pt idx="93">
                  <c:v>0.83240854019963439</c:v>
                </c:pt>
                <c:pt idx="94">
                  <c:v>0.82273890946940309</c:v>
                </c:pt>
                <c:pt idx="95">
                  <c:v>0.81324222704792515</c:v>
                </c:pt>
                <c:pt idx="96">
                  <c:v>0.80391383776022129</c:v>
                </c:pt>
                <c:pt idx="97">
                  <c:v>0.79474925596727841</c:v>
                </c:pt>
                <c:pt idx="98">
                  <c:v>0.78574415777962825</c:v>
                </c:pt>
                <c:pt idx="99">
                  <c:v>0.77689437370167425</c:v>
                </c:pt>
                <c:pt idx="100">
                  <c:v>0.76819588167895136</c:v>
                </c:pt>
                <c:pt idx="101">
                  <c:v>0.75964480052254313</c:v>
                </c:pt>
                <c:pt idx="102">
                  <c:v>0.75123738368678694</c:v>
                </c:pt>
                <c:pt idx="103">
                  <c:v>0.74297001337809476</c:v>
                </c:pt>
                <c:pt idx="104">
                  <c:v>0.73483919497431893</c:v>
                </c:pt>
                <c:pt idx="105">
                  <c:v>0.72684155173554932</c:v>
                </c:pt>
                <c:pt idx="106">
                  <c:v>0.71897381978856933</c:v>
                </c:pt>
                <c:pt idx="107">
                  <c:v>0.71123284336843828</c:v>
                </c:pt>
                <c:pt idx="108">
                  <c:v>0.70361557030179833</c:v>
                </c:pt>
                <c:pt idx="109">
                  <c:v>0.69611904771757205</c:v>
                </c:pt>
                <c:pt idx="110">
                  <c:v>0.68874041797167518</c:v>
                </c:pt>
                <c:pt idx="111">
                  <c:v>0.68147691477327044</c:v>
                </c:pt>
                <c:pt idx="112">
                  <c:v>0.67432585950092339</c:v>
                </c:pt>
                <c:pt idx="113">
                  <c:v>0.66728465769777978</c:v>
                </c:pt>
                <c:pt idx="114">
                  <c:v>0.66035079573560429</c:v>
                </c:pt>
                <c:pt idx="115">
                  <c:v>0.65352183763817528</c:v>
                </c:pt>
                <c:pt idx="116">
                  <c:v>0.64679542205513685</c:v>
                </c:pt>
                <c:pt idx="117">
                  <c:v>0.64016925937798863</c:v>
                </c:pt>
                <c:pt idx="118">
                  <c:v>0.63364112899040603</c:v>
                </c:pt>
                <c:pt idx="119">
                  <c:v>0.62720887664558123</c:v>
                </c:pt>
                <c:pt idx="120">
                  <c:v>0.62087041196373072</c:v>
                </c:pt>
                <c:pt idx="121">
                  <c:v>0.61462370604332928</c:v>
                </c:pt>
                <c:pt idx="122">
                  <c:v>0.60846678918003394</c:v>
                </c:pt>
                <c:pt idx="123">
                  <c:v>0.60239774868762308</c:v>
                </c:pt>
                <c:pt idx="124">
                  <c:v>0.59641472681561636</c:v>
                </c:pt>
                <c:pt idx="125">
                  <c:v>0.59051591875856269</c:v>
                </c:pt>
                <c:pt idx="126">
                  <c:v>0.5846995707522793</c:v>
                </c:pt>
                <c:pt idx="127">
                  <c:v>0.57896397825259993</c:v>
                </c:pt>
                <c:pt idx="128">
                  <c:v>0.57330748419245592</c:v>
                </c:pt>
                <c:pt idx="129">
                  <c:v>0.56772847731334664</c:v>
                </c:pt>
                <c:pt idx="130">
                  <c:v>0.56222539056748899</c:v>
                </c:pt>
                <c:pt idx="131">
                  <c:v>0.55679669958714817</c:v>
                </c:pt>
                <c:pt idx="132">
                  <c:v>0.55144092121784016</c:v>
                </c:pt>
                <c:pt idx="133">
                  <c:v>0.54615661211229738</c:v>
                </c:pt>
                <c:pt idx="134">
                  <c:v>0.54094236738224732</c:v>
                </c:pt>
                <c:pt idx="135">
                  <c:v>0.53579681930522893</c:v>
                </c:pt>
                <c:pt idx="136">
                  <c:v>0.53071863608381575</c:v>
                </c:pt>
                <c:pt idx="137">
                  <c:v>0.5257065206547642</c:v>
                </c:pt>
                <c:pt idx="138">
                  <c:v>0.52075920954573629</c:v>
                </c:pt>
                <c:pt idx="139">
                  <c:v>0.51587547177737469</c:v>
                </c:pt>
                <c:pt idx="140">
                  <c:v>0.51105410780862381</c:v>
                </c:pt>
                <c:pt idx="141">
                  <c:v>0.50629394852330689</c:v>
                </c:pt>
                <c:pt idx="142">
                  <c:v>0.50159385425606928</c:v>
                </c:pt>
                <c:pt idx="143">
                  <c:v>0.49695271385589868</c:v>
                </c:pt>
                <c:pt idx="144">
                  <c:v>0.49236944378552921</c:v>
                </c:pt>
                <c:pt idx="145">
                  <c:v>0.48784298725511599</c:v>
                </c:pt>
                <c:pt idx="146">
                  <c:v>0.4833723133886586</c:v>
                </c:pt>
                <c:pt idx="147">
                  <c:v>0.47895641642172193</c:v>
                </c:pt>
                <c:pt idx="148">
                  <c:v>0.47459431492908044</c:v>
                </c:pt>
                <c:pt idx="149">
                  <c:v>0.47028505108097968</c:v>
                </c:pt>
                <c:pt idx="150">
                  <c:v>0.46602768992677363</c:v>
                </c:pt>
                <c:pt idx="151">
                  <c:v>0.46182131870475895</c:v>
                </c:pt>
                <c:pt idx="152">
                  <c:v>0.45766504617708381</c:v>
                </c:pt>
                <c:pt idx="153">
                  <c:v>0.45355800198866597</c:v>
                </c:pt>
                <c:pt idx="154">
                  <c:v>0.44949933604910502</c:v>
                </c:pt>
                <c:pt idx="155">
                  <c:v>0.44548821793662219</c:v>
                </c:pt>
                <c:pt idx="156">
                  <c:v>0.44152383632311015</c:v>
                </c:pt>
                <c:pt idx="157">
                  <c:v>0.43760539841941609</c:v>
                </c:pt>
                <c:pt idx="158">
                  <c:v>0.43373212944002432</c:v>
                </c:pt>
                <c:pt idx="159">
                  <c:v>0.42990327208634455</c:v>
                </c:pt>
                <c:pt idx="160">
                  <c:v>0.42611808604784707</c:v>
                </c:pt>
                <c:pt idx="161">
                  <c:v>0.4223758475203237</c:v>
                </c:pt>
                <c:pt idx="162">
                  <c:v>0.41867584874058511</c:v>
                </c:pt>
                <c:pt idx="163">
                  <c:v>0.41501739753693789</c:v>
                </c:pt>
                <c:pt idx="164">
                  <c:v>0.41139981689481336</c:v>
                </c:pt>
                <c:pt idx="165">
                  <c:v>0.40782244453695049</c:v>
                </c:pt>
                <c:pt idx="166">
                  <c:v>0.40428463251756042</c:v>
                </c:pt>
                <c:pt idx="167">
                  <c:v>0.40078574682992685</c:v>
                </c:pt>
                <c:pt idx="168">
                  <c:v>0.39732516702692122</c:v>
                </c:pt>
                <c:pt idx="169">
                  <c:v>0.39390228585393322</c:v>
                </c:pt>
                <c:pt idx="170">
                  <c:v>0.39051650889374084</c:v>
                </c:pt>
                <c:pt idx="171">
                  <c:v>0.3871672542228638</c:v>
                </c:pt>
                <c:pt idx="172">
                  <c:v>0.383853952078965</c:v>
                </c:pt>
                <c:pt idx="173">
                  <c:v>0.38057604453888266</c:v>
                </c:pt>
                <c:pt idx="174">
                  <c:v>0.3773329852068944</c:v>
                </c:pt>
                <c:pt idx="175">
                  <c:v>0.37412423891283159</c:v>
                </c:pt>
                <c:pt idx="176">
                  <c:v>0.37094928141967748</c:v>
                </c:pt>
                <c:pt idx="177">
                  <c:v>0.36780759914030031</c:v>
                </c:pt>
                <c:pt idx="178">
                  <c:v>0.36469868886298457</c:v>
                </c:pt>
                <c:pt idx="179">
                  <c:v>0.36162205748544013</c:v>
                </c:pt>
                <c:pt idx="180">
                  <c:v>0.35857722175698076</c:v>
                </c:pt>
                <c:pt idx="181">
                  <c:v>0.35556370802857645</c:v>
                </c:pt>
                <c:pt idx="182">
                  <c:v>0.3525853847992097</c:v>
                </c:pt>
                <c:pt idx="183">
                  <c:v>0.34962879853727752</c:v>
                </c:pt>
                <c:pt idx="184">
                  <c:v>0.34670650133973596</c:v>
                </c:pt>
                <c:pt idx="185">
                  <c:v>0.3438137228238099</c:v>
                </c:pt>
                <c:pt idx="186">
                  <c:v>0.34095003385595446</c:v>
                </c:pt>
                <c:pt idx="187">
                  <c:v>0.33811501355488355</c:v>
                </c:pt>
                <c:pt idx="188">
                  <c:v>0.33530824908942691</c:v>
                </c:pt>
                <c:pt idx="189">
                  <c:v>0.33252933548229452</c:v>
                </c:pt>
                <c:pt idx="190">
                  <c:v>0.32977787541954107</c:v>
                </c:pt>
                <c:pt idx="191">
                  <c:v>0.32705347906553733</c:v>
                </c:pt>
                <c:pt idx="192">
                  <c:v>0.32435576388325771</c:v>
                </c:pt>
                <c:pt idx="193">
                  <c:v>0.32168435445970484</c:v>
                </c:pt>
                <c:pt idx="194">
                  <c:v>0.31903888233629535</c:v>
                </c:pt>
                <c:pt idx="195">
                  <c:v>0.3164189858440411</c:v>
                </c:pt>
                <c:pt idx="196">
                  <c:v>0.31382430994336319</c:v>
                </c:pt>
                <c:pt idx="197">
                  <c:v>0.31125450606838501</c:v>
                </c:pt>
                <c:pt idx="198">
                  <c:v>0.30870923197555428</c:v>
                </c:pt>
                <c:pt idx="199">
                  <c:v>0.3061881515964513</c:v>
                </c:pt>
                <c:pt idx="200">
                  <c:v>0.3036909348946446</c:v>
                </c:pt>
                <c:pt idx="201">
                  <c:v>0.30121725772646091</c:v>
                </c:pt>
                <c:pt idx="202">
                  <c:v>0.29876680170554171</c:v>
                </c:pt>
                <c:pt idx="203">
                  <c:v>0.29633925407106232</c:v>
                </c:pt>
                <c:pt idx="204">
                  <c:v>0.29393430755949479</c:v>
                </c:pt>
                <c:pt idx="205">
                  <c:v>0.29155166027979951</c:v>
                </c:pt>
                <c:pt idx="206">
                  <c:v>0.28919101559193577</c:v>
                </c:pt>
                <c:pt idx="207">
                  <c:v>0.2868520819885827</c:v>
                </c:pt>
                <c:pt idx="208">
                  <c:v>0.28453457297997076</c:v>
                </c:pt>
                <c:pt idx="209">
                  <c:v>0.28223820698172064</c:v>
                </c:pt>
                <c:pt idx="210">
                  <c:v>0.27996270720559802</c:v>
                </c:pt>
                <c:pt idx="211">
                  <c:v>0.27770780155308739</c:v>
                </c:pt>
                <c:pt idx="212">
                  <c:v>0.2754732225116992</c:v>
                </c:pt>
                <c:pt idx="213">
                  <c:v>0.27325870705392247</c:v>
                </c:pt>
                <c:pt idx="214">
                  <c:v>0.27106399653873914</c:v>
                </c:pt>
                <c:pt idx="215">
                  <c:v>0.26888883661562085</c:v>
                </c:pt>
                <c:pt idx="216">
                  <c:v>0.26673297713092992</c:v>
                </c:pt>
                <c:pt idx="217">
                  <c:v>0.26459617203664876</c:v>
                </c:pt>
                <c:pt idx="218">
                  <c:v>0.26247817930136574</c:v>
                </c:pt>
                <c:pt idx="219">
                  <c:v>0.26037876082344691</c:v>
                </c:pt>
                <c:pt idx="220">
                  <c:v>0.25829768234632522</c:v>
                </c:pt>
                <c:pt idx="221">
                  <c:v>0.25623471337584169</c:v>
                </c:pt>
                <c:pt idx="222">
                  <c:v>0.25418962709957449</c:v>
                </c:pt>
                <c:pt idx="223">
                  <c:v>0.25216220030809461</c:v>
                </c:pt>
                <c:pt idx="224">
                  <c:v>0.2501522133180869</c:v>
                </c:pt>
                <c:pt idx="225">
                  <c:v>0.24815944989728053</c:v>
                </c:pt>
                <c:pt idx="226">
                  <c:v>0.24618369719113034</c:v>
                </c:pt>
                <c:pt idx="227">
                  <c:v>0.24422474565119615</c:v>
                </c:pt>
                <c:pt idx="228">
                  <c:v>0.24228238896516638</c:v>
                </c:pt>
                <c:pt idx="229">
                  <c:v>0.24035642398847384</c:v>
                </c:pt>
                <c:pt idx="230">
                  <c:v>0.23844665067745532</c:v>
                </c:pt>
                <c:pt idx="231">
                  <c:v>0.23655287202400471</c:v>
                </c:pt>
                <c:pt idx="232">
                  <c:v>0.23467489399167327</c:v>
                </c:pt>
                <c:pt idx="233">
                  <c:v>0.23281252545317133</c:v>
                </c:pt>
                <c:pt idx="234">
                  <c:v>0.23096557812922539</c:v>
                </c:pt>
                <c:pt idx="235">
                  <c:v>0.22913386652874879</c:v>
                </c:pt>
                <c:pt idx="236">
                  <c:v>0.22731720789028192</c:v>
                </c:pt>
                <c:pt idx="237">
                  <c:v>0.22551542212466116</c:v>
                </c:pt>
                <c:pt idx="238">
                  <c:v>0.22372833175887588</c:v>
                </c:pt>
                <c:pt idx="239">
                  <c:v>0.22195576188107477</c:v>
                </c:pt>
                <c:pt idx="240">
                  <c:v>0.2201975400866811</c:v>
                </c:pt>
                <c:pt idx="241">
                  <c:v>0.21845349642558073</c:v>
                </c:pt>
                <c:pt idx="242">
                  <c:v>0.21672346335034476</c:v>
                </c:pt>
                <c:pt idx="243">
                  <c:v>0.21500727566545122</c:v>
                </c:pt>
                <c:pt idx="244">
                  <c:v>0.21330477047746915</c:v>
                </c:pt>
                <c:pt idx="245">
                  <c:v>0.21161578714617105</c:v>
                </c:pt>
                <c:pt idx="246">
                  <c:v>0.20994016723653827</c:v>
                </c:pt>
                <c:pt idx="247">
                  <c:v>0.20827775447162591</c:v>
                </c:pt>
                <c:pt idx="248">
                  <c:v>0.20662839468625349</c:v>
                </c:pt>
                <c:pt idx="249">
                  <c:v>0.20499193578148792</c:v>
                </c:pt>
                <c:pt idx="250">
                  <c:v>0.20336822767988677</c:v>
                </c:pt>
                <c:pt idx="251">
                  <c:v>0.20175712228146825</c:v>
                </c:pt>
                <c:pt idx="252">
                  <c:v>0.20015847342037688</c:v>
                </c:pt>
                <c:pt idx="253">
                  <c:v>0.19857213682221125</c:v>
                </c:pt>
                <c:pt idx="254">
                  <c:v>0.19699797006198363</c:v>
                </c:pt>
                <c:pt idx="255">
                  <c:v>0.19543583252267796</c:v>
                </c:pt>
                <c:pt idx="256">
                  <c:v>0.19388558535437558</c:v>
                </c:pt>
                <c:pt idx="257">
                  <c:v>0.19234709143391532</c:v>
                </c:pt>
                <c:pt idx="258">
                  <c:v>0.19082021532505783</c:v>
                </c:pt>
                <c:pt idx="259">
                  <c:v>0.18930482323911965</c:v>
                </c:pt>
                <c:pt idx="260">
                  <c:v>0.18780078299604611</c:v>
                </c:pt>
                <c:pt idx="261">
                  <c:v>0.18630796398588881</c:v>
                </c:pt>
                <c:pt idx="262">
                  <c:v>0.18482623713065588</c:v>
                </c:pt>
                <c:pt idx="263">
                  <c:v>0.18335547484649922</c:v>
                </c:pt>
                <c:pt idx="264">
                  <c:v>0.18189555100620541</c:v>
                </c:pt>
                <c:pt idx="265">
                  <c:v>0.1804463409019548</c:v>
                </c:pt>
                <c:pt idx="266">
                  <c:v>0.17900772120831229</c:v>
                </c:pt>
                <c:pt idx="267">
                  <c:v>0.17757956994541302</c:v>
                </c:pt>
                <c:pt idx="268">
                  <c:v>0.17616176644230497</c:v>
                </c:pt>
                <c:pt idx="269">
                  <c:v>0.17475419130040834</c:v>
                </c:pt>
                <c:pt idx="270">
                  <c:v>0.17335672635705252</c:v>
                </c:pt>
                <c:pt idx="271">
                  <c:v>0.17196925464904672</c:v>
                </c:pt>
                <c:pt idx="272">
                  <c:v>0.17059166037624174</c:v>
                </c:pt>
                <c:pt idx="273">
                  <c:v>0.16922382886503645</c:v>
                </c:pt>
                <c:pt idx="274">
                  <c:v>0.16786564653178193</c:v>
                </c:pt>
                <c:pt idx="275">
                  <c:v>0.1665170008460321</c:v>
                </c:pt>
                <c:pt idx="276">
                  <c:v>0.16517778029359054</c:v>
                </c:pt>
                <c:pt idx="277">
                  <c:v>0.16384787433929521</c:v>
                </c:pt>
                <c:pt idx="278">
                  <c:v>0.16252717338948683</c:v>
                </c:pt>
                <c:pt idx="279">
                  <c:v>0.16121556875409448</c:v>
                </c:pt>
                <c:pt idx="280">
                  <c:v>0.15991295260827942</c:v>
                </c:pt>
                <c:pt idx="281">
                  <c:v>0.15861921795356204</c:v>
                </c:pt>
                <c:pt idx="282">
                  <c:v>0.15733425857836231</c:v>
                </c:pt>
                <c:pt idx="283">
                  <c:v>0.15605796901787369</c:v>
                </c:pt>
                <c:pt idx="284">
                  <c:v>0.15479024451318826</c:v>
                </c:pt>
                <c:pt idx="285">
                  <c:v>0.15353098096958129</c:v>
                </c:pt>
                <c:pt idx="286">
                  <c:v>0.15228007491386164</c:v>
                </c:pt>
                <c:pt idx="287">
                  <c:v>0.15103742345068372</c:v>
                </c:pt>
                <c:pt idx="288">
                  <c:v>0.14980292421771035</c:v>
                </c:pt>
                <c:pt idx="289">
                  <c:v>0.14857647533950713</c:v>
                </c:pt>
                <c:pt idx="290">
                  <c:v>0.14735797538003939</c:v>
                </c:pt>
                <c:pt idx="291">
                  <c:v>0.14614732329363159</c:v>
                </c:pt>
                <c:pt idx="292">
                  <c:v>0.14494441837423983</c:v>
                </c:pt>
                <c:pt idx="293">
                  <c:v>0.14374916020287026</c:v>
                </c:pt>
                <c:pt idx="294">
                  <c:v>0.14256144859296865</c:v>
                </c:pt>
                <c:pt idx="295">
                  <c:v>0.1413811835335852</c:v>
                </c:pt>
                <c:pt idx="296">
                  <c:v>0.14020826513010104</c:v>
                </c:pt>
                <c:pt idx="297">
                  <c:v>0.13904259354229065</c:v>
                </c:pt>
                <c:pt idx="298">
                  <c:v>0.13788406891946037</c:v>
                </c:pt>
                <c:pt idx="299">
                  <c:v>0.13673259133239141</c:v>
                </c:pt>
                <c:pt idx="300">
                  <c:v>0.13558806070177923</c:v>
                </c:pt>
                <c:pt idx="301">
                  <c:v>0.13445037672283658</c:v>
                </c:pt>
                <c:pt idx="302">
                  <c:v>0.13331943878569064</c:v>
                </c:pt>
                <c:pt idx="303">
                  <c:v>0.13219514589116835</c:v>
                </c:pt>
                <c:pt idx="304">
                  <c:v>0.1310773965615189</c:v>
                </c:pt>
                <c:pt idx="305">
                  <c:v>0.12996608874557725</c:v>
                </c:pt>
                <c:pt idx="306">
                  <c:v>0.12886111971781533</c:v>
                </c:pt>
                <c:pt idx="307">
                  <c:v>0.12776238597066988</c:v>
                </c:pt>
                <c:pt idx="308">
                  <c:v>0.12666978309945781</c:v>
                </c:pt>
                <c:pt idx="309">
                  <c:v>0.12558320567912903</c:v>
                </c:pt>
                <c:pt idx="310">
                  <c:v>0.12450254713198955</c:v>
                </c:pt>
                <c:pt idx="311">
                  <c:v>0.12342769958545834</c:v>
                </c:pt>
                <c:pt idx="312">
                  <c:v>0.12235855371877491</c:v>
                </c:pt>
                <c:pt idx="313">
                  <c:v>0.12129499859746322</c:v>
                </c:pt>
                <c:pt idx="314">
                  <c:v>0.12023692149419105</c:v>
                </c:pt>
                <c:pt idx="315">
                  <c:v>0.11918420769449753</c:v>
                </c:pt>
                <c:pt idx="316">
                  <c:v>0.11813674028565241</c:v>
                </c:pt>
                <c:pt idx="317">
                  <c:v>0.11709439992668065</c:v>
                </c:pt>
                <c:pt idx="318">
                  <c:v>0.11605706459731299</c:v>
                </c:pt>
                <c:pt idx="319">
                  <c:v>0.11502460932330844</c:v>
                </c:pt>
                <c:pt idx="320">
                  <c:v>0.11399690587522715</c:v>
                </c:pt>
                <c:pt idx="321">
                  <c:v>0.11297382243730184</c:v>
                </c:pt>
                <c:pt idx="322">
                  <c:v>0.11195522324255197</c:v>
                </c:pt>
                <c:pt idx="323">
                  <c:v>0.11094096816968976</c:v>
                </c:pt>
                <c:pt idx="324">
                  <c:v>0.10993091229666786</c:v>
                </c:pt>
                <c:pt idx="325">
                  <c:v>0.10892490540488217</c:v>
                </c:pt>
                <c:pt idx="326">
                  <c:v>0.10792279142705492</c:v>
                </c:pt>
                <c:pt idx="327">
                  <c:v>0.10692440783063606</c:v>
                </c:pt>
                <c:pt idx="328">
                  <c:v>0.10592958492713794</c:v>
                </c:pt>
                <c:pt idx="329">
                  <c:v>0.10493814509610025</c:v>
                </c:pt>
                <c:pt idx="330">
                  <c:v>0.10394990191030176</c:v>
                </c:pt>
                <c:pt idx="331">
                  <c:v>0.10296465914629706</c:v>
                </c:pt>
                <c:pt idx="332">
                  <c:v>0.10198220966125462</c:v>
                </c:pt>
                <c:pt idx="333">
                  <c:v>0.1010023341132448</c:v>
                </c:pt>
                <c:pt idx="334">
                  <c:v>0.10002479949738999</c:v>
                </c:pt>
                <c:pt idx="335">
                  <c:v>9.9049357464386228E-2</c:v>
                </c:pt>
                <c:pt idx="336">
                  <c:v>9.8075742380491049E-2</c:v>
                </c:pt>
                <c:pt idx="337">
                  <c:v>9.7103669078712151E-2</c:v>
                </c:pt>
                <c:pt idx="338">
                  <c:v>9.6132830239010592E-2</c:v>
                </c:pt>
                <c:pt idx="339">
                  <c:v>9.5162893320029779E-2</c:v>
                </c:pt>
                <c:pt idx="340">
                  <c:v>9.419349694505999E-2</c:v>
                </c:pt>
                <c:pt idx="341">
                  <c:v>9.3224246619080756E-2</c:v>
                </c:pt>
                <c:pt idx="342">
                  <c:v>9.2254709619593381E-2</c:v>
                </c:pt>
                <c:pt idx="343">
                  <c:v>9.1284408858460342E-2</c:v>
                </c:pt>
                <c:pt idx="344">
                  <c:v>9.0312815450602824E-2</c:v>
                </c:pt>
                <c:pt idx="345">
                  <c:v>8.9339339641621662E-2</c:v>
                </c:pt>
                <c:pt idx="346">
                  <c:v>8.8363319630437157E-2</c:v>
                </c:pt>
                <c:pt idx="347">
                  <c:v>8.7384007660152113E-2</c:v>
                </c:pt>
                <c:pt idx="348">
                  <c:v>8.6400552517807747E-2</c:v>
                </c:pt>
                <c:pt idx="349">
                  <c:v>8.5411977245780965E-2</c:v>
                </c:pt>
                <c:pt idx="350">
                  <c:v>8.4417150366708715E-2</c:v>
                </c:pt>
                <c:pt idx="351">
                  <c:v>8.341474816495581E-2</c:v>
                </c:pt>
                <c:pt idx="352">
                  <c:v>8.2403204389166734E-2</c:v>
                </c:pt>
                <c:pt idx="353">
                  <c:v>8.1380641858707845E-2</c:v>
                </c:pt>
                <c:pt idx="354">
                  <c:v>8.0344777355398883E-2</c:v>
                </c:pt>
                <c:pt idx="355">
                  <c:v>7.9292785880640052E-2</c:v>
                </c:pt>
                <c:pt idx="356">
                  <c:v>7.8221100904235064E-2</c:v>
                </c:pt>
                <c:pt idx="357">
                  <c:v>7.7125109508778933E-2</c:v>
                </c:pt>
                <c:pt idx="358">
                  <c:v>7.5998666060939898E-2</c:v>
                </c:pt>
                <c:pt idx="359">
                  <c:v>7.4833272505068452E-2</c:v>
                </c:pt>
                <c:pt idx="360">
                  <c:v>7.3616596027277464E-2</c:v>
                </c:pt>
                <c:pt idx="361">
                  <c:v>7.2329525458676019E-2</c:v>
                </c:pt>
                <c:pt idx="362">
                  <c:v>7.093950365783068E-2</c:v>
                </c:pt>
                <c:pt idx="363">
                  <c:v>6.9382038468208979E-2</c:v>
                </c:pt>
                <c:pt idx="364">
                  <c:v>6.748651622430811E-2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  <c:pt idx="3997">
                  <c:v>0</c:v>
                </c:pt>
                <c:pt idx="3998">
                  <c:v>0</c:v>
                </c:pt>
                <c:pt idx="3999">
                  <c:v>0</c:v>
                </c:pt>
                <c:pt idx="4000">
                  <c:v>0</c:v>
                </c:pt>
                <c:pt idx="4001">
                  <c:v>0</c:v>
                </c:pt>
                <c:pt idx="4002">
                  <c:v>0</c:v>
                </c:pt>
                <c:pt idx="4003">
                  <c:v>0</c:v>
                </c:pt>
                <c:pt idx="4004">
                  <c:v>0</c:v>
                </c:pt>
                <c:pt idx="4005">
                  <c:v>0</c:v>
                </c:pt>
                <c:pt idx="4006">
                  <c:v>0</c:v>
                </c:pt>
                <c:pt idx="4007">
                  <c:v>0</c:v>
                </c:pt>
                <c:pt idx="4008">
                  <c:v>0</c:v>
                </c:pt>
                <c:pt idx="4009">
                  <c:v>0</c:v>
                </c:pt>
                <c:pt idx="4010">
                  <c:v>0</c:v>
                </c:pt>
                <c:pt idx="4011">
                  <c:v>0</c:v>
                </c:pt>
                <c:pt idx="4012">
                  <c:v>0</c:v>
                </c:pt>
                <c:pt idx="4013">
                  <c:v>0</c:v>
                </c:pt>
                <c:pt idx="4014">
                  <c:v>0</c:v>
                </c:pt>
                <c:pt idx="4015">
                  <c:v>0</c:v>
                </c:pt>
                <c:pt idx="4016">
                  <c:v>0</c:v>
                </c:pt>
                <c:pt idx="4017">
                  <c:v>0</c:v>
                </c:pt>
                <c:pt idx="4018">
                  <c:v>0</c:v>
                </c:pt>
                <c:pt idx="4019">
                  <c:v>0</c:v>
                </c:pt>
                <c:pt idx="4020">
                  <c:v>0</c:v>
                </c:pt>
                <c:pt idx="4021">
                  <c:v>0</c:v>
                </c:pt>
                <c:pt idx="4022">
                  <c:v>0</c:v>
                </c:pt>
                <c:pt idx="4023">
                  <c:v>0</c:v>
                </c:pt>
                <c:pt idx="4024">
                  <c:v>0</c:v>
                </c:pt>
                <c:pt idx="4025">
                  <c:v>0</c:v>
                </c:pt>
                <c:pt idx="4026">
                  <c:v>0</c:v>
                </c:pt>
                <c:pt idx="4027">
                  <c:v>0</c:v>
                </c:pt>
                <c:pt idx="4028">
                  <c:v>0</c:v>
                </c:pt>
                <c:pt idx="4029">
                  <c:v>0</c:v>
                </c:pt>
                <c:pt idx="4030">
                  <c:v>0</c:v>
                </c:pt>
                <c:pt idx="4031">
                  <c:v>0</c:v>
                </c:pt>
                <c:pt idx="4032">
                  <c:v>0</c:v>
                </c:pt>
                <c:pt idx="4033">
                  <c:v>0</c:v>
                </c:pt>
                <c:pt idx="4034">
                  <c:v>0</c:v>
                </c:pt>
                <c:pt idx="4035">
                  <c:v>0</c:v>
                </c:pt>
                <c:pt idx="4036">
                  <c:v>0</c:v>
                </c:pt>
                <c:pt idx="4037">
                  <c:v>0</c:v>
                </c:pt>
                <c:pt idx="4038">
                  <c:v>0</c:v>
                </c:pt>
                <c:pt idx="4039">
                  <c:v>0</c:v>
                </c:pt>
                <c:pt idx="4040">
                  <c:v>0</c:v>
                </c:pt>
                <c:pt idx="4041">
                  <c:v>0</c:v>
                </c:pt>
                <c:pt idx="4042">
                  <c:v>0</c:v>
                </c:pt>
                <c:pt idx="4043">
                  <c:v>0</c:v>
                </c:pt>
                <c:pt idx="4044">
                  <c:v>0</c:v>
                </c:pt>
                <c:pt idx="4045">
                  <c:v>0</c:v>
                </c:pt>
                <c:pt idx="4046">
                  <c:v>0</c:v>
                </c:pt>
                <c:pt idx="4047">
                  <c:v>0</c:v>
                </c:pt>
                <c:pt idx="4048">
                  <c:v>0</c:v>
                </c:pt>
                <c:pt idx="4049">
                  <c:v>0</c:v>
                </c:pt>
                <c:pt idx="4050">
                  <c:v>0</c:v>
                </c:pt>
                <c:pt idx="4051">
                  <c:v>0</c:v>
                </c:pt>
                <c:pt idx="4052">
                  <c:v>0</c:v>
                </c:pt>
                <c:pt idx="4053">
                  <c:v>0</c:v>
                </c:pt>
                <c:pt idx="4054">
                  <c:v>0</c:v>
                </c:pt>
                <c:pt idx="4055">
                  <c:v>0</c:v>
                </c:pt>
                <c:pt idx="4056">
                  <c:v>0</c:v>
                </c:pt>
                <c:pt idx="4057">
                  <c:v>0</c:v>
                </c:pt>
                <c:pt idx="4058">
                  <c:v>0</c:v>
                </c:pt>
                <c:pt idx="4059">
                  <c:v>0</c:v>
                </c:pt>
                <c:pt idx="4060">
                  <c:v>0</c:v>
                </c:pt>
                <c:pt idx="4061">
                  <c:v>0</c:v>
                </c:pt>
                <c:pt idx="4062">
                  <c:v>0</c:v>
                </c:pt>
                <c:pt idx="4063">
                  <c:v>0</c:v>
                </c:pt>
                <c:pt idx="4064">
                  <c:v>0</c:v>
                </c:pt>
                <c:pt idx="4065">
                  <c:v>0</c:v>
                </c:pt>
                <c:pt idx="4066">
                  <c:v>0</c:v>
                </c:pt>
                <c:pt idx="4067">
                  <c:v>0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0</c:v>
                </c:pt>
                <c:pt idx="4073">
                  <c:v>0</c:v>
                </c:pt>
                <c:pt idx="4074">
                  <c:v>0</c:v>
                </c:pt>
                <c:pt idx="4075">
                  <c:v>0</c:v>
                </c:pt>
                <c:pt idx="4076">
                  <c:v>0</c:v>
                </c:pt>
                <c:pt idx="4077">
                  <c:v>0</c:v>
                </c:pt>
                <c:pt idx="4078">
                  <c:v>0</c:v>
                </c:pt>
                <c:pt idx="4079">
                  <c:v>0</c:v>
                </c:pt>
                <c:pt idx="4080">
                  <c:v>0</c:v>
                </c:pt>
                <c:pt idx="4081">
                  <c:v>0</c:v>
                </c:pt>
                <c:pt idx="4082">
                  <c:v>0</c:v>
                </c:pt>
                <c:pt idx="4083">
                  <c:v>0</c:v>
                </c:pt>
                <c:pt idx="4084">
                  <c:v>0</c:v>
                </c:pt>
                <c:pt idx="4085">
                  <c:v>0</c:v>
                </c:pt>
                <c:pt idx="4086">
                  <c:v>0</c:v>
                </c:pt>
                <c:pt idx="4087">
                  <c:v>0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0</c:v>
                </c:pt>
                <c:pt idx="4092">
                  <c:v>0</c:v>
                </c:pt>
                <c:pt idx="4093">
                  <c:v>0</c:v>
                </c:pt>
                <c:pt idx="4094">
                  <c:v>0</c:v>
                </c:pt>
                <c:pt idx="4095">
                  <c:v>0</c:v>
                </c:pt>
                <c:pt idx="4096">
                  <c:v>0</c:v>
                </c:pt>
                <c:pt idx="4097">
                  <c:v>0</c:v>
                </c:pt>
                <c:pt idx="4098">
                  <c:v>0</c:v>
                </c:pt>
                <c:pt idx="4099">
                  <c:v>0</c:v>
                </c:pt>
                <c:pt idx="4100">
                  <c:v>0</c:v>
                </c:pt>
                <c:pt idx="4101">
                  <c:v>0</c:v>
                </c:pt>
                <c:pt idx="4102">
                  <c:v>0</c:v>
                </c:pt>
                <c:pt idx="4103">
                  <c:v>0</c:v>
                </c:pt>
                <c:pt idx="4104">
                  <c:v>0</c:v>
                </c:pt>
                <c:pt idx="4105">
                  <c:v>0</c:v>
                </c:pt>
                <c:pt idx="4106">
                  <c:v>0</c:v>
                </c:pt>
                <c:pt idx="4107">
                  <c:v>0</c:v>
                </c:pt>
                <c:pt idx="4108">
                  <c:v>0</c:v>
                </c:pt>
                <c:pt idx="4109">
                  <c:v>0</c:v>
                </c:pt>
                <c:pt idx="4110">
                  <c:v>0</c:v>
                </c:pt>
                <c:pt idx="4111">
                  <c:v>0</c:v>
                </c:pt>
                <c:pt idx="4112">
                  <c:v>0</c:v>
                </c:pt>
                <c:pt idx="4113">
                  <c:v>0</c:v>
                </c:pt>
                <c:pt idx="4114">
                  <c:v>0</c:v>
                </c:pt>
                <c:pt idx="4115">
                  <c:v>0</c:v>
                </c:pt>
                <c:pt idx="4116">
                  <c:v>0</c:v>
                </c:pt>
                <c:pt idx="4117">
                  <c:v>0</c:v>
                </c:pt>
                <c:pt idx="4118">
                  <c:v>0</c:v>
                </c:pt>
                <c:pt idx="4119">
                  <c:v>0</c:v>
                </c:pt>
                <c:pt idx="4120">
                  <c:v>0</c:v>
                </c:pt>
                <c:pt idx="4121">
                  <c:v>0</c:v>
                </c:pt>
                <c:pt idx="4122">
                  <c:v>0</c:v>
                </c:pt>
                <c:pt idx="4123">
                  <c:v>0</c:v>
                </c:pt>
                <c:pt idx="4124">
                  <c:v>0</c:v>
                </c:pt>
                <c:pt idx="4125">
                  <c:v>0</c:v>
                </c:pt>
                <c:pt idx="4126">
                  <c:v>0</c:v>
                </c:pt>
                <c:pt idx="4127">
                  <c:v>0</c:v>
                </c:pt>
                <c:pt idx="4128">
                  <c:v>0</c:v>
                </c:pt>
                <c:pt idx="4129">
                  <c:v>0</c:v>
                </c:pt>
                <c:pt idx="4130">
                  <c:v>0</c:v>
                </c:pt>
                <c:pt idx="4131">
                  <c:v>0</c:v>
                </c:pt>
                <c:pt idx="4132">
                  <c:v>0</c:v>
                </c:pt>
                <c:pt idx="4133">
                  <c:v>0</c:v>
                </c:pt>
                <c:pt idx="4134">
                  <c:v>0</c:v>
                </c:pt>
                <c:pt idx="4135">
                  <c:v>0</c:v>
                </c:pt>
                <c:pt idx="4136">
                  <c:v>0</c:v>
                </c:pt>
                <c:pt idx="4137">
                  <c:v>0</c:v>
                </c:pt>
                <c:pt idx="4138">
                  <c:v>0</c:v>
                </c:pt>
                <c:pt idx="4139">
                  <c:v>0</c:v>
                </c:pt>
                <c:pt idx="4140">
                  <c:v>0</c:v>
                </c:pt>
                <c:pt idx="4141">
                  <c:v>0</c:v>
                </c:pt>
                <c:pt idx="4142">
                  <c:v>0</c:v>
                </c:pt>
                <c:pt idx="4143">
                  <c:v>0</c:v>
                </c:pt>
                <c:pt idx="4144">
                  <c:v>0</c:v>
                </c:pt>
                <c:pt idx="4145">
                  <c:v>0</c:v>
                </c:pt>
                <c:pt idx="4146">
                  <c:v>0</c:v>
                </c:pt>
                <c:pt idx="4147">
                  <c:v>0</c:v>
                </c:pt>
                <c:pt idx="4148">
                  <c:v>0</c:v>
                </c:pt>
                <c:pt idx="4149">
                  <c:v>0</c:v>
                </c:pt>
                <c:pt idx="4150">
                  <c:v>0</c:v>
                </c:pt>
                <c:pt idx="4151">
                  <c:v>0</c:v>
                </c:pt>
                <c:pt idx="4152">
                  <c:v>0</c:v>
                </c:pt>
                <c:pt idx="4153">
                  <c:v>0</c:v>
                </c:pt>
                <c:pt idx="4154">
                  <c:v>0</c:v>
                </c:pt>
                <c:pt idx="4155">
                  <c:v>0</c:v>
                </c:pt>
                <c:pt idx="4156">
                  <c:v>0</c:v>
                </c:pt>
                <c:pt idx="4157">
                  <c:v>0</c:v>
                </c:pt>
                <c:pt idx="4158">
                  <c:v>0</c:v>
                </c:pt>
                <c:pt idx="4159">
                  <c:v>0</c:v>
                </c:pt>
                <c:pt idx="4160">
                  <c:v>0</c:v>
                </c:pt>
                <c:pt idx="4161">
                  <c:v>0</c:v>
                </c:pt>
                <c:pt idx="4162">
                  <c:v>0</c:v>
                </c:pt>
                <c:pt idx="4163">
                  <c:v>0</c:v>
                </c:pt>
                <c:pt idx="4164">
                  <c:v>0</c:v>
                </c:pt>
                <c:pt idx="4165">
                  <c:v>0</c:v>
                </c:pt>
                <c:pt idx="4166">
                  <c:v>0</c:v>
                </c:pt>
                <c:pt idx="4167">
                  <c:v>0</c:v>
                </c:pt>
                <c:pt idx="4168">
                  <c:v>0</c:v>
                </c:pt>
                <c:pt idx="4169">
                  <c:v>0</c:v>
                </c:pt>
                <c:pt idx="4170">
                  <c:v>0</c:v>
                </c:pt>
                <c:pt idx="4171">
                  <c:v>0</c:v>
                </c:pt>
                <c:pt idx="4172">
                  <c:v>0</c:v>
                </c:pt>
                <c:pt idx="4173">
                  <c:v>0</c:v>
                </c:pt>
                <c:pt idx="4174">
                  <c:v>0</c:v>
                </c:pt>
                <c:pt idx="4175">
                  <c:v>0</c:v>
                </c:pt>
                <c:pt idx="4176">
                  <c:v>0</c:v>
                </c:pt>
                <c:pt idx="4177">
                  <c:v>0</c:v>
                </c:pt>
                <c:pt idx="4178">
                  <c:v>0</c:v>
                </c:pt>
                <c:pt idx="4179">
                  <c:v>0</c:v>
                </c:pt>
                <c:pt idx="4180">
                  <c:v>0</c:v>
                </c:pt>
                <c:pt idx="4181">
                  <c:v>0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0</c:v>
                </c:pt>
                <c:pt idx="4186">
                  <c:v>0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1">
                  <c:v>0</c:v>
                </c:pt>
                <c:pt idx="4192">
                  <c:v>0</c:v>
                </c:pt>
                <c:pt idx="4193">
                  <c:v>0</c:v>
                </c:pt>
                <c:pt idx="4194">
                  <c:v>0</c:v>
                </c:pt>
                <c:pt idx="4195">
                  <c:v>0</c:v>
                </c:pt>
                <c:pt idx="4196">
                  <c:v>0</c:v>
                </c:pt>
                <c:pt idx="4197">
                  <c:v>0</c:v>
                </c:pt>
                <c:pt idx="4198">
                  <c:v>0</c:v>
                </c:pt>
                <c:pt idx="4199">
                  <c:v>0</c:v>
                </c:pt>
                <c:pt idx="4200">
                  <c:v>0</c:v>
                </c:pt>
                <c:pt idx="4201">
                  <c:v>0</c:v>
                </c:pt>
                <c:pt idx="4202">
                  <c:v>0</c:v>
                </c:pt>
                <c:pt idx="4203">
                  <c:v>0</c:v>
                </c:pt>
                <c:pt idx="4204">
                  <c:v>0</c:v>
                </c:pt>
                <c:pt idx="4205">
                  <c:v>0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0">
                  <c:v>0</c:v>
                </c:pt>
                <c:pt idx="4211">
                  <c:v>0</c:v>
                </c:pt>
                <c:pt idx="4212">
                  <c:v>0</c:v>
                </c:pt>
                <c:pt idx="4213">
                  <c:v>0</c:v>
                </c:pt>
                <c:pt idx="4214">
                  <c:v>0</c:v>
                </c:pt>
                <c:pt idx="4215">
                  <c:v>0</c:v>
                </c:pt>
                <c:pt idx="4216">
                  <c:v>0</c:v>
                </c:pt>
                <c:pt idx="4217">
                  <c:v>0</c:v>
                </c:pt>
                <c:pt idx="4218">
                  <c:v>0</c:v>
                </c:pt>
                <c:pt idx="4219">
                  <c:v>0</c:v>
                </c:pt>
                <c:pt idx="4220">
                  <c:v>0</c:v>
                </c:pt>
                <c:pt idx="4221">
                  <c:v>0</c:v>
                </c:pt>
                <c:pt idx="4222">
                  <c:v>0</c:v>
                </c:pt>
                <c:pt idx="4223">
                  <c:v>0</c:v>
                </c:pt>
                <c:pt idx="4224">
                  <c:v>0</c:v>
                </c:pt>
                <c:pt idx="4225">
                  <c:v>0</c:v>
                </c:pt>
                <c:pt idx="4226">
                  <c:v>0</c:v>
                </c:pt>
                <c:pt idx="4227">
                  <c:v>0</c:v>
                </c:pt>
                <c:pt idx="4228">
                  <c:v>0</c:v>
                </c:pt>
                <c:pt idx="4229">
                  <c:v>0</c:v>
                </c:pt>
                <c:pt idx="4230">
                  <c:v>0</c:v>
                </c:pt>
                <c:pt idx="4231">
                  <c:v>0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0</c:v>
                </c:pt>
                <c:pt idx="4237">
                  <c:v>0</c:v>
                </c:pt>
                <c:pt idx="4238">
                  <c:v>0</c:v>
                </c:pt>
                <c:pt idx="4239">
                  <c:v>0</c:v>
                </c:pt>
                <c:pt idx="4240">
                  <c:v>0</c:v>
                </c:pt>
                <c:pt idx="4241">
                  <c:v>0</c:v>
                </c:pt>
                <c:pt idx="4242">
                  <c:v>0</c:v>
                </c:pt>
                <c:pt idx="4243">
                  <c:v>0</c:v>
                </c:pt>
                <c:pt idx="4244">
                  <c:v>0</c:v>
                </c:pt>
                <c:pt idx="4245">
                  <c:v>0</c:v>
                </c:pt>
                <c:pt idx="4246">
                  <c:v>0</c:v>
                </c:pt>
                <c:pt idx="4247">
                  <c:v>0</c:v>
                </c:pt>
                <c:pt idx="4248">
                  <c:v>0</c:v>
                </c:pt>
                <c:pt idx="4249">
                  <c:v>0</c:v>
                </c:pt>
                <c:pt idx="4250">
                  <c:v>0</c:v>
                </c:pt>
                <c:pt idx="4251">
                  <c:v>0</c:v>
                </c:pt>
                <c:pt idx="4252">
                  <c:v>0</c:v>
                </c:pt>
                <c:pt idx="4253">
                  <c:v>0</c:v>
                </c:pt>
                <c:pt idx="4254">
                  <c:v>0</c:v>
                </c:pt>
                <c:pt idx="4255">
                  <c:v>0</c:v>
                </c:pt>
                <c:pt idx="4256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0</c:v>
                </c:pt>
                <c:pt idx="4262">
                  <c:v>0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6">
                  <c:v>0</c:v>
                </c:pt>
                <c:pt idx="4267">
                  <c:v>0</c:v>
                </c:pt>
                <c:pt idx="4268">
                  <c:v>0</c:v>
                </c:pt>
                <c:pt idx="4269">
                  <c:v>0</c:v>
                </c:pt>
                <c:pt idx="4270">
                  <c:v>0</c:v>
                </c:pt>
                <c:pt idx="4271">
                  <c:v>0</c:v>
                </c:pt>
                <c:pt idx="4272">
                  <c:v>0</c:v>
                </c:pt>
                <c:pt idx="4273">
                  <c:v>0</c:v>
                </c:pt>
                <c:pt idx="4274">
                  <c:v>0</c:v>
                </c:pt>
                <c:pt idx="4275">
                  <c:v>0</c:v>
                </c:pt>
                <c:pt idx="4276">
                  <c:v>0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0</c:v>
                </c:pt>
                <c:pt idx="4281">
                  <c:v>0</c:v>
                </c:pt>
                <c:pt idx="4282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0</c:v>
                </c:pt>
                <c:pt idx="4292">
                  <c:v>0</c:v>
                </c:pt>
                <c:pt idx="4293">
                  <c:v>0</c:v>
                </c:pt>
                <c:pt idx="4294">
                  <c:v>0</c:v>
                </c:pt>
                <c:pt idx="4295">
                  <c:v>0</c:v>
                </c:pt>
                <c:pt idx="4296">
                  <c:v>0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0</c:v>
                </c:pt>
                <c:pt idx="4302">
                  <c:v>0</c:v>
                </c:pt>
                <c:pt idx="4303">
                  <c:v>0</c:v>
                </c:pt>
                <c:pt idx="4304">
                  <c:v>0</c:v>
                </c:pt>
                <c:pt idx="4305">
                  <c:v>0</c:v>
                </c:pt>
                <c:pt idx="4306">
                  <c:v>0</c:v>
                </c:pt>
                <c:pt idx="4307">
                  <c:v>0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0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0</c:v>
                </c:pt>
                <c:pt idx="4325">
                  <c:v>0</c:v>
                </c:pt>
                <c:pt idx="4326">
                  <c:v>0</c:v>
                </c:pt>
                <c:pt idx="4327">
                  <c:v>0</c:v>
                </c:pt>
                <c:pt idx="4328">
                  <c:v>0</c:v>
                </c:pt>
                <c:pt idx="4329">
                  <c:v>0</c:v>
                </c:pt>
                <c:pt idx="4330">
                  <c:v>0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4">
                  <c:v>0</c:v>
                </c:pt>
                <c:pt idx="4335">
                  <c:v>0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0</c:v>
                </c:pt>
                <c:pt idx="4340">
                  <c:v>0</c:v>
                </c:pt>
                <c:pt idx="4341">
                  <c:v>0</c:v>
                </c:pt>
                <c:pt idx="4342">
                  <c:v>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0</c:v>
                </c:pt>
                <c:pt idx="4347">
                  <c:v>0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0</c:v>
                </c:pt>
                <c:pt idx="4368">
                  <c:v>0</c:v>
                </c:pt>
                <c:pt idx="4369">
                  <c:v>0</c:v>
                </c:pt>
                <c:pt idx="4370">
                  <c:v>0</c:v>
                </c:pt>
                <c:pt idx="4371">
                  <c:v>0</c:v>
                </c:pt>
                <c:pt idx="4372">
                  <c:v>0</c:v>
                </c:pt>
                <c:pt idx="4373">
                  <c:v>0</c:v>
                </c:pt>
                <c:pt idx="4374">
                  <c:v>0</c:v>
                </c:pt>
                <c:pt idx="4375">
                  <c:v>0</c:v>
                </c:pt>
                <c:pt idx="4376">
                  <c:v>0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0</c:v>
                </c:pt>
                <c:pt idx="4381">
                  <c:v>0</c:v>
                </c:pt>
                <c:pt idx="4382">
                  <c:v>0</c:v>
                </c:pt>
                <c:pt idx="4383">
                  <c:v>0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0</c:v>
                </c:pt>
                <c:pt idx="4391">
                  <c:v>0</c:v>
                </c:pt>
                <c:pt idx="4392">
                  <c:v>0</c:v>
                </c:pt>
                <c:pt idx="4393">
                  <c:v>0</c:v>
                </c:pt>
                <c:pt idx="4394">
                  <c:v>0</c:v>
                </c:pt>
                <c:pt idx="4395">
                  <c:v>0</c:v>
                </c:pt>
                <c:pt idx="4396">
                  <c:v>0</c:v>
                </c:pt>
                <c:pt idx="4397">
                  <c:v>0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0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0</c:v>
                </c:pt>
                <c:pt idx="4408">
                  <c:v>0</c:v>
                </c:pt>
                <c:pt idx="4409">
                  <c:v>0</c:v>
                </c:pt>
                <c:pt idx="4410">
                  <c:v>0</c:v>
                </c:pt>
                <c:pt idx="4411">
                  <c:v>0</c:v>
                </c:pt>
                <c:pt idx="4412">
                  <c:v>0</c:v>
                </c:pt>
                <c:pt idx="4413">
                  <c:v>0</c:v>
                </c:pt>
                <c:pt idx="4414">
                  <c:v>0</c:v>
                </c:pt>
                <c:pt idx="4415">
                  <c:v>0</c:v>
                </c:pt>
                <c:pt idx="4416">
                  <c:v>0</c:v>
                </c:pt>
                <c:pt idx="4417">
                  <c:v>0</c:v>
                </c:pt>
                <c:pt idx="4418">
                  <c:v>0</c:v>
                </c:pt>
                <c:pt idx="4419">
                  <c:v>0</c:v>
                </c:pt>
                <c:pt idx="4420">
                  <c:v>0</c:v>
                </c:pt>
                <c:pt idx="4421">
                  <c:v>0</c:v>
                </c:pt>
                <c:pt idx="4422">
                  <c:v>0</c:v>
                </c:pt>
                <c:pt idx="4423">
                  <c:v>0</c:v>
                </c:pt>
                <c:pt idx="4424">
                  <c:v>0</c:v>
                </c:pt>
                <c:pt idx="4425">
                  <c:v>0</c:v>
                </c:pt>
                <c:pt idx="4426">
                  <c:v>0</c:v>
                </c:pt>
                <c:pt idx="4427">
                  <c:v>0</c:v>
                </c:pt>
                <c:pt idx="4428">
                  <c:v>0</c:v>
                </c:pt>
                <c:pt idx="4429">
                  <c:v>0</c:v>
                </c:pt>
                <c:pt idx="4430">
                  <c:v>0</c:v>
                </c:pt>
                <c:pt idx="4431">
                  <c:v>0</c:v>
                </c:pt>
                <c:pt idx="4432">
                  <c:v>0</c:v>
                </c:pt>
                <c:pt idx="4433">
                  <c:v>0</c:v>
                </c:pt>
                <c:pt idx="4434">
                  <c:v>0</c:v>
                </c:pt>
                <c:pt idx="4435">
                  <c:v>0</c:v>
                </c:pt>
                <c:pt idx="4436">
                  <c:v>0</c:v>
                </c:pt>
                <c:pt idx="4437">
                  <c:v>0</c:v>
                </c:pt>
                <c:pt idx="4438">
                  <c:v>0</c:v>
                </c:pt>
                <c:pt idx="4439">
                  <c:v>0</c:v>
                </c:pt>
                <c:pt idx="4440">
                  <c:v>0</c:v>
                </c:pt>
                <c:pt idx="4441">
                  <c:v>0</c:v>
                </c:pt>
                <c:pt idx="4442">
                  <c:v>0</c:v>
                </c:pt>
                <c:pt idx="4443">
                  <c:v>0</c:v>
                </c:pt>
                <c:pt idx="4444">
                  <c:v>0</c:v>
                </c:pt>
                <c:pt idx="4445">
                  <c:v>0</c:v>
                </c:pt>
                <c:pt idx="4446">
                  <c:v>0</c:v>
                </c:pt>
                <c:pt idx="4447">
                  <c:v>0</c:v>
                </c:pt>
                <c:pt idx="4448">
                  <c:v>0</c:v>
                </c:pt>
                <c:pt idx="4449">
                  <c:v>0</c:v>
                </c:pt>
                <c:pt idx="4450">
                  <c:v>0</c:v>
                </c:pt>
                <c:pt idx="4451">
                  <c:v>0</c:v>
                </c:pt>
                <c:pt idx="4452">
                  <c:v>0</c:v>
                </c:pt>
                <c:pt idx="4453">
                  <c:v>0</c:v>
                </c:pt>
                <c:pt idx="4454">
                  <c:v>0</c:v>
                </c:pt>
                <c:pt idx="4455">
                  <c:v>0</c:v>
                </c:pt>
                <c:pt idx="4456">
                  <c:v>0</c:v>
                </c:pt>
                <c:pt idx="4457">
                  <c:v>0</c:v>
                </c:pt>
                <c:pt idx="4458">
                  <c:v>0</c:v>
                </c:pt>
                <c:pt idx="4459">
                  <c:v>0</c:v>
                </c:pt>
                <c:pt idx="4460">
                  <c:v>0</c:v>
                </c:pt>
                <c:pt idx="4461">
                  <c:v>0</c:v>
                </c:pt>
                <c:pt idx="4462">
                  <c:v>0</c:v>
                </c:pt>
                <c:pt idx="4463">
                  <c:v>0</c:v>
                </c:pt>
                <c:pt idx="4464">
                  <c:v>0</c:v>
                </c:pt>
                <c:pt idx="4465">
                  <c:v>0</c:v>
                </c:pt>
                <c:pt idx="4466">
                  <c:v>0</c:v>
                </c:pt>
                <c:pt idx="4467">
                  <c:v>0</c:v>
                </c:pt>
                <c:pt idx="4468">
                  <c:v>0</c:v>
                </c:pt>
                <c:pt idx="4469">
                  <c:v>0</c:v>
                </c:pt>
                <c:pt idx="4470">
                  <c:v>0</c:v>
                </c:pt>
                <c:pt idx="4471">
                  <c:v>0</c:v>
                </c:pt>
                <c:pt idx="4472">
                  <c:v>0</c:v>
                </c:pt>
                <c:pt idx="4473">
                  <c:v>0</c:v>
                </c:pt>
                <c:pt idx="4474">
                  <c:v>0</c:v>
                </c:pt>
                <c:pt idx="4475">
                  <c:v>0</c:v>
                </c:pt>
                <c:pt idx="4476">
                  <c:v>0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0</c:v>
                </c:pt>
                <c:pt idx="4482">
                  <c:v>0</c:v>
                </c:pt>
                <c:pt idx="4483">
                  <c:v>0</c:v>
                </c:pt>
                <c:pt idx="4484">
                  <c:v>0</c:v>
                </c:pt>
                <c:pt idx="4485">
                  <c:v>0</c:v>
                </c:pt>
                <c:pt idx="4486">
                  <c:v>0</c:v>
                </c:pt>
                <c:pt idx="4487">
                  <c:v>0</c:v>
                </c:pt>
                <c:pt idx="4488">
                  <c:v>0</c:v>
                </c:pt>
                <c:pt idx="4489">
                  <c:v>0</c:v>
                </c:pt>
                <c:pt idx="4490">
                  <c:v>0</c:v>
                </c:pt>
                <c:pt idx="4491">
                  <c:v>0</c:v>
                </c:pt>
                <c:pt idx="4492">
                  <c:v>0</c:v>
                </c:pt>
                <c:pt idx="4493">
                  <c:v>0</c:v>
                </c:pt>
                <c:pt idx="4494">
                  <c:v>0</c:v>
                </c:pt>
                <c:pt idx="4495">
                  <c:v>0</c:v>
                </c:pt>
                <c:pt idx="4496">
                  <c:v>0</c:v>
                </c:pt>
                <c:pt idx="4497">
                  <c:v>0</c:v>
                </c:pt>
                <c:pt idx="4498">
                  <c:v>0</c:v>
                </c:pt>
                <c:pt idx="4499">
                  <c:v>0</c:v>
                </c:pt>
                <c:pt idx="4500">
                  <c:v>0</c:v>
                </c:pt>
                <c:pt idx="4501">
                  <c:v>0</c:v>
                </c:pt>
                <c:pt idx="4502">
                  <c:v>0</c:v>
                </c:pt>
                <c:pt idx="4503">
                  <c:v>0</c:v>
                </c:pt>
                <c:pt idx="4504">
                  <c:v>0</c:v>
                </c:pt>
                <c:pt idx="4505">
                  <c:v>0</c:v>
                </c:pt>
                <c:pt idx="4506">
                  <c:v>0</c:v>
                </c:pt>
                <c:pt idx="4507">
                  <c:v>0</c:v>
                </c:pt>
                <c:pt idx="4508">
                  <c:v>0</c:v>
                </c:pt>
                <c:pt idx="4509">
                  <c:v>0</c:v>
                </c:pt>
                <c:pt idx="4510">
                  <c:v>0</c:v>
                </c:pt>
                <c:pt idx="4511">
                  <c:v>0</c:v>
                </c:pt>
                <c:pt idx="4512">
                  <c:v>0</c:v>
                </c:pt>
                <c:pt idx="4513">
                  <c:v>0</c:v>
                </c:pt>
                <c:pt idx="4514">
                  <c:v>0</c:v>
                </c:pt>
                <c:pt idx="4515">
                  <c:v>0</c:v>
                </c:pt>
                <c:pt idx="4516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0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0</c:v>
                </c:pt>
                <c:pt idx="4524">
                  <c:v>0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0</c:v>
                </c:pt>
                <c:pt idx="4534">
                  <c:v>0</c:v>
                </c:pt>
                <c:pt idx="4535">
                  <c:v>0</c:v>
                </c:pt>
                <c:pt idx="4536">
                  <c:v>0</c:v>
                </c:pt>
                <c:pt idx="4537">
                  <c:v>0</c:v>
                </c:pt>
                <c:pt idx="4538">
                  <c:v>0</c:v>
                </c:pt>
                <c:pt idx="4539">
                  <c:v>0</c:v>
                </c:pt>
                <c:pt idx="4540">
                  <c:v>0</c:v>
                </c:pt>
                <c:pt idx="4541">
                  <c:v>0</c:v>
                </c:pt>
                <c:pt idx="4542">
                  <c:v>0</c:v>
                </c:pt>
                <c:pt idx="4543">
                  <c:v>0</c:v>
                </c:pt>
                <c:pt idx="4544">
                  <c:v>0</c:v>
                </c:pt>
                <c:pt idx="4545">
                  <c:v>0</c:v>
                </c:pt>
                <c:pt idx="4546">
                  <c:v>0</c:v>
                </c:pt>
                <c:pt idx="4547">
                  <c:v>0</c:v>
                </c:pt>
                <c:pt idx="4548">
                  <c:v>0</c:v>
                </c:pt>
                <c:pt idx="4549">
                  <c:v>0</c:v>
                </c:pt>
                <c:pt idx="4550">
                  <c:v>0</c:v>
                </c:pt>
                <c:pt idx="4551">
                  <c:v>0</c:v>
                </c:pt>
                <c:pt idx="4552">
                  <c:v>0</c:v>
                </c:pt>
                <c:pt idx="4553">
                  <c:v>0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0</c:v>
                </c:pt>
                <c:pt idx="4561">
                  <c:v>0</c:v>
                </c:pt>
                <c:pt idx="4562">
                  <c:v>0</c:v>
                </c:pt>
                <c:pt idx="4563">
                  <c:v>0</c:v>
                </c:pt>
                <c:pt idx="4564">
                  <c:v>0</c:v>
                </c:pt>
                <c:pt idx="4565">
                  <c:v>0</c:v>
                </c:pt>
                <c:pt idx="4566">
                  <c:v>0</c:v>
                </c:pt>
                <c:pt idx="4567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0</c:v>
                </c:pt>
                <c:pt idx="4578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0</c:v>
                </c:pt>
                <c:pt idx="4582">
                  <c:v>0</c:v>
                </c:pt>
                <c:pt idx="4583">
                  <c:v>0</c:v>
                </c:pt>
                <c:pt idx="4584">
                  <c:v>0</c:v>
                </c:pt>
                <c:pt idx="4585">
                  <c:v>0</c:v>
                </c:pt>
                <c:pt idx="4586">
                  <c:v>0</c:v>
                </c:pt>
                <c:pt idx="4587">
                  <c:v>0</c:v>
                </c:pt>
                <c:pt idx="4588">
                  <c:v>0</c:v>
                </c:pt>
                <c:pt idx="4589">
                  <c:v>0</c:v>
                </c:pt>
                <c:pt idx="4590">
                  <c:v>0</c:v>
                </c:pt>
                <c:pt idx="4591">
                  <c:v>0</c:v>
                </c:pt>
                <c:pt idx="4592">
                  <c:v>0</c:v>
                </c:pt>
                <c:pt idx="4593">
                  <c:v>0</c:v>
                </c:pt>
                <c:pt idx="4594">
                  <c:v>0</c:v>
                </c:pt>
                <c:pt idx="4595">
                  <c:v>0</c:v>
                </c:pt>
                <c:pt idx="4596">
                  <c:v>0</c:v>
                </c:pt>
                <c:pt idx="4597">
                  <c:v>0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3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0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6">
                  <c:v>0</c:v>
                </c:pt>
                <c:pt idx="4617">
                  <c:v>0</c:v>
                </c:pt>
                <c:pt idx="4618">
                  <c:v>0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0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4">
                  <c:v>0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0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0</c:v>
                </c:pt>
                <c:pt idx="4663">
                  <c:v>0</c:v>
                </c:pt>
                <c:pt idx="4664">
                  <c:v>0</c:v>
                </c:pt>
                <c:pt idx="4665">
                  <c:v>0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0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0</c:v>
                </c:pt>
                <c:pt idx="4699">
                  <c:v>0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0</c:v>
                </c:pt>
                <c:pt idx="4705">
                  <c:v>0</c:v>
                </c:pt>
                <c:pt idx="4706">
                  <c:v>0</c:v>
                </c:pt>
                <c:pt idx="4707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0</c:v>
                </c:pt>
                <c:pt idx="4726">
                  <c:v>0</c:v>
                </c:pt>
                <c:pt idx="4727">
                  <c:v>0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  <c:pt idx="4747">
                  <c:v>0</c:v>
                </c:pt>
                <c:pt idx="4748">
                  <c:v>0</c:v>
                </c:pt>
                <c:pt idx="4749">
                  <c:v>0</c:v>
                </c:pt>
                <c:pt idx="4750">
                  <c:v>0</c:v>
                </c:pt>
                <c:pt idx="4751">
                  <c:v>0</c:v>
                </c:pt>
                <c:pt idx="4752">
                  <c:v>0</c:v>
                </c:pt>
                <c:pt idx="4753">
                  <c:v>0</c:v>
                </c:pt>
                <c:pt idx="4754">
                  <c:v>0</c:v>
                </c:pt>
                <c:pt idx="4755">
                  <c:v>0</c:v>
                </c:pt>
                <c:pt idx="4756">
                  <c:v>0</c:v>
                </c:pt>
                <c:pt idx="4757">
                  <c:v>0</c:v>
                </c:pt>
                <c:pt idx="4758">
                  <c:v>0</c:v>
                </c:pt>
                <c:pt idx="4759">
                  <c:v>0</c:v>
                </c:pt>
                <c:pt idx="4760">
                  <c:v>0</c:v>
                </c:pt>
                <c:pt idx="4761">
                  <c:v>0</c:v>
                </c:pt>
                <c:pt idx="4762">
                  <c:v>0</c:v>
                </c:pt>
                <c:pt idx="4763">
                  <c:v>0</c:v>
                </c:pt>
                <c:pt idx="4764">
                  <c:v>0</c:v>
                </c:pt>
                <c:pt idx="4765">
                  <c:v>0</c:v>
                </c:pt>
                <c:pt idx="4766">
                  <c:v>0</c:v>
                </c:pt>
                <c:pt idx="4767">
                  <c:v>0</c:v>
                </c:pt>
                <c:pt idx="4768">
                  <c:v>0</c:v>
                </c:pt>
                <c:pt idx="4769">
                  <c:v>0</c:v>
                </c:pt>
                <c:pt idx="4770">
                  <c:v>0</c:v>
                </c:pt>
                <c:pt idx="4771">
                  <c:v>0</c:v>
                </c:pt>
                <c:pt idx="4772">
                  <c:v>0</c:v>
                </c:pt>
                <c:pt idx="4773">
                  <c:v>0</c:v>
                </c:pt>
                <c:pt idx="4774">
                  <c:v>0</c:v>
                </c:pt>
                <c:pt idx="4775">
                  <c:v>0</c:v>
                </c:pt>
                <c:pt idx="4776">
                  <c:v>0</c:v>
                </c:pt>
                <c:pt idx="4777">
                  <c:v>0</c:v>
                </c:pt>
                <c:pt idx="4778">
                  <c:v>0</c:v>
                </c:pt>
                <c:pt idx="4779">
                  <c:v>0</c:v>
                </c:pt>
                <c:pt idx="4780">
                  <c:v>0</c:v>
                </c:pt>
                <c:pt idx="4781">
                  <c:v>0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6">
                  <c:v>0</c:v>
                </c:pt>
                <c:pt idx="4787">
                  <c:v>0</c:v>
                </c:pt>
                <c:pt idx="4788">
                  <c:v>0</c:v>
                </c:pt>
                <c:pt idx="4789">
                  <c:v>0</c:v>
                </c:pt>
                <c:pt idx="4790">
                  <c:v>0</c:v>
                </c:pt>
                <c:pt idx="4791">
                  <c:v>0</c:v>
                </c:pt>
                <c:pt idx="4792">
                  <c:v>0</c:v>
                </c:pt>
                <c:pt idx="4793">
                  <c:v>0</c:v>
                </c:pt>
                <c:pt idx="4794">
                  <c:v>0</c:v>
                </c:pt>
                <c:pt idx="4795">
                  <c:v>0</c:v>
                </c:pt>
                <c:pt idx="4796">
                  <c:v>0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0</c:v>
                </c:pt>
                <c:pt idx="4801">
                  <c:v>0</c:v>
                </c:pt>
                <c:pt idx="4802">
                  <c:v>0</c:v>
                </c:pt>
                <c:pt idx="4803">
                  <c:v>0</c:v>
                </c:pt>
                <c:pt idx="4804">
                  <c:v>0</c:v>
                </c:pt>
                <c:pt idx="4805">
                  <c:v>0</c:v>
                </c:pt>
                <c:pt idx="4806">
                  <c:v>0</c:v>
                </c:pt>
                <c:pt idx="4807">
                  <c:v>0</c:v>
                </c:pt>
                <c:pt idx="4808">
                  <c:v>0</c:v>
                </c:pt>
                <c:pt idx="4809">
                  <c:v>0</c:v>
                </c:pt>
                <c:pt idx="4810">
                  <c:v>0</c:v>
                </c:pt>
                <c:pt idx="4811">
                  <c:v>0</c:v>
                </c:pt>
                <c:pt idx="4812">
                  <c:v>0</c:v>
                </c:pt>
                <c:pt idx="4813">
                  <c:v>0</c:v>
                </c:pt>
                <c:pt idx="4814">
                  <c:v>0</c:v>
                </c:pt>
                <c:pt idx="4815">
                  <c:v>0</c:v>
                </c:pt>
                <c:pt idx="4816">
                  <c:v>0</c:v>
                </c:pt>
                <c:pt idx="4817">
                  <c:v>0</c:v>
                </c:pt>
                <c:pt idx="4818">
                  <c:v>0</c:v>
                </c:pt>
                <c:pt idx="4819">
                  <c:v>0</c:v>
                </c:pt>
                <c:pt idx="4820">
                  <c:v>0</c:v>
                </c:pt>
                <c:pt idx="4821">
                  <c:v>0</c:v>
                </c:pt>
                <c:pt idx="4822">
                  <c:v>0</c:v>
                </c:pt>
                <c:pt idx="4823">
                  <c:v>0</c:v>
                </c:pt>
                <c:pt idx="4824">
                  <c:v>0</c:v>
                </c:pt>
                <c:pt idx="4825">
                  <c:v>0</c:v>
                </c:pt>
                <c:pt idx="4826">
                  <c:v>0</c:v>
                </c:pt>
                <c:pt idx="4827">
                  <c:v>0</c:v>
                </c:pt>
                <c:pt idx="4828">
                  <c:v>0</c:v>
                </c:pt>
                <c:pt idx="4829">
                  <c:v>0</c:v>
                </c:pt>
                <c:pt idx="4830">
                  <c:v>0</c:v>
                </c:pt>
                <c:pt idx="4831">
                  <c:v>0</c:v>
                </c:pt>
                <c:pt idx="4832">
                  <c:v>0</c:v>
                </c:pt>
                <c:pt idx="4833">
                  <c:v>0</c:v>
                </c:pt>
                <c:pt idx="4834">
                  <c:v>0</c:v>
                </c:pt>
                <c:pt idx="4835">
                  <c:v>0</c:v>
                </c:pt>
                <c:pt idx="4836">
                  <c:v>0</c:v>
                </c:pt>
                <c:pt idx="4837">
                  <c:v>0</c:v>
                </c:pt>
                <c:pt idx="4838">
                  <c:v>0</c:v>
                </c:pt>
                <c:pt idx="4839">
                  <c:v>0</c:v>
                </c:pt>
                <c:pt idx="4840">
                  <c:v>0</c:v>
                </c:pt>
                <c:pt idx="4841">
                  <c:v>0</c:v>
                </c:pt>
                <c:pt idx="4842">
                  <c:v>0</c:v>
                </c:pt>
                <c:pt idx="4843">
                  <c:v>0</c:v>
                </c:pt>
                <c:pt idx="4844">
                  <c:v>0</c:v>
                </c:pt>
                <c:pt idx="4845">
                  <c:v>0</c:v>
                </c:pt>
                <c:pt idx="4846">
                  <c:v>0</c:v>
                </c:pt>
                <c:pt idx="4847">
                  <c:v>0</c:v>
                </c:pt>
                <c:pt idx="4848">
                  <c:v>0</c:v>
                </c:pt>
                <c:pt idx="4849">
                  <c:v>0</c:v>
                </c:pt>
                <c:pt idx="4850">
                  <c:v>0</c:v>
                </c:pt>
                <c:pt idx="4851">
                  <c:v>0</c:v>
                </c:pt>
                <c:pt idx="4852">
                  <c:v>0</c:v>
                </c:pt>
                <c:pt idx="4853">
                  <c:v>0</c:v>
                </c:pt>
                <c:pt idx="4854">
                  <c:v>0</c:v>
                </c:pt>
                <c:pt idx="4855">
                  <c:v>0</c:v>
                </c:pt>
                <c:pt idx="4856">
                  <c:v>0</c:v>
                </c:pt>
                <c:pt idx="4857">
                  <c:v>0</c:v>
                </c:pt>
                <c:pt idx="4858">
                  <c:v>0</c:v>
                </c:pt>
                <c:pt idx="4859">
                  <c:v>0</c:v>
                </c:pt>
                <c:pt idx="4860">
                  <c:v>0</c:v>
                </c:pt>
                <c:pt idx="4861">
                  <c:v>0</c:v>
                </c:pt>
                <c:pt idx="4862">
                  <c:v>0</c:v>
                </c:pt>
                <c:pt idx="4863">
                  <c:v>0</c:v>
                </c:pt>
                <c:pt idx="4864">
                  <c:v>0</c:v>
                </c:pt>
                <c:pt idx="4865">
                  <c:v>0</c:v>
                </c:pt>
                <c:pt idx="4866">
                  <c:v>0</c:v>
                </c:pt>
                <c:pt idx="4867">
                  <c:v>0</c:v>
                </c:pt>
                <c:pt idx="4868">
                  <c:v>0</c:v>
                </c:pt>
                <c:pt idx="4869">
                  <c:v>0</c:v>
                </c:pt>
                <c:pt idx="4870">
                  <c:v>0</c:v>
                </c:pt>
                <c:pt idx="4871">
                  <c:v>0</c:v>
                </c:pt>
                <c:pt idx="4872">
                  <c:v>0</c:v>
                </c:pt>
                <c:pt idx="4873">
                  <c:v>0</c:v>
                </c:pt>
                <c:pt idx="4874">
                  <c:v>0</c:v>
                </c:pt>
                <c:pt idx="4875">
                  <c:v>0</c:v>
                </c:pt>
                <c:pt idx="4876">
                  <c:v>0</c:v>
                </c:pt>
                <c:pt idx="4877">
                  <c:v>0</c:v>
                </c:pt>
                <c:pt idx="4878">
                  <c:v>0</c:v>
                </c:pt>
                <c:pt idx="4879">
                  <c:v>0</c:v>
                </c:pt>
                <c:pt idx="4880">
                  <c:v>0</c:v>
                </c:pt>
                <c:pt idx="4881">
                  <c:v>0</c:v>
                </c:pt>
                <c:pt idx="4882">
                  <c:v>0</c:v>
                </c:pt>
                <c:pt idx="4883">
                  <c:v>0</c:v>
                </c:pt>
                <c:pt idx="4884">
                  <c:v>0</c:v>
                </c:pt>
                <c:pt idx="4885">
                  <c:v>0</c:v>
                </c:pt>
                <c:pt idx="4886">
                  <c:v>0</c:v>
                </c:pt>
                <c:pt idx="4887">
                  <c:v>0</c:v>
                </c:pt>
                <c:pt idx="4888">
                  <c:v>0</c:v>
                </c:pt>
                <c:pt idx="4889">
                  <c:v>0</c:v>
                </c:pt>
                <c:pt idx="4890">
                  <c:v>0</c:v>
                </c:pt>
                <c:pt idx="4891">
                  <c:v>0</c:v>
                </c:pt>
                <c:pt idx="4892">
                  <c:v>0</c:v>
                </c:pt>
                <c:pt idx="4893">
                  <c:v>0</c:v>
                </c:pt>
                <c:pt idx="4894">
                  <c:v>0</c:v>
                </c:pt>
                <c:pt idx="4895">
                  <c:v>0</c:v>
                </c:pt>
                <c:pt idx="4896">
                  <c:v>0</c:v>
                </c:pt>
                <c:pt idx="4897">
                  <c:v>0</c:v>
                </c:pt>
                <c:pt idx="4898">
                  <c:v>0</c:v>
                </c:pt>
                <c:pt idx="4899">
                  <c:v>0</c:v>
                </c:pt>
                <c:pt idx="4900">
                  <c:v>0</c:v>
                </c:pt>
                <c:pt idx="4901">
                  <c:v>0</c:v>
                </c:pt>
                <c:pt idx="4902">
                  <c:v>0</c:v>
                </c:pt>
                <c:pt idx="4903">
                  <c:v>0</c:v>
                </c:pt>
                <c:pt idx="4904">
                  <c:v>0</c:v>
                </c:pt>
                <c:pt idx="4905">
                  <c:v>0</c:v>
                </c:pt>
                <c:pt idx="4906">
                  <c:v>0</c:v>
                </c:pt>
                <c:pt idx="4907">
                  <c:v>0</c:v>
                </c:pt>
                <c:pt idx="4908">
                  <c:v>0</c:v>
                </c:pt>
                <c:pt idx="4909">
                  <c:v>0</c:v>
                </c:pt>
                <c:pt idx="4910">
                  <c:v>0</c:v>
                </c:pt>
                <c:pt idx="4911">
                  <c:v>0</c:v>
                </c:pt>
                <c:pt idx="4912">
                  <c:v>0</c:v>
                </c:pt>
                <c:pt idx="4913">
                  <c:v>0</c:v>
                </c:pt>
                <c:pt idx="4914">
                  <c:v>0</c:v>
                </c:pt>
                <c:pt idx="4915">
                  <c:v>0</c:v>
                </c:pt>
                <c:pt idx="4916">
                  <c:v>0</c:v>
                </c:pt>
                <c:pt idx="4917">
                  <c:v>0</c:v>
                </c:pt>
                <c:pt idx="4918">
                  <c:v>0</c:v>
                </c:pt>
                <c:pt idx="4919">
                  <c:v>0</c:v>
                </c:pt>
                <c:pt idx="4920">
                  <c:v>0</c:v>
                </c:pt>
                <c:pt idx="4921">
                  <c:v>0</c:v>
                </c:pt>
                <c:pt idx="4922">
                  <c:v>0</c:v>
                </c:pt>
                <c:pt idx="4923">
                  <c:v>0</c:v>
                </c:pt>
                <c:pt idx="4924">
                  <c:v>0</c:v>
                </c:pt>
                <c:pt idx="4925">
                  <c:v>0</c:v>
                </c:pt>
                <c:pt idx="4926">
                  <c:v>0</c:v>
                </c:pt>
                <c:pt idx="4927">
                  <c:v>0</c:v>
                </c:pt>
                <c:pt idx="4928">
                  <c:v>0</c:v>
                </c:pt>
                <c:pt idx="4929">
                  <c:v>0</c:v>
                </c:pt>
                <c:pt idx="4930">
                  <c:v>0</c:v>
                </c:pt>
                <c:pt idx="4931">
                  <c:v>0</c:v>
                </c:pt>
                <c:pt idx="4932">
                  <c:v>0</c:v>
                </c:pt>
                <c:pt idx="4933">
                  <c:v>0</c:v>
                </c:pt>
                <c:pt idx="4934">
                  <c:v>0</c:v>
                </c:pt>
                <c:pt idx="4935">
                  <c:v>0</c:v>
                </c:pt>
                <c:pt idx="4936">
                  <c:v>0</c:v>
                </c:pt>
                <c:pt idx="4937">
                  <c:v>0</c:v>
                </c:pt>
                <c:pt idx="4938">
                  <c:v>0</c:v>
                </c:pt>
                <c:pt idx="4939">
                  <c:v>0</c:v>
                </c:pt>
                <c:pt idx="4940">
                  <c:v>0</c:v>
                </c:pt>
                <c:pt idx="4941">
                  <c:v>0</c:v>
                </c:pt>
                <c:pt idx="4942">
                  <c:v>0</c:v>
                </c:pt>
                <c:pt idx="4943">
                  <c:v>0</c:v>
                </c:pt>
                <c:pt idx="4944">
                  <c:v>0</c:v>
                </c:pt>
                <c:pt idx="4945">
                  <c:v>0</c:v>
                </c:pt>
                <c:pt idx="4946">
                  <c:v>0</c:v>
                </c:pt>
                <c:pt idx="4947">
                  <c:v>0</c:v>
                </c:pt>
                <c:pt idx="4948">
                  <c:v>0</c:v>
                </c:pt>
                <c:pt idx="4949">
                  <c:v>0</c:v>
                </c:pt>
                <c:pt idx="4950">
                  <c:v>0</c:v>
                </c:pt>
                <c:pt idx="4951">
                  <c:v>0</c:v>
                </c:pt>
                <c:pt idx="4952">
                  <c:v>0</c:v>
                </c:pt>
                <c:pt idx="4953">
                  <c:v>0</c:v>
                </c:pt>
                <c:pt idx="4954">
                  <c:v>0</c:v>
                </c:pt>
                <c:pt idx="4955">
                  <c:v>0</c:v>
                </c:pt>
                <c:pt idx="4956">
                  <c:v>0</c:v>
                </c:pt>
                <c:pt idx="4957">
                  <c:v>0</c:v>
                </c:pt>
                <c:pt idx="4958">
                  <c:v>0</c:v>
                </c:pt>
                <c:pt idx="4959">
                  <c:v>0</c:v>
                </c:pt>
                <c:pt idx="4960">
                  <c:v>0</c:v>
                </c:pt>
                <c:pt idx="4961">
                  <c:v>0</c:v>
                </c:pt>
                <c:pt idx="4962">
                  <c:v>0</c:v>
                </c:pt>
                <c:pt idx="4963">
                  <c:v>0</c:v>
                </c:pt>
                <c:pt idx="4964">
                  <c:v>0</c:v>
                </c:pt>
                <c:pt idx="4965">
                  <c:v>0</c:v>
                </c:pt>
                <c:pt idx="4966">
                  <c:v>0</c:v>
                </c:pt>
                <c:pt idx="4967">
                  <c:v>0</c:v>
                </c:pt>
                <c:pt idx="4968">
                  <c:v>0</c:v>
                </c:pt>
                <c:pt idx="4969">
                  <c:v>0</c:v>
                </c:pt>
                <c:pt idx="4970">
                  <c:v>0</c:v>
                </c:pt>
                <c:pt idx="4971">
                  <c:v>0</c:v>
                </c:pt>
                <c:pt idx="4972">
                  <c:v>0</c:v>
                </c:pt>
                <c:pt idx="4973">
                  <c:v>0</c:v>
                </c:pt>
                <c:pt idx="4974">
                  <c:v>0</c:v>
                </c:pt>
                <c:pt idx="4975">
                  <c:v>0</c:v>
                </c:pt>
                <c:pt idx="4976">
                  <c:v>0</c:v>
                </c:pt>
                <c:pt idx="4977">
                  <c:v>0</c:v>
                </c:pt>
                <c:pt idx="4978">
                  <c:v>0</c:v>
                </c:pt>
                <c:pt idx="4979">
                  <c:v>0</c:v>
                </c:pt>
                <c:pt idx="4980">
                  <c:v>0</c:v>
                </c:pt>
                <c:pt idx="4981">
                  <c:v>0</c:v>
                </c:pt>
                <c:pt idx="4982">
                  <c:v>0</c:v>
                </c:pt>
                <c:pt idx="4983">
                  <c:v>0</c:v>
                </c:pt>
                <c:pt idx="4984">
                  <c:v>0</c:v>
                </c:pt>
                <c:pt idx="4985">
                  <c:v>0</c:v>
                </c:pt>
                <c:pt idx="4986">
                  <c:v>0</c:v>
                </c:pt>
                <c:pt idx="4987">
                  <c:v>0</c:v>
                </c:pt>
                <c:pt idx="4988">
                  <c:v>0</c:v>
                </c:pt>
                <c:pt idx="4989">
                  <c:v>0</c:v>
                </c:pt>
                <c:pt idx="4990">
                  <c:v>0</c:v>
                </c:pt>
                <c:pt idx="4991">
                  <c:v>0</c:v>
                </c:pt>
                <c:pt idx="4992">
                  <c:v>0</c:v>
                </c:pt>
                <c:pt idx="4993">
                  <c:v>0</c:v>
                </c:pt>
                <c:pt idx="4994">
                  <c:v>0</c:v>
                </c:pt>
                <c:pt idx="4995">
                  <c:v>0</c:v>
                </c:pt>
                <c:pt idx="4996">
                  <c:v>0</c:v>
                </c:pt>
                <c:pt idx="4997">
                  <c:v>0</c:v>
                </c:pt>
                <c:pt idx="4998">
                  <c:v>0</c:v>
                </c:pt>
                <c:pt idx="4999">
                  <c:v>0</c:v>
                </c:pt>
                <c:pt idx="5000">
                  <c:v>0</c:v>
                </c:pt>
                <c:pt idx="5001">
                  <c:v>0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5">
                  <c:v>0</c:v>
                </c:pt>
                <c:pt idx="5006">
                  <c:v>0</c:v>
                </c:pt>
                <c:pt idx="5007">
                  <c:v>0</c:v>
                </c:pt>
                <c:pt idx="5008">
                  <c:v>0</c:v>
                </c:pt>
                <c:pt idx="5009">
                  <c:v>0</c:v>
                </c:pt>
                <c:pt idx="5010">
                  <c:v>0</c:v>
                </c:pt>
                <c:pt idx="5011">
                  <c:v>0</c:v>
                </c:pt>
                <c:pt idx="5012">
                  <c:v>0</c:v>
                </c:pt>
                <c:pt idx="5013">
                  <c:v>0</c:v>
                </c:pt>
                <c:pt idx="5014">
                  <c:v>0</c:v>
                </c:pt>
                <c:pt idx="5015">
                  <c:v>0</c:v>
                </c:pt>
                <c:pt idx="5016">
                  <c:v>0</c:v>
                </c:pt>
                <c:pt idx="5017">
                  <c:v>0</c:v>
                </c:pt>
                <c:pt idx="5018">
                  <c:v>0</c:v>
                </c:pt>
                <c:pt idx="5019">
                  <c:v>0</c:v>
                </c:pt>
                <c:pt idx="5020">
                  <c:v>0</c:v>
                </c:pt>
                <c:pt idx="5021">
                  <c:v>0</c:v>
                </c:pt>
                <c:pt idx="5022">
                  <c:v>0</c:v>
                </c:pt>
                <c:pt idx="5023">
                  <c:v>0</c:v>
                </c:pt>
                <c:pt idx="5024">
                  <c:v>0</c:v>
                </c:pt>
                <c:pt idx="5025">
                  <c:v>0</c:v>
                </c:pt>
                <c:pt idx="5026">
                  <c:v>0</c:v>
                </c:pt>
                <c:pt idx="5027">
                  <c:v>0</c:v>
                </c:pt>
                <c:pt idx="5028">
                  <c:v>0</c:v>
                </c:pt>
                <c:pt idx="5029">
                  <c:v>0</c:v>
                </c:pt>
                <c:pt idx="5030">
                  <c:v>0</c:v>
                </c:pt>
                <c:pt idx="5031">
                  <c:v>0</c:v>
                </c:pt>
                <c:pt idx="5032">
                  <c:v>0</c:v>
                </c:pt>
                <c:pt idx="5033">
                  <c:v>0</c:v>
                </c:pt>
                <c:pt idx="5034">
                  <c:v>0</c:v>
                </c:pt>
                <c:pt idx="5035">
                  <c:v>0</c:v>
                </c:pt>
                <c:pt idx="5036">
                  <c:v>0</c:v>
                </c:pt>
                <c:pt idx="5037">
                  <c:v>0</c:v>
                </c:pt>
                <c:pt idx="5038">
                  <c:v>0</c:v>
                </c:pt>
                <c:pt idx="5039">
                  <c:v>0</c:v>
                </c:pt>
                <c:pt idx="5040">
                  <c:v>0</c:v>
                </c:pt>
                <c:pt idx="5041">
                  <c:v>0</c:v>
                </c:pt>
                <c:pt idx="5042">
                  <c:v>0</c:v>
                </c:pt>
                <c:pt idx="5043">
                  <c:v>0</c:v>
                </c:pt>
                <c:pt idx="5044">
                  <c:v>0</c:v>
                </c:pt>
                <c:pt idx="5045">
                  <c:v>0</c:v>
                </c:pt>
                <c:pt idx="5046">
                  <c:v>0</c:v>
                </c:pt>
                <c:pt idx="5047">
                  <c:v>0</c:v>
                </c:pt>
                <c:pt idx="5048">
                  <c:v>0</c:v>
                </c:pt>
                <c:pt idx="5049">
                  <c:v>0</c:v>
                </c:pt>
                <c:pt idx="5050">
                  <c:v>0</c:v>
                </c:pt>
                <c:pt idx="5051">
                  <c:v>0</c:v>
                </c:pt>
                <c:pt idx="5052">
                  <c:v>0</c:v>
                </c:pt>
                <c:pt idx="5053">
                  <c:v>0</c:v>
                </c:pt>
                <c:pt idx="5054">
                  <c:v>0</c:v>
                </c:pt>
                <c:pt idx="5055">
                  <c:v>0</c:v>
                </c:pt>
                <c:pt idx="5056">
                  <c:v>0</c:v>
                </c:pt>
                <c:pt idx="5057">
                  <c:v>0</c:v>
                </c:pt>
                <c:pt idx="5058">
                  <c:v>0</c:v>
                </c:pt>
                <c:pt idx="5059">
                  <c:v>0</c:v>
                </c:pt>
                <c:pt idx="5060">
                  <c:v>0</c:v>
                </c:pt>
                <c:pt idx="5061">
                  <c:v>0</c:v>
                </c:pt>
                <c:pt idx="5062">
                  <c:v>0</c:v>
                </c:pt>
                <c:pt idx="5063">
                  <c:v>0</c:v>
                </c:pt>
                <c:pt idx="5064">
                  <c:v>0</c:v>
                </c:pt>
                <c:pt idx="5065">
                  <c:v>0</c:v>
                </c:pt>
                <c:pt idx="5066">
                  <c:v>0</c:v>
                </c:pt>
                <c:pt idx="5067">
                  <c:v>0</c:v>
                </c:pt>
                <c:pt idx="5068">
                  <c:v>0</c:v>
                </c:pt>
                <c:pt idx="5069">
                  <c:v>0</c:v>
                </c:pt>
                <c:pt idx="5070">
                  <c:v>0</c:v>
                </c:pt>
                <c:pt idx="5071">
                  <c:v>0</c:v>
                </c:pt>
                <c:pt idx="5072">
                  <c:v>0</c:v>
                </c:pt>
                <c:pt idx="5073">
                  <c:v>0</c:v>
                </c:pt>
                <c:pt idx="5074">
                  <c:v>0</c:v>
                </c:pt>
                <c:pt idx="5075">
                  <c:v>0</c:v>
                </c:pt>
                <c:pt idx="5076">
                  <c:v>0</c:v>
                </c:pt>
                <c:pt idx="5077">
                  <c:v>0</c:v>
                </c:pt>
                <c:pt idx="5078">
                  <c:v>0</c:v>
                </c:pt>
                <c:pt idx="5079">
                  <c:v>0</c:v>
                </c:pt>
                <c:pt idx="5080">
                  <c:v>0</c:v>
                </c:pt>
                <c:pt idx="5081">
                  <c:v>0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0</c:v>
                </c:pt>
                <c:pt idx="5090">
                  <c:v>0</c:v>
                </c:pt>
                <c:pt idx="5091">
                  <c:v>0</c:v>
                </c:pt>
                <c:pt idx="5092">
                  <c:v>0</c:v>
                </c:pt>
                <c:pt idx="5093">
                  <c:v>0</c:v>
                </c:pt>
                <c:pt idx="5094">
                  <c:v>0</c:v>
                </c:pt>
                <c:pt idx="5095">
                  <c:v>0</c:v>
                </c:pt>
                <c:pt idx="5096">
                  <c:v>0</c:v>
                </c:pt>
                <c:pt idx="5097">
                  <c:v>0</c:v>
                </c:pt>
                <c:pt idx="5098">
                  <c:v>0</c:v>
                </c:pt>
                <c:pt idx="5099">
                  <c:v>0</c:v>
                </c:pt>
                <c:pt idx="5100">
                  <c:v>0</c:v>
                </c:pt>
                <c:pt idx="5101">
                  <c:v>0</c:v>
                </c:pt>
                <c:pt idx="5102">
                  <c:v>0</c:v>
                </c:pt>
                <c:pt idx="5103">
                  <c:v>0</c:v>
                </c:pt>
                <c:pt idx="5104">
                  <c:v>0</c:v>
                </c:pt>
                <c:pt idx="5105">
                  <c:v>0</c:v>
                </c:pt>
                <c:pt idx="5106">
                  <c:v>0</c:v>
                </c:pt>
                <c:pt idx="5107">
                  <c:v>0</c:v>
                </c:pt>
                <c:pt idx="5108">
                  <c:v>0</c:v>
                </c:pt>
                <c:pt idx="5109">
                  <c:v>0</c:v>
                </c:pt>
                <c:pt idx="5110">
                  <c:v>0</c:v>
                </c:pt>
                <c:pt idx="5111">
                  <c:v>0</c:v>
                </c:pt>
                <c:pt idx="5112">
                  <c:v>0</c:v>
                </c:pt>
                <c:pt idx="5113">
                  <c:v>0</c:v>
                </c:pt>
                <c:pt idx="5114">
                  <c:v>0</c:v>
                </c:pt>
                <c:pt idx="5115">
                  <c:v>0</c:v>
                </c:pt>
                <c:pt idx="5116">
                  <c:v>0</c:v>
                </c:pt>
                <c:pt idx="5117">
                  <c:v>0</c:v>
                </c:pt>
                <c:pt idx="5118">
                  <c:v>0</c:v>
                </c:pt>
                <c:pt idx="5119">
                  <c:v>0</c:v>
                </c:pt>
                <c:pt idx="5120">
                  <c:v>0</c:v>
                </c:pt>
                <c:pt idx="5121">
                  <c:v>0</c:v>
                </c:pt>
                <c:pt idx="5122">
                  <c:v>0</c:v>
                </c:pt>
                <c:pt idx="5123">
                  <c:v>0</c:v>
                </c:pt>
                <c:pt idx="5124">
                  <c:v>0</c:v>
                </c:pt>
                <c:pt idx="5125">
                  <c:v>0</c:v>
                </c:pt>
                <c:pt idx="5126">
                  <c:v>0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0</c:v>
                </c:pt>
                <c:pt idx="5131">
                  <c:v>0</c:v>
                </c:pt>
                <c:pt idx="5132">
                  <c:v>0</c:v>
                </c:pt>
                <c:pt idx="5133">
                  <c:v>0</c:v>
                </c:pt>
                <c:pt idx="5134">
                  <c:v>0</c:v>
                </c:pt>
                <c:pt idx="5135">
                  <c:v>0</c:v>
                </c:pt>
                <c:pt idx="5136">
                  <c:v>0</c:v>
                </c:pt>
                <c:pt idx="5137">
                  <c:v>0</c:v>
                </c:pt>
                <c:pt idx="5138">
                  <c:v>0</c:v>
                </c:pt>
                <c:pt idx="5139">
                  <c:v>0</c:v>
                </c:pt>
                <c:pt idx="5140">
                  <c:v>0</c:v>
                </c:pt>
                <c:pt idx="5141">
                  <c:v>0</c:v>
                </c:pt>
                <c:pt idx="5142">
                  <c:v>0</c:v>
                </c:pt>
                <c:pt idx="5143">
                  <c:v>0</c:v>
                </c:pt>
                <c:pt idx="5144">
                  <c:v>0</c:v>
                </c:pt>
                <c:pt idx="5145">
                  <c:v>0</c:v>
                </c:pt>
                <c:pt idx="5146">
                  <c:v>0</c:v>
                </c:pt>
                <c:pt idx="5147">
                  <c:v>0</c:v>
                </c:pt>
                <c:pt idx="5148">
                  <c:v>0</c:v>
                </c:pt>
                <c:pt idx="5149">
                  <c:v>0</c:v>
                </c:pt>
                <c:pt idx="5150">
                  <c:v>0</c:v>
                </c:pt>
                <c:pt idx="5151">
                  <c:v>0</c:v>
                </c:pt>
                <c:pt idx="5152">
                  <c:v>0</c:v>
                </c:pt>
                <c:pt idx="5153">
                  <c:v>0</c:v>
                </c:pt>
                <c:pt idx="5154">
                  <c:v>0</c:v>
                </c:pt>
                <c:pt idx="5155">
                  <c:v>0</c:v>
                </c:pt>
                <c:pt idx="5156">
                  <c:v>0</c:v>
                </c:pt>
                <c:pt idx="5157">
                  <c:v>0</c:v>
                </c:pt>
                <c:pt idx="5158">
                  <c:v>0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0</c:v>
                </c:pt>
                <c:pt idx="5167">
                  <c:v>0</c:v>
                </c:pt>
                <c:pt idx="5168">
                  <c:v>0</c:v>
                </c:pt>
                <c:pt idx="5169">
                  <c:v>0</c:v>
                </c:pt>
                <c:pt idx="5170">
                  <c:v>0</c:v>
                </c:pt>
                <c:pt idx="5171">
                  <c:v>0</c:v>
                </c:pt>
                <c:pt idx="5172">
                  <c:v>0</c:v>
                </c:pt>
                <c:pt idx="5173">
                  <c:v>0</c:v>
                </c:pt>
                <c:pt idx="5174">
                  <c:v>0</c:v>
                </c:pt>
                <c:pt idx="5175">
                  <c:v>0</c:v>
                </c:pt>
                <c:pt idx="5176">
                  <c:v>0</c:v>
                </c:pt>
                <c:pt idx="5177">
                  <c:v>0</c:v>
                </c:pt>
                <c:pt idx="5178">
                  <c:v>0</c:v>
                </c:pt>
                <c:pt idx="5179">
                  <c:v>0</c:v>
                </c:pt>
                <c:pt idx="5180">
                  <c:v>0</c:v>
                </c:pt>
                <c:pt idx="5181">
                  <c:v>0</c:v>
                </c:pt>
                <c:pt idx="5182">
                  <c:v>0</c:v>
                </c:pt>
                <c:pt idx="5183">
                  <c:v>0</c:v>
                </c:pt>
                <c:pt idx="5184">
                  <c:v>0</c:v>
                </c:pt>
                <c:pt idx="5185">
                  <c:v>0</c:v>
                </c:pt>
                <c:pt idx="5186">
                  <c:v>0</c:v>
                </c:pt>
                <c:pt idx="5187">
                  <c:v>0</c:v>
                </c:pt>
                <c:pt idx="5188">
                  <c:v>0</c:v>
                </c:pt>
                <c:pt idx="5189">
                  <c:v>0</c:v>
                </c:pt>
                <c:pt idx="5190">
                  <c:v>0</c:v>
                </c:pt>
                <c:pt idx="5191">
                  <c:v>0</c:v>
                </c:pt>
                <c:pt idx="5192">
                  <c:v>0</c:v>
                </c:pt>
                <c:pt idx="5193">
                  <c:v>0</c:v>
                </c:pt>
                <c:pt idx="5194">
                  <c:v>0</c:v>
                </c:pt>
                <c:pt idx="5195">
                  <c:v>0</c:v>
                </c:pt>
                <c:pt idx="5196">
                  <c:v>0</c:v>
                </c:pt>
                <c:pt idx="5197">
                  <c:v>0</c:v>
                </c:pt>
                <c:pt idx="5198">
                  <c:v>0</c:v>
                </c:pt>
                <c:pt idx="5199">
                  <c:v>0</c:v>
                </c:pt>
                <c:pt idx="5200">
                  <c:v>0</c:v>
                </c:pt>
                <c:pt idx="5201">
                  <c:v>0</c:v>
                </c:pt>
                <c:pt idx="5202">
                  <c:v>0</c:v>
                </c:pt>
                <c:pt idx="5203">
                  <c:v>0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0</c:v>
                </c:pt>
                <c:pt idx="5209">
                  <c:v>0</c:v>
                </c:pt>
                <c:pt idx="5210">
                  <c:v>0</c:v>
                </c:pt>
                <c:pt idx="5211">
                  <c:v>0</c:v>
                </c:pt>
                <c:pt idx="5212">
                  <c:v>0</c:v>
                </c:pt>
                <c:pt idx="5213">
                  <c:v>0</c:v>
                </c:pt>
                <c:pt idx="5214">
                  <c:v>0</c:v>
                </c:pt>
                <c:pt idx="5215">
                  <c:v>0</c:v>
                </c:pt>
                <c:pt idx="5216">
                  <c:v>0</c:v>
                </c:pt>
                <c:pt idx="5217">
                  <c:v>0</c:v>
                </c:pt>
                <c:pt idx="5218">
                  <c:v>0</c:v>
                </c:pt>
                <c:pt idx="5219">
                  <c:v>0</c:v>
                </c:pt>
                <c:pt idx="5220">
                  <c:v>0</c:v>
                </c:pt>
                <c:pt idx="5221">
                  <c:v>0</c:v>
                </c:pt>
                <c:pt idx="5222">
                  <c:v>0</c:v>
                </c:pt>
                <c:pt idx="5223">
                  <c:v>0</c:v>
                </c:pt>
                <c:pt idx="5224">
                  <c:v>0</c:v>
                </c:pt>
                <c:pt idx="5225">
                  <c:v>0</c:v>
                </c:pt>
                <c:pt idx="5226">
                  <c:v>0</c:v>
                </c:pt>
                <c:pt idx="5227">
                  <c:v>0</c:v>
                </c:pt>
                <c:pt idx="5228">
                  <c:v>0</c:v>
                </c:pt>
                <c:pt idx="5229">
                  <c:v>0</c:v>
                </c:pt>
                <c:pt idx="5230">
                  <c:v>0</c:v>
                </c:pt>
                <c:pt idx="5231">
                  <c:v>0</c:v>
                </c:pt>
                <c:pt idx="5232">
                  <c:v>0</c:v>
                </c:pt>
                <c:pt idx="5233">
                  <c:v>0</c:v>
                </c:pt>
                <c:pt idx="5234">
                  <c:v>0</c:v>
                </c:pt>
                <c:pt idx="5235">
                  <c:v>0</c:v>
                </c:pt>
                <c:pt idx="5236">
                  <c:v>0</c:v>
                </c:pt>
                <c:pt idx="5237">
                  <c:v>0</c:v>
                </c:pt>
                <c:pt idx="5238">
                  <c:v>0</c:v>
                </c:pt>
                <c:pt idx="5239">
                  <c:v>0</c:v>
                </c:pt>
                <c:pt idx="5240">
                  <c:v>0</c:v>
                </c:pt>
                <c:pt idx="5241">
                  <c:v>0</c:v>
                </c:pt>
                <c:pt idx="5242">
                  <c:v>0</c:v>
                </c:pt>
                <c:pt idx="5243">
                  <c:v>0</c:v>
                </c:pt>
                <c:pt idx="5244">
                  <c:v>0</c:v>
                </c:pt>
                <c:pt idx="5245">
                  <c:v>0</c:v>
                </c:pt>
                <c:pt idx="5246">
                  <c:v>0</c:v>
                </c:pt>
                <c:pt idx="5247">
                  <c:v>0</c:v>
                </c:pt>
                <c:pt idx="5248">
                  <c:v>0</c:v>
                </c:pt>
                <c:pt idx="5249">
                  <c:v>0</c:v>
                </c:pt>
                <c:pt idx="5250">
                  <c:v>0</c:v>
                </c:pt>
                <c:pt idx="5251">
                  <c:v>0</c:v>
                </c:pt>
                <c:pt idx="5252">
                  <c:v>0</c:v>
                </c:pt>
                <c:pt idx="5253">
                  <c:v>0</c:v>
                </c:pt>
                <c:pt idx="5254">
                  <c:v>0</c:v>
                </c:pt>
                <c:pt idx="5255">
                  <c:v>0</c:v>
                </c:pt>
                <c:pt idx="5256">
                  <c:v>0</c:v>
                </c:pt>
                <c:pt idx="5257">
                  <c:v>0</c:v>
                </c:pt>
                <c:pt idx="5258">
                  <c:v>0</c:v>
                </c:pt>
                <c:pt idx="5259">
                  <c:v>0</c:v>
                </c:pt>
                <c:pt idx="5260">
                  <c:v>0</c:v>
                </c:pt>
                <c:pt idx="5261">
                  <c:v>0</c:v>
                </c:pt>
                <c:pt idx="5262">
                  <c:v>0</c:v>
                </c:pt>
                <c:pt idx="5263">
                  <c:v>0</c:v>
                </c:pt>
                <c:pt idx="5264">
                  <c:v>0</c:v>
                </c:pt>
                <c:pt idx="5265">
                  <c:v>0</c:v>
                </c:pt>
                <c:pt idx="5266">
                  <c:v>0</c:v>
                </c:pt>
                <c:pt idx="5267">
                  <c:v>0</c:v>
                </c:pt>
                <c:pt idx="5268">
                  <c:v>0</c:v>
                </c:pt>
                <c:pt idx="5269">
                  <c:v>0</c:v>
                </c:pt>
                <c:pt idx="5270">
                  <c:v>0</c:v>
                </c:pt>
                <c:pt idx="5271">
                  <c:v>0</c:v>
                </c:pt>
                <c:pt idx="5272">
                  <c:v>0</c:v>
                </c:pt>
                <c:pt idx="5273">
                  <c:v>0</c:v>
                </c:pt>
                <c:pt idx="5274">
                  <c:v>0</c:v>
                </c:pt>
                <c:pt idx="5275">
                  <c:v>0</c:v>
                </c:pt>
                <c:pt idx="5276">
                  <c:v>0</c:v>
                </c:pt>
                <c:pt idx="5277">
                  <c:v>0</c:v>
                </c:pt>
                <c:pt idx="5278">
                  <c:v>0</c:v>
                </c:pt>
                <c:pt idx="5279">
                  <c:v>0</c:v>
                </c:pt>
                <c:pt idx="5280">
                  <c:v>0</c:v>
                </c:pt>
                <c:pt idx="5281">
                  <c:v>0</c:v>
                </c:pt>
                <c:pt idx="5282">
                  <c:v>0</c:v>
                </c:pt>
                <c:pt idx="5283">
                  <c:v>0</c:v>
                </c:pt>
                <c:pt idx="5284">
                  <c:v>0</c:v>
                </c:pt>
                <c:pt idx="5285">
                  <c:v>0</c:v>
                </c:pt>
                <c:pt idx="5286">
                  <c:v>0</c:v>
                </c:pt>
                <c:pt idx="5287">
                  <c:v>0</c:v>
                </c:pt>
                <c:pt idx="5288">
                  <c:v>0</c:v>
                </c:pt>
                <c:pt idx="5289">
                  <c:v>0</c:v>
                </c:pt>
                <c:pt idx="5290">
                  <c:v>0</c:v>
                </c:pt>
                <c:pt idx="5291">
                  <c:v>0</c:v>
                </c:pt>
                <c:pt idx="5292">
                  <c:v>0</c:v>
                </c:pt>
                <c:pt idx="5293">
                  <c:v>0</c:v>
                </c:pt>
                <c:pt idx="5294">
                  <c:v>0</c:v>
                </c:pt>
                <c:pt idx="5295">
                  <c:v>0</c:v>
                </c:pt>
                <c:pt idx="5296">
                  <c:v>0</c:v>
                </c:pt>
                <c:pt idx="5297">
                  <c:v>0</c:v>
                </c:pt>
                <c:pt idx="5298">
                  <c:v>0</c:v>
                </c:pt>
                <c:pt idx="5299">
                  <c:v>0</c:v>
                </c:pt>
                <c:pt idx="5300">
                  <c:v>0</c:v>
                </c:pt>
                <c:pt idx="5301">
                  <c:v>0</c:v>
                </c:pt>
                <c:pt idx="5302">
                  <c:v>0</c:v>
                </c:pt>
                <c:pt idx="5303">
                  <c:v>0</c:v>
                </c:pt>
                <c:pt idx="5304">
                  <c:v>0</c:v>
                </c:pt>
                <c:pt idx="5305">
                  <c:v>0</c:v>
                </c:pt>
                <c:pt idx="5306">
                  <c:v>0</c:v>
                </c:pt>
                <c:pt idx="5307">
                  <c:v>0</c:v>
                </c:pt>
                <c:pt idx="5308">
                  <c:v>0</c:v>
                </c:pt>
                <c:pt idx="5309">
                  <c:v>0</c:v>
                </c:pt>
                <c:pt idx="5310">
                  <c:v>0</c:v>
                </c:pt>
                <c:pt idx="5311">
                  <c:v>0</c:v>
                </c:pt>
                <c:pt idx="5312">
                  <c:v>0</c:v>
                </c:pt>
                <c:pt idx="5313">
                  <c:v>0</c:v>
                </c:pt>
                <c:pt idx="5314">
                  <c:v>0</c:v>
                </c:pt>
                <c:pt idx="5315">
                  <c:v>0</c:v>
                </c:pt>
                <c:pt idx="5316">
                  <c:v>0</c:v>
                </c:pt>
                <c:pt idx="5317">
                  <c:v>0</c:v>
                </c:pt>
                <c:pt idx="5318">
                  <c:v>0</c:v>
                </c:pt>
                <c:pt idx="5319">
                  <c:v>0</c:v>
                </c:pt>
                <c:pt idx="5320">
                  <c:v>0</c:v>
                </c:pt>
                <c:pt idx="5321">
                  <c:v>0</c:v>
                </c:pt>
                <c:pt idx="5322">
                  <c:v>0</c:v>
                </c:pt>
                <c:pt idx="5323">
                  <c:v>0</c:v>
                </c:pt>
                <c:pt idx="5324">
                  <c:v>0</c:v>
                </c:pt>
                <c:pt idx="5325">
                  <c:v>0</c:v>
                </c:pt>
                <c:pt idx="5326">
                  <c:v>0</c:v>
                </c:pt>
                <c:pt idx="5327">
                  <c:v>0</c:v>
                </c:pt>
                <c:pt idx="5328">
                  <c:v>0</c:v>
                </c:pt>
                <c:pt idx="5329">
                  <c:v>0</c:v>
                </c:pt>
                <c:pt idx="5330">
                  <c:v>0</c:v>
                </c:pt>
                <c:pt idx="5331">
                  <c:v>0</c:v>
                </c:pt>
                <c:pt idx="5332">
                  <c:v>0</c:v>
                </c:pt>
                <c:pt idx="5333">
                  <c:v>0</c:v>
                </c:pt>
                <c:pt idx="5334">
                  <c:v>0</c:v>
                </c:pt>
                <c:pt idx="5335">
                  <c:v>0</c:v>
                </c:pt>
                <c:pt idx="5336">
                  <c:v>0</c:v>
                </c:pt>
                <c:pt idx="5337">
                  <c:v>0</c:v>
                </c:pt>
                <c:pt idx="5338">
                  <c:v>0</c:v>
                </c:pt>
                <c:pt idx="5339">
                  <c:v>0</c:v>
                </c:pt>
                <c:pt idx="5340">
                  <c:v>0</c:v>
                </c:pt>
                <c:pt idx="5341">
                  <c:v>0</c:v>
                </c:pt>
                <c:pt idx="5342">
                  <c:v>0</c:v>
                </c:pt>
                <c:pt idx="5343">
                  <c:v>0</c:v>
                </c:pt>
                <c:pt idx="5344">
                  <c:v>0</c:v>
                </c:pt>
                <c:pt idx="5345">
                  <c:v>0</c:v>
                </c:pt>
                <c:pt idx="5346">
                  <c:v>0</c:v>
                </c:pt>
                <c:pt idx="5347">
                  <c:v>0</c:v>
                </c:pt>
                <c:pt idx="5348">
                  <c:v>0</c:v>
                </c:pt>
                <c:pt idx="5349">
                  <c:v>0</c:v>
                </c:pt>
                <c:pt idx="5350">
                  <c:v>0</c:v>
                </c:pt>
                <c:pt idx="5351">
                  <c:v>0</c:v>
                </c:pt>
                <c:pt idx="5352">
                  <c:v>0</c:v>
                </c:pt>
                <c:pt idx="5353">
                  <c:v>0</c:v>
                </c:pt>
                <c:pt idx="5354">
                  <c:v>0</c:v>
                </c:pt>
                <c:pt idx="5355">
                  <c:v>0</c:v>
                </c:pt>
                <c:pt idx="5356">
                  <c:v>0</c:v>
                </c:pt>
                <c:pt idx="5357">
                  <c:v>0</c:v>
                </c:pt>
                <c:pt idx="5358">
                  <c:v>0</c:v>
                </c:pt>
                <c:pt idx="5359">
                  <c:v>0</c:v>
                </c:pt>
                <c:pt idx="5360">
                  <c:v>0</c:v>
                </c:pt>
                <c:pt idx="5361">
                  <c:v>0</c:v>
                </c:pt>
                <c:pt idx="5362">
                  <c:v>0</c:v>
                </c:pt>
                <c:pt idx="5363">
                  <c:v>0</c:v>
                </c:pt>
                <c:pt idx="5364">
                  <c:v>0</c:v>
                </c:pt>
                <c:pt idx="5365">
                  <c:v>0</c:v>
                </c:pt>
                <c:pt idx="5366">
                  <c:v>0</c:v>
                </c:pt>
                <c:pt idx="5367">
                  <c:v>0</c:v>
                </c:pt>
                <c:pt idx="5368">
                  <c:v>0</c:v>
                </c:pt>
                <c:pt idx="5369">
                  <c:v>0</c:v>
                </c:pt>
                <c:pt idx="5370">
                  <c:v>0</c:v>
                </c:pt>
                <c:pt idx="5371">
                  <c:v>0</c:v>
                </c:pt>
                <c:pt idx="5372">
                  <c:v>0</c:v>
                </c:pt>
                <c:pt idx="5373">
                  <c:v>0</c:v>
                </c:pt>
                <c:pt idx="5374">
                  <c:v>0</c:v>
                </c:pt>
                <c:pt idx="5375">
                  <c:v>0</c:v>
                </c:pt>
                <c:pt idx="5376">
                  <c:v>0</c:v>
                </c:pt>
                <c:pt idx="5377">
                  <c:v>0</c:v>
                </c:pt>
                <c:pt idx="5378">
                  <c:v>0</c:v>
                </c:pt>
                <c:pt idx="5379">
                  <c:v>0</c:v>
                </c:pt>
                <c:pt idx="5380">
                  <c:v>0</c:v>
                </c:pt>
                <c:pt idx="5381">
                  <c:v>0</c:v>
                </c:pt>
                <c:pt idx="5382">
                  <c:v>0</c:v>
                </c:pt>
                <c:pt idx="5383">
                  <c:v>0</c:v>
                </c:pt>
                <c:pt idx="5384">
                  <c:v>0</c:v>
                </c:pt>
                <c:pt idx="5385">
                  <c:v>0</c:v>
                </c:pt>
                <c:pt idx="5386">
                  <c:v>0</c:v>
                </c:pt>
                <c:pt idx="5387">
                  <c:v>0</c:v>
                </c:pt>
                <c:pt idx="5388">
                  <c:v>0</c:v>
                </c:pt>
                <c:pt idx="5389">
                  <c:v>0</c:v>
                </c:pt>
                <c:pt idx="5390">
                  <c:v>0</c:v>
                </c:pt>
                <c:pt idx="5391">
                  <c:v>0</c:v>
                </c:pt>
                <c:pt idx="5392">
                  <c:v>0</c:v>
                </c:pt>
                <c:pt idx="5393">
                  <c:v>0</c:v>
                </c:pt>
                <c:pt idx="5394">
                  <c:v>0</c:v>
                </c:pt>
                <c:pt idx="5395">
                  <c:v>0</c:v>
                </c:pt>
                <c:pt idx="5396">
                  <c:v>0</c:v>
                </c:pt>
                <c:pt idx="5397">
                  <c:v>0</c:v>
                </c:pt>
                <c:pt idx="5398">
                  <c:v>0</c:v>
                </c:pt>
                <c:pt idx="5399">
                  <c:v>0</c:v>
                </c:pt>
                <c:pt idx="5400">
                  <c:v>0</c:v>
                </c:pt>
                <c:pt idx="5401">
                  <c:v>0</c:v>
                </c:pt>
                <c:pt idx="5402">
                  <c:v>0</c:v>
                </c:pt>
                <c:pt idx="5403">
                  <c:v>0</c:v>
                </c:pt>
                <c:pt idx="5404">
                  <c:v>0</c:v>
                </c:pt>
                <c:pt idx="5405">
                  <c:v>0</c:v>
                </c:pt>
                <c:pt idx="5406">
                  <c:v>0</c:v>
                </c:pt>
                <c:pt idx="5407">
                  <c:v>0</c:v>
                </c:pt>
                <c:pt idx="5408">
                  <c:v>0</c:v>
                </c:pt>
                <c:pt idx="5409">
                  <c:v>0</c:v>
                </c:pt>
                <c:pt idx="5410">
                  <c:v>0</c:v>
                </c:pt>
                <c:pt idx="5411">
                  <c:v>0</c:v>
                </c:pt>
                <c:pt idx="5412">
                  <c:v>0</c:v>
                </c:pt>
                <c:pt idx="5413">
                  <c:v>0</c:v>
                </c:pt>
                <c:pt idx="5414">
                  <c:v>0</c:v>
                </c:pt>
                <c:pt idx="5415">
                  <c:v>0</c:v>
                </c:pt>
                <c:pt idx="5416">
                  <c:v>0</c:v>
                </c:pt>
                <c:pt idx="5417">
                  <c:v>0</c:v>
                </c:pt>
                <c:pt idx="5418">
                  <c:v>0</c:v>
                </c:pt>
                <c:pt idx="5419">
                  <c:v>0</c:v>
                </c:pt>
                <c:pt idx="5420">
                  <c:v>0</c:v>
                </c:pt>
                <c:pt idx="5421">
                  <c:v>0</c:v>
                </c:pt>
                <c:pt idx="5422">
                  <c:v>0</c:v>
                </c:pt>
                <c:pt idx="5423">
                  <c:v>0</c:v>
                </c:pt>
                <c:pt idx="5424">
                  <c:v>0</c:v>
                </c:pt>
                <c:pt idx="5425">
                  <c:v>0</c:v>
                </c:pt>
                <c:pt idx="5426">
                  <c:v>0</c:v>
                </c:pt>
                <c:pt idx="5427">
                  <c:v>0</c:v>
                </c:pt>
                <c:pt idx="5428">
                  <c:v>0</c:v>
                </c:pt>
                <c:pt idx="5429">
                  <c:v>0</c:v>
                </c:pt>
                <c:pt idx="5430">
                  <c:v>0</c:v>
                </c:pt>
                <c:pt idx="5431">
                  <c:v>0</c:v>
                </c:pt>
                <c:pt idx="5432">
                  <c:v>0</c:v>
                </c:pt>
                <c:pt idx="5433">
                  <c:v>0</c:v>
                </c:pt>
                <c:pt idx="5434">
                  <c:v>0</c:v>
                </c:pt>
                <c:pt idx="5435">
                  <c:v>0</c:v>
                </c:pt>
                <c:pt idx="5436">
                  <c:v>0</c:v>
                </c:pt>
                <c:pt idx="5437">
                  <c:v>0</c:v>
                </c:pt>
                <c:pt idx="5438">
                  <c:v>0</c:v>
                </c:pt>
                <c:pt idx="5439">
                  <c:v>0</c:v>
                </c:pt>
                <c:pt idx="5440">
                  <c:v>0</c:v>
                </c:pt>
                <c:pt idx="5441">
                  <c:v>0</c:v>
                </c:pt>
                <c:pt idx="5442">
                  <c:v>0</c:v>
                </c:pt>
                <c:pt idx="5443">
                  <c:v>0</c:v>
                </c:pt>
                <c:pt idx="5444">
                  <c:v>0</c:v>
                </c:pt>
                <c:pt idx="5445">
                  <c:v>0</c:v>
                </c:pt>
                <c:pt idx="5446">
                  <c:v>0</c:v>
                </c:pt>
                <c:pt idx="5447">
                  <c:v>0</c:v>
                </c:pt>
                <c:pt idx="5448">
                  <c:v>0</c:v>
                </c:pt>
                <c:pt idx="5449">
                  <c:v>0</c:v>
                </c:pt>
                <c:pt idx="5450">
                  <c:v>0</c:v>
                </c:pt>
                <c:pt idx="5451">
                  <c:v>0</c:v>
                </c:pt>
                <c:pt idx="5452">
                  <c:v>0</c:v>
                </c:pt>
                <c:pt idx="5453">
                  <c:v>0</c:v>
                </c:pt>
                <c:pt idx="5454">
                  <c:v>0</c:v>
                </c:pt>
                <c:pt idx="5455">
                  <c:v>0</c:v>
                </c:pt>
                <c:pt idx="5456">
                  <c:v>0</c:v>
                </c:pt>
                <c:pt idx="5457">
                  <c:v>0</c:v>
                </c:pt>
                <c:pt idx="5458">
                  <c:v>0</c:v>
                </c:pt>
                <c:pt idx="5459">
                  <c:v>0</c:v>
                </c:pt>
                <c:pt idx="5460">
                  <c:v>0</c:v>
                </c:pt>
                <c:pt idx="5461">
                  <c:v>0</c:v>
                </c:pt>
                <c:pt idx="5462">
                  <c:v>0</c:v>
                </c:pt>
                <c:pt idx="5463">
                  <c:v>0</c:v>
                </c:pt>
                <c:pt idx="5464">
                  <c:v>0</c:v>
                </c:pt>
                <c:pt idx="5465">
                  <c:v>0</c:v>
                </c:pt>
                <c:pt idx="5466">
                  <c:v>0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0</c:v>
                </c:pt>
                <c:pt idx="5472">
                  <c:v>0</c:v>
                </c:pt>
                <c:pt idx="5473">
                  <c:v>0</c:v>
                </c:pt>
                <c:pt idx="5474">
                  <c:v>0</c:v>
                </c:pt>
                <c:pt idx="5475">
                  <c:v>0</c:v>
                </c:pt>
                <c:pt idx="5476">
                  <c:v>0</c:v>
                </c:pt>
                <c:pt idx="5477">
                  <c:v>0</c:v>
                </c:pt>
                <c:pt idx="5478">
                  <c:v>0</c:v>
                </c:pt>
                <c:pt idx="5479">
                  <c:v>0</c:v>
                </c:pt>
                <c:pt idx="5480">
                  <c:v>0</c:v>
                </c:pt>
                <c:pt idx="5481">
                  <c:v>0</c:v>
                </c:pt>
                <c:pt idx="5482">
                  <c:v>0</c:v>
                </c:pt>
                <c:pt idx="5483">
                  <c:v>0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0</c:v>
                </c:pt>
                <c:pt idx="5488">
                  <c:v>0</c:v>
                </c:pt>
                <c:pt idx="5489">
                  <c:v>0</c:v>
                </c:pt>
                <c:pt idx="5490">
                  <c:v>0</c:v>
                </c:pt>
                <c:pt idx="5491">
                  <c:v>0</c:v>
                </c:pt>
                <c:pt idx="5492">
                  <c:v>0</c:v>
                </c:pt>
                <c:pt idx="5493">
                  <c:v>0</c:v>
                </c:pt>
                <c:pt idx="5494">
                  <c:v>0</c:v>
                </c:pt>
                <c:pt idx="5495">
                  <c:v>0</c:v>
                </c:pt>
                <c:pt idx="5496">
                  <c:v>0</c:v>
                </c:pt>
                <c:pt idx="5497">
                  <c:v>0</c:v>
                </c:pt>
                <c:pt idx="5498">
                  <c:v>0</c:v>
                </c:pt>
                <c:pt idx="5499">
                  <c:v>0</c:v>
                </c:pt>
                <c:pt idx="5500">
                  <c:v>0</c:v>
                </c:pt>
                <c:pt idx="5501">
                  <c:v>0</c:v>
                </c:pt>
                <c:pt idx="5502">
                  <c:v>0</c:v>
                </c:pt>
                <c:pt idx="5503">
                  <c:v>0</c:v>
                </c:pt>
                <c:pt idx="5504">
                  <c:v>0</c:v>
                </c:pt>
                <c:pt idx="5505">
                  <c:v>0</c:v>
                </c:pt>
                <c:pt idx="5506">
                  <c:v>0</c:v>
                </c:pt>
                <c:pt idx="5507">
                  <c:v>0</c:v>
                </c:pt>
                <c:pt idx="5508">
                  <c:v>0</c:v>
                </c:pt>
                <c:pt idx="5509">
                  <c:v>0</c:v>
                </c:pt>
                <c:pt idx="5510">
                  <c:v>0</c:v>
                </c:pt>
                <c:pt idx="5511">
                  <c:v>0</c:v>
                </c:pt>
                <c:pt idx="5512">
                  <c:v>0</c:v>
                </c:pt>
                <c:pt idx="5513">
                  <c:v>0</c:v>
                </c:pt>
                <c:pt idx="5514">
                  <c:v>0</c:v>
                </c:pt>
                <c:pt idx="5515">
                  <c:v>0</c:v>
                </c:pt>
                <c:pt idx="5516">
                  <c:v>0</c:v>
                </c:pt>
                <c:pt idx="5517">
                  <c:v>0</c:v>
                </c:pt>
                <c:pt idx="5518">
                  <c:v>0</c:v>
                </c:pt>
                <c:pt idx="5519">
                  <c:v>0</c:v>
                </c:pt>
                <c:pt idx="5520">
                  <c:v>0</c:v>
                </c:pt>
                <c:pt idx="5521">
                  <c:v>0</c:v>
                </c:pt>
                <c:pt idx="5522">
                  <c:v>0</c:v>
                </c:pt>
                <c:pt idx="5523">
                  <c:v>0</c:v>
                </c:pt>
                <c:pt idx="5524">
                  <c:v>0</c:v>
                </c:pt>
                <c:pt idx="5525">
                  <c:v>0</c:v>
                </c:pt>
                <c:pt idx="5526">
                  <c:v>0</c:v>
                </c:pt>
                <c:pt idx="5527">
                  <c:v>0</c:v>
                </c:pt>
                <c:pt idx="5528">
                  <c:v>0</c:v>
                </c:pt>
                <c:pt idx="5529">
                  <c:v>0</c:v>
                </c:pt>
                <c:pt idx="5530">
                  <c:v>0</c:v>
                </c:pt>
                <c:pt idx="5531">
                  <c:v>0</c:v>
                </c:pt>
                <c:pt idx="5532">
                  <c:v>0</c:v>
                </c:pt>
                <c:pt idx="5533">
                  <c:v>0</c:v>
                </c:pt>
                <c:pt idx="5534">
                  <c:v>0</c:v>
                </c:pt>
                <c:pt idx="5535">
                  <c:v>0</c:v>
                </c:pt>
                <c:pt idx="5536">
                  <c:v>0</c:v>
                </c:pt>
                <c:pt idx="5537">
                  <c:v>0</c:v>
                </c:pt>
                <c:pt idx="5538">
                  <c:v>0</c:v>
                </c:pt>
                <c:pt idx="5539">
                  <c:v>0</c:v>
                </c:pt>
                <c:pt idx="5540">
                  <c:v>0</c:v>
                </c:pt>
                <c:pt idx="5541">
                  <c:v>0</c:v>
                </c:pt>
                <c:pt idx="5542">
                  <c:v>0</c:v>
                </c:pt>
                <c:pt idx="5543">
                  <c:v>0</c:v>
                </c:pt>
                <c:pt idx="5544">
                  <c:v>0</c:v>
                </c:pt>
                <c:pt idx="5545">
                  <c:v>0</c:v>
                </c:pt>
                <c:pt idx="5546">
                  <c:v>0</c:v>
                </c:pt>
                <c:pt idx="5547">
                  <c:v>0</c:v>
                </c:pt>
                <c:pt idx="5548">
                  <c:v>0</c:v>
                </c:pt>
                <c:pt idx="5549">
                  <c:v>0</c:v>
                </c:pt>
                <c:pt idx="5550">
                  <c:v>0</c:v>
                </c:pt>
                <c:pt idx="5551">
                  <c:v>0</c:v>
                </c:pt>
                <c:pt idx="5552">
                  <c:v>0</c:v>
                </c:pt>
                <c:pt idx="5553">
                  <c:v>0</c:v>
                </c:pt>
                <c:pt idx="5554">
                  <c:v>0</c:v>
                </c:pt>
                <c:pt idx="5555">
                  <c:v>0</c:v>
                </c:pt>
                <c:pt idx="5556">
                  <c:v>0</c:v>
                </c:pt>
                <c:pt idx="5557">
                  <c:v>0</c:v>
                </c:pt>
                <c:pt idx="5558">
                  <c:v>0</c:v>
                </c:pt>
                <c:pt idx="5559">
                  <c:v>0</c:v>
                </c:pt>
                <c:pt idx="5560">
                  <c:v>0</c:v>
                </c:pt>
                <c:pt idx="5561">
                  <c:v>0</c:v>
                </c:pt>
                <c:pt idx="5562">
                  <c:v>0</c:v>
                </c:pt>
                <c:pt idx="5563">
                  <c:v>0</c:v>
                </c:pt>
                <c:pt idx="5564">
                  <c:v>0</c:v>
                </c:pt>
                <c:pt idx="5565">
                  <c:v>0</c:v>
                </c:pt>
                <c:pt idx="5566">
                  <c:v>0</c:v>
                </c:pt>
                <c:pt idx="5567">
                  <c:v>0</c:v>
                </c:pt>
                <c:pt idx="5568">
                  <c:v>0</c:v>
                </c:pt>
                <c:pt idx="5569">
                  <c:v>0</c:v>
                </c:pt>
                <c:pt idx="5570">
                  <c:v>0</c:v>
                </c:pt>
                <c:pt idx="5571">
                  <c:v>0</c:v>
                </c:pt>
                <c:pt idx="5572">
                  <c:v>0</c:v>
                </c:pt>
                <c:pt idx="5573">
                  <c:v>0</c:v>
                </c:pt>
                <c:pt idx="5574">
                  <c:v>0</c:v>
                </c:pt>
                <c:pt idx="5575">
                  <c:v>0</c:v>
                </c:pt>
                <c:pt idx="5576">
                  <c:v>0</c:v>
                </c:pt>
                <c:pt idx="5577">
                  <c:v>0</c:v>
                </c:pt>
                <c:pt idx="5578">
                  <c:v>0</c:v>
                </c:pt>
                <c:pt idx="5579">
                  <c:v>0</c:v>
                </c:pt>
                <c:pt idx="5580">
                  <c:v>0</c:v>
                </c:pt>
                <c:pt idx="5581">
                  <c:v>0</c:v>
                </c:pt>
                <c:pt idx="5582">
                  <c:v>0</c:v>
                </c:pt>
                <c:pt idx="5583">
                  <c:v>0</c:v>
                </c:pt>
                <c:pt idx="5584">
                  <c:v>0</c:v>
                </c:pt>
                <c:pt idx="5585">
                  <c:v>0</c:v>
                </c:pt>
                <c:pt idx="5586">
                  <c:v>0</c:v>
                </c:pt>
                <c:pt idx="5587">
                  <c:v>0</c:v>
                </c:pt>
                <c:pt idx="5588">
                  <c:v>0</c:v>
                </c:pt>
                <c:pt idx="5589">
                  <c:v>0</c:v>
                </c:pt>
                <c:pt idx="5590">
                  <c:v>0</c:v>
                </c:pt>
                <c:pt idx="5591">
                  <c:v>0</c:v>
                </c:pt>
                <c:pt idx="5592">
                  <c:v>0</c:v>
                </c:pt>
                <c:pt idx="5593">
                  <c:v>0</c:v>
                </c:pt>
                <c:pt idx="5594">
                  <c:v>0</c:v>
                </c:pt>
                <c:pt idx="5595">
                  <c:v>0</c:v>
                </c:pt>
                <c:pt idx="5596">
                  <c:v>0</c:v>
                </c:pt>
                <c:pt idx="5597">
                  <c:v>0</c:v>
                </c:pt>
                <c:pt idx="5598">
                  <c:v>0</c:v>
                </c:pt>
                <c:pt idx="5599">
                  <c:v>0</c:v>
                </c:pt>
                <c:pt idx="5600">
                  <c:v>0</c:v>
                </c:pt>
                <c:pt idx="5601">
                  <c:v>0</c:v>
                </c:pt>
                <c:pt idx="5602">
                  <c:v>0</c:v>
                </c:pt>
                <c:pt idx="5603">
                  <c:v>0</c:v>
                </c:pt>
                <c:pt idx="5604">
                  <c:v>0</c:v>
                </c:pt>
                <c:pt idx="5605">
                  <c:v>0</c:v>
                </c:pt>
                <c:pt idx="5606">
                  <c:v>0</c:v>
                </c:pt>
                <c:pt idx="5607">
                  <c:v>0</c:v>
                </c:pt>
                <c:pt idx="5608">
                  <c:v>0</c:v>
                </c:pt>
                <c:pt idx="5609">
                  <c:v>0</c:v>
                </c:pt>
                <c:pt idx="5610">
                  <c:v>0</c:v>
                </c:pt>
                <c:pt idx="5611">
                  <c:v>0</c:v>
                </c:pt>
                <c:pt idx="5612">
                  <c:v>0</c:v>
                </c:pt>
                <c:pt idx="5613">
                  <c:v>0</c:v>
                </c:pt>
                <c:pt idx="5614">
                  <c:v>0</c:v>
                </c:pt>
                <c:pt idx="5615">
                  <c:v>0</c:v>
                </c:pt>
                <c:pt idx="5616">
                  <c:v>0</c:v>
                </c:pt>
                <c:pt idx="5617">
                  <c:v>0</c:v>
                </c:pt>
                <c:pt idx="5618">
                  <c:v>0</c:v>
                </c:pt>
                <c:pt idx="5619">
                  <c:v>0</c:v>
                </c:pt>
                <c:pt idx="5620">
                  <c:v>0</c:v>
                </c:pt>
                <c:pt idx="5621">
                  <c:v>0</c:v>
                </c:pt>
                <c:pt idx="5622">
                  <c:v>0</c:v>
                </c:pt>
                <c:pt idx="5623">
                  <c:v>0</c:v>
                </c:pt>
                <c:pt idx="5624">
                  <c:v>0</c:v>
                </c:pt>
                <c:pt idx="5625">
                  <c:v>0</c:v>
                </c:pt>
                <c:pt idx="5626">
                  <c:v>0</c:v>
                </c:pt>
                <c:pt idx="5627">
                  <c:v>0</c:v>
                </c:pt>
                <c:pt idx="5628">
                  <c:v>0</c:v>
                </c:pt>
                <c:pt idx="5629">
                  <c:v>0</c:v>
                </c:pt>
                <c:pt idx="5630">
                  <c:v>0</c:v>
                </c:pt>
                <c:pt idx="5631">
                  <c:v>0</c:v>
                </c:pt>
                <c:pt idx="5632">
                  <c:v>0</c:v>
                </c:pt>
                <c:pt idx="5633">
                  <c:v>0</c:v>
                </c:pt>
                <c:pt idx="5634">
                  <c:v>0</c:v>
                </c:pt>
                <c:pt idx="5635">
                  <c:v>0</c:v>
                </c:pt>
                <c:pt idx="5636">
                  <c:v>0</c:v>
                </c:pt>
                <c:pt idx="5637">
                  <c:v>0</c:v>
                </c:pt>
                <c:pt idx="5638">
                  <c:v>0</c:v>
                </c:pt>
                <c:pt idx="5639">
                  <c:v>0</c:v>
                </c:pt>
                <c:pt idx="5640">
                  <c:v>0</c:v>
                </c:pt>
                <c:pt idx="5641">
                  <c:v>0</c:v>
                </c:pt>
                <c:pt idx="5642">
                  <c:v>0</c:v>
                </c:pt>
                <c:pt idx="5643">
                  <c:v>0</c:v>
                </c:pt>
                <c:pt idx="5644">
                  <c:v>0</c:v>
                </c:pt>
                <c:pt idx="5645">
                  <c:v>0</c:v>
                </c:pt>
                <c:pt idx="5646">
                  <c:v>0</c:v>
                </c:pt>
                <c:pt idx="5647">
                  <c:v>0</c:v>
                </c:pt>
                <c:pt idx="5648">
                  <c:v>0</c:v>
                </c:pt>
                <c:pt idx="5649">
                  <c:v>0</c:v>
                </c:pt>
                <c:pt idx="5650">
                  <c:v>0</c:v>
                </c:pt>
                <c:pt idx="5651">
                  <c:v>0</c:v>
                </c:pt>
                <c:pt idx="5652">
                  <c:v>0</c:v>
                </c:pt>
                <c:pt idx="5653">
                  <c:v>0</c:v>
                </c:pt>
                <c:pt idx="5654">
                  <c:v>0</c:v>
                </c:pt>
                <c:pt idx="5655">
                  <c:v>0</c:v>
                </c:pt>
                <c:pt idx="5656">
                  <c:v>0</c:v>
                </c:pt>
                <c:pt idx="5657">
                  <c:v>0</c:v>
                </c:pt>
                <c:pt idx="5658">
                  <c:v>0</c:v>
                </c:pt>
                <c:pt idx="5659">
                  <c:v>0</c:v>
                </c:pt>
                <c:pt idx="5660">
                  <c:v>0</c:v>
                </c:pt>
                <c:pt idx="5661">
                  <c:v>0</c:v>
                </c:pt>
                <c:pt idx="5662">
                  <c:v>0</c:v>
                </c:pt>
                <c:pt idx="5663">
                  <c:v>0</c:v>
                </c:pt>
                <c:pt idx="5664">
                  <c:v>0</c:v>
                </c:pt>
                <c:pt idx="5665">
                  <c:v>0</c:v>
                </c:pt>
                <c:pt idx="5666">
                  <c:v>0</c:v>
                </c:pt>
                <c:pt idx="5667">
                  <c:v>0</c:v>
                </c:pt>
                <c:pt idx="5668">
                  <c:v>0</c:v>
                </c:pt>
                <c:pt idx="5669">
                  <c:v>0</c:v>
                </c:pt>
                <c:pt idx="5670">
                  <c:v>0</c:v>
                </c:pt>
                <c:pt idx="5671">
                  <c:v>0</c:v>
                </c:pt>
                <c:pt idx="5672">
                  <c:v>0</c:v>
                </c:pt>
                <c:pt idx="5673">
                  <c:v>0</c:v>
                </c:pt>
                <c:pt idx="5674">
                  <c:v>0</c:v>
                </c:pt>
                <c:pt idx="5675">
                  <c:v>0</c:v>
                </c:pt>
                <c:pt idx="5676">
                  <c:v>0</c:v>
                </c:pt>
                <c:pt idx="5677">
                  <c:v>0</c:v>
                </c:pt>
                <c:pt idx="5678">
                  <c:v>0</c:v>
                </c:pt>
                <c:pt idx="5679">
                  <c:v>0</c:v>
                </c:pt>
                <c:pt idx="5680">
                  <c:v>0</c:v>
                </c:pt>
                <c:pt idx="5681">
                  <c:v>0</c:v>
                </c:pt>
                <c:pt idx="5682">
                  <c:v>0</c:v>
                </c:pt>
                <c:pt idx="5683">
                  <c:v>0</c:v>
                </c:pt>
                <c:pt idx="5684">
                  <c:v>0</c:v>
                </c:pt>
                <c:pt idx="5685">
                  <c:v>0</c:v>
                </c:pt>
                <c:pt idx="5686">
                  <c:v>0</c:v>
                </c:pt>
                <c:pt idx="5687">
                  <c:v>0</c:v>
                </c:pt>
                <c:pt idx="5688">
                  <c:v>0</c:v>
                </c:pt>
                <c:pt idx="5689">
                  <c:v>0</c:v>
                </c:pt>
                <c:pt idx="5690">
                  <c:v>0</c:v>
                </c:pt>
                <c:pt idx="5691">
                  <c:v>0</c:v>
                </c:pt>
                <c:pt idx="5692">
                  <c:v>0</c:v>
                </c:pt>
                <c:pt idx="5693">
                  <c:v>0</c:v>
                </c:pt>
                <c:pt idx="5694">
                  <c:v>0</c:v>
                </c:pt>
                <c:pt idx="5695">
                  <c:v>0</c:v>
                </c:pt>
                <c:pt idx="5696">
                  <c:v>0</c:v>
                </c:pt>
                <c:pt idx="5697">
                  <c:v>0</c:v>
                </c:pt>
                <c:pt idx="5698">
                  <c:v>0</c:v>
                </c:pt>
                <c:pt idx="5699">
                  <c:v>0</c:v>
                </c:pt>
                <c:pt idx="5700">
                  <c:v>0</c:v>
                </c:pt>
                <c:pt idx="5701">
                  <c:v>0</c:v>
                </c:pt>
                <c:pt idx="5702">
                  <c:v>0</c:v>
                </c:pt>
                <c:pt idx="5703">
                  <c:v>0</c:v>
                </c:pt>
                <c:pt idx="5704">
                  <c:v>0</c:v>
                </c:pt>
                <c:pt idx="5705">
                  <c:v>0</c:v>
                </c:pt>
                <c:pt idx="5706">
                  <c:v>0</c:v>
                </c:pt>
                <c:pt idx="5707">
                  <c:v>0</c:v>
                </c:pt>
                <c:pt idx="5708">
                  <c:v>0</c:v>
                </c:pt>
                <c:pt idx="5709">
                  <c:v>0</c:v>
                </c:pt>
                <c:pt idx="5710">
                  <c:v>0</c:v>
                </c:pt>
                <c:pt idx="5711">
                  <c:v>0</c:v>
                </c:pt>
                <c:pt idx="5712">
                  <c:v>0</c:v>
                </c:pt>
                <c:pt idx="5713">
                  <c:v>0</c:v>
                </c:pt>
                <c:pt idx="5714">
                  <c:v>0</c:v>
                </c:pt>
                <c:pt idx="5715">
                  <c:v>0</c:v>
                </c:pt>
                <c:pt idx="5716">
                  <c:v>0</c:v>
                </c:pt>
                <c:pt idx="5717">
                  <c:v>0</c:v>
                </c:pt>
                <c:pt idx="5718">
                  <c:v>0</c:v>
                </c:pt>
                <c:pt idx="5719">
                  <c:v>0</c:v>
                </c:pt>
                <c:pt idx="5720">
                  <c:v>0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0</c:v>
                </c:pt>
                <c:pt idx="5725">
                  <c:v>0</c:v>
                </c:pt>
                <c:pt idx="5726">
                  <c:v>0</c:v>
                </c:pt>
                <c:pt idx="5727">
                  <c:v>0</c:v>
                </c:pt>
                <c:pt idx="5728">
                  <c:v>0</c:v>
                </c:pt>
                <c:pt idx="5729">
                  <c:v>0</c:v>
                </c:pt>
                <c:pt idx="5730">
                  <c:v>0</c:v>
                </c:pt>
                <c:pt idx="5731">
                  <c:v>0</c:v>
                </c:pt>
                <c:pt idx="5732">
                  <c:v>0</c:v>
                </c:pt>
                <c:pt idx="5733">
                  <c:v>0</c:v>
                </c:pt>
                <c:pt idx="5734">
                  <c:v>0</c:v>
                </c:pt>
                <c:pt idx="5735">
                  <c:v>0</c:v>
                </c:pt>
                <c:pt idx="5736">
                  <c:v>0</c:v>
                </c:pt>
                <c:pt idx="5737">
                  <c:v>0</c:v>
                </c:pt>
                <c:pt idx="5738">
                  <c:v>0</c:v>
                </c:pt>
                <c:pt idx="5739">
                  <c:v>0</c:v>
                </c:pt>
                <c:pt idx="5740">
                  <c:v>0</c:v>
                </c:pt>
                <c:pt idx="5741">
                  <c:v>0</c:v>
                </c:pt>
                <c:pt idx="5742">
                  <c:v>0</c:v>
                </c:pt>
                <c:pt idx="5743">
                  <c:v>0</c:v>
                </c:pt>
                <c:pt idx="5744">
                  <c:v>0</c:v>
                </c:pt>
                <c:pt idx="5745">
                  <c:v>0</c:v>
                </c:pt>
                <c:pt idx="5746">
                  <c:v>0</c:v>
                </c:pt>
                <c:pt idx="5747">
                  <c:v>0</c:v>
                </c:pt>
                <c:pt idx="5748">
                  <c:v>0</c:v>
                </c:pt>
                <c:pt idx="5749">
                  <c:v>0</c:v>
                </c:pt>
                <c:pt idx="5750">
                  <c:v>0</c:v>
                </c:pt>
                <c:pt idx="5751">
                  <c:v>0</c:v>
                </c:pt>
                <c:pt idx="5752">
                  <c:v>0</c:v>
                </c:pt>
                <c:pt idx="5753">
                  <c:v>0</c:v>
                </c:pt>
                <c:pt idx="5754">
                  <c:v>0</c:v>
                </c:pt>
                <c:pt idx="5755">
                  <c:v>0</c:v>
                </c:pt>
                <c:pt idx="5756">
                  <c:v>0</c:v>
                </c:pt>
                <c:pt idx="5757">
                  <c:v>0</c:v>
                </c:pt>
                <c:pt idx="5758">
                  <c:v>0</c:v>
                </c:pt>
                <c:pt idx="5759">
                  <c:v>0</c:v>
                </c:pt>
                <c:pt idx="5760">
                  <c:v>0</c:v>
                </c:pt>
                <c:pt idx="5761">
                  <c:v>0</c:v>
                </c:pt>
                <c:pt idx="5762">
                  <c:v>0</c:v>
                </c:pt>
                <c:pt idx="5763">
                  <c:v>0</c:v>
                </c:pt>
                <c:pt idx="5764">
                  <c:v>0</c:v>
                </c:pt>
                <c:pt idx="5765">
                  <c:v>0</c:v>
                </c:pt>
                <c:pt idx="5766">
                  <c:v>0</c:v>
                </c:pt>
                <c:pt idx="5767">
                  <c:v>0</c:v>
                </c:pt>
                <c:pt idx="5768">
                  <c:v>0</c:v>
                </c:pt>
                <c:pt idx="5769">
                  <c:v>0</c:v>
                </c:pt>
                <c:pt idx="5770">
                  <c:v>0</c:v>
                </c:pt>
                <c:pt idx="5771">
                  <c:v>0</c:v>
                </c:pt>
                <c:pt idx="5772">
                  <c:v>0</c:v>
                </c:pt>
                <c:pt idx="5773">
                  <c:v>0</c:v>
                </c:pt>
                <c:pt idx="5774">
                  <c:v>0</c:v>
                </c:pt>
                <c:pt idx="5775">
                  <c:v>0</c:v>
                </c:pt>
                <c:pt idx="5776">
                  <c:v>0</c:v>
                </c:pt>
                <c:pt idx="5777">
                  <c:v>0</c:v>
                </c:pt>
                <c:pt idx="5778">
                  <c:v>0</c:v>
                </c:pt>
                <c:pt idx="5779">
                  <c:v>0</c:v>
                </c:pt>
                <c:pt idx="5780">
                  <c:v>0</c:v>
                </c:pt>
                <c:pt idx="5781">
                  <c:v>0</c:v>
                </c:pt>
                <c:pt idx="5782">
                  <c:v>0</c:v>
                </c:pt>
                <c:pt idx="5783">
                  <c:v>0</c:v>
                </c:pt>
                <c:pt idx="5784">
                  <c:v>0</c:v>
                </c:pt>
                <c:pt idx="5785">
                  <c:v>0</c:v>
                </c:pt>
                <c:pt idx="5786">
                  <c:v>0</c:v>
                </c:pt>
                <c:pt idx="5787">
                  <c:v>0</c:v>
                </c:pt>
                <c:pt idx="5788">
                  <c:v>0</c:v>
                </c:pt>
                <c:pt idx="5789">
                  <c:v>0</c:v>
                </c:pt>
                <c:pt idx="5790">
                  <c:v>0</c:v>
                </c:pt>
                <c:pt idx="5791">
                  <c:v>0</c:v>
                </c:pt>
                <c:pt idx="5792">
                  <c:v>0</c:v>
                </c:pt>
                <c:pt idx="5793">
                  <c:v>0</c:v>
                </c:pt>
                <c:pt idx="5794">
                  <c:v>0</c:v>
                </c:pt>
                <c:pt idx="5795">
                  <c:v>0</c:v>
                </c:pt>
                <c:pt idx="5796">
                  <c:v>0</c:v>
                </c:pt>
                <c:pt idx="5797">
                  <c:v>0</c:v>
                </c:pt>
                <c:pt idx="5798">
                  <c:v>0</c:v>
                </c:pt>
                <c:pt idx="5799">
                  <c:v>0</c:v>
                </c:pt>
                <c:pt idx="5800">
                  <c:v>0</c:v>
                </c:pt>
                <c:pt idx="5801">
                  <c:v>0</c:v>
                </c:pt>
                <c:pt idx="5802">
                  <c:v>0</c:v>
                </c:pt>
                <c:pt idx="5803">
                  <c:v>0</c:v>
                </c:pt>
                <c:pt idx="5804">
                  <c:v>0</c:v>
                </c:pt>
                <c:pt idx="5805">
                  <c:v>0</c:v>
                </c:pt>
                <c:pt idx="5806">
                  <c:v>0</c:v>
                </c:pt>
                <c:pt idx="5807">
                  <c:v>0</c:v>
                </c:pt>
                <c:pt idx="5808">
                  <c:v>0</c:v>
                </c:pt>
                <c:pt idx="5809">
                  <c:v>0</c:v>
                </c:pt>
                <c:pt idx="5810">
                  <c:v>0</c:v>
                </c:pt>
                <c:pt idx="5811">
                  <c:v>0</c:v>
                </c:pt>
                <c:pt idx="5812">
                  <c:v>0</c:v>
                </c:pt>
                <c:pt idx="5813">
                  <c:v>0</c:v>
                </c:pt>
                <c:pt idx="5814">
                  <c:v>0</c:v>
                </c:pt>
                <c:pt idx="5815">
                  <c:v>0</c:v>
                </c:pt>
                <c:pt idx="5816">
                  <c:v>0</c:v>
                </c:pt>
                <c:pt idx="5817">
                  <c:v>0</c:v>
                </c:pt>
                <c:pt idx="5818">
                  <c:v>0</c:v>
                </c:pt>
                <c:pt idx="5819">
                  <c:v>0</c:v>
                </c:pt>
                <c:pt idx="5820">
                  <c:v>0</c:v>
                </c:pt>
                <c:pt idx="5821">
                  <c:v>0</c:v>
                </c:pt>
                <c:pt idx="5822">
                  <c:v>0</c:v>
                </c:pt>
                <c:pt idx="5823">
                  <c:v>0</c:v>
                </c:pt>
                <c:pt idx="5824">
                  <c:v>0</c:v>
                </c:pt>
                <c:pt idx="5825">
                  <c:v>0</c:v>
                </c:pt>
                <c:pt idx="5826">
                  <c:v>0</c:v>
                </c:pt>
                <c:pt idx="5827">
                  <c:v>0</c:v>
                </c:pt>
                <c:pt idx="5828">
                  <c:v>0</c:v>
                </c:pt>
                <c:pt idx="5829">
                  <c:v>0</c:v>
                </c:pt>
                <c:pt idx="5830">
                  <c:v>0</c:v>
                </c:pt>
                <c:pt idx="5831">
                  <c:v>0</c:v>
                </c:pt>
                <c:pt idx="5832">
                  <c:v>0</c:v>
                </c:pt>
                <c:pt idx="5833">
                  <c:v>0</c:v>
                </c:pt>
                <c:pt idx="5834">
                  <c:v>0</c:v>
                </c:pt>
                <c:pt idx="5835">
                  <c:v>0</c:v>
                </c:pt>
                <c:pt idx="5836">
                  <c:v>0</c:v>
                </c:pt>
                <c:pt idx="5837">
                  <c:v>0</c:v>
                </c:pt>
                <c:pt idx="5838">
                  <c:v>0</c:v>
                </c:pt>
                <c:pt idx="5839">
                  <c:v>0</c:v>
                </c:pt>
                <c:pt idx="5840">
                  <c:v>0</c:v>
                </c:pt>
                <c:pt idx="5841">
                  <c:v>0</c:v>
                </c:pt>
                <c:pt idx="5842">
                  <c:v>0</c:v>
                </c:pt>
                <c:pt idx="5843">
                  <c:v>0</c:v>
                </c:pt>
                <c:pt idx="5844">
                  <c:v>0</c:v>
                </c:pt>
                <c:pt idx="5845">
                  <c:v>0</c:v>
                </c:pt>
                <c:pt idx="5846">
                  <c:v>0</c:v>
                </c:pt>
                <c:pt idx="5847">
                  <c:v>0</c:v>
                </c:pt>
                <c:pt idx="5848">
                  <c:v>0</c:v>
                </c:pt>
                <c:pt idx="5849">
                  <c:v>0</c:v>
                </c:pt>
                <c:pt idx="5850">
                  <c:v>0</c:v>
                </c:pt>
                <c:pt idx="5851">
                  <c:v>0</c:v>
                </c:pt>
                <c:pt idx="5852">
                  <c:v>0</c:v>
                </c:pt>
                <c:pt idx="5853">
                  <c:v>0</c:v>
                </c:pt>
                <c:pt idx="5854">
                  <c:v>0</c:v>
                </c:pt>
                <c:pt idx="5855">
                  <c:v>0</c:v>
                </c:pt>
                <c:pt idx="5856">
                  <c:v>0</c:v>
                </c:pt>
                <c:pt idx="5857">
                  <c:v>0</c:v>
                </c:pt>
                <c:pt idx="5858">
                  <c:v>0</c:v>
                </c:pt>
                <c:pt idx="5859">
                  <c:v>0</c:v>
                </c:pt>
                <c:pt idx="5860">
                  <c:v>0</c:v>
                </c:pt>
                <c:pt idx="5861">
                  <c:v>0</c:v>
                </c:pt>
                <c:pt idx="5862">
                  <c:v>0</c:v>
                </c:pt>
                <c:pt idx="5863">
                  <c:v>0</c:v>
                </c:pt>
                <c:pt idx="5864">
                  <c:v>0</c:v>
                </c:pt>
                <c:pt idx="5865">
                  <c:v>0</c:v>
                </c:pt>
                <c:pt idx="5866">
                  <c:v>0</c:v>
                </c:pt>
                <c:pt idx="5867">
                  <c:v>0</c:v>
                </c:pt>
                <c:pt idx="5868">
                  <c:v>0</c:v>
                </c:pt>
                <c:pt idx="5869">
                  <c:v>0</c:v>
                </c:pt>
                <c:pt idx="5870">
                  <c:v>0</c:v>
                </c:pt>
                <c:pt idx="5871">
                  <c:v>0</c:v>
                </c:pt>
                <c:pt idx="5872">
                  <c:v>0</c:v>
                </c:pt>
                <c:pt idx="5873">
                  <c:v>0</c:v>
                </c:pt>
                <c:pt idx="5874">
                  <c:v>0</c:v>
                </c:pt>
                <c:pt idx="5875">
                  <c:v>0</c:v>
                </c:pt>
                <c:pt idx="5876">
                  <c:v>0</c:v>
                </c:pt>
                <c:pt idx="5877">
                  <c:v>0</c:v>
                </c:pt>
                <c:pt idx="5878">
                  <c:v>0</c:v>
                </c:pt>
                <c:pt idx="5879">
                  <c:v>0</c:v>
                </c:pt>
                <c:pt idx="5880">
                  <c:v>0</c:v>
                </c:pt>
                <c:pt idx="5881">
                  <c:v>0</c:v>
                </c:pt>
                <c:pt idx="5882">
                  <c:v>0</c:v>
                </c:pt>
                <c:pt idx="5883">
                  <c:v>0</c:v>
                </c:pt>
                <c:pt idx="5884">
                  <c:v>0</c:v>
                </c:pt>
                <c:pt idx="5885">
                  <c:v>0</c:v>
                </c:pt>
                <c:pt idx="5886">
                  <c:v>0</c:v>
                </c:pt>
                <c:pt idx="5887">
                  <c:v>0</c:v>
                </c:pt>
                <c:pt idx="5888">
                  <c:v>0</c:v>
                </c:pt>
                <c:pt idx="5889">
                  <c:v>0</c:v>
                </c:pt>
                <c:pt idx="5890">
                  <c:v>0</c:v>
                </c:pt>
                <c:pt idx="5891">
                  <c:v>0</c:v>
                </c:pt>
                <c:pt idx="5892">
                  <c:v>0</c:v>
                </c:pt>
                <c:pt idx="5893">
                  <c:v>0</c:v>
                </c:pt>
                <c:pt idx="5894">
                  <c:v>0</c:v>
                </c:pt>
                <c:pt idx="5895">
                  <c:v>0</c:v>
                </c:pt>
                <c:pt idx="5896">
                  <c:v>0</c:v>
                </c:pt>
                <c:pt idx="5897">
                  <c:v>0</c:v>
                </c:pt>
                <c:pt idx="5898">
                  <c:v>0</c:v>
                </c:pt>
                <c:pt idx="5899">
                  <c:v>0</c:v>
                </c:pt>
                <c:pt idx="5900">
                  <c:v>0</c:v>
                </c:pt>
                <c:pt idx="5901">
                  <c:v>0</c:v>
                </c:pt>
                <c:pt idx="5902">
                  <c:v>0</c:v>
                </c:pt>
                <c:pt idx="5903">
                  <c:v>0</c:v>
                </c:pt>
                <c:pt idx="5904">
                  <c:v>0</c:v>
                </c:pt>
                <c:pt idx="5905">
                  <c:v>0</c:v>
                </c:pt>
                <c:pt idx="5906">
                  <c:v>0</c:v>
                </c:pt>
                <c:pt idx="5907">
                  <c:v>0</c:v>
                </c:pt>
                <c:pt idx="5908">
                  <c:v>0</c:v>
                </c:pt>
                <c:pt idx="5909">
                  <c:v>0</c:v>
                </c:pt>
                <c:pt idx="5910">
                  <c:v>0</c:v>
                </c:pt>
                <c:pt idx="5911">
                  <c:v>0</c:v>
                </c:pt>
                <c:pt idx="5912">
                  <c:v>0</c:v>
                </c:pt>
                <c:pt idx="5913">
                  <c:v>0</c:v>
                </c:pt>
                <c:pt idx="5914">
                  <c:v>0</c:v>
                </c:pt>
                <c:pt idx="5915">
                  <c:v>0</c:v>
                </c:pt>
                <c:pt idx="5916">
                  <c:v>0</c:v>
                </c:pt>
                <c:pt idx="5917">
                  <c:v>0</c:v>
                </c:pt>
                <c:pt idx="5918">
                  <c:v>0</c:v>
                </c:pt>
                <c:pt idx="5919">
                  <c:v>0</c:v>
                </c:pt>
                <c:pt idx="5920">
                  <c:v>0</c:v>
                </c:pt>
                <c:pt idx="5921">
                  <c:v>0</c:v>
                </c:pt>
                <c:pt idx="5922">
                  <c:v>0</c:v>
                </c:pt>
                <c:pt idx="5923">
                  <c:v>0</c:v>
                </c:pt>
                <c:pt idx="5924">
                  <c:v>0</c:v>
                </c:pt>
                <c:pt idx="5925">
                  <c:v>0</c:v>
                </c:pt>
                <c:pt idx="5926">
                  <c:v>0</c:v>
                </c:pt>
                <c:pt idx="5927">
                  <c:v>0</c:v>
                </c:pt>
                <c:pt idx="5928">
                  <c:v>0</c:v>
                </c:pt>
                <c:pt idx="5929">
                  <c:v>0</c:v>
                </c:pt>
                <c:pt idx="5930">
                  <c:v>0</c:v>
                </c:pt>
                <c:pt idx="5931">
                  <c:v>0</c:v>
                </c:pt>
                <c:pt idx="5932">
                  <c:v>0</c:v>
                </c:pt>
                <c:pt idx="5933">
                  <c:v>0</c:v>
                </c:pt>
                <c:pt idx="5934">
                  <c:v>0</c:v>
                </c:pt>
                <c:pt idx="5935">
                  <c:v>0</c:v>
                </c:pt>
                <c:pt idx="5936">
                  <c:v>0</c:v>
                </c:pt>
                <c:pt idx="5937">
                  <c:v>0</c:v>
                </c:pt>
                <c:pt idx="5938">
                  <c:v>0</c:v>
                </c:pt>
                <c:pt idx="5939">
                  <c:v>0</c:v>
                </c:pt>
                <c:pt idx="5940">
                  <c:v>0</c:v>
                </c:pt>
                <c:pt idx="5941">
                  <c:v>0</c:v>
                </c:pt>
                <c:pt idx="5942">
                  <c:v>0</c:v>
                </c:pt>
                <c:pt idx="5943">
                  <c:v>0</c:v>
                </c:pt>
                <c:pt idx="5944">
                  <c:v>0</c:v>
                </c:pt>
                <c:pt idx="5945">
                  <c:v>0</c:v>
                </c:pt>
                <c:pt idx="5946">
                  <c:v>0</c:v>
                </c:pt>
                <c:pt idx="5947">
                  <c:v>0</c:v>
                </c:pt>
                <c:pt idx="5948">
                  <c:v>0</c:v>
                </c:pt>
                <c:pt idx="5949">
                  <c:v>0</c:v>
                </c:pt>
                <c:pt idx="5950">
                  <c:v>0</c:v>
                </c:pt>
                <c:pt idx="5951">
                  <c:v>0</c:v>
                </c:pt>
                <c:pt idx="5952">
                  <c:v>0</c:v>
                </c:pt>
                <c:pt idx="5953">
                  <c:v>0</c:v>
                </c:pt>
                <c:pt idx="5954">
                  <c:v>0</c:v>
                </c:pt>
                <c:pt idx="5955">
                  <c:v>0</c:v>
                </c:pt>
                <c:pt idx="5956">
                  <c:v>0</c:v>
                </c:pt>
                <c:pt idx="5957">
                  <c:v>0</c:v>
                </c:pt>
                <c:pt idx="5958">
                  <c:v>0</c:v>
                </c:pt>
                <c:pt idx="5959">
                  <c:v>0</c:v>
                </c:pt>
                <c:pt idx="5960">
                  <c:v>0</c:v>
                </c:pt>
                <c:pt idx="5961">
                  <c:v>0</c:v>
                </c:pt>
                <c:pt idx="5962">
                  <c:v>0</c:v>
                </c:pt>
                <c:pt idx="5963">
                  <c:v>0</c:v>
                </c:pt>
                <c:pt idx="5964">
                  <c:v>0</c:v>
                </c:pt>
                <c:pt idx="5965">
                  <c:v>0</c:v>
                </c:pt>
                <c:pt idx="5966">
                  <c:v>0</c:v>
                </c:pt>
                <c:pt idx="5967">
                  <c:v>0</c:v>
                </c:pt>
                <c:pt idx="5968">
                  <c:v>0</c:v>
                </c:pt>
                <c:pt idx="5969">
                  <c:v>0</c:v>
                </c:pt>
                <c:pt idx="5970">
                  <c:v>0</c:v>
                </c:pt>
                <c:pt idx="5971">
                  <c:v>0</c:v>
                </c:pt>
                <c:pt idx="5972">
                  <c:v>0</c:v>
                </c:pt>
                <c:pt idx="5973">
                  <c:v>0</c:v>
                </c:pt>
                <c:pt idx="5974">
                  <c:v>0</c:v>
                </c:pt>
                <c:pt idx="5975">
                  <c:v>0</c:v>
                </c:pt>
                <c:pt idx="5976">
                  <c:v>0</c:v>
                </c:pt>
                <c:pt idx="5977">
                  <c:v>0</c:v>
                </c:pt>
                <c:pt idx="5978">
                  <c:v>0</c:v>
                </c:pt>
                <c:pt idx="5979">
                  <c:v>0</c:v>
                </c:pt>
                <c:pt idx="5980">
                  <c:v>0</c:v>
                </c:pt>
                <c:pt idx="5981">
                  <c:v>0</c:v>
                </c:pt>
                <c:pt idx="5982">
                  <c:v>0</c:v>
                </c:pt>
                <c:pt idx="5983">
                  <c:v>0</c:v>
                </c:pt>
                <c:pt idx="5984">
                  <c:v>0</c:v>
                </c:pt>
                <c:pt idx="5985">
                  <c:v>0</c:v>
                </c:pt>
                <c:pt idx="5986">
                  <c:v>0</c:v>
                </c:pt>
                <c:pt idx="5987">
                  <c:v>0</c:v>
                </c:pt>
                <c:pt idx="5988">
                  <c:v>0</c:v>
                </c:pt>
                <c:pt idx="5989">
                  <c:v>0</c:v>
                </c:pt>
                <c:pt idx="5990">
                  <c:v>0</c:v>
                </c:pt>
                <c:pt idx="5991">
                  <c:v>0</c:v>
                </c:pt>
                <c:pt idx="5992">
                  <c:v>0</c:v>
                </c:pt>
                <c:pt idx="5993">
                  <c:v>0</c:v>
                </c:pt>
                <c:pt idx="5994">
                  <c:v>0</c:v>
                </c:pt>
                <c:pt idx="5995">
                  <c:v>0</c:v>
                </c:pt>
                <c:pt idx="5996">
                  <c:v>0</c:v>
                </c:pt>
                <c:pt idx="5997">
                  <c:v>0</c:v>
                </c:pt>
                <c:pt idx="5998">
                  <c:v>0</c:v>
                </c:pt>
                <c:pt idx="5999">
                  <c:v>0</c:v>
                </c:pt>
                <c:pt idx="6000">
                  <c:v>0</c:v>
                </c:pt>
                <c:pt idx="6001">
                  <c:v>0</c:v>
                </c:pt>
                <c:pt idx="6002">
                  <c:v>0</c:v>
                </c:pt>
                <c:pt idx="6003">
                  <c:v>0</c:v>
                </c:pt>
                <c:pt idx="6004">
                  <c:v>0</c:v>
                </c:pt>
                <c:pt idx="6005">
                  <c:v>0</c:v>
                </c:pt>
                <c:pt idx="6006">
                  <c:v>0</c:v>
                </c:pt>
                <c:pt idx="6007">
                  <c:v>0</c:v>
                </c:pt>
                <c:pt idx="6008">
                  <c:v>0</c:v>
                </c:pt>
                <c:pt idx="6009">
                  <c:v>0</c:v>
                </c:pt>
                <c:pt idx="6010">
                  <c:v>0</c:v>
                </c:pt>
                <c:pt idx="6011">
                  <c:v>0</c:v>
                </c:pt>
                <c:pt idx="6012">
                  <c:v>0</c:v>
                </c:pt>
                <c:pt idx="6013">
                  <c:v>0</c:v>
                </c:pt>
                <c:pt idx="6014">
                  <c:v>0</c:v>
                </c:pt>
                <c:pt idx="6015">
                  <c:v>0</c:v>
                </c:pt>
                <c:pt idx="6016">
                  <c:v>0</c:v>
                </c:pt>
                <c:pt idx="6017">
                  <c:v>0</c:v>
                </c:pt>
                <c:pt idx="6018">
                  <c:v>0</c:v>
                </c:pt>
                <c:pt idx="6019">
                  <c:v>0</c:v>
                </c:pt>
                <c:pt idx="6020">
                  <c:v>0</c:v>
                </c:pt>
                <c:pt idx="6021">
                  <c:v>0</c:v>
                </c:pt>
                <c:pt idx="6022">
                  <c:v>0</c:v>
                </c:pt>
                <c:pt idx="6023">
                  <c:v>0</c:v>
                </c:pt>
                <c:pt idx="6024">
                  <c:v>0</c:v>
                </c:pt>
                <c:pt idx="6025">
                  <c:v>0</c:v>
                </c:pt>
                <c:pt idx="6026">
                  <c:v>0</c:v>
                </c:pt>
                <c:pt idx="6027">
                  <c:v>0</c:v>
                </c:pt>
                <c:pt idx="6028">
                  <c:v>0</c:v>
                </c:pt>
                <c:pt idx="6029">
                  <c:v>0</c:v>
                </c:pt>
                <c:pt idx="6030">
                  <c:v>0</c:v>
                </c:pt>
                <c:pt idx="6031">
                  <c:v>0</c:v>
                </c:pt>
                <c:pt idx="6032">
                  <c:v>0</c:v>
                </c:pt>
                <c:pt idx="6033">
                  <c:v>0</c:v>
                </c:pt>
                <c:pt idx="6034">
                  <c:v>0</c:v>
                </c:pt>
                <c:pt idx="6035">
                  <c:v>0</c:v>
                </c:pt>
                <c:pt idx="6036">
                  <c:v>0</c:v>
                </c:pt>
                <c:pt idx="6037">
                  <c:v>0</c:v>
                </c:pt>
                <c:pt idx="6038">
                  <c:v>0</c:v>
                </c:pt>
                <c:pt idx="6039">
                  <c:v>0</c:v>
                </c:pt>
                <c:pt idx="6040">
                  <c:v>0</c:v>
                </c:pt>
                <c:pt idx="6041">
                  <c:v>0</c:v>
                </c:pt>
                <c:pt idx="6042">
                  <c:v>0</c:v>
                </c:pt>
                <c:pt idx="6043">
                  <c:v>0</c:v>
                </c:pt>
                <c:pt idx="6044">
                  <c:v>0</c:v>
                </c:pt>
                <c:pt idx="6045">
                  <c:v>0</c:v>
                </c:pt>
                <c:pt idx="6046">
                  <c:v>0</c:v>
                </c:pt>
                <c:pt idx="6047">
                  <c:v>0</c:v>
                </c:pt>
                <c:pt idx="6048">
                  <c:v>0</c:v>
                </c:pt>
                <c:pt idx="6049">
                  <c:v>0</c:v>
                </c:pt>
                <c:pt idx="6050">
                  <c:v>0</c:v>
                </c:pt>
                <c:pt idx="6051">
                  <c:v>0</c:v>
                </c:pt>
                <c:pt idx="6052">
                  <c:v>0</c:v>
                </c:pt>
                <c:pt idx="6053">
                  <c:v>0</c:v>
                </c:pt>
                <c:pt idx="6054">
                  <c:v>0</c:v>
                </c:pt>
                <c:pt idx="6055">
                  <c:v>0</c:v>
                </c:pt>
                <c:pt idx="6056">
                  <c:v>0</c:v>
                </c:pt>
                <c:pt idx="6057">
                  <c:v>0</c:v>
                </c:pt>
                <c:pt idx="6058">
                  <c:v>0</c:v>
                </c:pt>
                <c:pt idx="6059">
                  <c:v>0</c:v>
                </c:pt>
                <c:pt idx="6060">
                  <c:v>0</c:v>
                </c:pt>
                <c:pt idx="6061">
                  <c:v>0</c:v>
                </c:pt>
                <c:pt idx="6062">
                  <c:v>0</c:v>
                </c:pt>
                <c:pt idx="6063">
                  <c:v>0</c:v>
                </c:pt>
                <c:pt idx="6064">
                  <c:v>0</c:v>
                </c:pt>
                <c:pt idx="6065">
                  <c:v>0</c:v>
                </c:pt>
                <c:pt idx="6066">
                  <c:v>0</c:v>
                </c:pt>
                <c:pt idx="6067">
                  <c:v>0</c:v>
                </c:pt>
                <c:pt idx="6068">
                  <c:v>0</c:v>
                </c:pt>
                <c:pt idx="6069">
                  <c:v>0</c:v>
                </c:pt>
                <c:pt idx="6070">
                  <c:v>0</c:v>
                </c:pt>
                <c:pt idx="6071">
                  <c:v>0</c:v>
                </c:pt>
                <c:pt idx="6072">
                  <c:v>0</c:v>
                </c:pt>
                <c:pt idx="6073">
                  <c:v>0</c:v>
                </c:pt>
                <c:pt idx="6074">
                  <c:v>0</c:v>
                </c:pt>
                <c:pt idx="6075">
                  <c:v>0</c:v>
                </c:pt>
                <c:pt idx="6076">
                  <c:v>0</c:v>
                </c:pt>
                <c:pt idx="6077">
                  <c:v>0</c:v>
                </c:pt>
                <c:pt idx="6078">
                  <c:v>0</c:v>
                </c:pt>
                <c:pt idx="6079">
                  <c:v>0</c:v>
                </c:pt>
                <c:pt idx="6080">
                  <c:v>0</c:v>
                </c:pt>
                <c:pt idx="6081">
                  <c:v>0</c:v>
                </c:pt>
                <c:pt idx="6082">
                  <c:v>0</c:v>
                </c:pt>
                <c:pt idx="6083">
                  <c:v>0</c:v>
                </c:pt>
                <c:pt idx="6084">
                  <c:v>0</c:v>
                </c:pt>
                <c:pt idx="6085">
                  <c:v>0</c:v>
                </c:pt>
                <c:pt idx="6086">
                  <c:v>0</c:v>
                </c:pt>
                <c:pt idx="6087">
                  <c:v>0</c:v>
                </c:pt>
                <c:pt idx="6088">
                  <c:v>0</c:v>
                </c:pt>
                <c:pt idx="6089">
                  <c:v>0</c:v>
                </c:pt>
                <c:pt idx="6090">
                  <c:v>0</c:v>
                </c:pt>
                <c:pt idx="6091">
                  <c:v>0</c:v>
                </c:pt>
                <c:pt idx="6092">
                  <c:v>0</c:v>
                </c:pt>
                <c:pt idx="6093">
                  <c:v>0</c:v>
                </c:pt>
                <c:pt idx="6094">
                  <c:v>0</c:v>
                </c:pt>
                <c:pt idx="6095">
                  <c:v>0</c:v>
                </c:pt>
                <c:pt idx="6096">
                  <c:v>0</c:v>
                </c:pt>
                <c:pt idx="6097">
                  <c:v>0</c:v>
                </c:pt>
                <c:pt idx="6098">
                  <c:v>0</c:v>
                </c:pt>
                <c:pt idx="6099">
                  <c:v>0</c:v>
                </c:pt>
                <c:pt idx="6100">
                  <c:v>0</c:v>
                </c:pt>
                <c:pt idx="6101">
                  <c:v>0</c:v>
                </c:pt>
                <c:pt idx="6102">
                  <c:v>0</c:v>
                </c:pt>
                <c:pt idx="6103">
                  <c:v>0</c:v>
                </c:pt>
                <c:pt idx="6104">
                  <c:v>0</c:v>
                </c:pt>
                <c:pt idx="6105">
                  <c:v>0</c:v>
                </c:pt>
                <c:pt idx="6106">
                  <c:v>0</c:v>
                </c:pt>
                <c:pt idx="6107">
                  <c:v>0</c:v>
                </c:pt>
                <c:pt idx="6108">
                  <c:v>0</c:v>
                </c:pt>
                <c:pt idx="6109">
                  <c:v>0</c:v>
                </c:pt>
                <c:pt idx="6110">
                  <c:v>0</c:v>
                </c:pt>
                <c:pt idx="6111">
                  <c:v>0</c:v>
                </c:pt>
                <c:pt idx="6112">
                  <c:v>0</c:v>
                </c:pt>
                <c:pt idx="6113">
                  <c:v>0</c:v>
                </c:pt>
                <c:pt idx="6114">
                  <c:v>0</c:v>
                </c:pt>
                <c:pt idx="6115">
                  <c:v>0</c:v>
                </c:pt>
                <c:pt idx="6116">
                  <c:v>0</c:v>
                </c:pt>
                <c:pt idx="6117">
                  <c:v>0</c:v>
                </c:pt>
                <c:pt idx="6118">
                  <c:v>0</c:v>
                </c:pt>
                <c:pt idx="6119">
                  <c:v>0</c:v>
                </c:pt>
                <c:pt idx="6120">
                  <c:v>0</c:v>
                </c:pt>
                <c:pt idx="6121">
                  <c:v>0</c:v>
                </c:pt>
                <c:pt idx="6122">
                  <c:v>0</c:v>
                </c:pt>
                <c:pt idx="6123">
                  <c:v>0</c:v>
                </c:pt>
                <c:pt idx="6124">
                  <c:v>0</c:v>
                </c:pt>
                <c:pt idx="6125">
                  <c:v>0</c:v>
                </c:pt>
                <c:pt idx="6126">
                  <c:v>0</c:v>
                </c:pt>
                <c:pt idx="6127">
                  <c:v>0</c:v>
                </c:pt>
                <c:pt idx="6128">
                  <c:v>0</c:v>
                </c:pt>
                <c:pt idx="6129">
                  <c:v>0</c:v>
                </c:pt>
                <c:pt idx="6130">
                  <c:v>0</c:v>
                </c:pt>
                <c:pt idx="6131">
                  <c:v>0</c:v>
                </c:pt>
                <c:pt idx="6132">
                  <c:v>0</c:v>
                </c:pt>
                <c:pt idx="6133">
                  <c:v>0</c:v>
                </c:pt>
                <c:pt idx="6134">
                  <c:v>0</c:v>
                </c:pt>
                <c:pt idx="6135">
                  <c:v>0</c:v>
                </c:pt>
                <c:pt idx="6136">
                  <c:v>0</c:v>
                </c:pt>
                <c:pt idx="6137">
                  <c:v>0</c:v>
                </c:pt>
                <c:pt idx="6138">
                  <c:v>0</c:v>
                </c:pt>
                <c:pt idx="6139">
                  <c:v>0</c:v>
                </c:pt>
                <c:pt idx="6140">
                  <c:v>0</c:v>
                </c:pt>
                <c:pt idx="6141">
                  <c:v>0</c:v>
                </c:pt>
                <c:pt idx="6142">
                  <c:v>0</c:v>
                </c:pt>
                <c:pt idx="6143">
                  <c:v>0</c:v>
                </c:pt>
                <c:pt idx="6144">
                  <c:v>0</c:v>
                </c:pt>
                <c:pt idx="6145">
                  <c:v>0</c:v>
                </c:pt>
                <c:pt idx="6146">
                  <c:v>0</c:v>
                </c:pt>
                <c:pt idx="6147">
                  <c:v>0</c:v>
                </c:pt>
                <c:pt idx="6148">
                  <c:v>0</c:v>
                </c:pt>
                <c:pt idx="6149">
                  <c:v>0</c:v>
                </c:pt>
                <c:pt idx="6150">
                  <c:v>0</c:v>
                </c:pt>
                <c:pt idx="6151">
                  <c:v>0</c:v>
                </c:pt>
                <c:pt idx="6152">
                  <c:v>0</c:v>
                </c:pt>
                <c:pt idx="6153">
                  <c:v>0</c:v>
                </c:pt>
                <c:pt idx="6154">
                  <c:v>0</c:v>
                </c:pt>
                <c:pt idx="6155">
                  <c:v>0</c:v>
                </c:pt>
                <c:pt idx="6156">
                  <c:v>0</c:v>
                </c:pt>
                <c:pt idx="6157">
                  <c:v>0</c:v>
                </c:pt>
                <c:pt idx="6158">
                  <c:v>0</c:v>
                </c:pt>
                <c:pt idx="6159">
                  <c:v>0</c:v>
                </c:pt>
                <c:pt idx="6160">
                  <c:v>0</c:v>
                </c:pt>
                <c:pt idx="6161">
                  <c:v>0</c:v>
                </c:pt>
                <c:pt idx="6162">
                  <c:v>0</c:v>
                </c:pt>
                <c:pt idx="6163">
                  <c:v>0</c:v>
                </c:pt>
                <c:pt idx="6164">
                  <c:v>0</c:v>
                </c:pt>
                <c:pt idx="6165">
                  <c:v>0</c:v>
                </c:pt>
                <c:pt idx="6166">
                  <c:v>0</c:v>
                </c:pt>
                <c:pt idx="6167">
                  <c:v>0</c:v>
                </c:pt>
                <c:pt idx="6168">
                  <c:v>0</c:v>
                </c:pt>
                <c:pt idx="6169">
                  <c:v>0</c:v>
                </c:pt>
                <c:pt idx="6170">
                  <c:v>0</c:v>
                </c:pt>
                <c:pt idx="6171">
                  <c:v>0</c:v>
                </c:pt>
                <c:pt idx="6172">
                  <c:v>0</c:v>
                </c:pt>
                <c:pt idx="6173">
                  <c:v>0</c:v>
                </c:pt>
                <c:pt idx="6174">
                  <c:v>0</c:v>
                </c:pt>
                <c:pt idx="6175">
                  <c:v>0</c:v>
                </c:pt>
                <c:pt idx="6176">
                  <c:v>0</c:v>
                </c:pt>
                <c:pt idx="6177">
                  <c:v>0</c:v>
                </c:pt>
                <c:pt idx="6178">
                  <c:v>0</c:v>
                </c:pt>
                <c:pt idx="6179">
                  <c:v>0</c:v>
                </c:pt>
                <c:pt idx="6180">
                  <c:v>0</c:v>
                </c:pt>
                <c:pt idx="6181">
                  <c:v>0</c:v>
                </c:pt>
                <c:pt idx="6182">
                  <c:v>0</c:v>
                </c:pt>
                <c:pt idx="6183">
                  <c:v>0</c:v>
                </c:pt>
                <c:pt idx="6184">
                  <c:v>0</c:v>
                </c:pt>
                <c:pt idx="6185">
                  <c:v>0</c:v>
                </c:pt>
                <c:pt idx="6186">
                  <c:v>0</c:v>
                </c:pt>
                <c:pt idx="6187">
                  <c:v>0</c:v>
                </c:pt>
                <c:pt idx="6188">
                  <c:v>0</c:v>
                </c:pt>
                <c:pt idx="6189">
                  <c:v>0</c:v>
                </c:pt>
                <c:pt idx="6190">
                  <c:v>0</c:v>
                </c:pt>
                <c:pt idx="6191">
                  <c:v>0</c:v>
                </c:pt>
                <c:pt idx="6192">
                  <c:v>0</c:v>
                </c:pt>
                <c:pt idx="6193">
                  <c:v>0</c:v>
                </c:pt>
                <c:pt idx="6194">
                  <c:v>0</c:v>
                </c:pt>
                <c:pt idx="6195">
                  <c:v>0</c:v>
                </c:pt>
                <c:pt idx="6196">
                  <c:v>0</c:v>
                </c:pt>
                <c:pt idx="6197">
                  <c:v>0</c:v>
                </c:pt>
                <c:pt idx="6198">
                  <c:v>0</c:v>
                </c:pt>
                <c:pt idx="6199">
                  <c:v>0</c:v>
                </c:pt>
                <c:pt idx="6200">
                  <c:v>0</c:v>
                </c:pt>
                <c:pt idx="6201">
                  <c:v>0</c:v>
                </c:pt>
                <c:pt idx="6202">
                  <c:v>0</c:v>
                </c:pt>
                <c:pt idx="6203">
                  <c:v>0</c:v>
                </c:pt>
                <c:pt idx="6204">
                  <c:v>0</c:v>
                </c:pt>
                <c:pt idx="6205">
                  <c:v>0</c:v>
                </c:pt>
                <c:pt idx="6206">
                  <c:v>0</c:v>
                </c:pt>
                <c:pt idx="6207">
                  <c:v>0</c:v>
                </c:pt>
                <c:pt idx="6208">
                  <c:v>0</c:v>
                </c:pt>
                <c:pt idx="6209">
                  <c:v>0</c:v>
                </c:pt>
                <c:pt idx="6210">
                  <c:v>0</c:v>
                </c:pt>
                <c:pt idx="6211">
                  <c:v>0</c:v>
                </c:pt>
                <c:pt idx="6212">
                  <c:v>0</c:v>
                </c:pt>
                <c:pt idx="6213">
                  <c:v>0</c:v>
                </c:pt>
                <c:pt idx="6214">
                  <c:v>0</c:v>
                </c:pt>
                <c:pt idx="6215">
                  <c:v>0</c:v>
                </c:pt>
                <c:pt idx="6216">
                  <c:v>0</c:v>
                </c:pt>
                <c:pt idx="6217">
                  <c:v>0</c:v>
                </c:pt>
                <c:pt idx="6218">
                  <c:v>0</c:v>
                </c:pt>
                <c:pt idx="6219">
                  <c:v>0</c:v>
                </c:pt>
                <c:pt idx="6220">
                  <c:v>0</c:v>
                </c:pt>
                <c:pt idx="6221">
                  <c:v>0</c:v>
                </c:pt>
                <c:pt idx="6222">
                  <c:v>0</c:v>
                </c:pt>
                <c:pt idx="6223">
                  <c:v>0</c:v>
                </c:pt>
                <c:pt idx="6224">
                  <c:v>0</c:v>
                </c:pt>
                <c:pt idx="6225">
                  <c:v>0</c:v>
                </c:pt>
                <c:pt idx="6226">
                  <c:v>0</c:v>
                </c:pt>
                <c:pt idx="6227">
                  <c:v>0</c:v>
                </c:pt>
                <c:pt idx="6228">
                  <c:v>0</c:v>
                </c:pt>
                <c:pt idx="6229">
                  <c:v>0</c:v>
                </c:pt>
                <c:pt idx="6230">
                  <c:v>0</c:v>
                </c:pt>
                <c:pt idx="6231">
                  <c:v>0</c:v>
                </c:pt>
                <c:pt idx="6232">
                  <c:v>0</c:v>
                </c:pt>
                <c:pt idx="6233">
                  <c:v>0</c:v>
                </c:pt>
                <c:pt idx="6234">
                  <c:v>0</c:v>
                </c:pt>
                <c:pt idx="6235">
                  <c:v>0</c:v>
                </c:pt>
                <c:pt idx="6236">
                  <c:v>0</c:v>
                </c:pt>
                <c:pt idx="6237">
                  <c:v>0</c:v>
                </c:pt>
                <c:pt idx="6238">
                  <c:v>0</c:v>
                </c:pt>
                <c:pt idx="6239">
                  <c:v>0</c:v>
                </c:pt>
                <c:pt idx="6240">
                  <c:v>0</c:v>
                </c:pt>
                <c:pt idx="6241">
                  <c:v>0</c:v>
                </c:pt>
                <c:pt idx="6242">
                  <c:v>0</c:v>
                </c:pt>
                <c:pt idx="6243">
                  <c:v>0</c:v>
                </c:pt>
                <c:pt idx="6244">
                  <c:v>0</c:v>
                </c:pt>
                <c:pt idx="6245">
                  <c:v>0</c:v>
                </c:pt>
                <c:pt idx="6246">
                  <c:v>0</c:v>
                </c:pt>
                <c:pt idx="6247">
                  <c:v>0</c:v>
                </c:pt>
                <c:pt idx="6248">
                  <c:v>0</c:v>
                </c:pt>
                <c:pt idx="6249">
                  <c:v>0</c:v>
                </c:pt>
                <c:pt idx="6250">
                  <c:v>0</c:v>
                </c:pt>
                <c:pt idx="6251">
                  <c:v>0</c:v>
                </c:pt>
                <c:pt idx="6252">
                  <c:v>0</c:v>
                </c:pt>
                <c:pt idx="6253">
                  <c:v>0</c:v>
                </c:pt>
                <c:pt idx="6254">
                  <c:v>0</c:v>
                </c:pt>
                <c:pt idx="6255">
                  <c:v>0</c:v>
                </c:pt>
                <c:pt idx="6256">
                  <c:v>0</c:v>
                </c:pt>
                <c:pt idx="6257">
                  <c:v>0</c:v>
                </c:pt>
                <c:pt idx="6258">
                  <c:v>0</c:v>
                </c:pt>
                <c:pt idx="6259">
                  <c:v>0</c:v>
                </c:pt>
                <c:pt idx="6260">
                  <c:v>0</c:v>
                </c:pt>
                <c:pt idx="6261">
                  <c:v>0</c:v>
                </c:pt>
                <c:pt idx="6262">
                  <c:v>0</c:v>
                </c:pt>
                <c:pt idx="6263">
                  <c:v>0</c:v>
                </c:pt>
                <c:pt idx="6264">
                  <c:v>0</c:v>
                </c:pt>
                <c:pt idx="6265">
                  <c:v>0</c:v>
                </c:pt>
                <c:pt idx="6266">
                  <c:v>0</c:v>
                </c:pt>
                <c:pt idx="6267">
                  <c:v>0</c:v>
                </c:pt>
                <c:pt idx="6268">
                  <c:v>0</c:v>
                </c:pt>
                <c:pt idx="6269">
                  <c:v>0</c:v>
                </c:pt>
                <c:pt idx="6270">
                  <c:v>0</c:v>
                </c:pt>
                <c:pt idx="6271">
                  <c:v>0</c:v>
                </c:pt>
                <c:pt idx="6272">
                  <c:v>0</c:v>
                </c:pt>
                <c:pt idx="6273">
                  <c:v>0</c:v>
                </c:pt>
                <c:pt idx="6274">
                  <c:v>0</c:v>
                </c:pt>
                <c:pt idx="6275">
                  <c:v>0</c:v>
                </c:pt>
                <c:pt idx="6276">
                  <c:v>0</c:v>
                </c:pt>
                <c:pt idx="6277">
                  <c:v>0</c:v>
                </c:pt>
                <c:pt idx="6278">
                  <c:v>0</c:v>
                </c:pt>
                <c:pt idx="6279">
                  <c:v>0</c:v>
                </c:pt>
                <c:pt idx="6280">
                  <c:v>0</c:v>
                </c:pt>
                <c:pt idx="6281">
                  <c:v>0</c:v>
                </c:pt>
                <c:pt idx="6282">
                  <c:v>0</c:v>
                </c:pt>
                <c:pt idx="6283">
                  <c:v>0</c:v>
                </c:pt>
                <c:pt idx="6284">
                  <c:v>0</c:v>
                </c:pt>
                <c:pt idx="6285">
                  <c:v>0</c:v>
                </c:pt>
                <c:pt idx="6286">
                  <c:v>0</c:v>
                </c:pt>
                <c:pt idx="6287">
                  <c:v>0</c:v>
                </c:pt>
                <c:pt idx="6288">
                  <c:v>0</c:v>
                </c:pt>
                <c:pt idx="6289">
                  <c:v>0</c:v>
                </c:pt>
                <c:pt idx="6290">
                  <c:v>0</c:v>
                </c:pt>
                <c:pt idx="6291">
                  <c:v>0</c:v>
                </c:pt>
                <c:pt idx="6292">
                  <c:v>0</c:v>
                </c:pt>
                <c:pt idx="6293">
                  <c:v>0</c:v>
                </c:pt>
                <c:pt idx="6294">
                  <c:v>0</c:v>
                </c:pt>
                <c:pt idx="6295">
                  <c:v>0</c:v>
                </c:pt>
                <c:pt idx="6296">
                  <c:v>0</c:v>
                </c:pt>
                <c:pt idx="6297">
                  <c:v>0</c:v>
                </c:pt>
                <c:pt idx="6298">
                  <c:v>0</c:v>
                </c:pt>
                <c:pt idx="6299">
                  <c:v>0</c:v>
                </c:pt>
                <c:pt idx="6300">
                  <c:v>0</c:v>
                </c:pt>
                <c:pt idx="6301">
                  <c:v>0</c:v>
                </c:pt>
                <c:pt idx="6302">
                  <c:v>0</c:v>
                </c:pt>
                <c:pt idx="6303">
                  <c:v>0</c:v>
                </c:pt>
                <c:pt idx="6304">
                  <c:v>0</c:v>
                </c:pt>
                <c:pt idx="6305">
                  <c:v>0</c:v>
                </c:pt>
                <c:pt idx="6306">
                  <c:v>0</c:v>
                </c:pt>
                <c:pt idx="6307">
                  <c:v>0</c:v>
                </c:pt>
                <c:pt idx="6308">
                  <c:v>0</c:v>
                </c:pt>
                <c:pt idx="6309">
                  <c:v>0</c:v>
                </c:pt>
                <c:pt idx="6310">
                  <c:v>0</c:v>
                </c:pt>
                <c:pt idx="6311">
                  <c:v>0</c:v>
                </c:pt>
                <c:pt idx="6312">
                  <c:v>0</c:v>
                </c:pt>
                <c:pt idx="6313">
                  <c:v>0</c:v>
                </c:pt>
                <c:pt idx="6314">
                  <c:v>0</c:v>
                </c:pt>
                <c:pt idx="6315">
                  <c:v>0</c:v>
                </c:pt>
                <c:pt idx="6316">
                  <c:v>0</c:v>
                </c:pt>
                <c:pt idx="6317">
                  <c:v>0</c:v>
                </c:pt>
                <c:pt idx="6318">
                  <c:v>0</c:v>
                </c:pt>
                <c:pt idx="6319">
                  <c:v>0</c:v>
                </c:pt>
                <c:pt idx="6320">
                  <c:v>0</c:v>
                </c:pt>
                <c:pt idx="6321">
                  <c:v>0</c:v>
                </c:pt>
                <c:pt idx="6322">
                  <c:v>0</c:v>
                </c:pt>
                <c:pt idx="6323">
                  <c:v>0</c:v>
                </c:pt>
                <c:pt idx="6324">
                  <c:v>0</c:v>
                </c:pt>
                <c:pt idx="6325">
                  <c:v>0</c:v>
                </c:pt>
                <c:pt idx="6326">
                  <c:v>0</c:v>
                </c:pt>
                <c:pt idx="6327">
                  <c:v>0</c:v>
                </c:pt>
                <c:pt idx="6328">
                  <c:v>0</c:v>
                </c:pt>
                <c:pt idx="6329">
                  <c:v>0</c:v>
                </c:pt>
                <c:pt idx="6330">
                  <c:v>0</c:v>
                </c:pt>
                <c:pt idx="6331">
                  <c:v>0</c:v>
                </c:pt>
                <c:pt idx="6332">
                  <c:v>0</c:v>
                </c:pt>
                <c:pt idx="6333">
                  <c:v>0</c:v>
                </c:pt>
                <c:pt idx="6334">
                  <c:v>0</c:v>
                </c:pt>
                <c:pt idx="6335">
                  <c:v>0</c:v>
                </c:pt>
                <c:pt idx="6336">
                  <c:v>0</c:v>
                </c:pt>
                <c:pt idx="6337">
                  <c:v>0</c:v>
                </c:pt>
                <c:pt idx="6338">
                  <c:v>0</c:v>
                </c:pt>
                <c:pt idx="6339">
                  <c:v>0</c:v>
                </c:pt>
                <c:pt idx="6340">
                  <c:v>0</c:v>
                </c:pt>
                <c:pt idx="6341">
                  <c:v>0</c:v>
                </c:pt>
                <c:pt idx="6342">
                  <c:v>0</c:v>
                </c:pt>
                <c:pt idx="6343">
                  <c:v>0</c:v>
                </c:pt>
                <c:pt idx="6344">
                  <c:v>0</c:v>
                </c:pt>
                <c:pt idx="6345">
                  <c:v>0</c:v>
                </c:pt>
                <c:pt idx="6346">
                  <c:v>0</c:v>
                </c:pt>
                <c:pt idx="6347">
                  <c:v>0</c:v>
                </c:pt>
                <c:pt idx="6348">
                  <c:v>0</c:v>
                </c:pt>
                <c:pt idx="6349">
                  <c:v>0</c:v>
                </c:pt>
                <c:pt idx="6350">
                  <c:v>0</c:v>
                </c:pt>
                <c:pt idx="6351">
                  <c:v>0</c:v>
                </c:pt>
                <c:pt idx="6352">
                  <c:v>0</c:v>
                </c:pt>
                <c:pt idx="6353">
                  <c:v>0</c:v>
                </c:pt>
                <c:pt idx="6354">
                  <c:v>0</c:v>
                </c:pt>
                <c:pt idx="6355">
                  <c:v>0</c:v>
                </c:pt>
                <c:pt idx="6356">
                  <c:v>0</c:v>
                </c:pt>
                <c:pt idx="6357">
                  <c:v>0</c:v>
                </c:pt>
                <c:pt idx="6358">
                  <c:v>0</c:v>
                </c:pt>
                <c:pt idx="6359">
                  <c:v>0</c:v>
                </c:pt>
                <c:pt idx="6360">
                  <c:v>0</c:v>
                </c:pt>
                <c:pt idx="6361">
                  <c:v>0</c:v>
                </c:pt>
                <c:pt idx="6362">
                  <c:v>0</c:v>
                </c:pt>
                <c:pt idx="6363">
                  <c:v>0</c:v>
                </c:pt>
                <c:pt idx="6364">
                  <c:v>0</c:v>
                </c:pt>
                <c:pt idx="6365">
                  <c:v>0</c:v>
                </c:pt>
                <c:pt idx="6366">
                  <c:v>0</c:v>
                </c:pt>
                <c:pt idx="6367">
                  <c:v>0</c:v>
                </c:pt>
                <c:pt idx="6368">
                  <c:v>0</c:v>
                </c:pt>
                <c:pt idx="6369">
                  <c:v>0</c:v>
                </c:pt>
                <c:pt idx="6370">
                  <c:v>0</c:v>
                </c:pt>
                <c:pt idx="6371">
                  <c:v>0</c:v>
                </c:pt>
                <c:pt idx="6372">
                  <c:v>0</c:v>
                </c:pt>
                <c:pt idx="6373">
                  <c:v>0</c:v>
                </c:pt>
                <c:pt idx="6374">
                  <c:v>0</c:v>
                </c:pt>
                <c:pt idx="6375">
                  <c:v>0</c:v>
                </c:pt>
                <c:pt idx="6376">
                  <c:v>0</c:v>
                </c:pt>
                <c:pt idx="6377">
                  <c:v>0</c:v>
                </c:pt>
                <c:pt idx="6378">
                  <c:v>0</c:v>
                </c:pt>
                <c:pt idx="6379">
                  <c:v>0</c:v>
                </c:pt>
                <c:pt idx="6380">
                  <c:v>0</c:v>
                </c:pt>
                <c:pt idx="6381">
                  <c:v>0</c:v>
                </c:pt>
                <c:pt idx="6382">
                  <c:v>0</c:v>
                </c:pt>
                <c:pt idx="6383">
                  <c:v>0</c:v>
                </c:pt>
                <c:pt idx="6384">
                  <c:v>0</c:v>
                </c:pt>
                <c:pt idx="6385">
                  <c:v>0</c:v>
                </c:pt>
                <c:pt idx="6386">
                  <c:v>0</c:v>
                </c:pt>
                <c:pt idx="6387">
                  <c:v>0</c:v>
                </c:pt>
                <c:pt idx="6388">
                  <c:v>0</c:v>
                </c:pt>
                <c:pt idx="6389">
                  <c:v>0</c:v>
                </c:pt>
                <c:pt idx="6390">
                  <c:v>0</c:v>
                </c:pt>
                <c:pt idx="6391">
                  <c:v>0</c:v>
                </c:pt>
                <c:pt idx="6392">
                  <c:v>0</c:v>
                </c:pt>
                <c:pt idx="6393">
                  <c:v>0</c:v>
                </c:pt>
                <c:pt idx="6394">
                  <c:v>0</c:v>
                </c:pt>
                <c:pt idx="6395">
                  <c:v>0</c:v>
                </c:pt>
                <c:pt idx="6396">
                  <c:v>0</c:v>
                </c:pt>
                <c:pt idx="6397">
                  <c:v>0</c:v>
                </c:pt>
                <c:pt idx="6398">
                  <c:v>0</c:v>
                </c:pt>
                <c:pt idx="6399">
                  <c:v>0</c:v>
                </c:pt>
                <c:pt idx="6400">
                  <c:v>0</c:v>
                </c:pt>
                <c:pt idx="6401">
                  <c:v>0</c:v>
                </c:pt>
                <c:pt idx="6402">
                  <c:v>0</c:v>
                </c:pt>
                <c:pt idx="6403">
                  <c:v>0</c:v>
                </c:pt>
                <c:pt idx="6404">
                  <c:v>0</c:v>
                </c:pt>
                <c:pt idx="6405">
                  <c:v>0</c:v>
                </c:pt>
                <c:pt idx="6406">
                  <c:v>0</c:v>
                </c:pt>
                <c:pt idx="6407">
                  <c:v>0</c:v>
                </c:pt>
                <c:pt idx="6408">
                  <c:v>0</c:v>
                </c:pt>
                <c:pt idx="6409">
                  <c:v>0</c:v>
                </c:pt>
                <c:pt idx="6410">
                  <c:v>0</c:v>
                </c:pt>
                <c:pt idx="6411">
                  <c:v>0</c:v>
                </c:pt>
                <c:pt idx="6412">
                  <c:v>0</c:v>
                </c:pt>
                <c:pt idx="6413">
                  <c:v>0</c:v>
                </c:pt>
                <c:pt idx="6414">
                  <c:v>0</c:v>
                </c:pt>
                <c:pt idx="6415">
                  <c:v>0</c:v>
                </c:pt>
                <c:pt idx="6416">
                  <c:v>0</c:v>
                </c:pt>
                <c:pt idx="6417">
                  <c:v>0</c:v>
                </c:pt>
                <c:pt idx="6418">
                  <c:v>0</c:v>
                </c:pt>
                <c:pt idx="6419">
                  <c:v>0</c:v>
                </c:pt>
                <c:pt idx="6420">
                  <c:v>0</c:v>
                </c:pt>
                <c:pt idx="6421">
                  <c:v>0</c:v>
                </c:pt>
                <c:pt idx="6422">
                  <c:v>0</c:v>
                </c:pt>
                <c:pt idx="6423">
                  <c:v>0</c:v>
                </c:pt>
                <c:pt idx="6424">
                  <c:v>0</c:v>
                </c:pt>
                <c:pt idx="6425">
                  <c:v>0</c:v>
                </c:pt>
                <c:pt idx="6426">
                  <c:v>0</c:v>
                </c:pt>
                <c:pt idx="6427">
                  <c:v>0</c:v>
                </c:pt>
                <c:pt idx="6428">
                  <c:v>0</c:v>
                </c:pt>
                <c:pt idx="6429">
                  <c:v>0</c:v>
                </c:pt>
                <c:pt idx="6430">
                  <c:v>0</c:v>
                </c:pt>
                <c:pt idx="6431">
                  <c:v>0</c:v>
                </c:pt>
                <c:pt idx="6432">
                  <c:v>0</c:v>
                </c:pt>
                <c:pt idx="6433">
                  <c:v>0</c:v>
                </c:pt>
                <c:pt idx="6434">
                  <c:v>0</c:v>
                </c:pt>
                <c:pt idx="6435">
                  <c:v>0</c:v>
                </c:pt>
                <c:pt idx="6436">
                  <c:v>0</c:v>
                </c:pt>
                <c:pt idx="6437">
                  <c:v>0</c:v>
                </c:pt>
                <c:pt idx="6438">
                  <c:v>0</c:v>
                </c:pt>
                <c:pt idx="6439">
                  <c:v>0</c:v>
                </c:pt>
                <c:pt idx="6440">
                  <c:v>0</c:v>
                </c:pt>
                <c:pt idx="6441">
                  <c:v>0</c:v>
                </c:pt>
                <c:pt idx="6442">
                  <c:v>0</c:v>
                </c:pt>
                <c:pt idx="6443">
                  <c:v>0</c:v>
                </c:pt>
                <c:pt idx="6444">
                  <c:v>0</c:v>
                </c:pt>
                <c:pt idx="6445">
                  <c:v>0</c:v>
                </c:pt>
                <c:pt idx="6446">
                  <c:v>0</c:v>
                </c:pt>
                <c:pt idx="6447">
                  <c:v>0</c:v>
                </c:pt>
                <c:pt idx="6448">
                  <c:v>0</c:v>
                </c:pt>
                <c:pt idx="6449">
                  <c:v>0</c:v>
                </c:pt>
                <c:pt idx="6450">
                  <c:v>0</c:v>
                </c:pt>
                <c:pt idx="6451">
                  <c:v>0</c:v>
                </c:pt>
                <c:pt idx="6452">
                  <c:v>0</c:v>
                </c:pt>
                <c:pt idx="6453">
                  <c:v>0</c:v>
                </c:pt>
                <c:pt idx="6454">
                  <c:v>0</c:v>
                </c:pt>
                <c:pt idx="6455">
                  <c:v>0</c:v>
                </c:pt>
                <c:pt idx="6456">
                  <c:v>0</c:v>
                </c:pt>
                <c:pt idx="6457">
                  <c:v>0</c:v>
                </c:pt>
                <c:pt idx="6458">
                  <c:v>0</c:v>
                </c:pt>
                <c:pt idx="6459">
                  <c:v>0</c:v>
                </c:pt>
                <c:pt idx="6460">
                  <c:v>0</c:v>
                </c:pt>
                <c:pt idx="6461">
                  <c:v>0</c:v>
                </c:pt>
                <c:pt idx="6462">
                  <c:v>0</c:v>
                </c:pt>
                <c:pt idx="6463">
                  <c:v>0</c:v>
                </c:pt>
                <c:pt idx="6464">
                  <c:v>0</c:v>
                </c:pt>
                <c:pt idx="6465">
                  <c:v>0</c:v>
                </c:pt>
                <c:pt idx="6466">
                  <c:v>0</c:v>
                </c:pt>
                <c:pt idx="6467">
                  <c:v>0</c:v>
                </c:pt>
                <c:pt idx="6468">
                  <c:v>0</c:v>
                </c:pt>
                <c:pt idx="6469">
                  <c:v>0</c:v>
                </c:pt>
                <c:pt idx="6470">
                  <c:v>0</c:v>
                </c:pt>
                <c:pt idx="6471">
                  <c:v>0</c:v>
                </c:pt>
                <c:pt idx="6472">
                  <c:v>0</c:v>
                </c:pt>
                <c:pt idx="6473">
                  <c:v>0</c:v>
                </c:pt>
                <c:pt idx="6474">
                  <c:v>0</c:v>
                </c:pt>
                <c:pt idx="6475">
                  <c:v>0</c:v>
                </c:pt>
                <c:pt idx="6476">
                  <c:v>0</c:v>
                </c:pt>
                <c:pt idx="6477">
                  <c:v>0</c:v>
                </c:pt>
                <c:pt idx="6478">
                  <c:v>0</c:v>
                </c:pt>
                <c:pt idx="6479">
                  <c:v>0</c:v>
                </c:pt>
                <c:pt idx="6480">
                  <c:v>0</c:v>
                </c:pt>
                <c:pt idx="6481">
                  <c:v>0</c:v>
                </c:pt>
                <c:pt idx="6482">
                  <c:v>0</c:v>
                </c:pt>
                <c:pt idx="6483">
                  <c:v>0</c:v>
                </c:pt>
                <c:pt idx="6484">
                  <c:v>0</c:v>
                </c:pt>
                <c:pt idx="6485">
                  <c:v>0</c:v>
                </c:pt>
                <c:pt idx="6486">
                  <c:v>0</c:v>
                </c:pt>
                <c:pt idx="6487">
                  <c:v>0</c:v>
                </c:pt>
                <c:pt idx="6488">
                  <c:v>0</c:v>
                </c:pt>
                <c:pt idx="6489">
                  <c:v>0</c:v>
                </c:pt>
                <c:pt idx="6490">
                  <c:v>0</c:v>
                </c:pt>
                <c:pt idx="6491">
                  <c:v>0</c:v>
                </c:pt>
                <c:pt idx="6492">
                  <c:v>0</c:v>
                </c:pt>
                <c:pt idx="6493">
                  <c:v>0</c:v>
                </c:pt>
                <c:pt idx="6494">
                  <c:v>0</c:v>
                </c:pt>
                <c:pt idx="6495">
                  <c:v>0</c:v>
                </c:pt>
                <c:pt idx="6496">
                  <c:v>0</c:v>
                </c:pt>
                <c:pt idx="6497">
                  <c:v>0</c:v>
                </c:pt>
                <c:pt idx="6498">
                  <c:v>0</c:v>
                </c:pt>
                <c:pt idx="6499">
                  <c:v>0</c:v>
                </c:pt>
                <c:pt idx="6500">
                  <c:v>0</c:v>
                </c:pt>
                <c:pt idx="6501">
                  <c:v>0</c:v>
                </c:pt>
                <c:pt idx="6502">
                  <c:v>0</c:v>
                </c:pt>
                <c:pt idx="6503">
                  <c:v>0</c:v>
                </c:pt>
                <c:pt idx="6504">
                  <c:v>0</c:v>
                </c:pt>
                <c:pt idx="6505">
                  <c:v>0</c:v>
                </c:pt>
                <c:pt idx="6506">
                  <c:v>0</c:v>
                </c:pt>
                <c:pt idx="6507">
                  <c:v>0</c:v>
                </c:pt>
                <c:pt idx="6508">
                  <c:v>0</c:v>
                </c:pt>
                <c:pt idx="6509">
                  <c:v>0</c:v>
                </c:pt>
                <c:pt idx="6510">
                  <c:v>0</c:v>
                </c:pt>
                <c:pt idx="6511">
                  <c:v>0</c:v>
                </c:pt>
                <c:pt idx="6512">
                  <c:v>0</c:v>
                </c:pt>
                <c:pt idx="6513">
                  <c:v>0</c:v>
                </c:pt>
                <c:pt idx="6514">
                  <c:v>0</c:v>
                </c:pt>
                <c:pt idx="6515">
                  <c:v>0</c:v>
                </c:pt>
                <c:pt idx="6516">
                  <c:v>0</c:v>
                </c:pt>
                <c:pt idx="6517">
                  <c:v>0</c:v>
                </c:pt>
                <c:pt idx="6518">
                  <c:v>0</c:v>
                </c:pt>
                <c:pt idx="6519">
                  <c:v>0</c:v>
                </c:pt>
                <c:pt idx="6520">
                  <c:v>0</c:v>
                </c:pt>
                <c:pt idx="6521">
                  <c:v>0</c:v>
                </c:pt>
                <c:pt idx="6522">
                  <c:v>0</c:v>
                </c:pt>
                <c:pt idx="6523">
                  <c:v>0</c:v>
                </c:pt>
                <c:pt idx="6524">
                  <c:v>0</c:v>
                </c:pt>
                <c:pt idx="6525">
                  <c:v>0</c:v>
                </c:pt>
                <c:pt idx="6526">
                  <c:v>0</c:v>
                </c:pt>
                <c:pt idx="6527">
                  <c:v>0</c:v>
                </c:pt>
                <c:pt idx="6528">
                  <c:v>0</c:v>
                </c:pt>
                <c:pt idx="6529">
                  <c:v>0</c:v>
                </c:pt>
                <c:pt idx="6530">
                  <c:v>0</c:v>
                </c:pt>
                <c:pt idx="6531">
                  <c:v>0</c:v>
                </c:pt>
                <c:pt idx="6532">
                  <c:v>0</c:v>
                </c:pt>
                <c:pt idx="6533">
                  <c:v>0</c:v>
                </c:pt>
                <c:pt idx="6534">
                  <c:v>0</c:v>
                </c:pt>
                <c:pt idx="6535">
                  <c:v>0</c:v>
                </c:pt>
                <c:pt idx="6536">
                  <c:v>0</c:v>
                </c:pt>
                <c:pt idx="6537">
                  <c:v>0</c:v>
                </c:pt>
                <c:pt idx="6538">
                  <c:v>0</c:v>
                </c:pt>
                <c:pt idx="6539">
                  <c:v>0</c:v>
                </c:pt>
                <c:pt idx="6540">
                  <c:v>0</c:v>
                </c:pt>
                <c:pt idx="6541">
                  <c:v>0</c:v>
                </c:pt>
                <c:pt idx="6542">
                  <c:v>0</c:v>
                </c:pt>
                <c:pt idx="6543">
                  <c:v>0</c:v>
                </c:pt>
                <c:pt idx="6544">
                  <c:v>0</c:v>
                </c:pt>
                <c:pt idx="6545">
                  <c:v>0</c:v>
                </c:pt>
                <c:pt idx="6546">
                  <c:v>0</c:v>
                </c:pt>
                <c:pt idx="6547">
                  <c:v>0</c:v>
                </c:pt>
                <c:pt idx="6548">
                  <c:v>0</c:v>
                </c:pt>
                <c:pt idx="6549">
                  <c:v>0</c:v>
                </c:pt>
                <c:pt idx="6550">
                  <c:v>0</c:v>
                </c:pt>
                <c:pt idx="6551">
                  <c:v>0</c:v>
                </c:pt>
                <c:pt idx="6552">
                  <c:v>0</c:v>
                </c:pt>
                <c:pt idx="6553">
                  <c:v>0</c:v>
                </c:pt>
                <c:pt idx="6554">
                  <c:v>0</c:v>
                </c:pt>
                <c:pt idx="6555">
                  <c:v>0</c:v>
                </c:pt>
                <c:pt idx="6556">
                  <c:v>0</c:v>
                </c:pt>
                <c:pt idx="6557">
                  <c:v>0</c:v>
                </c:pt>
                <c:pt idx="6558">
                  <c:v>0</c:v>
                </c:pt>
                <c:pt idx="6559">
                  <c:v>0</c:v>
                </c:pt>
                <c:pt idx="6560">
                  <c:v>0</c:v>
                </c:pt>
                <c:pt idx="6561">
                  <c:v>0</c:v>
                </c:pt>
                <c:pt idx="6562">
                  <c:v>0</c:v>
                </c:pt>
                <c:pt idx="6563">
                  <c:v>0</c:v>
                </c:pt>
                <c:pt idx="6564">
                  <c:v>0</c:v>
                </c:pt>
                <c:pt idx="6565">
                  <c:v>0</c:v>
                </c:pt>
                <c:pt idx="6566">
                  <c:v>0</c:v>
                </c:pt>
                <c:pt idx="6567">
                  <c:v>0</c:v>
                </c:pt>
                <c:pt idx="6568">
                  <c:v>0</c:v>
                </c:pt>
                <c:pt idx="6569">
                  <c:v>0</c:v>
                </c:pt>
                <c:pt idx="6570">
                  <c:v>0</c:v>
                </c:pt>
                <c:pt idx="6571">
                  <c:v>0</c:v>
                </c:pt>
                <c:pt idx="6572">
                  <c:v>0</c:v>
                </c:pt>
                <c:pt idx="6573">
                  <c:v>0</c:v>
                </c:pt>
                <c:pt idx="6574">
                  <c:v>0</c:v>
                </c:pt>
                <c:pt idx="6575">
                  <c:v>0</c:v>
                </c:pt>
                <c:pt idx="6576">
                  <c:v>0</c:v>
                </c:pt>
                <c:pt idx="6577">
                  <c:v>0</c:v>
                </c:pt>
                <c:pt idx="6578">
                  <c:v>0</c:v>
                </c:pt>
                <c:pt idx="6579">
                  <c:v>0</c:v>
                </c:pt>
                <c:pt idx="6580">
                  <c:v>0</c:v>
                </c:pt>
                <c:pt idx="6581">
                  <c:v>0</c:v>
                </c:pt>
                <c:pt idx="6582">
                  <c:v>0</c:v>
                </c:pt>
                <c:pt idx="6583">
                  <c:v>0</c:v>
                </c:pt>
                <c:pt idx="6584">
                  <c:v>0</c:v>
                </c:pt>
                <c:pt idx="6585">
                  <c:v>0</c:v>
                </c:pt>
                <c:pt idx="6586">
                  <c:v>0</c:v>
                </c:pt>
                <c:pt idx="6587">
                  <c:v>0</c:v>
                </c:pt>
                <c:pt idx="6588">
                  <c:v>0</c:v>
                </c:pt>
                <c:pt idx="6589">
                  <c:v>0</c:v>
                </c:pt>
                <c:pt idx="6590">
                  <c:v>0</c:v>
                </c:pt>
                <c:pt idx="6591">
                  <c:v>0</c:v>
                </c:pt>
                <c:pt idx="6592">
                  <c:v>0</c:v>
                </c:pt>
                <c:pt idx="6593">
                  <c:v>0</c:v>
                </c:pt>
                <c:pt idx="6594">
                  <c:v>0</c:v>
                </c:pt>
                <c:pt idx="6595">
                  <c:v>0</c:v>
                </c:pt>
                <c:pt idx="6596">
                  <c:v>0</c:v>
                </c:pt>
                <c:pt idx="6597">
                  <c:v>0</c:v>
                </c:pt>
                <c:pt idx="6598">
                  <c:v>0</c:v>
                </c:pt>
                <c:pt idx="6599">
                  <c:v>0</c:v>
                </c:pt>
                <c:pt idx="6600">
                  <c:v>0</c:v>
                </c:pt>
                <c:pt idx="6601">
                  <c:v>0</c:v>
                </c:pt>
                <c:pt idx="6602">
                  <c:v>0</c:v>
                </c:pt>
                <c:pt idx="6603">
                  <c:v>0</c:v>
                </c:pt>
                <c:pt idx="6604">
                  <c:v>0</c:v>
                </c:pt>
                <c:pt idx="6605">
                  <c:v>0</c:v>
                </c:pt>
                <c:pt idx="6606">
                  <c:v>0</c:v>
                </c:pt>
                <c:pt idx="6607">
                  <c:v>0</c:v>
                </c:pt>
                <c:pt idx="6608">
                  <c:v>0</c:v>
                </c:pt>
                <c:pt idx="6609">
                  <c:v>0</c:v>
                </c:pt>
                <c:pt idx="6610">
                  <c:v>0</c:v>
                </c:pt>
                <c:pt idx="6611">
                  <c:v>0</c:v>
                </c:pt>
                <c:pt idx="6612">
                  <c:v>0</c:v>
                </c:pt>
                <c:pt idx="6613">
                  <c:v>0</c:v>
                </c:pt>
                <c:pt idx="6614">
                  <c:v>0</c:v>
                </c:pt>
                <c:pt idx="6615">
                  <c:v>0</c:v>
                </c:pt>
                <c:pt idx="6616">
                  <c:v>0</c:v>
                </c:pt>
                <c:pt idx="6617">
                  <c:v>0</c:v>
                </c:pt>
                <c:pt idx="6618">
                  <c:v>0</c:v>
                </c:pt>
                <c:pt idx="6619">
                  <c:v>0</c:v>
                </c:pt>
                <c:pt idx="6620">
                  <c:v>0</c:v>
                </c:pt>
                <c:pt idx="6621">
                  <c:v>0</c:v>
                </c:pt>
                <c:pt idx="6622">
                  <c:v>0</c:v>
                </c:pt>
                <c:pt idx="6623">
                  <c:v>0</c:v>
                </c:pt>
                <c:pt idx="6624">
                  <c:v>0</c:v>
                </c:pt>
                <c:pt idx="6625">
                  <c:v>0</c:v>
                </c:pt>
                <c:pt idx="6626">
                  <c:v>0</c:v>
                </c:pt>
                <c:pt idx="6627">
                  <c:v>0</c:v>
                </c:pt>
                <c:pt idx="6628">
                  <c:v>0</c:v>
                </c:pt>
                <c:pt idx="6629">
                  <c:v>0</c:v>
                </c:pt>
                <c:pt idx="6630">
                  <c:v>0</c:v>
                </c:pt>
                <c:pt idx="6631">
                  <c:v>0</c:v>
                </c:pt>
                <c:pt idx="6632">
                  <c:v>0</c:v>
                </c:pt>
                <c:pt idx="6633">
                  <c:v>0</c:v>
                </c:pt>
                <c:pt idx="6634">
                  <c:v>0</c:v>
                </c:pt>
                <c:pt idx="6635">
                  <c:v>0</c:v>
                </c:pt>
                <c:pt idx="6636">
                  <c:v>0</c:v>
                </c:pt>
                <c:pt idx="6637">
                  <c:v>0</c:v>
                </c:pt>
                <c:pt idx="6638">
                  <c:v>0</c:v>
                </c:pt>
                <c:pt idx="6639">
                  <c:v>0</c:v>
                </c:pt>
                <c:pt idx="6640">
                  <c:v>0</c:v>
                </c:pt>
                <c:pt idx="6641">
                  <c:v>0</c:v>
                </c:pt>
                <c:pt idx="6642">
                  <c:v>0</c:v>
                </c:pt>
                <c:pt idx="6643">
                  <c:v>0</c:v>
                </c:pt>
                <c:pt idx="6644">
                  <c:v>0</c:v>
                </c:pt>
                <c:pt idx="6645">
                  <c:v>0</c:v>
                </c:pt>
                <c:pt idx="6646">
                  <c:v>0</c:v>
                </c:pt>
                <c:pt idx="6647">
                  <c:v>0</c:v>
                </c:pt>
                <c:pt idx="6648">
                  <c:v>0</c:v>
                </c:pt>
                <c:pt idx="6649">
                  <c:v>0</c:v>
                </c:pt>
                <c:pt idx="6650">
                  <c:v>0</c:v>
                </c:pt>
                <c:pt idx="6651">
                  <c:v>0</c:v>
                </c:pt>
                <c:pt idx="6652">
                  <c:v>0</c:v>
                </c:pt>
                <c:pt idx="6653">
                  <c:v>0</c:v>
                </c:pt>
                <c:pt idx="6654">
                  <c:v>0</c:v>
                </c:pt>
                <c:pt idx="6655">
                  <c:v>0</c:v>
                </c:pt>
                <c:pt idx="6656">
                  <c:v>0</c:v>
                </c:pt>
                <c:pt idx="6657">
                  <c:v>0</c:v>
                </c:pt>
                <c:pt idx="6658">
                  <c:v>0</c:v>
                </c:pt>
                <c:pt idx="6659">
                  <c:v>0</c:v>
                </c:pt>
                <c:pt idx="6660">
                  <c:v>0</c:v>
                </c:pt>
                <c:pt idx="6661">
                  <c:v>0</c:v>
                </c:pt>
                <c:pt idx="6662">
                  <c:v>0</c:v>
                </c:pt>
                <c:pt idx="6663">
                  <c:v>0</c:v>
                </c:pt>
                <c:pt idx="6664">
                  <c:v>0</c:v>
                </c:pt>
                <c:pt idx="6665">
                  <c:v>0</c:v>
                </c:pt>
                <c:pt idx="6666">
                  <c:v>0</c:v>
                </c:pt>
                <c:pt idx="6667">
                  <c:v>0</c:v>
                </c:pt>
                <c:pt idx="6668">
                  <c:v>0</c:v>
                </c:pt>
                <c:pt idx="6669">
                  <c:v>0</c:v>
                </c:pt>
                <c:pt idx="6670">
                  <c:v>0</c:v>
                </c:pt>
                <c:pt idx="6671">
                  <c:v>0</c:v>
                </c:pt>
                <c:pt idx="6672">
                  <c:v>0</c:v>
                </c:pt>
                <c:pt idx="6673">
                  <c:v>0</c:v>
                </c:pt>
                <c:pt idx="6674">
                  <c:v>0</c:v>
                </c:pt>
                <c:pt idx="6675">
                  <c:v>0</c:v>
                </c:pt>
                <c:pt idx="6676">
                  <c:v>0</c:v>
                </c:pt>
                <c:pt idx="6677">
                  <c:v>0</c:v>
                </c:pt>
                <c:pt idx="6678">
                  <c:v>0</c:v>
                </c:pt>
                <c:pt idx="6679">
                  <c:v>0</c:v>
                </c:pt>
                <c:pt idx="6680">
                  <c:v>0</c:v>
                </c:pt>
                <c:pt idx="6681">
                  <c:v>0</c:v>
                </c:pt>
                <c:pt idx="6682">
                  <c:v>0</c:v>
                </c:pt>
                <c:pt idx="6683">
                  <c:v>0</c:v>
                </c:pt>
                <c:pt idx="6684">
                  <c:v>0</c:v>
                </c:pt>
                <c:pt idx="6685">
                  <c:v>0</c:v>
                </c:pt>
                <c:pt idx="6686">
                  <c:v>0</c:v>
                </c:pt>
                <c:pt idx="6687">
                  <c:v>0</c:v>
                </c:pt>
                <c:pt idx="6688">
                  <c:v>0</c:v>
                </c:pt>
                <c:pt idx="6689">
                  <c:v>0</c:v>
                </c:pt>
                <c:pt idx="6690">
                  <c:v>0</c:v>
                </c:pt>
                <c:pt idx="6691">
                  <c:v>0</c:v>
                </c:pt>
                <c:pt idx="6692">
                  <c:v>0</c:v>
                </c:pt>
                <c:pt idx="6693">
                  <c:v>0</c:v>
                </c:pt>
                <c:pt idx="6694">
                  <c:v>0</c:v>
                </c:pt>
                <c:pt idx="6695">
                  <c:v>0</c:v>
                </c:pt>
                <c:pt idx="6696">
                  <c:v>0</c:v>
                </c:pt>
                <c:pt idx="6697">
                  <c:v>0</c:v>
                </c:pt>
                <c:pt idx="6698">
                  <c:v>0</c:v>
                </c:pt>
                <c:pt idx="6699">
                  <c:v>0</c:v>
                </c:pt>
                <c:pt idx="6700">
                  <c:v>0</c:v>
                </c:pt>
                <c:pt idx="6701">
                  <c:v>0</c:v>
                </c:pt>
                <c:pt idx="6702">
                  <c:v>0</c:v>
                </c:pt>
                <c:pt idx="6703">
                  <c:v>0</c:v>
                </c:pt>
                <c:pt idx="6704">
                  <c:v>0</c:v>
                </c:pt>
                <c:pt idx="6705">
                  <c:v>0</c:v>
                </c:pt>
                <c:pt idx="6706">
                  <c:v>0</c:v>
                </c:pt>
                <c:pt idx="6707">
                  <c:v>0</c:v>
                </c:pt>
                <c:pt idx="6708">
                  <c:v>0</c:v>
                </c:pt>
                <c:pt idx="6709">
                  <c:v>0</c:v>
                </c:pt>
                <c:pt idx="6710">
                  <c:v>0</c:v>
                </c:pt>
                <c:pt idx="6711">
                  <c:v>0</c:v>
                </c:pt>
                <c:pt idx="6712">
                  <c:v>0</c:v>
                </c:pt>
                <c:pt idx="6713">
                  <c:v>0</c:v>
                </c:pt>
                <c:pt idx="6714">
                  <c:v>0</c:v>
                </c:pt>
                <c:pt idx="6715">
                  <c:v>0</c:v>
                </c:pt>
                <c:pt idx="6716">
                  <c:v>0</c:v>
                </c:pt>
                <c:pt idx="6717">
                  <c:v>0</c:v>
                </c:pt>
                <c:pt idx="6718">
                  <c:v>0</c:v>
                </c:pt>
                <c:pt idx="6719">
                  <c:v>0</c:v>
                </c:pt>
                <c:pt idx="6720">
                  <c:v>0</c:v>
                </c:pt>
                <c:pt idx="6721">
                  <c:v>0</c:v>
                </c:pt>
                <c:pt idx="6722">
                  <c:v>0</c:v>
                </c:pt>
                <c:pt idx="6723">
                  <c:v>0</c:v>
                </c:pt>
                <c:pt idx="6724">
                  <c:v>0</c:v>
                </c:pt>
                <c:pt idx="6725">
                  <c:v>0</c:v>
                </c:pt>
                <c:pt idx="6726">
                  <c:v>0</c:v>
                </c:pt>
                <c:pt idx="6727">
                  <c:v>0</c:v>
                </c:pt>
                <c:pt idx="6728">
                  <c:v>0</c:v>
                </c:pt>
                <c:pt idx="6729">
                  <c:v>0</c:v>
                </c:pt>
                <c:pt idx="6730">
                  <c:v>0</c:v>
                </c:pt>
                <c:pt idx="6731">
                  <c:v>0</c:v>
                </c:pt>
                <c:pt idx="6732">
                  <c:v>0</c:v>
                </c:pt>
                <c:pt idx="6733">
                  <c:v>0</c:v>
                </c:pt>
                <c:pt idx="6734">
                  <c:v>0</c:v>
                </c:pt>
                <c:pt idx="6735">
                  <c:v>0</c:v>
                </c:pt>
                <c:pt idx="6736">
                  <c:v>0</c:v>
                </c:pt>
                <c:pt idx="6737">
                  <c:v>0</c:v>
                </c:pt>
                <c:pt idx="6738">
                  <c:v>0</c:v>
                </c:pt>
                <c:pt idx="6739">
                  <c:v>0</c:v>
                </c:pt>
                <c:pt idx="6740">
                  <c:v>0</c:v>
                </c:pt>
                <c:pt idx="6741">
                  <c:v>0</c:v>
                </c:pt>
                <c:pt idx="6742">
                  <c:v>0</c:v>
                </c:pt>
                <c:pt idx="6743">
                  <c:v>0</c:v>
                </c:pt>
                <c:pt idx="6744">
                  <c:v>0</c:v>
                </c:pt>
                <c:pt idx="6745">
                  <c:v>0</c:v>
                </c:pt>
                <c:pt idx="6746">
                  <c:v>0</c:v>
                </c:pt>
                <c:pt idx="6747">
                  <c:v>0</c:v>
                </c:pt>
                <c:pt idx="6748">
                  <c:v>0</c:v>
                </c:pt>
                <c:pt idx="6749">
                  <c:v>0</c:v>
                </c:pt>
                <c:pt idx="6750">
                  <c:v>0</c:v>
                </c:pt>
                <c:pt idx="6751">
                  <c:v>0</c:v>
                </c:pt>
                <c:pt idx="6752">
                  <c:v>0</c:v>
                </c:pt>
                <c:pt idx="6753">
                  <c:v>0</c:v>
                </c:pt>
                <c:pt idx="6754">
                  <c:v>0</c:v>
                </c:pt>
                <c:pt idx="6755">
                  <c:v>0</c:v>
                </c:pt>
                <c:pt idx="6756">
                  <c:v>0</c:v>
                </c:pt>
                <c:pt idx="6757">
                  <c:v>0</c:v>
                </c:pt>
                <c:pt idx="6758">
                  <c:v>0</c:v>
                </c:pt>
                <c:pt idx="6759">
                  <c:v>0</c:v>
                </c:pt>
                <c:pt idx="6760">
                  <c:v>0</c:v>
                </c:pt>
                <c:pt idx="6761">
                  <c:v>0</c:v>
                </c:pt>
                <c:pt idx="6762">
                  <c:v>0</c:v>
                </c:pt>
                <c:pt idx="6763">
                  <c:v>0</c:v>
                </c:pt>
                <c:pt idx="6764">
                  <c:v>0</c:v>
                </c:pt>
                <c:pt idx="6765">
                  <c:v>0</c:v>
                </c:pt>
                <c:pt idx="6766">
                  <c:v>0</c:v>
                </c:pt>
                <c:pt idx="6767">
                  <c:v>0</c:v>
                </c:pt>
                <c:pt idx="6768">
                  <c:v>0</c:v>
                </c:pt>
                <c:pt idx="6769">
                  <c:v>0</c:v>
                </c:pt>
                <c:pt idx="6770">
                  <c:v>0</c:v>
                </c:pt>
                <c:pt idx="6771">
                  <c:v>0</c:v>
                </c:pt>
                <c:pt idx="6772">
                  <c:v>0</c:v>
                </c:pt>
                <c:pt idx="6773">
                  <c:v>0</c:v>
                </c:pt>
                <c:pt idx="6774">
                  <c:v>0</c:v>
                </c:pt>
                <c:pt idx="6775">
                  <c:v>0</c:v>
                </c:pt>
                <c:pt idx="6776">
                  <c:v>0</c:v>
                </c:pt>
                <c:pt idx="6777">
                  <c:v>0</c:v>
                </c:pt>
                <c:pt idx="6778">
                  <c:v>0</c:v>
                </c:pt>
                <c:pt idx="6779">
                  <c:v>0</c:v>
                </c:pt>
                <c:pt idx="6780">
                  <c:v>0</c:v>
                </c:pt>
                <c:pt idx="6781">
                  <c:v>0</c:v>
                </c:pt>
                <c:pt idx="6782">
                  <c:v>0</c:v>
                </c:pt>
                <c:pt idx="6783">
                  <c:v>0</c:v>
                </c:pt>
                <c:pt idx="6784">
                  <c:v>0</c:v>
                </c:pt>
                <c:pt idx="6785">
                  <c:v>0</c:v>
                </c:pt>
                <c:pt idx="6786">
                  <c:v>0</c:v>
                </c:pt>
                <c:pt idx="6787">
                  <c:v>0</c:v>
                </c:pt>
                <c:pt idx="6788">
                  <c:v>0</c:v>
                </c:pt>
                <c:pt idx="6789">
                  <c:v>0</c:v>
                </c:pt>
                <c:pt idx="6790">
                  <c:v>0</c:v>
                </c:pt>
                <c:pt idx="6791">
                  <c:v>0</c:v>
                </c:pt>
                <c:pt idx="6792">
                  <c:v>0</c:v>
                </c:pt>
                <c:pt idx="6793">
                  <c:v>0</c:v>
                </c:pt>
                <c:pt idx="6794">
                  <c:v>0</c:v>
                </c:pt>
                <c:pt idx="6795">
                  <c:v>0</c:v>
                </c:pt>
                <c:pt idx="6796">
                  <c:v>0</c:v>
                </c:pt>
                <c:pt idx="6797">
                  <c:v>0</c:v>
                </c:pt>
                <c:pt idx="6798">
                  <c:v>0</c:v>
                </c:pt>
                <c:pt idx="6799">
                  <c:v>0</c:v>
                </c:pt>
                <c:pt idx="6800">
                  <c:v>0</c:v>
                </c:pt>
                <c:pt idx="6801">
                  <c:v>0</c:v>
                </c:pt>
                <c:pt idx="6802">
                  <c:v>0</c:v>
                </c:pt>
                <c:pt idx="6803">
                  <c:v>0</c:v>
                </c:pt>
                <c:pt idx="6804">
                  <c:v>0</c:v>
                </c:pt>
                <c:pt idx="6805">
                  <c:v>0</c:v>
                </c:pt>
                <c:pt idx="6806">
                  <c:v>0</c:v>
                </c:pt>
                <c:pt idx="6807">
                  <c:v>0</c:v>
                </c:pt>
                <c:pt idx="6808">
                  <c:v>0</c:v>
                </c:pt>
                <c:pt idx="6809">
                  <c:v>0</c:v>
                </c:pt>
                <c:pt idx="6810">
                  <c:v>0</c:v>
                </c:pt>
                <c:pt idx="6811">
                  <c:v>0</c:v>
                </c:pt>
                <c:pt idx="6812">
                  <c:v>0</c:v>
                </c:pt>
                <c:pt idx="6813">
                  <c:v>0</c:v>
                </c:pt>
                <c:pt idx="6814">
                  <c:v>0</c:v>
                </c:pt>
                <c:pt idx="6815">
                  <c:v>0</c:v>
                </c:pt>
                <c:pt idx="6816">
                  <c:v>0</c:v>
                </c:pt>
                <c:pt idx="6817">
                  <c:v>0</c:v>
                </c:pt>
                <c:pt idx="6818">
                  <c:v>0</c:v>
                </c:pt>
                <c:pt idx="6819">
                  <c:v>0</c:v>
                </c:pt>
                <c:pt idx="6820">
                  <c:v>0</c:v>
                </c:pt>
                <c:pt idx="6821">
                  <c:v>0</c:v>
                </c:pt>
                <c:pt idx="6822">
                  <c:v>0</c:v>
                </c:pt>
                <c:pt idx="6823">
                  <c:v>0</c:v>
                </c:pt>
                <c:pt idx="6824">
                  <c:v>0</c:v>
                </c:pt>
                <c:pt idx="6825">
                  <c:v>0</c:v>
                </c:pt>
                <c:pt idx="6826">
                  <c:v>0</c:v>
                </c:pt>
                <c:pt idx="6827">
                  <c:v>0</c:v>
                </c:pt>
                <c:pt idx="6828">
                  <c:v>0</c:v>
                </c:pt>
                <c:pt idx="6829">
                  <c:v>0</c:v>
                </c:pt>
                <c:pt idx="6830">
                  <c:v>0</c:v>
                </c:pt>
                <c:pt idx="6831">
                  <c:v>0</c:v>
                </c:pt>
                <c:pt idx="6832">
                  <c:v>0</c:v>
                </c:pt>
                <c:pt idx="6833">
                  <c:v>0</c:v>
                </c:pt>
                <c:pt idx="6834">
                  <c:v>0</c:v>
                </c:pt>
                <c:pt idx="6835">
                  <c:v>0</c:v>
                </c:pt>
                <c:pt idx="6836">
                  <c:v>0</c:v>
                </c:pt>
                <c:pt idx="6837">
                  <c:v>0</c:v>
                </c:pt>
                <c:pt idx="6838">
                  <c:v>0</c:v>
                </c:pt>
                <c:pt idx="6839">
                  <c:v>0</c:v>
                </c:pt>
                <c:pt idx="6840">
                  <c:v>0</c:v>
                </c:pt>
                <c:pt idx="6841">
                  <c:v>0</c:v>
                </c:pt>
                <c:pt idx="6842">
                  <c:v>0</c:v>
                </c:pt>
                <c:pt idx="6843">
                  <c:v>0</c:v>
                </c:pt>
                <c:pt idx="6844">
                  <c:v>0</c:v>
                </c:pt>
                <c:pt idx="6845">
                  <c:v>0</c:v>
                </c:pt>
                <c:pt idx="6846">
                  <c:v>0</c:v>
                </c:pt>
                <c:pt idx="6847">
                  <c:v>0</c:v>
                </c:pt>
                <c:pt idx="6848">
                  <c:v>0</c:v>
                </c:pt>
                <c:pt idx="6849">
                  <c:v>0</c:v>
                </c:pt>
                <c:pt idx="6850">
                  <c:v>0</c:v>
                </c:pt>
                <c:pt idx="6851">
                  <c:v>0</c:v>
                </c:pt>
                <c:pt idx="6852">
                  <c:v>0</c:v>
                </c:pt>
                <c:pt idx="6853">
                  <c:v>0</c:v>
                </c:pt>
                <c:pt idx="6854">
                  <c:v>0</c:v>
                </c:pt>
                <c:pt idx="6855">
                  <c:v>0</c:v>
                </c:pt>
                <c:pt idx="6856">
                  <c:v>0</c:v>
                </c:pt>
                <c:pt idx="6857">
                  <c:v>0</c:v>
                </c:pt>
                <c:pt idx="6858">
                  <c:v>0</c:v>
                </c:pt>
                <c:pt idx="6859">
                  <c:v>0</c:v>
                </c:pt>
                <c:pt idx="6860">
                  <c:v>0</c:v>
                </c:pt>
                <c:pt idx="6861">
                  <c:v>0</c:v>
                </c:pt>
                <c:pt idx="6862">
                  <c:v>0</c:v>
                </c:pt>
                <c:pt idx="6863">
                  <c:v>0</c:v>
                </c:pt>
                <c:pt idx="6864">
                  <c:v>0</c:v>
                </c:pt>
                <c:pt idx="6865">
                  <c:v>0</c:v>
                </c:pt>
                <c:pt idx="6866">
                  <c:v>0</c:v>
                </c:pt>
                <c:pt idx="6867">
                  <c:v>0</c:v>
                </c:pt>
                <c:pt idx="6868">
                  <c:v>0</c:v>
                </c:pt>
                <c:pt idx="6869">
                  <c:v>0</c:v>
                </c:pt>
                <c:pt idx="6870">
                  <c:v>0</c:v>
                </c:pt>
                <c:pt idx="6871">
                  <c:v>0</c:v>
                </c:pt>
                <c:pt idx="6872">
                  <c:v>0</c:v>
                </c:pt>
                <c:pt idx="6873">
                  <c:v>0</c:v>
                </c:pt>
                <c:pt idx="6874">
                  <c:v>0</c:v>
                </c:pt>
                <c:pt idx="6875">
                  <c:v>0</c:v>
                </c:pt>
                <c:pt idx="6876">
                  <c:v>0</c:v>
                </c:pt>
                <c:pt idx="6877">
                  <c:v>0</c:v>
                </c:pt>
                <c:pt idx="6878">
                  <c:v>0</c:v>
                </c:pt>
                <c:pt idx="6879">
                  <c:v>0</c:v>
                </c:pt>
                <c:pt idx="6880">
                  <c:v>0</c:v>
                </c:pt>
                <c:pt idx="6881">
                  <c:v>0</c:v>
                </c:pt>
                <c:pt idx="6882">
                  <c:v>0</c:v>
                </c:pt>
                <c:pt idx="6883">
                  <c:v>0</c:v>
                </c:pt>
                <c:pt idx="6884">
                  <c:v>0</c:v>
                </c:pt>
                <c:pt idx="6885">
                  <c:v>0</c:v>
                </c:pt>
                <c:pt idx="6886">
                  <c:v>0</c:v>
                </c:pt>
                <c:pt idx="6887">
                  <c:v>0</c:v>
                </c:pt>
                <c:pt idx="6888">
                  <c:v>0</c:v>
                </c:pt>
                <c:pt idx="6889">
                  <c:v>0</c:v>
                </c:pt>
                <c:pt idx="6890">
                  <c:v>0</c:v>
                </c:pt>
                <c:pt idx="6891">
                  <c:v>0</c:v>
                </c:pt>
                <c:pt idx="6892">
                  <c:v>0</c:v>
                </c:pt>
                <c:pt idx="6893">
                  <c:v>0</c:v>
                </c:pt>
                <c:pt idx="6894">
                  <c:v>0</c:v>
                </c:pt>
                <c:pt idx="6895">
                  <c:v>0</c:v>
                </c:pt>
                <c:pt idx="6896">
                  <c:v>0</c:v>
                </c:pt>
                <c:pt idx="6897">
                  <c:v>0</c:v>
                </c:pt>
                <c:pt idx="6898">
                  <c:v>0</c:v>
                </c:pt>
                <c:pt idx="6899">
                  <c:v>0</c:v>
                </c:pt>
                <c:pt idx="6900">
                  <c:v>0</c:v>
                </c:pt>
                <c:pt idx="6901">
                  <c:v>0</c:v>
                </c:pt>
                <c:pt idx="6902">
                  <c:v>0</c:v>
                </c:pt>
                <c:pt idx="6903">
                  <c:v>0</c:v>
                </c:pt>
                <c:pt idx="6904">
                  <c:v>0</c:v>
                </c:pt>
                <c:pt idx="6905">
                  <c:v>0</c:v>
                </c:pt>
                <c:pt idx="6906">
                  <c:v>0</c:v>
                </c:pt>
                <c:pt idx="6907">
                  <c:v>0</c:v>
                </c:pt>
                <c:pt idx="6908">
                  <c:v>0</c:v>
                </c:pt>
                <c:pt idx="6909">
                  <c:v>0</c:v>
                </c:pt>
                <c:pt idx="6910">
                  <c:v>0</c:v>
                </c:pt>
                <c:pt idx="6911">
                  <c:v>0</c:v>
                </c:pt>
                <c:pt idx="6912">
                  <c:v>0</c:v>
                </c:pt>
                <c:pt idx="6913">
                  <c:v>0</c:v>
                </c:pt>
                <c:pt idx="6914">
                  <c:v>0</c:v>
                </c:pt>
                <c:pt idx="6915">
                  <c:v>0</c:v>
                </c:pt>
                <c:pt idx="6916">
                  <c:v>0</c:v>
                </c:pt>
                <c:pt idx="6917">
                  <c:v>0</c:v>
                </c:pt>
                <c:pt idx="6918">
                  <c:v>0</c:v>
                </c:pt>
                <c:pt idx="6919">
                  <c:v>0</c:v>
                </c:pt>
                <c:pt idx="6920">
                  <c:v>0</c:v>
                </c:pt>
                <c:pt idx="6921">
                  <c:v>0</c:v>
                </c:pt>
                <c:pt idx="6922">
                  <c:v>0</c:v>
                </c:pt>
                <c:pt idx="6923">
                  <c:v>0</c:v>
                </c:pt>
                <c:pt idx="6924">
                  <c:v>0</c:v>
                </c:pt>
                <c:pt idx="6925">
                  <c:v>0</c:v>
                </c:pt>
                <c:pt idx="6926">
                  <c:v>0</c:v>
                </c:pt>
                <c:pt idx="6927">
                  <c:v>0</c:v>
                </c:pt>
                <c:pt idx="6928">
                  <c:v>0</c:v>
                </c:pt>
                <c:pt idx="6929">
                  <c:v>0</c:v>
                </c:pt>
                <c:pt idx="6930">
                  <c:v>0</c:v>
                </c:pt>
                <c:pt idx="6931">
                  <c:v>0</c:v>
                </c:pt>
                <c:pt idx="6932">
                  <c:v>0</c:v>
                </c:pt>
                <c:pt idx="6933">
                  <c:v>0</c:v>
                </c:pt>
                <c:pt idx="6934">
                  <c:v>0</c:v>
                </c:pt>
                <c:pt idx="6935">
                  <c:v>0</c:v>
                </c:pt>
                <c:pt idx="6936">
                  <c:v>0</c:v>
                </c:pt>
                <c:pt idx="6937">
                  <c:v>0</c:v>
                </c:pt>
                <c:pt idx="6938">
                  <c:v>0</c:v>
                </c:pt>
                <c:pt idx="6939">
                  <c:v>0</c:v>
                </c:pt>
                <c:pt idx="6940">
                  <c:v>0</c:v>
                </c:pt>
                <c:pt idx="6941">
                  <c:v>0</c:v>
                </c:pt>
                <c:pt idx="6942">
                  <c:v>0</c:v>
                </c:pt>
                <c:pt idx="6943">
                  <c:v>0</c:v>
                </c:pt>
                <c:pt idx="6944">
                  <c:v>0</c:v>
                </c:pt>
                <c:pt idx="6945">
                  <c:v>0</c:v>
                </c:pt>
                <c:pt idx="6946">
                  <c:v>0</c:v>
                </c:pt>
                <c:pt idx="6947">
                  <c:v>0</c:v>
                </c:pt>
                <c:pt idx="6948">
                  <c:v>0</c:v>
                </c:pt>
                <c:pt idx="6949">
                  <c:v>0</c:v>
                </c:pt>
                <c:pt idx="6950">
                  <c:v>0</c:v>
                </c:pt>
                <c:pt idx="6951">
                  <c:v>0</c:v>
                </c:pt>
                <c:pt idx="6952">
                  <c:v>0</c:v>
                </c:pt>
                <c:pt idx="6953">
                  <c:v>0</c:v>
                </c:pt>
                <c:pt idx="6954">
                  <c:v>0</c:v>
                </c:pt>
                <c:pt idx="6955">
                  <c:v>0</c:v>
                </c:pt>
                <c:pt idx="6956">
                  <c:v>0</c:v>
                </c:pt>
                <c:pt idx="6957">
                  <c:v>0</c:v>
                </c:pt>
                <c:pt idx="6958">
                  <c:v>0</c:v>
                </c:pt>
                <c:pt idx="6959">
                  <c:v>0</c:v>
                </c:pt>
                <c:pt idx="6960">
                  <c:v>0</c:v>
                </c:pt>
                <c:pt idx="6961">
                  <c:v>0</c:v>
                </c:pt>
                <c:pt idx="6962">
                  <c:v>0</c:v>
                </c:pt>
                <c:pt idx="6963">
                  <c:v>0</c:v>
                </c:pt>
                <c:pt idx="6964">
                  <c:v>0</c:v>
                </c:pt>
                <c:pt idx="6965">
                  <c:v>0</c:v>
                </c:pt>
                <c:pt idx="6966">
                  <c:v>0</c:v>
                </c:pt>
                <c:pt idx="6967">
                  <c:v>0</c:v>
                </c:pt>
                <c:pt idx="6968">
                  <c:v>0</c:v>
                </c:pt>
                <c:pt idx="6969">
                  <c:v>0</c:v>
                </c:pt>
                <c:pt idx="6970">
                  <c:v>0</c:v>
                </c:pt>
                <c:pt idx="6971">
                  <c:v>0</c:v>
                </c:pt>
                <c:pt idx="6972">
                  <c:v>0</c:v>
                </c:pt>
                <c:pt idx="6973">
                  <c:v>0</c:v>
                </c:pt>
                <c:pt idx="6974">
                  <c:v>0</c:v>
                </c:pt>
                <c:pt idx="6975">
                  <c:v>0</c:v>
                </c:pt>
                <c:pt idx="6976">
                  <c:v>0</c:v>
                </c:pt>
                <c:pt idx="6977">
                  <c:v>0</c:v>
                </c:pt>
                <c:pt idx="6978">
                  <c:v>0</c:v>
                </c:pt>
                <c:pt idx="6979">
                  <c:v>0</c:v>
                </c:pt>
                <c:pt idx="6980">
                  <c:v>0</c:v>
                </c:pt>
                <c:pt idx="6981">
                  <c:v>0</c:v>
                </c:pt>
                <c:pt idx="6982">
                  <c:v>0</c:v>
                </c:pt>
                <c:pt idx="6983">
                  <c:v>0</c:v>
                </c:pt>
                <c:pt idx="6984">
                  <c:v>0</c:v>
                </c:pt>
                <c:pt idx="6985">
                  <c:v>0</c:v>
                </c:pt>
                <c:pt idx="6986">
                  <c:v>0</c:v>
                </c:pt>
                <c:pt idx="6987">
                  <c:v>0</c:v>
                </c:pt>
                <c:pt idx="6988">
                  <c:v>0</c:v>
                </c:pt>
                <c:pt idx="6989">
                  <c:v>0</c:v>
                </c:pt>
                <c:pt idx="6990">
                  <c:v>0</c:v>
                </c:pt>
                <c:pt idx="6991">
                  <c:v>0</c:v>
                </c:pt>
                <c:pt idx="6992">
                  <c:v>0</c:v>
                </c:pt>
                <c:pt idx="6993">
                  <c:v>0</c:v>
                </c:pt>
                <c:pt idx="6994">
                  <c:v>0</c:v>
                </c:pt>
                <c:pt idx="6995">
                  <c:v>0</c:v>
                </c:pt>
                <c:pt idx="6996">
                  <c:v>0</c:v>
                </c:pt>
                <c:pt idx="6997">
                  <c:v>0</c:v>
                </c:pt>
                <c:pt idx="6998">
                  <c:v>0</c:v>
                </c:pt>
                <c:pt idx="6999">
                  <c:v>0</c:v>
                </c:pt>
                <c:pt idx="7000">
                  <c:v>0</c:v>
                </c:pt>
                <c:pt idx="7001">
                  <c:v>0</c:v>
                </c:pt>
                <c:pt idx="7002">
                  <c:v>0</c:v>
                </c:pt>
                <c:pt idx="7003">
                  <c:v>0</c:v>
                </c:pt>
                <c:pt idx="7004">
                  <c:v>0</c:v>
                </c:pt>
                <c:pt idx="7005">
                  <c:v>0</c:v>
                </c:pt>
                <c:pt idx="7006">
                  <c:v>0</c:v>
                </c:pt>
                <c:pt idx="7007">
                  <c:v>0</c:v>
                </c:pt>
                <c:pt idx="7008">
                  <c:v>0</c:v>
                </c:pt>
                <c:pt idx="7009">
                  <c:v>0</c:v>
                </c:pt>
                <c:pt idx="7010">
                  <c:v>0</c:v>
                </c:pt>
                <c:pt idx="7011">
                  <c:v>0</c:v>
                </c:pt>
                <c:pt idx="7012">
                  <c:v>0</c:v>
                </c:pt>
                <c:pt idx="7013">
                  <c:v>0</c:v>
                </c:pt>
                <c:pt idx="7014">
                  <c:v>0</c:v>
                </c:pt>
                <c:pt idx="7015">
                  <c:v>0</c:v>
                </c:pt>
                <c:pt idx="7016">
                  <c:v>0</c:v>
                </c:pt>
                <c:pt idx="7017">
                  <c:v>0</c:v>
                </c:pt>
                <c:pt idx="7018">
                  <c:v>0</c:v>
                </c:pt>
                <c:pt idx="7019">
                  <c:v>0</c:v>
                </c:pt>
                <c:pt idx="7020">
                  <c:v>0</c:v>
                </c:pt>
                <c:pt idx="7021">
                  <c:v>0</c:v>
                </c:pt>
                <c:pt idx="7022">
                  <c:v>0</c:v>
                </c:pt>
                <c:pt idx="7023">
                  <c:v>0</c:v>
                </c:pt>
                <c:pt idx="7024">
                  <c:v>0</c:v>
                </c:pt>
                <c:pt idx="7025">
                  <c:v>0</c:v>
                </c:pt>
                <c:pt idx="7026">
                  <c:v>0</c:v>
                </c:pt>
                <c:pt idx="7027">
                  <c:v>0</c:v>
                </c:pt>
                <c:pt idx="7028">
                  <c:v>0</c:v>
                </c:pt>
                <c:pt idx="7029">
                  <c:v>0</c:v>
                </c:pt>
                <c:pt idx="7030">
                  <c:v>0</c:v>
                </c:pt>
                <c:pt idx="7031">
                  <c:v>0</c:v>
                </c:pt>
                <c:pt idx="7032">
                  <c:v>0</c:v>
                </c:pt>
                <c:pt idx="7033">
                  <c:v>0</c:v>
                </c:pt>
                <c:pt idx="7034">
                  <c:v>0</c:v>
                </c:pt>
                <c:pt idx="7035">
                  <c:v>0</c:v>
                </c:pt>
                <c:pt idx="7036">
                  <c:v>0</c:v>
                </c:pt>
                <c:pt idx="7037">
                  <c:v>0</c:v>
                </c:pt>
                <c:pt idx="7038">
                  <c:v>0</c:v>
                </c:pt>
                <c:pt idx="7039">
                  <c:v>0</c:v>
                </c:pt>
                <c:pt idx="7040">
                  <c:v>0</c:v>
                </c:pt>
                <c:pt idx="7041">
                  <c:v>0</c:v>
                </c:pt>
                <c:pt idx="7042">
                  <c:v>0</c:v>
                </c:pt>
                <c:pt idx="7043">
                  <c:v>0</c:v>
                </c:pt>
                <c:pt idx="7044">
                  <c:v>0</c:v>
                </c:pt>
                <c:pt idx="7045">
                  <c:v>0</c:v>
                </c:pt>
                <c:pt idx="7046">
                  <c:v>0</c:v>
                </c:pt>
                <c:pt idx="7047">
                  <c:v>0</c:v>
                </c:pt>
                <c:pt idx="7048">
                  <c:v>0</c:v>
                </c:pt>
                <c:pt idx="7049">
                  <c:v>0</c:v>
                </c:pt>
                <c:pt idx="7050">
                  <c:v>0</c:v>
                </c:pt>
                <c:pt idx="7051">
                  <c:v>0</c:v>
                </c:pt>
                <c:pt idx="7052">
                  <c:v>0</c:v>
                </c:pt>
                <c:pt idx="7053">
                  <c:v>0</c:v>
                </c:pt>
                <c:pt idx="7054">
                  <c:v>0</c:v>
                </c:pt>
                <c:pt idx="7055">
                  <c:v>0</c:v>
                </c:pt>
                <c:pt idx="7056">
                  <c:v>0</c:v>
                </c:pt>
                <c:pt idx="7057">
                  <c:v>0</c:v>
                </c:pt>
                <c:pt idx="7058">
                  <c:v>0</c:v>
                </c:pt>
                <c:pt idx="7059">
                  <c:v>0</c:v>
                </c:pt>
                <c:pt idx="7060">
                  <c:v>0</c:v>
                </c:pt>
                <c:pt idx="7061">
                  <c:v>0</c:v>
                </c:pt>
                <c:pt idx="7062">
                  <c:v>0</c:v>
                </c:pt>
                <c:pt idx="7063">
                  <c:v>0</c:v>
                </c:pt>
                <c:pt idx="7064">
                  <c:v>0</c:v>
                </c:pt>
                <c:pt idx="7065">
                  <c:v>0</c:v>
                </c:pt>
                <c:pt idx="7066">
                  <c:v>0</c:v>
                </c:pt>
                <c:pt idx="7067">
                  <c:v>0</c:v>
                </c:pt>
                <c:pt idx="7068">
                  <c:v>0</c:v>
                </c:pt>
                <c:pt idx="7069">
                  <c:v>0</c:v>
                </c:pt>
                <c:pt idx="7070">
                  <c:v>0</c:v>
                </c:pt>
                <c:pt idx="7071">
                  <c:v>0</c:v>
                </c:pt>
                <c:pt idx="7072">
                  <c:v>0</c:v>
                </c:pt>
                <c:pt idx="7073">
                  <c:v>0</c:v>
                </c:pt>
                <c:pt idx="7074">
                  <c:v>0</c:v>
                </c:pt>
                <c:pt idx="7075">
                  <c:v>0</c:v>
                </c:pt>
                <c:pt idx="7076">
                  <c:v>0</c:v>
                </c:pt>
                <c:pt idx="7077">
                  <c:v>0</c:v>
                </c:pt>
                <c:pt idx="7078">
                  <c:v>0</c:v>
                </c:pt>
                <c:pt idx="7079">
                  <c:v>0</c:v>
                </c:pt>
                <c:pt idx="7080">
                  <c:v>0</c:v>
                </c:pt>
                <c:pt idx="7081">
                  <c:v>0</c:v>
                </c:pt>
                <c:pt idx="7082">
                  <c:v>0</c:v>
                </c:pt>
                <c:pt idx="7083">
                  <c:v>0</c:v>
                </c:pt>
                <c:pt idx="7084">
                  <c:v>0</c:v>
                </c:pt>
                <c:pt idx="7085">
                  <c:v>0</c:v>
                </c:pt>
                <c:pt idx="7086">
                  <c:v>0</c:v>
                </c:pt>
                <c:pt idx="7087">
                  <c:v>0</c:v>
                </c:pt>
                <c:pt idx="7088">
                  <c:v>0</c:v>
                </c:pt>
                <c:pt idx="7089">
                  <c:v>0</c:v>
                </c:pt>
                <c:pt idx="7090">
                  <c:v>0</c:v>
                </c:pt>
                <c:pt idx="7091">
                  <c:v>0</c:v>
                </c:pt>
                <c:pt idx="7092">
                  <c:v>0</c:v>
                </c:pt>
                <c:pt idx="7093">
                  <c:v>0</c:v>
                </c:pt>
                <c:pt idx="7094">
                  <c:v>0</c:v>
                </c:pt>
                <c:pt idx="7095">
                  <c:v>0</c:v>
                </c:pt>
                <c:pt idx="7096">
                  <c:v>0</c:v>
                </c:pt>
                <c:pt idx="7097">
                  <c:v>0</c:v>
                </c:pt>
                <c:pt idx="7098">
                  <c:v>0</c:v>
                </c:pt>
                <c:pt idx="7099">
                  <c:v>0</c:v>
                </c:pt>
                <c:pt idx="7100">
                  <c:v>0</c:v>
                </c:pt>
                <c:pt idx="7101">
                  <c:v>0</c:v>
                </c:pt>
                <c:pt idx="7102">
                  <c:v>0</c:v>
                </c:pt>
                <c:pt idx="7103">
                  <c:v>0</c:v>
                </c:pt>
                <c:pt idx="7104">
                  <c:v>0</c:v>
                </c:pt>
                <c:pt idx="7105">
                  <c:v>0</c:v>
                </c:pt>
                <c:pt idx="7106">
                  <c:v>0</c:v>
                </c:pt>
                <c:pt idx="7107">
                  <c:v>0</c:v>
                </c:pt>
                <c:pt idx="7108">
                  <c:v>0</c:v>
                </c:pt>
                <c:pt idx="7109">
                  <c:v>0</c:v>
                </c:pt>
                <c:pt idx="7110">
                  <c:v>0</c:v>
                </c:pt>
                <c:pt idx="7111">
                  <c:v>0</c:v>
                </c:pt>
                <c:pt idx="7112">
                  <c:v>0</c:v>
                </c:pt>
                <c:pt idx="7113">
                  <c:v>0</c:v>
                </c:pt>
                <c:pt idx="7114">
                  <c:v>0</c:v>
                </c:pt>
                <c:pt idx="7115">
                  <c:v>0</c:v>
                </c:pt>
                <c:pt idx="7116">
                  <c:v>0</c:v>
                </c:pt>
                <c:pt idx="7117">
                  <c:v>0</c:v>
                </c:pt>
                <c:pt idx="7118">
                  <c:v>0</c:v>
                </c:pt>
                <c:pt idx="7119">
                  <c:v>0</c:v>
                </c:pt>
                <c:pt idx="7120">
                  <c:v>0</c:v>
                </c:pt>
                <c:pt idx="7121">
                  <c:v>0</c:v>
                </c:pt>
                <c:pt idx="7122">
                  <c:v>0</c:v>
                </c:pt>
                <c:pt idx="7123">
                  <c:v>0</c:v>
                </c:pt>
                <c:pt idx="7124">
                  <c:v>0</c:v>
                </c:pt>
                <c:pt idx="7125">
                  <c:v>0</c:v>
                </c:pt>
                <c:pt idx="7126">
                  <c:v>0</c:v>
                </c:pt>
                <c:pt idx="7127">
                  <c:v>0</c:v>
                </c:pt>
                <c:pt idx="7128">
                  <c:v>0</c:v>
                </c:pt>
                <c:pt idx="7129">
                  <c:v>0</c:v>
                </c:pt>
                <c:pt idx="7130">
                  <c:v>0</c:v>
                </c:pt>
                <c:pt idx="7131">
                  <c:v>0</c:v>
                </c:pt>
                <c:pt idx="7132">
                  <c:v>0</c:v>
                </c:pt>
                <c:pt idx="7133">
                  <c:v>0</c:v>
                </c:pt>
                <c:pt idx="7134">
                  <c:v>0</c:v>
                </c:pt>
                <c:pt idx="7135">
                  <c:v>0</c:v>
                </c:pt>
                <c:pt idx="7136">
                  <c:v>0</c:v>
                </c:pt>
                <c:pt idx="7137">
                  <c:v>0</c:v>
                </c:pt>
                <c:pt idx="7138">
                  <c:v>0</c:v>
                </c:pt>
                <c:pt idx="7139">
                  <c:v>0</c:v>
                </c:pt>
                <c:pt idx="7140">
                  <c:v>0</c:v>
                </c:pt>
                <c:pt idx="7141">
                  <c:v>0</c:v>
                </c:pt>
                <c:pt idx="7142">
                  <c:v>0</c:v>
                </c:pt>
                <c:pt idx="7143">
                  <c:v>0</c:v>
                </c:pt>
                <c:pt idx="7144">
                  <c:v>0</c:v>
                </c:pt>
                <c:pt idx="7145">
                  <c:v>0</c:v>
                </c:pt>
                <c:pt idx="7146">
                  <c:v>0</c:v>
                </c:pt>
                <c:pt idx="7147">
                  <c:v>0</c:v>
                </c:pt>
                <c:pt idx="7148">
                  <c:v>0</c:v>
                </c:pt>
                <c:pt idx="7149">
                  <c:v>0</c:v>
                </c:pt>
                <c:pt idx="7150">
                  <c:v>0</c:v>
                </c:pt>
                <c:pt idx="7151">
                  <c:v>0</c:v>
                </c:pt>
                <c:pt idx="7152">
                  <c:v>0</c:v>
                </c:pt>
                <c:pt idx="7153">
                  <c:v>0</c:v>
                </c:pt>
                <c:pt idx="7154">
                  <c:v>0</c:v>
                </c:pt>
                <c:pt idx="7155">
                  <c:v>0</c:v>
                </c:pt>
                <c:pt idx="7156">
                  <c:v>0</c:v>
                </c:pt>
                <c:pt idx="7157">
                  <c:v>0</c:v>
                </c:pt>
                <c:pt idx="7158">
                  <c:v>0</c:v>
                </c:pt>
                <c:pt idx="7159">
                  <c:v>0</c:v>
                </c:pt>
                <c:pt idx="7160">
                  <c:v>0</c:v>
                </c:pt>
                <c:pt idx="7161">
                  <c:v>0</c:v>
                </c:pt>
                <c:pt idx="7162">
                  <c:v>0</c:v>
                </c:pt>
                <c:pt idx="7163">
                  <c:v>0</c:v>
                </c:pt>
                <c:pt idx="7164">
                  <c:v>0</c:v>
                </c:pt>
                <c:pt idx="7165">
                  <c:v>0</c:v>
                </c:pt>
                <c:pt idx="7166">
                  <c:v>0</c:v>
                </c:pt>
                <c:pt idx="7167">
                  <c:v>0</c:v>
                </c:pt>
                <c:pt idx="7168">
                  <c:v>0</c:v>
                </c:pt>
                <c:pt idx="7169">
                  <c:v>0</c:v>
                </c:pt>
                <c:pt idx="7170">
                  <c:v>0</c:v>
                </c:pt>
                <c:pt idx="7171">
                  <c:v>0</c:v>
                </c:pt>
                <c:pt idx="7172">
                  <c:v>0</c:v>
                </c:pt>
                <c:pt idx="7173">
                  <c:v>0</c:v>
                </c:pt>
                <c:pt idx="7174">
                  <c:v>0</c:v>
                </c:pt>
                <c:pt idx="7175">
                  <c:v>0</c:v>
                </c:pt>
                <c:pt idx="7176">
                  <c:v>0</c:v>
                </c:pt>
                <c:pt idx="7177">
                  <c:v>0</c:v>
                </c:pt>
                <c:pt idx="7178">
                  <c:v>0</c:v>
                </c:pt>
                <c:pt idx="7179">
                  <c:v>0</c:v>
                </c:pt>
                <c:pt idx="7180">
                  <c:v>0</c:v>
                </c:pt>
                <c:pt idx="7181">
                  <c:v>0</c:v>
                </c:pt>
                <c:pt idx="7182">
                  <c:v>0</c:v>
                </c:pt>
                <c:pt idx="7183">
                  <c:v>0</c:v>
                </c:pt>
                <c:pt idx="7184">
                  <c:v>0</c:v>
                </c:pt>
                <c:pt idx="7185">
                  <c:v>0</c:v>
                </c:pt>
                <c:pt idx="7186">
                  <c:v>0</c:v>
                </c:pt>
                <c:pt idx="7187">
                  <c:v>0</c:v>
                </c:pt>
                <c:pt idx="7188">
                  <c:v>0</c:v>
                </c:pt>
                <c:pt idx="7189">
                  <c:v>0</c:v>
                </c:pt>
                <c:pt idx="7190">
                  <c:v>0</c:v>
                </c:pt>
                <c:pt idx="7191">
                  <c:v>0</c:v>
                </c:pt>
                <c:pt idx="7192">
                  <c:v>0</c:v>
                </c:pt>
                <c:pt idx="7193">
                  <c:v>0</c:v>
                </c:pt>
                <c:pt idx="7194">
                  <c:v>0</c:v>
                </c:pt>
                <c:pt idx="7195">
                  <c:v>0</c:v>
                </c:pt>
                <c:pt idx="7196">
                  <c:v>0</c:v>
                </c:pt>
                <c:pt idx="7197">
                  <c:v>0</c:v>
                </c:pt>
                <c:pt idx="7198">
                  <c:v>0</c:v>
                </c:pt>
                <c:pt idx="7199">
                  <c:v>0</c:v>
                </c:pt>
                <c:pt idx="7200">
                  <c:v>0</c:v>
                </c:pt>
                <c:pt idx="7201">
                  <c:v>0</c:v>
                </c:pt>
                <c:pt idx="7202">
                  <c:v>0</c:v>
                </c:pt>
                <c:pt idx="7203">
                  <c:v>0</c:v>
                </c:pt>
                <c:pt idx="7204">
                  <c:v>0</c:v>
                </c:pt>
                <c:pt idx="7205">
                  <c:v>0</c:v>
                </c:pt>
                <c:pt idx="7206">
                  <c:v>0</c:v>
                </c:pt>
                <c:pt idx="7207">
                  <c:v>0</c:v>
                </c:pt>
                <c:pt idx="7208">
                  <c:v>0</c:v>
                </c:pt>
                <c:pt idx="7209">
                  <c:v>0</c:v>
                </c:pt>
                <c:pt idx="7210">
                  <c:v>0</c:v>
                </c:pt>
                <c:pt idx="7211">
                  <c:v>0</c:v>
                </c:pt>
                <c:pt idx="7212">
                  <c:v>0</c:v>
                </c:pt>
                <c:pt idx="7213">
                  <c:v>0</c:v>
                </c:pt>
                <c:pt idx="7214">
                  <c:v>0</c:v>
                </c:pt>
                <c:pt idx="7215">
                  <c:v>0</c:v>
                </c:pt>
                <c:pt idx="7216">
                  <c:v>0</c:v>
                </c:pt>
                <c:pt idx="7217">
                  <c:v>0</c:v>
                </c:pt>
                <c:pt idx="7218">
                  <c:v>0</c:v>
                </c:pt>
                <c:pt idx="7219">
                  <c:v>0</c:v>
                </c:pt>
                <c:pt idx="7220">
                  <c:v>0</c:v>
                </c:pt>
                <c:pt idx="7221">
                  <c:v>0</c:v>
                </c:pt>
                <c:pt idx="7222">
                  <c:v>0</c:v>
                </c:pt>
                <c:pt idx="7223">
                  <c:v>0</c:v>
                </c:pt>
                <c:pt idx="7224">
                  <c:v>0</c:v>
                </c:pt>
                <c:pt idx="7225">
                  <c:v>0</c:v>
                </c:pt>
                <c:pt idx="7226">
                  <c:v>0</c:v>
                </c:pt>
                <c:pt idx="7227">
                  <c:v>0</c:v>
                </c:pt>
                <c:pt idx="7228">
                  <c:v>0</c:v>
                </c:pt>
                <c:pt idx="7229">
                  <c:v>0</c:v>
                </c:pt>
                <c:pt idx="7230">
                  <c:v>0</c:v>
                </c:pt>
                <c:pt idx="7231">
                  <c:v>0</c:v>
                </c:pt>
                <c:pt idx="7232">
                  <c:v>0</c:v>
                </c:pt>
                <c:pt idx="7233">
                  <c:v>0</c:v>
                </c:pt>
                <c:pt idx="7234">
                  <c:v>0</c:v>
                </c:pt>
                <c:pt idx="7235">
                  <c:v>0</c:v>
                </c:pt>
                <c:pt idx="7236">
                  <c:v>0</c:v>
                </c:pt>
                <c:pt idx="7237">
                  <c:v>0</c:v>
                </c:pt>
                <c:pt idx="7238">
                  <c:v>0</c:v>
                </c:pt>
                <c:pt idx="7239">
                  <c:v>0</c:v>
                </c:pt>
                <c:pt idx="7240">
                  <c:v>0</c:v>
                </c:pt>
                <c:pt idx="7241">
                  <c:v>0</c:v>
                </c:pt>
                <c:pt idx="7242">
                  <c:v>0</c:v>
                </c:pt>
                <c:pt idx="7243">
                  <c:v>0</c:v>
                </c:pt>
                <c:pt idx="7244">
                  <c:v>0</c:v>
                </c:pt>
                <c:pt idx="7245">
                  <c:v>0</c:v>
                </c:pt>
                <c:pt idx="7246">
                  <c:v>0</c:v>
                </c:pt>
                <c:pt idx="7247">
                  <c:v>0</c:v>
                </c:pt>
                <c:pt idx="7248">
                  <c:v>0</c:v>
                </c:pt>
                <c:pt idx="7249">
                  <c:v>0</c:v>
                </c:pt>
                <c:pt idx="7250">
                  <c:v>0</c:v>
                </c:pt>
                <c:pt idx="7251">
                  <c:v>0</c:v>
                </c:pt>
                <c:pt idx="7252">
                  <c:v>0</c:v>
                </c:pt>
                <c:pt idx="7253">
                  <c:v>0</c:v>
                </c:pt>
                <c:pt idx="7254">
                  <c:v>0</c:v>
                </c:pt>
                <c:pt idx="7255">
                  <c:v>0</c:v>
                </c:pt>
                <c:pt idx="7256">
                  <c:v>0</c:v>
                </c:pt>
                <c:pt idx="7257">
                  <c:v>0</c:v>
                </c:pt>
                <c:pt idx="7258">
                  <c:v>0</c:v>
                </c:pt>
                <c:pt idx="7259">
                  <c:v>0</c:v>
                </c:pt>
                <c:pt idx="7260">
                  <c:v>0</c:v>
                </c:pt>
                <c:pt idx="7261">
                  <c:v>0</c:v>
                </c:pt>
                <c:pt idx="7262">
                  <c:v>0</c:v>
                </c:pt>
                <c:pt idx="7263">
                  <c:v>0</c:v>
                </c:pt>
                <c:pt idx="7264">
                  <c:v>0</c:v>
                </c:pt>
                <c:pt idx="7265">
                  <c:v>0</c:v>
                </c:pt>
                <c:pt idx="7266">
                  <c:v>0</c:v>
                </c:pt>
                <c:pt idx="7267">
                  <c:v>0</c:v>
                </c:pt>
                <c:pt idx="7268">
                  <c:v>0</c:v>
                </c:pt>
                <c:pt idx="7269">
                  <c:v>0</c:v>
                </c:pt>
                <c:pt idx="7270">
                  <c:v>0</c:v>
                </c:pt>
                <c:pt idx="7271">
                  <c:v>0</c:v>
                </c:pt>
                <c:pt idx="7272">
                  <c:v>0</c:v>
                </c:pt>
                <c:pt idx="7273">
                  <c:v>0</c:v>
                </c:pt>
                <c:pt idx="7274">
                  <c:v>0</c:v>
                </c:pt>
                <c:pt idx="7275">
                  <c:v>0</c:v>
                </c:pt>
                <c:pt idx="7276">
                  <c:v>0</c:v>
                </c:pt>
                <c:pt idx="7277">
                  <c:v>0</c:v>
                </c:pt>
                <c:pt idx="7278">
                  <c:v>0</c:v>
                </c:pt>
                <c:pt idx="7279">
                  <c:v>0</c:v>
                </c:pt>
                <c:pt idx="7280">
                  <c:v>0</c:v>
                </c:pt>
                <c:pt idx="7281">
                  <c:v>0</c:v>
                </c:pt>
                <c:pt idx="7282">
                  <c:v>0</c:v>
                </c:pt>
                <c:pt idx="7283">
                  <c:v>0</c:v>
                </c:pt>
                <c:pt idx="7284">
                  <c:v>0</c:v>
                </c:pt>
                <c:pt idx="7285">
                  <c:v>0</c:v>
                </c:pt>
                <c:pt idx="7286">
                  <c:v>0</c:v>
                </c:pt>
                <c:pt idx="7287">
                  <c:v>0</c:v>
                </c:pt>
                <c:pt idx="7288">
                  <c:v>0</c:v>
                </c:pt>
                <c:pt idx="7289">
                  <c:v>0</c:v>
                </c:pt>
                <c:pt idx="7290">
                  <c:v>0</c:v>
                </c:pt>
                <c:pt idx="7291">
                  <c:v>0</c:v>
                </c:pt>
                <c:pt idx="7292">
                  <c:v>0</c:v>
                </c:pt>
                <c:pt idx="7293">
                  <c:v>0</c:v>
                </c:pt>
                <c:pt idx="7294">
                  <c:v>0</c:v>
                </c:pt>
                <c:pt idx="7295">
                  <c:v>0</c:v>
                </c:pt>
                <c:pt idx="7296">
                  <c:v>0</c:v>
                </c:pt>
                <c:pt idx="7297">
                  <c:v>0</c:v>
                </c:pt>
                <c:pt idx="7298">
                  <c:v>0</c:v>
                </c:pt>
                <c:pt idx="7299">
                  <c:v>0</c:v>
                </c:pt>
                <c:pt idx="7300">
                  <c:v>0</c:v>
                </c:pt>
                <c:pt idx="7301">
                  <c:v>0</c:v>
                </c:pt>
                <c:pt idx="7302">
                  <c:v>0</c:v>
                </c:pt>
                <c:pt idx="7303">
                  <c:v>0</c:v>
                </c:pt>
                <c:pt idx="7304">
                  <c:v>0</c:v>
                </c:pt>
                <c:pt idx="7305">
                  <c:v>0</c:v>
                </c:pt>
                <c:pt idx="7306">
                  <c:v>0</c:v>
                </c:pt>
                <c:pt idx="7307">
                  <c:v>0</c:v>
                </c:pt>
                <c:pt idx="7308">
                  <c:v>0</c:v>
                </c:pt>
                <c:pt idx="7309">
                  <c:v>0</c:v>
                </c:pt>
                <c:pt idx="7310">
                  <c:v>0</c:v>
                </c:pt>
                <c:pt idx="7311">
                  <c:v>0</c:v>
                </c:pt>
                <c:pt idx="7312">
                  <c:v>0</c:v>
                </c:pt>
                <c:pt idx="7313">
                  <c:v>0</c:v>
                </c:pt>
                <c:pt idx="7314">
                  <c:v>0</c:v>
                </c:pt>
                <c:pt idx="7315">
                  <c:v>0</c:v>
                </c:pt>
                <c:pt idx="7316">
                  <c:v>0</c:v>
                </c:pt>
                <c:pt idx="7317">
                  <c:v>0</c:v>
                </c:pt>
                <c:pt idx="7318">
                  <c:v>0</c:v>
                </c:pt>
                <c:pt idx="7319">
                  <c:v>0</c:v>
                </c:pt>
                <c:pt idx="7320">
                  <c:v>0</c:v>
                </c:pt>
                <c:pt idx="7321">
                  <c:v>0</c:v>
                </c:pt>
                <c:pt idx="7322">
                  <c:v>0</c:v>
                </c:pt>
                <c:pt idx="7323">
                  <c:v>0</c:v>
                </c:pt>
                <c:pt idx="7324">
                  <c:v>0</c:v>
                </c:pt>
                <c:pt idx="7325">
                  <c:v>0</c:v>
                </c:pt>
                <c:pt idx="7326">
                  <c:v>0</c:v>
                </c:pt>
                <c:pt idx="7327">
                  <c:v>0</c:v>
                </c:pt>
                <c:pt idx="7328">
                  <c:v>0</c:v>
                </c:pt>
                <c:pt idx="7329">
                  <c:v>0</c:v>
                </c:pt>
                <c:pt idx="7330">
                  <c:v>0</c:v>
                </c:pt>
                <c:pt idx="7331">
                  <c:v>0</c:v>
                </c:pt>
                <c:pt idx="7332">
                  <c:v>0</c:v>
                </c:pt>
                <c:pt idx="7333">
                  <c:v>0</c:v>
                </c:pt>
                <c:pt idx="7334">
                  <c:v>0</c:v>
                </c:pt>
                <c:pt idx="7335">
                  <c:v>0</c:v>
                </c:pt>
                <c:pt idx="7336">
                  <c:v>0</c:v>
                </c:pt>
                <c:pt idx="7337">
                  <c:v>0</c:v>
                </c:pt>
                <c:pt idx="7338">
                  <c:v>0</c:v>
                </c:pt>
                <c:pt idx="7339">
                  <c:v>0</c:v>
                </c:pt>
                <c:pt idx="7340">
                  <c:v>0</c:v>
                </c:pt>
                <c:pt idx="7341">
                  <c:v>0</c:v>
                </c:pt>
                <c:pt idx="7342">
                  <c:v>0</c:v>
                </c:pt>
                <c:pt idx="7343">
                  <c:v>0</c:v>
                </c:pt>
                <c:pt idx="7344">
                  <c:v>0</c:v>
                </c:pt>
                <c:pt idx="7345">
                  <c:v>0</c:v>
                </c:pt>
                <c:pt idx="7346">
                  <c:v>0</c:v>
                </c:pt>
                <c:pt idx="7347">
                  <c:v>0</c:v>
                </c:pt>
                <c:pt idx="7348">
                  <c:v>0</c:v>
                </c:pt>
                <c:pt idx="7349">
                  <c:v>0</c:v>
                </c:pt>
                <c:pt idx="7350">
                  <c:v>0</c:v>
                </c:pt>
                <c:pt idx="7351">
                  <c:v>0</c:v>
                </c:pt>
                <c:pt idx="7352">
                  <c:v>0</c:v>
                </c:pt>
                <c:pt idx="7353">
                  <c:v>0</c:v>
                </c:pt>
                <c:pt idx="7354">
                  <c:v>0</c:v>
                </c:pt>
                <c:pt idx="7355">
                  <c:v>0</c:v>
                </c:pt>
                <c:pt idx="7356">
                  <c:v>0</c:v>
                </c:pt>
                <c:pt idx="7357">
                  <c:v>0</c:v>
                </c:pt>
                <c:pt idx="7358">
                  <c:v>0</c:v>
                </c:pt>
                <c:pt idx="7359">
                  <c:v>0</c:v>
                </c:pt>
                <c:pt idx="7360">
                  <c:v>0</c:v>
                </c:pt>
                <c:pt idx="7361">
                  <c:v>0</c:v>
                </c:pt>
                <c:pt idx="7362">
                  <c:v>0</c:v>
                </c:pt>
                <c:pt idx="7363">
                  <c:v>0</c:v>
                </c:pt>
                <c:pt idx="7364">
                  <c:v>0</c:v>
                </c:pt>
                <c:pt idx="7365">
                  <c:v>0</c:v>
                </c:pt>
                <c:pt idx="7366">
                  <c:v>0</c:v>
                </c:pt>
                <c:pt idx="7367">
                  <c:v>0</c:v>
                </c:pt>
                <c:pt idx="7368">
                  <c:v>0</c:v>
                </c:pt>
                <c:pt idx="7369">
                  <c:v>0</c:v>
                </c:pt>
                <c:pt idx="7370">
                  <c:v>0</c:v>
                </c:pt>
                <c:pt idx="7371">
                  <c:v>0</c:v>
                </c:pt>
                <c:pt idx="7372">
                  <c:v>0</c:v>
                </c:pt>
                <c:pt idx="7373">
                  <c:v>0</c:v>
                </c:pt>
                <c:pt idx="7374">
                  <c:v>0</c:v>
                </c:pt>
                <c:pt idx="7375">
                  <c:v>0</c:v>
                </c:pt>
                <c:pt idx="7376">
                  <c:v>0</c:v>
                </c:pt>
                <c:pt idx="7377">
                  <c:v>0</c:v>
                </c:pt>
                <c:pt idx="7378">
                  <c:v>0</c:v>
                </c:pt>
                <c:pt idx="7379">
                  <c:v>0</c:v>
                </c:pt>
                <c:pt idx="7380">
                  <c:v>0</c:v>
                </c:pt>
                <c:pt idx="7381">
                  <c:v>0</c:v>
                </c:pt>
                <c:pt idx="7382">
                  <c:v>0</c:v>
                </c:pt>
                <c:pt idx="7383">
                  <c:v>0</c:v>
                </c:pt>
                <c:pt idx="7384">
                  <c:v>0</c:v>
                </c:pt>
                <c:pt idx="7385">
                  <c:v>0</c:v>
                </c:pt>
                <c:pt idx="7386">
                  <c:v>0</c:v>
                </c:pt>
                <c:pt idx="7387">
                  <c:v>0</c:v>
                </c:pt>
                <c:pt idx="7388">
                  <c:v>0</c:v>
                </c:pt>
                <c:pt idx="7389">
                  <c:v>0</c:v>
                </c:pt>
                <c:pt idx="7390">
                  <c:v>0</c:v>
                </c:pt>
                <c:pt idx="7391">
                  <c:v>0</c:v>
                </c:pt>
                <c:pt idx="7392">
                  <c:v>0</c:v>
                </c:pt>
                <c:pt idx="7393">
                  <c:v>0</c:v>
                </c:pt>
                <c:pt idx="7394">
                  <c:v>0</c:v>
                </c:pt>
                <c:pt idx="7395">
                  <c:v>0</c:v>
                </c:pt>
                <c:pt idx="7396">
                  <c:v>0</c:v>
                </c:pt>
                <c:pt idx="7397">
                  <c:v>0</c:v>
                </c:pt>
                <c:pt idx="7398">
                  <c:v>0</c:v>
                </c:pt>
                <c:pt idx="7399">
                  <c:v>0</c:v>
                </c:pt>
                <c:pt idx="7400">
                  <c:v>0</c:v>
                </c:pt>
                <c:pt idx="7401">
                  <c:v>0</c:v>
                </c:pt>
                <c:pt idx="7402">
                  <c:v>0</c:v>
                </c:pt>
                <c:pt idx="7403">
                  <c:v>0</c:v>
                </c:pt>
                <c:pt idx="7404">
                  <c:v>0</c:v>
                </c:pt>
                <c:pt idx="7405">
                  <c:v>0</c:v>
                </c:pt>
                <c:pt idx="7406">
                  <c:v>0</c:v>
                </c:pt>
                <c:pt idx="7407">
                  <c:v>0</c:v>
                </c:pt>
                <c:pt idx="7408">
                  <c:v>0</c:v>
                </c:pt>
                <c:pt idx="7409">
                  <c:v>0</c:v>
                </c:pt>
                <c:pt idx="7410">
                  <c:v>0</c:v>
                </c:pt>
                <c:pt idx="7411">
                  <c:v>0</c:v>
                </c:pt>
                <c:pt idx="7412">
                  <c:v>0</c:v>
                </c:pt>
                <c:pt idx="7413">
                  <c:v>0</c:v>
                </c:pt>
                <c:pt idx="7414">
                  <c:v>0</c:v>
                </c:pt>
                <c:pt idx="7415">
                  <c:v>0</c:v>
                </c:pt>
                <c:pt idx="7416">
                  <c:v>0</c:v>
                </c:pt>
                <c:pt idx="7417">
                  <c:v>0</c:v>
                </c:pt>
                <c:pt idx="7418">
                  <c:v>0</c:v>
                </c:pt>
                <c:pt idx="7419">
                  <c:v>0</c:v>
                </c:pt>
                <c:pt idx="7420">
                  <c:v>0</c:v>
                </c:pt>
                <c:pt idx="7421">
                  <c:v>0</c:v>
                </c:pt>
                <c:pt idx="7422">
                  <c:v>0</c:v>
                </c:pt>
                <c:pt idx="7423">
                  <c:v>0</c:v>
                </c:pt>
                <c:pt idx="7424">
                  <c:v>0</c:v>
                </c:pt>
                <c:pt idx="7425">
                  <c:v>0</c:v>
                </c:pt>
                <c:pt idx="7426">
                  <c:v>0</c:v>
                </c:pt>
                <c:pt idx="7427">
                  <c:v>0</c:v>
                </c:pt>
                <c:pt idx="7428">
                  <c:v>0</c:v>
                </c:pt>
                <c:pt idx="7429">
                  <c:v>0</c:v>
                </c:pt>
                <c:pt idx="7430">
                  <c:v>0</c:v>
                </c:pt>
                <c:pt idx="7431">
                  <c:v>0</c:v>
                </c:pt>
                <c:pt idx="7432">
                  <c:v>0</c:v>
                </c:pt>
                <c:pt idx="7433">
                  <c:v>0</c:v>
                </c:pt>
                <c:pt idx="7434">
                  <c:v>0</c:v>
                </c:pt>
                <c:pt idx="7435">
                  <c:v>0</c:v>
                </c:pt>
                <c:pt idx="7436">
                  <c:v>0</c:v>
                </c:pt>
                <c:pt idx="7437">
                  <c:v>0</c:v>
                </c:pt>
                <c:pt idx="7438">
                  <c:v>0</c:v>
                </c:pt>
                <c:pt idx="7439">
                  <c:v>0</c:v>
                </c:pt>
                <c:pt idx="7440">
                  <c:v>0</c:v>
                </c:pt>
                <c:pt idx="7441">
                  <c:v>0</c:v>
                </c:pt>
                <c:pt idx="7442">
                  <c:v>0</c:v>
                </c:pt>
                <c:pt idx="7443">
                  <c:v>0</c:v>
                </c:pt>
                <c:pt idx="7444">
                  <c:v>0</c:v>
                </c:pt>
                <c:pt idx="7445">
                  <c:v>0</c:v>
                </c:pt>
                <c:pt idx="7446">
                  <c:v>0</c:v>
                </c:pt>
                <c:pt idx="7447">
                  <c:v>0</c:v>
                </c:pt>
                <c:pt idx="7448">
                  <c:v>0</c:v>
                </c:pt>
                <c:pt idx="7449">
                  <c:v>0</c:v>
                </c:pt>
                <c:pt idx="7450">
                  <c:v>0</c:v>
                </c:pt>
                <c:pt idx="7451">
                  <c:v>0</c:v>
                </c:pt>
                <c:pt idx="7452">
                  <c:v>0</c:v>
                </c:pt>
                <c:pt idx="7453">
                  <c:v>0</c:v>
                </c:pt>
                <c:pt idx="7454">
                  <c:v>0</c:v>
                </c:pt>
                <c:pt idx="7455">
                  <c:v>0</c:v>
                </c:pt>
                <c:pt idx="7456">
                  <c:v>0</c:v>
                </c:pt>
                <c:pt idx="7457">
                  <c:v>0</c:v>
                </c:pt>
                <c:pt idx="7458">
                  <c:v>0</c:v>
                </c:pt>
                <c:pt idx="7459">
                  <c:v>0</c:v>
                </c:pt>
                <c:pt idx="7460">
                  <c:v>0</c:v>
                </c:pt>
                <c:pt idx="7461">
                  <c:v>0</c:v>
                </c:pt>
                <c:pt idx="7462">
                  <c:v>0</c:v>
                </c:pt>
                <c:pt idx="7463">
                  <c:v>0</c:v>
                </c:pt>
                <c:pt idx="7464">
                  <c:v>0</c:v>
                </c:pt>
                <c:pt idx="7465">
                  <c:v>0</c:v>
                </c:pt>
                <c:pt idx="7466">
                  <c:v>0</c:v>
                </c:pt>
                <c:pt idx="7467">
                  <c:v>0</c:v>
                </c:pt>
                <c:pt idx="7468">
                  <c:v>0</c:v>
                </c:pt>
                <c:pt idx="7469">
                  <c:v>0</c:v>
                </c:pt>
                <c:pt idx="7470">
                  <c:v>0</c:v>
                </c:pt>
                <c:pt idx="7471">
                  <c:v>0</c:v>
                </c:pt>
                <c:pt idx="7472">
                  <c:v>0</c:v>
                </c:pt>
                <c:pt idx="7473">
                  <c:v>0</c:v>
                </c:pt>
                <c:pt idx="7474">
                  <c:v>0</c:v>
                </c:pt>
                <c:pt idx="7475">
                  <c:v>0</c:v>
                </c:pt>
                <c:pt idx="7476">
                  <c:v>0</c:v>
                </c:pt>
                <c:pt idx="7477">
                  <c:v>0</c:v>
                </c:pt>
                <c:pt idx="7478">
                  <c:v>0</c:v>
                </c:pt>
                <c:pt idx="7479">
                  <c:v>0</c:v>
                </c:pt>
                <c:pt idx="7480">
                  <c:v>0</c:v>
                </c:pt>
                <c:pt idx="7481">
                  <c:v>0</c:v>
                </c:pt>
                <c:pt idx="7482">
                  <c:v>0</c:v>
                </c:pt>
                <c:pt idx="7483">
                  <c:v>0</c:v>
                </c:pt>
                <c:pt idx="7484">
                  <c:v>0</c:v>
                </c:pt>
                <c:pt idx="7485">
                  <c:v>0</c:v>
                </c:pt>
                <c:pt idx="7486">
                  <c:v>0</c:v>
                </c:pt>
                <c:pt idx="7487">
                  <c:v>0</c:v>
                </c:pt>
                <c:pt idx="7488">
                  <c:v>0</c:v>
                </c:pt>
                <c:pt idx="7489">
                  <c:v>0</c:v>
                </c:pt>
                <c:pt idx="7490">
                  <c:v>0</c:v>
                </c:pt>
                <c:pt idx="7491">
                  <c:v>0</c:v>
                </c:pt>
                <c:pt idx="7492">
                  <c:v>0</c:v>
                </c:pt>
                <c:pt idx="7493">
                  <c:v>0</c:v>
                </c:pt>
                <c:pt idx="7494">
                  <c:v>0</c:v>
                </c:pt>
                <c:pt idx="7495">
                  <c:v>0</c:v>
                </c:pt>
                <c:pt idx="7496">
                  <c:v>0</c:v>
                </c:pt>
                <c:pt idx="7497">
                  <c:v>0</c:v>
                </c:pt>
                <c:pt idx="7498">
                  <c:v>0</c:v>
                </c:pt>
                <c:pt idx="7499">
                  <c:v>0</c:v>
                </c:pt>
                <c:pt idx="7500">
                  <c:v>0</c:v>
                </c:pt>
                <c:pt idx="7501">
                  <c:v>0</c:v>
                </c:pt>
                <c:pt idx="7502">
                  <c:v>0</c:v>
                </c:pt>
                <c:pt idx="7503">
                  <c:v>0</c:v>
                </c:pt>
                <c:pt idx="7504">
                  <c:v>0</c:v>
                </c:pt>
                <c:pt idx="7505">
                  <c:v>0</c:v>
                </c:pt>
                <c:pt idx="7506">
                  <c:v>0</c:v>
                </c:pt>
                <c:pt idx="7507">
                  <c:v>0</c:v>
                </c:pt>
                <c:pt idx="7508">
                  <c:v>0</c:v>
                </c:pt>
                <c:pt idx="7509">
                  <c:v>0</c:v>
                </c:pt>
                <c:pt idx="7510">
                  <c:v>0</c:v>
                </c:pt>
                <c:pt idx="7511">
                  <c:v>0</c:v>
                </c:pt>
                <c:pt idx="7512">
                  <c:v>0</c:v>
                </c:pt>
                <c:pt idx="7513">
                  <c:v>0</c:v>
                </c:pt>
                <c:pt idx="7514">
                  <c:v>0</c:v>
                </c:pt>
                <c:pt idx="7515">
                  <c:v>0</c:v>
                </c:pt>
                <c:pt idx="7516">
                  <c:v>0</c:v>
                </c:pt>
                <c:pt idx="7517">
                  <c:v>0</c:v>
                </c:pt>
                <c:pt idx="7518">
                  <c:v>0</c:v>
                </c:pt>
                <c:pt idx="7519">
                  <c:v>0</c:v>
                </c:pt>
                <c:pt idx="7520">
                  <c:v>0</c:v>
                </c:pt>
                <c:pt idx="7521">
                  <c:v>0</c:v>
                </c:pt>
                <c:pt idx="7522">
                  <c:v>0</c:v>
                </c:pt>
                <c:pt idx="7523">
                  <c:v>0</c:v>
                </c:pt>
                <c:pt idx="7524">
                  <c:v>0</c:v>
                </c:pt>
                <c:pt idx="7525">
                  <c:v>0</c:v>
                </c:pt>
                <c:pt idx="7526">
                  <c:v>0</c:v>
                </c:pt>
                <c:pt idx="7527">
                  <c:v>0</c:v>
                </c:pt>
                <c:pt idx="7528">
                  <c:v>0</c:v>
                </c:pt>
                <c:pt idx="7529">
                  <c:v>0</c:v>
                </c:pt>
                <c:pt idx="7530">
                  <c:v>0</c:v>
                </c:pt>
                <c:pt idx="7531">
                  <c:v>0</c:v>
                </c:pt>
                <c:pt idx="7532">
                  <c:v>0</c:v>
                </c:pt>
                <c:pt idx="7533">
                  <c:v>0</c:v>
                </c:pt>
                <c:pt idx="7534">
                  <c:v>0</c:v>
                </c:pt>
                <c:pt idx="7535">
                  <c:v>0</c:v>
                </c:pt>
                <c:pt idx="7536">
                  <c:v>0</c:v>
                </c:pt>
                <c:pt idx="7537">
                  <c:v>0</c:v>
                </c:pt>
                <c:pt idx="7538">
                  <c:v>0</c:v>
                </c:pt>
                <c:pt idx="7539">
                  <c:v>0</c:v>
                </c:pt>
                <c:pt idx="7540">
                  <c:v>0</c:v>
                </c:pt>
                <c:pt idx="7541">
                  <c:v>0</c:v>
                </c:pt>
                <c:pt idx="7542">
                  <c:v>0</c:v>
                </c:pt>
                <c:pt idx="7543">
                  <c:v>0</c:v>
                </c:pt>
                <c:pt idx="7544">
                  <c:v>0</c:v>
                </c:pt>
                <c:pt idx="7545">
                  <c:v>0</c:v>
                </c:pt>
                <c:pt idx="7546">
                  <c:v>0</c:v>
                </c:pt>
                <c:pt idx="7547">
                  <c:v>0</c:v>
                </c:pt>
                <c:pt idx="7548">
                  <c:v>0</c:v>
                </c:pt>
                <c:pt idx="7549">
                  <c:v>0</c:v>
                </c:pt>
                <c:pt idx="7550">
                  <c:v>0</c:v>
                </c:pt>
                <c:pt idx="7551">
                  <c:v>0</c:v>
                </c:pt>
                <c:pt idx="7552">
                  <c:v>0</c:v>
                </c:pt>
                <c:pt idx="7553">
                  <c:v>0</c:v>
                </c:pt>
                <c:pt idx="7554">
                  <c:v>0</c:v>
                </c:pt>
                <c:pt idx="7555">
                  <c:v>0</c:v>
                </c:pt>
                <c:pt idx="7556">
                  <c:v>0</c:v>
                </c:pt>
                <c:pt idx="7557">
                  <c:v>0</c:v>
                </c:pt>
                <c:pt idx="7558">
                  <c:v>0</c:v>
                </c:pt>
                <c:pt idx="7559">
                  <c:v>0</c:v>
                </c:pt>
                <c:pt idx="7560">
                  <c:v>0</c:v>
                </c:pt>
                <c:pt idx="7561">
                  <c:v>0</c:v>
                </c:pt>
                <c:pt idx="7562">
                  <c:v>0</c:v>
                </c:pt>
                <c:pt idx="7563">
                  <c:v>0</c:v>
                </c:pt>
                <c:pt idx="7564">
                  <c:v>0</c:v>
                </c:pt>
                <c:pt idx="7565">
                  <c:v>0</c:v>
                </c:pt>
                <c:pt idx="7566">
                  <c:v>0</c:v>
                </c:pt>
                <c:pt idx="7567">
                  <c:v>0</c:v>
                </c:pt>
                <c:pt idx="7568">
                  <c:v>0</c:v>
                </c:pt>
                <c:pt idx="7569">
                  <c:v>0</c:v>
                </c:pt>
                <c:pt idx="7570">
                  <c:v>0</c:v>
                </c:pt>
                <c:pt idx="7571">
                  <c:v>0</c:v>
                </c:pt>
                <c:pt idx="7572">
                  <c:v>0</c:v>
                </c:pt>
                <c:pt idx="7573">
                  <c:v>0</c:v>
                </c:pt>
                <c:pt idx="7574">
                  <c:v>0</c:v>
                </c:pt>
                <c:pt idx="7575">
                  <c:v>0</c:v>
                </c:pt>
                <c:pt idx="7576">
                  <c:v>0</c:v>
                </c:pt>
                <c:pt idx="7577">
                  <c:v>0</c:v>
                </c:pt>
                <c:pt idx="7578">
                  <c:v>0</c:v>
                </c:pt>
                <c:pt idx="7579">
                  <c:v>0</c:v>
                </c:pt>
                <c:pt idx="7580">
                  <c:v>0</c:v>
                </c:pt>
                <c:pt idx="7581">
                  <c:v>0</c:v>
                </c:pt>
                <c:pt idx="7582">
                  <c:v>0</c:v>
                </c:pt>
                <c:pt idx="7583">
                  <c:v>0</c:v>
                </c:pt>
                <c:pt idx="7584">
                  <c:v>0</c:v>
                </c:pt>
                <c:pt idx="7585">
                  <c:v>0</c:v>
                </c:pt>
                <c:pt idx="7586">
                  <c:v>0</c:v>
                </c:pt>
                <c:pt idx="7587">
                  <c:v>0</c:v>
                </c:pt>
                <c:pt idx="7588">
                  <c:v>0</c:v>
                </c:pt>
                <c:pt idx="7589">
                  <c:v>0</c:v>
                </c:pt>
                <c:pt idx="7590">
                  <c:v>0</c:v>
                </c:pt>
                <c:pt idx="7591">
                  <c:v>0</c:v>
                </c:pt>
                <c:pt idx="7592">
                  <c:v>0</c:v>
                </c:pt>
                <c:pt idx="7593">
                  <c:v>0</c:v>
                </c:pt>
                <c:pt idx="7594">
                  <c:v>0</c:v>
                </c:pt>
                <c:pt idx="7595">
                  <c:v>0</c:v>
                </c:pt>
                <c:pt idx="7596">
                  <c:v>0</c:v>
                </c:pt>
                <c:pt idx="7597">
                  <c:v>0</c:v>
                </c:pt>
                <c:pt idx="7598">
                  <c:v>0</c:v>
                </c:pt>
                <c:pt idx="7599">
                  <c:v>0</c:v>
                </c:pt>
                <c:pt idx="7600">
                  <c:v>0</c:v>
                </c:pt>
                <c:pt idx="7601">
                  <c:v>0</c:v>
                </c:pt>
                <c:pt idx="7602">
                  <c:v>0</c:v>
                </c:pt>
                <c:pt idx="7603">
                  <c:v>0</c:v>
                </c:pt>
                <c:pt idx="7604">
                  <c:v>0</c:v>
                </c:pt>
                <c:pt idx="7605">
                  <c:v>0</c:v>
                </c:pt>
                <c:pt idx="7606">
                  <c:v>0</c:v>
                </c:pt>
                <c:pt idx="7607">
                  <c:v>0</c:v>
                </c:pt>
                <c:pt idx="7608">
                  <c:v>0</c:v>
                </c:pt>
                <c:pt idx="7609">
                  <c:v>0</c:v>
                </c:pt>
                <c:pt idx="7610">
                  <c:v>0</c:v>
                </c:pt>
                <c:pt idx="7611">
                  <c:v>0</c:v>
                </c:pt>
                <c:pt idx="7612">
                  <c:v>0</c:v>
                </c:pt>
                <c:pt idx="7613">
                  <c:v>0</c:v>
                </c:pt>
                <c:pt idx="7614">
                  <c:v>0</c:v>
                </c:pt>
                <c:pt idx="7615">
                  <c:v>0</c:v>
                </c:pt>
                <c:pt idx="7616">
                  <c:v>0</c:v>
                </c:pt>
                <c:pt idx="7617">
                  <c:v>0</c:v>
                </c:pt>
                <c:pt idx="7618">
                  <c:v>0</c:v>
                </c:pt>
                <c:pt idx="7619">
                  <c:v>0</c:v>
                </c:pt>
                <c:pt idx="7620">
                  <c:v>0</c:v>
                </c:pt>
                <c:pt idx="7621">
                  <c:v>0</c:v>
                </c:pt>
                <c:pt idx="7622">
                  <c:v>0</c:v>
                </c:pt>
                <c:pt idx="7623">
                  <c:v>0</c:v>
                </c:pt>
                <c:pt idx="7624">
                  <c:v>0</c:v>
                </c:pt>
                <c:pt idx="7625">
                  <c:v>0</c:v>
                </c:pt>
                <c:pt idx="7626">
                  <c:v>0</c:v>
                </c:pt>
                <c:pt idx="7627">
                  <c:v>0</c:v>
                </c:pt>
                <c:pt idx="7628">
                  <c:v>0</c:v>
                </c:pt>
                <c:pt idx="7629">
                  <c:v>0</c:v>
                </c:pt>
                <c:pt idx="7630">
                  <c:v>0</c:v>
                </c:pt>
                <c:pt idx="7631">
                  <c:v>0</c:v>
                </c:pt>
                <c:pt idx="7632">
                  <c:v>0</c:v>
                </c:pt>
                <c:pt idx="7633">
                  <c:v>0</c:v>
                </c:pt>
                <c:pt idx="7634">
                  <c:v>0</c:v>
                </c:pt>
                <c:pt idx="7635">
                  <c:v>0</c:v>
                </c:pt>
                <c:pt idx="7636">
                  <c:v>0</c:v>
                </c:pt>
                <c:pt idx="7637">
                  <c:v>0</c:v>
                </c:pt>
                <c:pt idx="7638">
                  <c:v>0</c:v>
                </c:pt>
                <c:pt idx="7639">
                  <c:v>0</c:v>
                </c:pt>
                <c:pt idx="7640">
                  <c:v>0</c:v>
                </c:pt>
                <c:pt idx="7641">
                  <c:v>0</c:v>
                </c:pt>
                <c:pt idx="7642">
                  <c:v>0</c:v>
                </c:pt>
                <c:pt idx="7643">
                  <c:v>0</c:v>
                </c:pt>
                <c:pt idx="7644">
                  <c:v>0</c:v>
                </c:pt>
                <c:pt idx="7645">
                  <c:v>0</c:v>
                </c:pt>
                <c:pt idx="7646">
                  <c:v>0</c:v>
                </c:pt>
                <c:pt idx="7647">
                  <c:v>0</c:v>
                </c:pt>
                <c:pt idx="7648">
                  <c:v>0</c:v>
                </c:pt>
                <c:pt idx="7649">
                  <c:v>0</c:v>
                </c:pt>
                <c:pt idx="7650">
                  <c:v>0</c:v>
                </c:pt>
                <c:pt idx="7651">
                  <c:v>0</c:v>
                </c:pt>
                <c:pt idx="7652">
                  <c:v>0</c:v>
                </c:pt>
                <c:pt idx="7653">
                  <c:v>0</c:v>
                </c:pt>
                <c:pt idx="7654">
                  <c:v>0</c:v>
                </c:pt>
                <c:pt idx="7655">
                  <c:v>0</c:v>
                </c:pt>
                <c:pt idx="7656">
                  <c:v>0</c:v>
                </c:pt>
                <c:pt idx="7657">
                  <c:v>0</c:v>
                </c:pt>
                <c:pt idx="7658">
                  <c:v>0</c:v>
                </c:pt>
                <c:pt idx="7659">
                  <c:v>0</c:v>
                </c:pt>
                <c:pt idx="7660">
                  <c:v>0</c:v>
                </c:pt>
                <c:pt idx="7661">
                  <c:v>0</c:v>
                </c:pt>
                <c:pt idx="7662">
                  <c:v>0</c:v>
                </c:pt>
                <c:pt idx="7663">
                  <c:v>0</c:v>
                </c:pt>
                <c:pt idx="7664">
                  <c:v>0</c:v>
                </c:pt>
                <c:pt idx="7665">
                  <c:v>0</c:v>
                </c:pt>
                <c:pt idx="7666">
                  <c:v>0</c:v>
                </c:pt>
                <c:pt idx="7667">
                  <c:v>0</c:v>
                </c:pt>
                <c:pt idx="7668">
                  <c:v>0</c:v>
                </c:pt>
                <c:pt idx="7669">
                  <c:v>0</c:v>
                </c:pt>
                <c:pt idx="7670">
                  <c:v>0</c:v>
                </c:pt>
                <c:pt idx="7671">
                  <c:v>0</c:v>
                </c:pt>
                <c:pt idx="7672">
                  <c:v>0</c:v>
                </c:pt>
                <c:pt idx="7673">
                  <c:v>0</c:v>
                </c:pt>
                <c:pt idx="7674">
                  <c:v>0</c:v>
                </c:pt>
                <c:pt idx="7675">
                  <c:v>0</c:v>
                </c:pt>
                <c:pt idx="7676">
                  <c:v>0</c:v>
                </c:pt>
                <c:pt idx="7677">
                  <c:v>0</c:v>
                </c:pt>
                <c:pt idx="7678">
                  <c:v>0</c:v>
                </c:pt>
                <c:pt idx="7679">
                  <c:v>0</c:v>
                </c:pt>
                <c:pt idx="7680">
                  <c:v>0</c:v>
                </c:pt>
                <c:pt idx="7681">
                  <c:v>0</c:v>
                </c:pt>
                <c:pt idx="7682">
                  <c:v>0</c:v>
                </c:pt>
                <c:pt idx="7683">
                  <c:v>0</c:v>
                </c:pt>
                <c:pt idx="7684">
                  <c:v>0</c:v>
                </c:pt>
                <c:pt idx="7685">
                  <c:v>0</c:v>
                </c:pt>
                <c:pt idx="7686">
                  <c:v>0</c:v>
                </c:pt>
                <c:pt idx="7687">
                  <c:v>0</c:v>
                </c:pt>
                <c:pt idx="7688">
                  <c:v>0</c:v>
                </c:pt>
                <c:pt idx="7689">
                  <c:v>0</c:v>
                </c:pt>
                <c:pt idx="7690">
                  <c:v>0</c:v>
                </c:pt>
                <c:pt idx="7691">
                  <c:v>0</c:v>
                </c:pt>
                <c:pt idx="7692">
                  <c:v>0</c:v>
                </c:pt>
                <c:pt idx="7693">
                  <c:v>0</c:v>
                </c:pt>
                <c:pt idx="7694">
                  <c:v>0</c:v>
                </c:pt>
                <c:pt idx="7695">
                  <c:v>0</c:v>
                </c:pt>
                <c:pt idx="7696">
                  <c:v>0</c:v>
                </c:pt>
                <c:pt idx="7697">
                  <c:v>0</c:v>
                </c:pt>
                <c:pt idx="7698">
                  <c:v>0</c:v>
                </c:pt>
                <c:pt idx="7699">
                  <c:v>0</c:v>
                </c:pt>
                <c:pt idx="7700">
                  <c:v>0</c:v>
                </c:pt>
                <c:pt idx="7701">
                  <c:v>0</c:v>
                </c:pt>
                <c:pt idx="7702">
                  <c:v>0</c:v>
                </c:pt>
                <c:pt idx="7703">
                  <c:v>0</c:v>
                </c:pt>
                <c:pt idx="7704">
                  <c:v>0</c:v>
                </c:pt>
                <c:pt idx="7705">
                  <c:v>0</c:v>
                </c:pt>
                <c:pt idx="7706">
                  <c:v>0</c:v>
                </c:pt>
                <c:pt idx="7707">
                  <c:v>0</c:v>
                </c:pt>
                <c:pt idx="7708">
                  <c:v>0</c:v>
                </c:pt>
                <c:pt idx="7709">
                  <c:v>0</c:v>
                </c:pt>
                <c:pt idx="7710">
                  <c:v>0</c:v>
                </c:pt>
                <c:pt idx="7711">
                  <c:v>0</c:v>
                </c:pt>
                <c:pt idx="7712">
                  <c:v>0</c:v>
                </c:pt>
                <c:pt idx="7713">
                  <c:v>0</c:v>
                </c:pt>
                <c:pt idx="7714">
                  <c:v>0</c:v>
                </c:pt>
                <c:pt idx="7715">
                  <c:v>0</c:v>
                </c:pt>
                <c:pt idx="7716">
                  <c:v>0</c:v>
                </c:pt>
                <c:pt idx="7717">
                  <c:v>0</c:v>
                </c:pt>
                <c:pt idx="7718">
                  <c:v>0</c:v>
                </c:pt>
                <c:pt idx="7719">
                  <c:v>0</c:v>
                </c:pt>
                <c:pt idx="7720">
                  <c:v>0</c:v>
                </c:pt>
                <c:pt idx="7721">
                  <c:v>0</c:v>
                </c:pt>
                <c:pt idx="7722">
                  <c:v>0</c:v>
                </c:pt>
                <c:pt idx="7723">
                  <c:v>0</c:v>
                </c:pt>
                <c:pt idx="7724">
                  <c:v>0</c:v>
                </c:pt>
                <c:pt idx="7725">
                  <c:v>0</c:v>
                </c:pt>
                <c:pt idx="7726">
                  <c:v>0</c:v>
                </c:pt>
                <c:pt idx="7727">
                  <c:v>0</c:v>
                </c:pt>
                <c:pt idx="7728">
                  <c:v>0</c:v>
                </c:pt>
                <c:pt idx="7729">
                  <c:v>0</c:v>
                </c:pt>
                <c:pt idx="7730">
                  <c:v>0</c:v>
                </c:pt>
                <c:pt idx="7731">
                  <c:v>0</c:v>
                </c:pt>
                <c:pt idx="7732">
                  <c:v>0</c:v>
                </c:pt>
                <c:pt idx="7733">
                  <c:v>0</c:v>
                </c:pt>
                <c:pt idx="7734">
                  <c:v>0</c:v>
                </c:pt>
                <c:pt idx="7735">
                  <c:v>0</c:v>
                </c:pt>
                <c:pt idx="7736">
                  <c:v>0</c:v>
                </c:pt>
                <c:pt idx="7737">
                  <c:v>0</c:v>
                </c:pt>
                <c:pt idx="7738">
                  <c:v>0</c:v>
                </c:pt>
                <c:pt idx="7739">
                  <c:v>0</c:v>
                </c:pt>
                <c:pt idx="7740">
                  <c:v>0</c:v>
                </c:pt>
                <c:pt idx="7741">
                  <c:v>0</c:v>
                </c:pt>
                <c:pt idx="7742">
                  <c:v>0</c:v>
                </c:pt>
                <c:pt idx="7743">
                  <c:v>0</c:v>
                </c:pt>
                <c:pt idx="7744">
                  <c:v>0</c:v>
                </c:pt>
                <c:pt idx="7745">
                  <c:v>0</c:v>
                </c:pt>
                <c:pt idx="7746">
                  <c:v>0</c:v>
                </c:pt>
                <c:pt idx="7747">
                  <c:v>0</c:v>
                </c:pt>
                <c:pt idx="7748">
                  <c:v>0</c:v>
                </c:pt>
                <c:pt idx="7749">
                  <c:v>0</c:v>
                </c:pt>
                <c:pt idx="7750">
                  <c:v>0</c:v>
                </c:pt>
                <c:pt idx="7751">
                  <c:v>0</c:v>
                </c:pt>
                <c:pt idx="7752">
                  <c:v>0</c:v>
                </c:pt>
                <c:pt idx="7753">
                  <c:v>0</c:v>
                </c:pt>
                <c:pt idx="7754">
                  <c:v>0</c:v>
                </c:pt>
                <c:pt idx="7755">
                  <c:v>0</c:v>
                </c:pt>
                <c:pt idx="7756">
                  <c:v>0</c:v>
                </c:pt>
                <c:pt idx="7757">
                  <c:v>0</c:v>
                </c:pt>
                <c:pt idx="7758">
                  <c:v>0</c:v>
                </c:pt>
                <c:pt idx="7759">
                  <c:v>0</c:v>
                </c:pt>
                <c:pt idx="7760">
                  <c:v>0</c:v>
                </c:pt>
                <c:pt idx="7761">
                  <c:v>0</c:v>
                </c:pt>
                <c:pt idx="7762">
                  <c:v>0</c:v>
                </c:pt>
                <c:pt idx="7763">
                  <c:v>0</c:v>
                </c:pt>
                <c:pt idx="7764">
                  <c:v>0</c:v>
                </c:pt>
                <c:pt idx="7765">
                  <c:v>0</c:v>
                </c:pt>
                <c:pt idx="7766">
                  <c:v>0</c:v>
                </c:pt>
                <c:pt idx="7767">
                  <c:v>0</c:v>
                </c:pt>
                <c:pt idx="7768">
                  <c:v>0</c:v>
                </c:pt>
                <c:pt idx="7769">
                  <c:v>0</c:v>
                </c:pt>
                <c:pt idx="7770">
                  <c:v>0</c:v>
                </c:pt>
                <c:pt idx="7771">
                  <c:v>0</c:v>
                </c:pt>
                <c:pt idx="7772">
                  <c:v>0</c:v>
                </c:pt>
                <c:pt idx="7773">
                  <c:v>0</c:v>
                </c:pt>
                <c:pt idx="7774">
                  <c:v>0</c:v>
                </c:pt>
                <c:pt idx="7775">
                  <c:v>0</c:v>
                </c:pt>
                <c:pt idx="7776">
                  <c:v>0</c:v>
                </c:pt>
                <c:pt idx="7777">
                  <c:v>0</c:v>
                </c:pt>
                <c:pt idx="7778">
                  <c:v>0</c:v>
                </c:pt>
                <c:pt idx="7779">
                  <c:v>0</c:v>
                </c:pt>
                <c:pt idx="7780">
                  <c:v>0</c:v>
                </c:pt>
                <c:pt idx="7781">
                  <c:v>0</c:v>
                </c:pt>
                <c:pt idx="7782">
                  <c:v>0</c:v>
                </c:pt>
                <c:pt idx="7783">
                  <c:v>0</c:v>
                </c:pt>
                <c:pt idx="7784">
                  <c:v>0</c:v>
                </c:pt>
                <c:pt idx="7785">
                  <c:v>0</c:v>
                </c:pt>
                <c:pt idx="7786">
                  <c:v>0</c:v>
                </c:pt>
                <c:pt idx="7787">
                  <c:v>0</c:v>
                </c:pt>
                <c:pt idx="7788">
                  <c:v>0</c:v>
                </c:pt>
                <c:pt idx="7789">
                  <c:v>0</c:v>
                </c:pt>
                <c:pt idx="7790">
                  <c:v>0</c:v>
                </c:pt>
                <c:pt idx="7791">
                  <c:v>0</c:v>
                </c:pt>
                <c:pt idx="7792">
                  <c:v>0</c:v>
                </c:pt>
                <c:pt idx="7793">
                  <c:v>0</c:v>
                </c:pt>
                <c:pt idx="7794">
                  <c:v>0</c:v>
                </c:pt>
                <c:pt idx="7795">
                  <c:v>0</c:v>
                </c:pt>
                <c:pt idx="7796">
                  <c:v>0</c:v>
                </c:pt>
                <c:pt idx="7797">
                  <c:v>0</c:v>
                </c:pt>
                <c:pt idx="7798">
                  <c:v>0</c:v>
                </c:pt>
                <c:pt idx="7799">
                  <c:v>0</c:v>
                </c:pt>
                <c:pt idx="7800">
                  <c:v>0</c:v>
                </c:pt>
                <c:pt idx="7801">
                  <c:v>0</c:v>
                </c:pt>
                <c:pt idx="7802">
                  <c:v>0</c:v>
                </c:pt>
                <c:pt idx="7803">
                  <c:v>0</c:v>
                </c:pt>
                <c:pt idx="7804">
                  <c:v>0</c:v>
                </c:pt>
                <c:pt idx="7805">
                  <c:v>0</c:v>
                </c:pt>
                <c:pt idx="7806">
                  <c:v>0</c:v>
                </c:pt>
                <c:pt idx="7807">
                  <c:v>0</c:v>
                </c:pt>
                <c:pt idx="7808">
                  <c:v>0</c:v>
                </c:pt>
                <c:pt idx="7809">
                  <c:v>0</c:v>
                </c:pt>
                <c:pt idx="7810">
                  <c:v>0</c:v>
                </c:pt>
                <c:pt idx="7811">
                  <c:v>0</c:v>
                </c:pt>
                <c:pt idx="7812">
                  <c:v>0</c:v>
                </c:pt>
                <c:pt idx="7813">
                  <c:v>0</c:v>
                </c:pt>
                <c:pt idx="7814">
                  <c:v>0</c:v>
                </c:pt>
                <c:pt idx="7815">
                  <c:v>0</c:v>
                </c:pt>
                <c:pt idx="7816">
                  <c:v>0</c:v>
                </c:pt>
                <c:pt idx="7817">
                  <c:v>0</c:v>
                </c:pt>
                <c:pt idx="7818">
                  <c:v>0</c:v>
                </c:pt>
                <c:pt idx="7819">
                  <c:v>0</c:v>
                </c:pt>
                <c:pt idx="7820">
                  <c:v>0</c:v>
                </c:pt>
                <c:pt idx="7821">
                  <c:v>0</c:v>
                </c:pt>
                <c:pt idx="7822">
                  <c:v>0</c:v>
                </c:pt>
                <c:pt idx="7823">
                  <c:v>0</c:v>
                </c:pt>
                <c:pt idx="7824">
                  <c:v>0</c:v>
                </c:pt>
                <c:pt idx="7825">
                  <c:v>0</c:v>
                </c:pt>
                <c:pt idx="7826">
                  <c:v>0</c:v>
                </c:pt>
                <c:pt idx="7827">
                  <c:v>0</c:v>
                </c:pt>
                <c:pt idx="7828">
                  <c:v>0</c:v>
                </c:pt>
                <c:pt idx="7829">
                  <c:v>0</c:v>
                </c:pt>
                <c:pt idx="7830">
                  <c:v>0</c:v>
                </c:pt>
                <c:pt idx="7831">
                  <c:v>0</c:v>
                </c:pt>
                <c:pt idx="7832">
                  <c:v>0</c:v>
                </c:pt>
                <c:pt idx="7833">
                  <c:v>0</c:v>
                </c:pt>
                <c:pt idx="7834">
                  <c:v>0</c:v>
                </c:pt>
                <c:pt idx="7835">
                  <c:v>0</c:v>
                </c:pt>
                <c:pt idx="7836">
                  <c:v>0</c:v>
                </c:pt>
                <c:pt idx="7837">
                  <c:v>0</c:v>
                </c:pt>
                <c:pt idx="7838">
                  <c:v>0</c:v>
                </c:pt>
                <c:pt idx="7839">
                  <c:v>0</c:v>
                </c:pt>
                <c:pt idx="7840">
                  <c:v>0</c:v>
                </c:pt>
                <c:pt idx="7841">
                  <c:v>0</c:v>
                </c:pt>
                <c:pt idx="7842">
                  <c:v>0</c:v>
                </c:pt>
                <c:pt idx="7843">
                  <c:v>0</c:v>
                </c:pt>
                <c:pt idx="7844">
                  <c:v>0</c:v>
                </c:pt>
                <c:pt idx="7845">
                  <c:v>0</c:v>
                </c:pt>
                <c:pt idx="7846">
                  <c:v>0</c:v>
                </c:pt>
                <c:pt idx="7847">
                  <c:v>0</c:v>
                </c:pt>
                <c:pt idx="7848">
                  <c:v>0</c:v>
                </c:pt>
                <c:pt idx="7849">
                  <c:v>0</c:v>
                </c:pt>
                <c:pt idx="7850">
                  <c:v>0</c:v>
                </c:pt>
                <c:pt idx="7851">
                  <c:v>0</c:v>
                </c:pt>
                <c:pt idx="7852">
                  <c:v>0</c:v>
                </c:pt>
                <c:pt idx="7853">
                  <c:v>0</c:v>
                </c:pt>
                <c:pt idx="7854">
                  <c:v>0</c:v>
                </c:pt>
                <c:pt idx="7855">
                  <c:v>0</c:v>
                </c:pt>
                <c:pt idx="7856">
                  <c:v>0</c:v>
                </c:pt>
                <c:pt idx="7857">
                  <c:v>0</c:v>
                </c:pt>
                <c:pt idx="7858">
                  <c:v>0</c:v>
                </c:pt>
                <c:pt idx="7859">
                  <c:v>0</c:v>
                </c:pt>
                <c:pt idx="7860">
                  <c:v>0</c:v>
                </c:pt>
                <c:pt idx="7861">
                  <c:v>0</c:v>
                </c:pt>
                <c:pt idx="7862">
                  <c:v>0</c:v>
                </c:pt>
                <c:pt idx="7863">
                  <c:v>0</c:v>
                </c:pt>
                <c:pt idx="7864">
                  <c:v>0</c:v>
                </c:pt>
                <c:pt idx="7865">
                  <c:v>0</c:v>
                </c:pt>
                <c:pt idx="7866">
                  <c:v>0</c:v>
                </c:pt>
                <c:pt idx="7867">
                  <c:v>0</c:v>
                </c:pt>
                <c:pt idx="7868">
                  <c:v>0</c:v>
                </c:pt>
                <c:pt idx="7869">
                  <c:v>0</c:v>
                </c:pt>
                <c:pt idx="7870">
                  <c:v>0</c:v>
                </c:pt>
                <c:pt idx="7871">
                  <c:v>0</c:v>
                </c:pt>
                <c:pt idx="7872">
                  <c:v>0</c:v>
                </c:pt>
                <c:pt idx="7873">
                  <c:v>0</c:v>
                </c:pt>
                <c:pt idx="7874">
                  <c:v>0</c:v>
                </c:pt>
                <c:pt idx="7875">
                  <c:v>0</c:v>
                </c:pt>
                <c:pt idx="7876">
                  <c:v>0</c:v>
                </c:pt>
                <c:pt idx="7877">
                  <c:v>0</c:v>
                </c:pt>
                <c:pt idx="7878">
                  <c:v>0</c:v>
                </c:pt>
                <c:pt idx="7879">
                  <c:v>0</c:v>
                </c:pt>
                <c:pt idx="7880">
                  <c:v>0</c:v>
                </c:pt>
                <c:pt idx="7881">
                  <c:v>0</c:v>
                </c:pt>
                <c:pt idx="7882">
                  <c:v>0</c:v>
                </c:pt>
                <c:pt idx="7883">
                  <c:v>0</c:v>
                </c:pt>
                <c:pt idx="7884">
                  <c:v>0</c:v>
                </c:pt>
                <c:pt idx="7885">
                  <c:v>0</c:v>
                </c:pt>
                <c:pt idx="7886">
                  <c:v>0</c:v>
                </c:pt>
                <c:pt idx="7887">
                  <c:v>0</c:v>
                </c:pt>
                <c:pt idx="7888">
                  <c:v>0</c:v>
                </c:pt>
                <c:pt idx="7889">
                  <c:v>0</c:v>
                </c:pt>
                <c:pt idx="7890">
                  <c:v>0</c:v>
                </c:pt>
                <c:pt idx="7891">
                  <c:v>0</c:v>
                </c:pt>
                <c:pt idx="7892">
                  <c:v>0</c:v>
                </c:pt>
                <c:pt idx="7893">
                  <c:v>0</c:v>
                </c:pt>
                <c:pt idx="7894">
                  <c:v>0</c:v>
                </c:pt>
                <c:pt idx="7895">
                  <c:v>0</c:v>
                </c:pt>
                <c:pt idx="7896">
                  <c:v>0</c:v>
                </c:pt>
                <c:pt idx="7897">
                  <c:v>0</c:v>
                </c:pt>
                <c:pt idx="7898">
                  <c:v>0</c:v>
                </c:pt>
                <c:pt idx="7899">
                  <c:v>0</c:v>
                </c:pt>
                <c:pt idx="7900">
                  <c:v>0</c:v>
                </c:pt>
                <c:pt idx="7901">
                  <c:v>0</c:v>
                </c:pt>
                <c:pt idx="7902">
                  <c:v>0</c:v>
                </c:pt>
                <c:pt idx="7903">
                  <c:v>0</c:v>
                </c:pt>
                <c:pt idx="7904">
                  <c:v>0</c:v>
                </c:pt>
                <c:pt idx="7905">
                  <c:v>0</c:v>
                </c:pt>
                <c:pt idx="7906">
                  <c:v>0</c:v>
                </c:pt>
                <c:pt idx="7907">
                  <c:v>0</c:v>
                </c:pt>
                <c:pt idx="7908">
                  <c:v>0</c:v>
                </c:pt>
                <c:pt idx="7909">
                  <c:v>0</c:v>
                </c:pt>
                <c:pt idx="7910">
                  <c:v>0</c:v>
                </c:pt>
                <c:pt idx="7911">
                  <c:v>0</c:v>
                </c:pt>
                <c:pt idx="7912">
                  <c:v>0</c:v>
                </c:pt>
                <c:pt idx="7913">
                  <c:v>0</c:v>
                </c:pt>
                <c:pt idx="7914">
                  <c:v>0</c:v>
                </c:pt>
                <c:pt idx="7915">
                  <c:v>0</c:v>
                </c:pt>
                <c:pt idx="7916">
                  <c:v>0</c:v>
                </c:pt>
                <c:pt idx="7917">
                  <c:v>0</c:v>
                </c:pt>
                <c:pt idx="7918">
                  <c:v>0</c:v>
                </c:pt>
                <c:pt idx="7919">
                  <c:v>0</c:v>
                </c:pt>
                <c:pt idx="7920">
                  <c:v>0</c:v>
                </c:pt>
                <c:pt idx="7921">
                  <c:v>0</c:v>
                </c:pt>
                <c:pt idx="7922">
                  <c:v>0</c:v>
                </c:pt>
                <c:pt idx="7923">
                  <c:v>0</c:v>
                </c:pt>
                <c:pt idx="7924">
                  <c:v>0</c:v>
                </c:pt>
                <c:pt idx="7925">
                  <c:v>0</c:v>
                </c:pt>
                <c:pt idx="7926">
                  <c:v>0</c:v>
                </c:pt>
                <c:pt idx="7927">
                  <c:v>0</c:v>
                </c:pt>
                <c:pt idx="7928">
                  <c:v>0</c:v>
                </c:pt>
                <c:pt idx="7929">
                  <c:v>0</c:v>
                </c:pt>
                <c:pt idx="7930">
                  <c:v>0</c:v>
                </c:pt>
                <c:pt idx="7931">
                  <c:v>0</c:v>
                </c:pt>
                <c:pt idx="7932">
                  <c:v>0</c:v>
                </c:pt>
                <c:pt idx="7933">
                  <c:v>0</c:v>
                </c:pt>
                <c:pt idx="7934">
                  <c:v>0</c:v>
                </c:pt>
                <c:pt idx="7935">
                  <c:v>0</c:v>
                </c:pt>
                <c:pt idx="7936">
                  <c:v>0</c:v>
                </c:pt>
                <c:pt idx="7937">
                  <c:v>0</c:v>
                </c:pt>
                <c:pt idx="7938">
                  <c:v>0</c:v>
                </c:pt>
                <c:pt idx="7939">
                  <c:v>0</c:v>
                </c:pt>
                <c:pt idx="7940">
                  <c:v>0</c:v>
                </c:pt>
                <c:pt idx="7941">
                  <c:v>0</c:v>
                </c:pt>
                <c:pt idx="7942">
                  <c:v>0</c:v>
                </c:pt>
                <c:pt idx="7943">
                  <c:v>0</c:v>
                </c:pt>
                <c:pt idx="7944">
                  <c:v>0</c:v>
                </c:pt>
                <c:pt idx="7945">
                  <c:v>0</c:v>
                </c:pt>
                <c:pt idx="7946">
                  <c:v>0</c:v>
                </c:pt>
                <c:pt idx="7947">
                  <c:v>0</c:v>
                </c:pt>
                <c:pt idx="7948">
                  <c:v>0</c:v>
                </c:pt>
                <c:pt idx="7949">
                  <c:v>0</c:v>
                </c:pt>
                <c:pt idx="7950">
                  <c:v>0</c:v>
                </c:pt>
                <c:pt idx="7951">
                  <c:v>0</c:v>
                </c:pt>
                <c:pt idx="7952">
                  <c:v>0</c:v>
                </c:pt>
                <c:pt idx="7953">
                  <c:v>0</c:v>
                </c:pt>
                <c:pt idx="7954">
                  <c:v>0</c:v>
                </c:pt>
                <c:pt idx="7955">
                  <c:v>0</c:v>
                </c:pt>
                <c:pt idx="7956">
                  <c:v>0</c:v>
                </c:pt>
                <c:pt idx="7957">
                  <c:v>0</c:v>
                </c:pt>
                <c:pt idx="7958">
                  <c:v>0</c:v>
                </c:pt>
                <c:pt idx="7959">
                  <c:v>0</c:v>
                </c:pt>
                <c:pt idx="7960">
                  <c:v>0</c:v>
                </c:pt>
                <c:pt idx="7961">
                  <c:v>0</c:v>
                </c:pt>
                <c:pt idx="7962">
                  <c:v>0</c:v>
                </c:pt>
                <c:pt idx="7963">
                  <c:v>0</c:v>
                </c:pt>
                <c:pt idx="7964">
                  <c:v>0</c:v>
                </c:pt>
                <c:pt idx="7965">
                  <c:v>0</c:v>
                </c:pt>
                <c:pt idx="7966">
                  <c:v>0</c:v>
                </c:pt>
                <c:pt idx="7967">
                  <c:v>0</c:v>
                </c:pt>
                <c:pt idx="7968">
                  <c:v>0</c:v>
                </c:pt>
                <c:pt idx="7969">
                  <c:v>0</c:v>
                </c:pt>
                <c:pt idx="7970">
                  <c:v>0</c:v>
                </c:pt>
                <c:pt idx="7971">
                  <c:v>0</c:v>
                </c:pt>
                <c:pt idx="7972">
                  <c:v>0</c:v>
                </c:pt>
                <c:pt idx="7973">
                  <c:v>0</c:v>
                </c:pt>
                <c:pt idx="7974">
                  <c:v>0</c:v>
                </c:pt>
                <c:pt idx="7975">
                  <c:v>0</c:v>
                </c:pt>
                <c:pt idx="7976">
                  <c:v>0</c:v>
                </c:pt>
                <c:pt idx="7977">
                  <c:v>0</c:v>
                </c:pt>
                <c:pt idx="7978">
                  <c:v>0</c:v>
                </c:pt>
                <c:pt idx="7979">
                  <c:v>0</c:v>
                </c:pt>
                <c:pt idx="7980">
                  <c:v>0</c:v>
                </c:pt>
                <c:pt idx="7981">
                  <c:v>0</c:v>
                </c:pt>
                <c:pt idx="7982">
                  <c:v>0</c:v>
                </c:pt>
                <c:pt idx="7983">
                  <c:v>0</c:v>
                </c:pt>
                <c:pt idx="7984">
                  <c:v>0</c:v>
                </c:pt>
                <c:pt idx="7985">
                  <c:v>0</c:v>
                </c:pt>
                <c:pt idx="7986">
                  <c:v>0</c:v>
                </c:pt>
                <c:pt idx="7987">
                  <c:v>0</c:v>
                </c:pt>
                <c:pt idx="7988">
                  <c:v>0</c:v>
                </c:pt>
                <c:pt idx="7989">
                  <c:v>0</c:v>
                </c:pt>
                <c:pt idx="7990">
                  <c:v>0</c:v>
                </c:pt>
                <c:pt idx="7991">
                  <c:v>0</c:v>
                </c:pt>
                <c:pt idx="7992">
                  <c:v>0</c:v>
                </c:pt>
                <c:pt idx="7993">
                  <c:v>0</c:v>
                </c:pt>
                <c:pt idx="7994">
                  <c:v>0</c:v>
                </c:pt>
                <c:pt idx="7995">
                  <c:v>0</c:v>
                </c:pt>
                <c:pt idx="7996">
                  <c:v>0</c:v>
                </c:pt>
                <c:pt idx="7997">
                  <c:v>0</c:v>
                </c:pt>
                <c:pt idx="7998">
                  <c:v>0</c:v>
                </c:pt>
                <c:pt idx="7999">
                  <c:v>0</c:v>
                </c:pt>
                <c:pt idx="8000">
                  <c:v>0</c:v>
                </c:pt>
                <c:pt idx="8001">
                  <c:v>0</c:v>
                </c:pt>
                <c:pt idx="8002">
                  <c:v>0</c:v>
                </c:pt>
                <c:pt idx="8003">
                  <c:v>0</c:v>
                </c:pt>
                <c:pt idx="8004">
                  <c:v>0</c:v>
                </c:pt>
                <c:pt idx="8005">
                  <c:v>0</c:v>
                </c:pt>
                <c:pt idx="8006">
                  <c:v>0</c:v>
                </c:pt>
                <c:pt idx="8007">
                  <c:v>0</c:v>
                </c:pt>
                <c:pt idx="8008">
                  <c:v>0</c:v>
                </c:pt>
                <c:pt idx="8009">
                  <c:v>0</c:v>
                </c:pt>
                <c:pt idx="8010">
                  <c:v>0</c:v>
                </c:pt>
                <c:pt idx="8011">
                  <c:v>0</c:v>
                </c:pt>
                <c:pt idx="8012">
                  <c:v>0</c:v>
                </c:pt>
                <c:pt idx="8013">
                  <c:v>0</c:v>
                </c:pt>
                <c:pt idx="8014">
                  <c:v>0</c:v>
                </c:pt>
                <c:pt idx="8015">
                  <c:v>0</c:v>
                </c:pt>
                <c:pt idx="8016">
                  <c:v>0</c:v>
                </c:pt>
                <c:pt idx="8017">
                  <c:v>0</c:v>
                </c:pt>
                <c:pt idx="8018">
                  <c:v>0</c:v>
                </c:pt>
                <c:pt idx="8019">
                  <c:v>0</c:v>
                </c:pt>
                <c:pt idx="8020">
                  <c:v>0</c:v>
                </c:pt>
                <c:pt idx="8021">
                  <c:v>0</c:v>
                </c:pt>
                <c:pt idx="8022">
                  <c:v>0</c:v>
                </c:pt>
                <c:pt idx="8023">
                  <c:v>0</c:v>
                </c:pt>
                <c:pt idx="8024">
                  <c:v>0</c:v>
                </c:pt>
                <c:pt idx="8025">
                  <c:v>0</c:v>
                </c:pt>
                <c:pt idx="8026">
                  <c:v>0</c:v>
                </c:pt>
                <c:pt idx="8027">
                  <c:v>0</c:v>
                </c:pt>
                <c:pt idx="8028">
                  <c:v>0</c:v>
                </c:pt>
                <c:pt idx="8029">
                  <c:v>0</c:v>
                </c:pt>
                <c:pt idx="8030">
                  <c:v>0</c:v>
                </c:pt>
                <c:pt idx="8031">
                  <c:v>0</c:v>
                </c:pt>
                <c:pt idx="8032">
                  <c:v>0</c:v>
                </c:pt>
                <c:pt idx="8033">
                  <c:v>0</c:v>
                </c:pt>
                <c:pt idx="8034">
                  <c:v>0</c:v>
                </c:pt>
                <c:pt idx="8035">
                  <c:v>0</c:v>
                </c:pt>
                <c:pt idx="8036">
                  <c:v>0</c:v>
                </c:pt>
                <c:pt idx="8037">
                  <c:v>0</c:v>
                </c:pt>
                <c:pt idx="8038">
                  <c:v>0</c:v>
                </c:pt>
                <c:pt idx="8039">
                  <c:v>0</c:v>
                </c:pt>
                <c:pt idx="8040">
                  <c:v>0</c:v>
                </c:pt>
                <c:pt idx="8041">
                  <c:v>0</c:v>
                </c:pt>
                <c:pt idx="8042">
                  <c:v>0</c:v>
                </c:pt>
                <c:pt idx="8043">
                  <c:v>0</c:v>
                </c:pt>
                <c:pt idx="8044">
                  <c:v>0</c:v>
                </c:pt>
                <c:pt idx="8045">
                  <c:v>0</c:v>
                </c:pt>
                <c:pt idx="8046">
                  <c:v>0</c:v>
                </c:pt>
                <c:pt idx="8047">
                  <c:v>0</c:v>
                </c:pt>
                <c:pt idx="8048">
                  <c:v>0</c:v>
                </c:pt>
                <c:pt idx="8049">
                  <c:v>0</c:v>
                </c:pt>
                <c:pt idx="8050">
                  <c:v>0</c:v>
                </c:pt>
                <c:pt idx="8051">
                  <c:v>0</c:v>
                </c:pt>
                <c:pt idx="8052">
                  <c:v>0</c:v>
                </c:pt>
                <c:pt idx="8053">
                  <c:v>0</c:v>
                </c:pt>
                <c:pt idx="8054">
                  <c:v>0</c:v>
                </c:pt>
                <c:pt idx="8055">
                  <c:v>0</c:v>
                </c:pt>
                <c:pt idx="8056">
                  <c:v>0</c:v>
                </c:pt>
                <c:pt idx="8057">
                  <c:v>0</c:v>
                </c:pt>
                <c:pt idx="8058">
                  <c:v>0</c:v>
                </c:pt>
                <c:pt idx="8059">
                  <c:v>0</c:v>
                </c:pt>
                <c:pt idx="8060">
                  <c:v>0</c:v>
                </c:pt>
                <c:pt idx="8061">
                  <c:v>0</c:v>
                </c:pt>
                <c:pt idx="8062">
                  <c:v>0</c:v>
                </c:pt>
                <c:pt idx="8063">
                  <c:v>0</c:v>
                </c:pt>
                <c:pt idx="8064">
                  <c:v>0</c:v>
                </c:pt>
                <c:pt idx="8065">
                  <c:v>0</c:v>
                </c:pt>
                <c:pt idx="8066">
                  <c:v>0</c:v>
                </c:pt>
                <c:pt idx="8067">
                  <c:v>0</c:v>
                </c:pt>
                <c:pt idx="8068">
                  <c:v>0</c:v>
                </c:pt>
                <c:pt idx="8069">
                  <c:v>0</c:v>
                </c:pt>
                <c:pt idx="8070">
                  <c:v>0</c:v>
                </c:pt>
                <c:pt idx="8071">
                  <c:v>0</c:v>
                </c:pt>
                <c:pt idx="8072">
                  <c:v>0</c:v>
                </c:pt>
                <c:pt idx="8073">
                  <c:v>0</c:v>
                </c:pt>
                <c:pt idx="8074">
                  <c:v>0</c:v>
                </c:pt>
                <c:pt idx="8075">
                  <c:v>0</c:v>
                </c:pt>
                <c:pt idx="8076">
                  <c:v>0</c:v>
                </c:pt>
                <c:pt idx="8077">
                  <c:v>0</c:v>
                </c:pt>
                <c:pt idx="8078">
                  <c:v>0</c:v>
                </c:pt>
                <c:pt idx="8079">
                  <c:v>0</c:v>
                </c:pt>
                <c:pt idx="8080">
                  <c:v>0</c:v>
                </c:pt>
                <c:pt idx="8081">
                  <c:v>0</c:v>
                </c:pt>
                <c:pt idx="8082">
                  <c:v>0</c:v>
                </c:pt>
                <c:pt idx="8083">
                  <c:v>0</c:v>
                </c:pt>
                <c:pt idx="8084">
                  <c:v>0</c:v>
                </c:pt>
                <c:pt idx="8085">
                  <c:v>0</c:v>
                </c:pt>
                <c:pt idx="8086">
                  <c:v>0</c:v>
                </c:pt>
                <c:pt idx="8087">
                  <c:v>0</c:v>
                </c:pt>
                <c:pt idx="8088">
                  <c:v>0</c:v>
                </c:pt>
                <c:pt idx="8089">
                  <c:v>0</c:v>
                </c:pt>
                <c:pt idx="8090">
                  <c:v>0</c:v>
                </c:pt>
                <c:pt idx="8091">
                  <c:v>0</c:v>
                </c:pt>
                <c:pt idx="8092">
                  <c:v>0</c:v>
                </c:pt>
                <c:pt idx="8093">
                  <c:v>0</c:v>
                </c:pt>
                <c:pt idx="8094">
                  <c:v>0</c:v>
                </c:pt>
                <c:pt idx="8095">
                  <c:v>0</c:v>
                </c:pt>
                <c:pt idx="8096">
                  <c:v>0</c:v>
                </c:pt>
                <c:pt idx="8097">
                  <c:v>0</c:v>
                </c:pt>
                <c:pt idx="8098">
                  <c:v>0</c:v>
                </c:pt>
                <c:pt idx="8099">
                  <c:v>0</c:v>
                </c:pt>
                <c:pt idx="8100">
                  <c:v>0</c:v>
                </c:pt>
                <c:pt idx="8101">
                  <c:v>0</c:v>
                </c:pt>
                <c:pt idx="8102">
                  <c:v>0</c:v>
                </c:pt>
                <c:pt idx="8103">
                  <c:v>0</c:v>
                </c:pt>
                <c:pt idx="8104">
                  <c:v>0</c:v>
                </c:pt>
                <c:pt idx="8105">
                  <c:v>0</c:v>
                </c:pt>
                <c:pt idx="8106">
                  <c:v>0</c:v>
                </c:pt>
                <c:pt idx="8107">
                  <c:v>0</c:v>
                </c:pt>
                <c:pt idx="8108">
                  <c:v>0</c:v>
                </c:pt>
                <c:pt idx="8109">
                  <c:v>0</c:v>
                </c:pt>
                <c:pt idx="8110">
                  <c:v>0</c:v>
                </c:pt>
                <c:pt idx="8111">
                  <c:v>0</c:v>
                </c:pt>
                <c:pt idx="8112">
                  <c:v>0</c:v>
                </c:pt>
                <c:pt idx="8113">
                  <c:v>0</c:v>
                </c:pt>
                <c:pt idx="8114">
                  <c:v>0</c:v>
                </c:pt>
                <c:pt idx="8115">
                  <c:v>0</c:v>
                </c:pt>
                <c:pt idx="8116">
                  <c:v>0</c:v>
                </c:pt>
                <c:pt idx="8117">
                  <c:v>0</c:v>
                </c:pt>
                <c:pt idx="8118">
                  <c:v>0</c:v>
                </c:pt>
                <c:pt idx="8119">
                  <c:v>0</c:v>
                </c:pt>
                <c:pt idx="8120">
                  <c:v>0</c:v>
                </c:pt>
                <c:pt idx="8121">
                  <c:v>0</c:v>
                </c:pt>
                <c:pt idx="8122">
                  <c:v>0</c:v>
                </c:pt>
                <c:pt idx="8123">
                  <c:v>0</c:v>
                </c:pt>
                <c:pt idx="8124">
                  <c:v>0</c:v>
                </c:pt>
                <c:pt idx="8125">
                  <c:v>0</c:v>
                </c:pt>
                <c:pt idx="8126">
                  <c:v>0</c:v>
                </c:pt>
                <c:pt idx="8127">
                  <c:v>0</c:v>
                </c:pt>
                <c:pt idx="8128">
                  <c:v>0</c:v>
                </c:pt>
                <c:pt idx="8129">
                  <c:v>0</c:v>
                </c:pt>
                <c:pt idx="8130">
                  <c:v>0</c:v>
                </c:pt>
                <c:pt idx="8131">
                  <c:v>0</c:v>
                </c:pt>
                <c:pt idx="8132">
                  <c:v>0</c:v>
                </c:pt>
                <c:pt idx="8133">
                  <c:v>0</c:v>
                </c:pt>
                <c:pt idx="8134">
                  <c:v>0</c:v>
                </c:pt>
                <c:pt idx="8135">
                  <c:v>0</c:v>
                </c:pt>
                <c:pt idx="8136">
                  <c:v>0</c:v>
                </c:pt>
                <c:pt idx="8137">
                  <c:v>0</c:v>
                </c:pt>
                <c:pt idx="8138">
                  <c:v>0</c:v>
                </c:pt>
                <c:pt idx="8139">
                  <c:v>0</c:v>
                </c:pt>
                <c:pt idx="8140">
                  <c:v>0</c:v>
                </c:pt>
                <c:pt idx="8141">
                  <c:v>0</c:v>
                </c:pt>
                <c:pt idx="8142">
                  <c:v>0</c:v>
                </c:pt>
                <c:pt idx="8143">
                  <c:v>0</c:v>
                </c:pt>
                <c:pt idx="8144">
                  <c:v>0</c:v>
                </c:pt>
                <c:pt idx="8145">
                  <c:v>0</c:v>
                </c:pt>
                <c:pt idx="8146">
                  <c:v>0</c:v>
                </c:pt>
                <c:pt idx="8147">
                  <c:v>0</c:v>
                </c:pt>
                <c:pt idx="8148">
                  <c:v>0</c:v>
                </c:pt>
                <c:pt idx="8149">
                  <c:v>0</c:v>
                </c:pt>
                <c:pt idx="8150">
                  <c:v>0</c:v>
                </c:pt>
                <c:pt idx="8151">
                  <c:v>0</c:v>
                </c:pt>
                <c:pt idx="8152">
                  <c:v>0</c:v>
                </c:pt>
                <c:pt idx="8153">
                  <c:v>0</c:v>
                </c:pt>
                <c:pt idx="8154">
                  <c:v>0</c:v>
                </c:pt>
                <c:pt idx="8155">
                  <c:v>0</c:v>
                </c:pt>
                <c:pt idx="8156">
                  <c:v>0</c:v>
                </c:pt>
                <c:pt idx="8157">
                  <c:v>0</c:v>
                </c:pt>
                <c:pt idx="8158">
                  <c:v>0</c:v>
                </c:pt>
                <c:pt idx="8159">
                  <c:v>0</c:v>
                </c:pt>
                <c:pt idx="8160">
                  <c:v>0</c:v>
                </c:pt>
                <c:pt idx="8161">
                  <c:v>0</c:v>
                </c:pt>
                <c:pt idx="8162">
                  <c:v>0</c:v>
                </c:pt>
                <c:pt idx="8163">
                  <c:v>0</c:v>
                </c:pt>
                <c:pt idx="8164">
                  <c:v>0</c:v>
                </c:pt>
                <c:pt idx="8165">
                  <c:v>0</c:v>
                </c:pt>
                <c:pt idx="8166">
                  <c:v>0</c:v>
                </c:pt>
                <c:pt idx="8167">
                  <c:v>0</c:v>
                </c:pt>
                <c:pt idx="8168">
                  <c:v>0</c:v>
                </c:pt>
                <c:pt idx="8169">
                  <c:v>0</c:v>
                </c:pt>
                <c:pt idx="8170">
                  <c:v>0</c:v>
                </c:pt>
                <c:pt idx="8171">
                  <c:v>0</c:v>
                </c:pt>
                <c:pt idx="8172">
                  <c:v>0</c:v>
                </c:pt>
                <c:pt idx="8173">
                  <c:v>0</c:v>
                </c:pt>
                <c:pt idx="8174">
                  <c:v>0</c:v>
                </c:pt>
                <c:pt idx="8175">
                  <c:v>0</c:v>
                </c:pt>
                <c:pt idx="8176">
                  <c:v>0</c:v>
                </c:pt>
                <c:pt idx="8177">
                  <c:v>0</c:v>
                </c:pt>
                <c:pt idx="8178">
                  <c:v>0</c:v>
                </c:pt>
                <c:pt idx="8179">
                  <c:v>0</c:v>
                </c:pt>
                <c:pt idx="8180">
                  <c:v>0</c:v>
                </c:pt>
                <c:pt idx="8181">
                  <c:v>0</c:v>
                </c:pt>
                <c:pt idx="8182">
                  <c:v>0</c:v>
                </c:pt>
                <c:pt idx="8183">
                  <c:v>0</c:v>
                </c:pt>
                <c:pt idx="8184">
                  <c:v>0</c:v>
                </c:pt>
                <c:pt idx="8185">
                  <c:v>0</c:v>
                </c:pt>
                <c:pt idx="8186">
                  <c:v>0</c:v>
                </c:pt>
                <c:pt idx="8187">
                  <c:v>0</c:v>
                </c:pt>
                <c:pt idx="8188">
                  <c:v>0</c:v>
                </c:pt>
                <c:pt idx="8189">
                  <c:v>0</c:v>
                </c:pt>
                <c:pt idx="8190">
                  <c:v>0</c:v>
                </c:pt>
                <c:pt idx="8191">
                  <c:v>0</c:v>
                </c:pt>
                <c:pt idx="8192">
                  <c:v>0</c:v>
                </c:pt>
                <c:pt idx="8193">
                  <c:v>0</c:v>
                </c:pt>
                <c:pt idx="8194">
                  <c:v>0</c:v>
                </c:pt>
                <c:pt idx="8195">
                  <c:v>0</c:v>
                </c:pt>
                <c:pt idx="8196">
                  <c:v>0</c:v>
                </c:pt>
                <c:pt idx="8197">
                  <c:v>0</c:v>
                </c:pt>
                <c:pt idx="8198">
                  <c:v>0</c:v>
                </c:pt>
                <c:pt idx="8199">
                  <c:v>0</c:v>
                </c:pt>
                <c:pt idx="8200">
                  <c:v>0</c:v>
                </c:pt>
                <c:pt idx="8201">
                  <c:v>0</c:v>
                </c:pt>
                <c:pt idx="8202">
                  <c:v>0</c:v>
                </c:pt>
                <c:pt idx="8203">
                  <c:v>0</c:v>
                </c:pt>
                <c:pt idx="8204">
                  <c:v>0</c:v>
                </c:pt>
                <c:pt idx="8205">
                  <c:v>0</c:v>
                </c:pt>
                <c:pt idx="8206">
                  <c:v>0</c:v>
                </c:pt>
                <c:pt idx="8207">
                  <c:v>0</c:v>
                </c:pt>
                <c:pt idx="8208">
                  <c:v>0</c:v>
                </c:pt>
                <c:pt idx="8209">
                  <c:v>0</c:v>
                </c:pt>
                <c:pt idx="8210">
                  <c:v>0</c:v>
                </c:pt>
                <c:pt idx="8211">
                  <c:v>0</c:v>
                </c:pt>
                <c:pt idx="8212">
                  <c:v>0</c:v>
                </c:pt>
                <c:pt idx="8213">
                  <c:v>0</c:v>
                </c:pt>
                <c:pt idx="8214">
                  <c:v>0</c:v>
                </c:pt>
                <c:pt idx="8215">
                  <c:v>0</c:v>
                </c:pt>
                <c:pt idx="8216">
                  <c:v>0</c:v>
                </c:pt>
                <c:pt idx="8217">
                  <c:v>0</c:v>
                </c:pt>
                <c:pt idx="8218">
                  <c:v>0</c:v>
                </c:pt>
                <c:pt idx="8219">
                  <c:v>0</c:v>
                </c:pt>
                <c:pt idx="8220">
                  <c:v>0</c:v>
                </c:pt>
                <c:pt idx="8221">
                  <c:v>0</c:v>
                </c:pt>
                <c:pt idx="8222">
                  <c:v>0</c:v>
                </c:pt>
                <c:pt idx="8223">
                  <c:v>0</c:v>
                </c:pt>
                <c:pt idx="8224">
                  <c:v>0</c:v>
                </c:pt>
                <c:pt idx="8225">
                  <c:v>0</c:v>
                </c:pt>
                <c:pt idx="8226">
                  <c:v>0</c:v>
                </c:pt>
                <c:pt idx="8227">
                  <c:v>0</c:v>
                </c:pt>
                <c:pt idx="8228">
                  <c:v>0</c:v>
                </c:pt>
                <c:pt idx="8229">
                  <c:v>0</c:v>
                </c:pt>
                <c:pt idx="8230">
                  <c:v>0</c:v>
                </c:pt>
                <c:pt idx="8231">
                  <c:v>0</c:v>
                </c:pt>
                <c:pt idx="8232">
                  <c:v>0</c:v>
                </c:pt>
                <c:pt idx="8233">
                  <c:v>0</c:v>
                </c:pt>
                <c:pt idx="8234">
                  <c:v>0</c:v>
                </c:pt>
                <c:pt idx="8235">
                  <c:v>0</c:v>
                </c:pt>
                <c:pt idx="8236">
                  <c:v>0</c:v>
                </c:pt>
                <c:pt idx="8237">
                  <c:v>0</c:v>
                </c:pt>
                <c:pt idx="8238">
                  <c:v>0</c:v>
                </c:pt>
                <c:pt idx="8239">
                  <c:v>0</c:v>
                </c:pt>
                <c:pt idx="8240">
                  <c:v>0</c:v>
                </c:pt>
                <c:pt idx="8241">
                  <c:v>0</c:v>
                </c:pt>
                <c:pt idx="8242">
                  <c:v>0</c:v>
                </c:pt>
                <c:pt idx="8243">
                  <c:v>0</c:v>
                </c:pt>
                <c:pt idx="8244">
                  <c:v>0</c:v>
                </c:pt>
                <c:pt idx="8245">
                  <c:v>0</c:v>
                </c:pt>
                <c:pt idx="8246">
                  <c:v>0</c:v>
                </c:pt>
                <c:pt idx="8247">
                  <c:v>0</c:v>
                </c:pt>
                <c:pt idx="8248">
                  <c:v>0</c:v>
                </c:pt>
                <c:pt idx="8249">
                  <c:v>0</c:v>
                </c:pt>
                <c:pt idx="8250">
                  <c:v>0</c:v>
                </c:pt>
                <c:pt idx="8251">
                  <c:v>0</c:v>
                </c:pt>
                <c:pt idx="8252">
                  <c:v>0</c:v>
                </c:pt>
                <c:pt idx="8253">
                  <c:v>0</c:v>
                </c:pt>
                <c:pt idx="8254">
                  <c:v>0</c:v>
                </c:pt>
                <c:pt idx="8255">
                  <c:v>0</c:v>
                </c:pt>
                <c:pt idx="8256">
                  <c:v>0</c:v>
                </c:pt>
                <c:pt idx="8257">
                  <c:v>0</c:v>
                </c:pt>
                <c:pt idx="8258">
                  <c:v>0</c:v>
                </c:pt>
                <c:pt idx="8259">
                  <c:v>0</c:v>
                </c:pt>
                <c:pt idx="8260">
                  <c:v>0</c:v>
                </c:pt>
                <c:pt idx="8261">
                  <c:v>0</c:v>
                </c:pt>
                <c:pt idx="8262">
                  <c:v>0</c:v>
                </c:pt>
                <c:pt idx="8263">
                  <c:v>0</c:v>
                </c:pt>
                <c:pt idx="8264">
                  <c:v>0</c:v>
                </c:pt>
                <c:pt idx="8265">
                  <c:v>0</c:v>
                </c:pt>
                <c:pt idx="8266">
                  <c:v>0</c:v>
                </c:pt>
                <c:pt idx="8267">
                  <c:v>0</c:v>
                </c:pt>
                <c:pt idx="8268">
                  <c:v>0</c:v>
                </c:pt>
                <c:pt idx="8269">
                  <c:v>0</c:v>
                </c:pt>
                <c:pt idx="8270">
                  <c:v>0</c:v>
                </c:pt>
                <c:pt idx="8271">
                  <c:v>0</c:v>
                </c:pt>
                <c:pt idx="8272">
                  <c:v>0</c:v>
                </c:pt>
                <c:pt idx="8273">
                  <c:v>0</c:v>
                </c:pt>
                <c:pt idx="8274">
                  <c:v>0</c:v>
                </c:pt>
                <c:pt idx="8275">
                  <c:v>0</c:v>
                </c:pt>
                <c:pt idx="8276">
                  <c:v>0</c:v>
                </c:pt>
                <c:pt idx="8277">
                  <c:v>0</c:v>
                </c:pt>
                <c:pt idx="8278">
                  <c:v>0</c:v>
                </c:pt>
                <c:pt idx="8279">
                  <c:v>0</c:v>
                </c:pt>
                <c:pt idx="8280">
                  <c:v>0</c:v>
                </c:pt>
                <c:pt idx="8281">
                  <c:v>0</c:v>
                </c:pt>
                <c:pt idx="8282">
                  <c:v>0</c:v>
                </c:pt>
                <c:pt idx="8283">
                  <c:v>0</c:v>
                </c:pt>
                <c:pt idx="8284">
                  <c:v>0</c:v>
                </c:pt>
                <c:pt idx="8285">
                  <c:v>0</c:v>
                </c:pt>
                <c:pt idx="8286">
                  <c:v>0</c:v>
                </c:pt>
                <c:pt idx="8287">
                  <c:v>0</c:v>
                </c:pt>
                <c:pt idx="8288">
                  <c:v>0</c:v>
                </c:pt>
                <c:pt idx="8289">
                  <c:v>0</c:v>
                </c:pt>
                <c:pt idx="8290">
                  <c:v>0</c:v>
                </c:pt>
                <c:pt idx="8291">
                  <c:v>0</c:v>
                </c:pt>
                <c:pt idx="8292">
                  <c:v>0</c:v>
                </c:pt>
                <c:pt idx="8293">
                  <c:v>0</c:v>
                </c:pt>
                <c:pt idx="8294">
                  <c:v>0</c:v>
                </c:pt>
                <c:pt idx="8295">
                  <c:v>0</c:v>
                </c:pt>
                <c:pt idx="8296">
                  <c:v>0</c:v>
                </c:pt>
                <c:pt idx="8297">
                  <c:v>0</c:v>
                </c:pt>
                <c:pt idx="8298">
                  <c:v>0</c:v>
                </c:pt>
                <c:pt idx="8299">
                  <c:v>0</c:v>
                </c:pt>
                <c:pt idx="8300">
                  <c:v>0</c:v>
                </c:pt>
                <c:pt idx="8301">
                  <c:v>0</c:v>
                </c:pt>
                <c:pt idx="8302">
                  <c:v>0</c:v>
                </c:pt>
                <c:pt idx="8303">
                  <c:v>0</c:v>
                </c:pt>
                <c:pt idx="8304">
                  <c:v>0</c:v>
                </c:pt>
                <c:pt idx="8305">
                  <c:v>0</c:v>
                </c:pt>
                <c:pt idx="8306">
                  <c:v>0</c:v>
                </c:pt>
                <c:pt idx="8307">
                  <c:v>0</c:v>
                </c:pt>
                <c:pt idx="8308">
                  <c:v>0</c:v>
                </c:pt>
                <c:pt idx="8309">
                  <c:v>0</c:v>
                </c:pt>
                <c:pt idx="8310">
                  <c:v>0</c:v>
                </c:pt>
                <c:pt idx="8311">
                  <c:v>0</c:v>
                </c:pt>
                <c:pt idx="8312">
                  <c:v>0</c:v>
                </c:pt>
                <c:pt idx="8313">
                  <c:v>0</c:v>
                </c:pt>
                <c:pt idx="8314">
                  <c:v>0</c:v>
                </c:pt>
                <c:pt idx="8315">
                  <c:v>0</c:v>
                </c:pt>
                <c:pt idx="8316">
                  <c:v>0</c:v>
                </c:pt>
                <c:pt idx="8317">
                  <c:v>0</c:v>
                </c:pt>
                <c:pt idx="8318">
                  <c:v>0</c:v>
                </c:pt>
                <c:pt idx="8319">
                  <c:v>0</c:v>
                </c:pt>
                <c:pt idx="8320">
                  <c:v>0</c:v>
                </c:pt>
                <c:pt idx="8321">
                  <c:v>0</c:v>
                </c:pt>
                <c:pt idx="8322">
                  <c:v>0</c:v>
                </c:pt>
                <c:pt idx="8323">
                  <c:v>0</c:v>
                </c:pt>
                <c:pt idx="8324">
                  <c:v>0</c:v>
                </c:pt>
                <c:pt idx="8325">
                  <c:v>0</c:v>
                </c:pt>
                <c:pt idx="8326">
                  <c:v>0</c:v>
                </c:pt>
                <c:pt idx="8327">
                  <c:v>0</c:v>
                </c:pt>
                <c:pt idx="8328">
                  <c:v>0</c:v>
                </c:pt>
                <c:pt idx="8329">
                  <c:v>0</c:v>
                </c:pt>
                <c:pt idx="8330">
                  <c:v>0</c:v>
                </c:pt>
                <c:pt idx="8331">
                  <c:v>0</c:v>
                </c:pt>
                <c:pt idx="8332">
                  <c:v>0</c:v>
                </c:pt>
                <c:pt idx="8333">
                  <c:v>0</c:v>
                </c:pt>
                <c:pt idx="8334">
                  <c:v>0</c:v>
                </c:pt>
                <c:pt idx="8335">
                  <c:v>0</c:v>
                </c:pt>
                <c:pt idx="8336">
                  <c:v>0</c:v>
                </c:pt>
                <c:pt idx="8337">
                  <c:v>0</c:v>
                </c:pt>
                <c:pt idx="8338">
                  <c:v>0</c:v>
                </c:pt>
                <c:pt idx="8339">
                  <c:v>0</c:v>
                </c:pt>
                <c:pt idx="8340">
                  <c:v>0</c:v>
                </c:pt>
                <c:pt idx="8341">
                  <c:v>0</c:v>
                </c:pt>
                <c:pt idx="8342">
                  <c:v>0</c:v>
                </c:pt>
                <c:pt idx="8343">
                  <c:v>0</c:v>
                </c:pt>
                <c:pt idx="8344">
                  <c:v>0</c:v>
                </c:pt>
                <c:pt idx="8345">
                  <c:v>0</c:v>
                </c:pt>
                <c:pt idx="8346">
                  <c:v>0</c:v>
                </c:pt>
                <c:pt idx="8347">
                  <c:v>0</c:v>
                </c:pt>
                <c:pt idx="8348">
                  <c:v>0</c:v>
                </c:pt>
                <c:pt idx="8349">
                  <c:v>0</c:v>
                </c:pt>
                <c:pt idx="8350">
                  <c:v>0</c:v>
                </c:pt>
                <c:pt idx="8351">
                  <c:v>0</c:v>
                </c:pt>
                <c:pt idx="8352">
                  <c:v>0</c:v>
                </c:pt>
                <c:pt idx="8353">
                  <c:v>0</c:v>
                </c:pt>
                <c:pt idx="8354">
                  <c:v>0</c:v>
                </c:pt>
                <c:pt idx="8355">
                  <c:v>0</c:v>
                </c:pt>
                <c:pt idx="8356">
                  <c:v>0</c:v>
                </c:pt>
                <c:pt idx="8357">
                  <c:v>0</c:v>
                </c:pt>
                <c:pt idx="8358">
                  <c:v>0</c:v>
                </c:pt>
                <c:pt idx="8359">
                  <c:v>0</c:v>
                </c:pt>
                <c:pt idx="8360">
                  <c:v>0</c:v>
                </c:pt>
                <c:pt idx="8361">
                  <c:v>0</c:v>
                </c:pt>
                <c:pt idx="8362">
                  <c:v>0</c:v>
                </c:pt>
                <c:pt idx="8363">
                  <c:v>0</c:v>
                </c:pt>
                <c:pt idx="8364">
                  <c:v>0</c:v>
                </c:pt>
                <c:pt idx="8365">
                  <c:v>0</c:v>
                </c:pt>
                <c:pt idx="8366">
                  <c:v>0</c:v>
                </c:pt>
                <c:pt idx="8367">
                  <c:v>0</c:v>
                </c:pt>
                <c:pt idx="8368">
                  <c:v>0</c:v>
                </c:pt>
                <c:pt idx="8369">
                  <c:v>0</c:v>
                </c:pt>
                <c:pt idx="8370">
                  <c:v>0</c:v>
                </c:pt>
                <c:pt idx="8371">
                  <c:v>0</c:v>
                </c:pt>
                <c:pt idx="8372">
                  <c:v>0</c:v>
                </c:pt>
                <c:pt idx="8373">
                  <c:v>0</c:v>
                </c:pt>
                <c:pt idx="8374">
                  <c:v>0</c:v>
                </c:pt>
                <c:pt idx="8375">
                  <c:v>0</c:v>
                </c:pt>
                <c:pt idx="8376">
                  <c:v>0</c:v>
                </c:pt>
                <c:pt idx="8377">
                  <c:v>0</c:v>
                </c:pt>
                <c:pt idx="8378">
                  <c:v>0</c:v>
                </c:pt>
                <c:pt idx="8379">
                  <c:v>0</c:v>
                </c:pt>
                <c:pt idx="8380">
                  <c:v>0</c:v>
                </c:pt>
                <c:pt idx="8381">
                  <c:v>0</c:v>
                </c:pt>
                <c:pt idx="8382">
                  <c:v>0</c:v>
                </c:pt>
                <c:pt idx="8383">
                  <c:v>0</c:v>
                </c:pt>
                <c:pt idx="8384">
                  <c:v>0</c:v>
                </c:pt>
                <c:pt idx="8385">
                  <c:v>0</c:v>
                </c:pt>
                <c:pt idx="8386">
                  <c:v>0</c:v>
                </c:pt>
                <c:pt idx="8387">
                  <c:v>0</c:v>
                </c:pt>
                <c:pt idx="8388">
                  <c:v>0</c:v>
                </c:pt>
                <c:pt idx="8389">
                  <c:v>0</c:v>
                </c:pt>
                <c:pt idx="8390">
                  <c:v>0</c:v>
                </c:pt>
                <c:pt idx="8391">
                  <c:v>0</c:v>
                </c:pt>
                <c:pt idx="8392">
                  <c:v>0</c:v>
                </c:pt>
                <c:pt idx="8393">
                  <c:v>0</c:v>
                </c:pt>
                <c:pt idx="8394">
                  <c:v>0</c:v>
                </c:pt>
                <c:pt idx="8395">
                  <c:v>0</c:v>
                </c:pt>
                <c:pt idx="8396">
                  <c:v>0</c:v>
                </c:pt>
                <c:pt idx="8397">
                  <c:v>0</c:v>
                </c:pt>
                <c:pt idx="8398">
                  <c:v>0</c:v>
                </c:pt>
                <c:pt idx="8399">
                  <c:v>0</c:v>
                </c:pt>
                <c:pt idx="8400">
                  <c:v>0</c:v>
                </c:pt>
                <c:pt idx="8401">
                  <c:v>0</c:v>
                </c:pt>
                <c:pt idx="8402">
                  <c:v>0</c:v>
                </c:pt>
                <c:pt idx="8403">
                  <c:v>0</c:v>
                </c:pt>
                <c:pt idx="8404">
                  <c:v>0</c:v>
                </c:pt>
                <c:pt idx="8405">
                  <c:v>0</c:v>
                </c:pt>
                <c:pt idx="8406">
                  <c:v>0</c:v>
                </c:pt>
                <c:pt idx="8407">
                  <c:v>0</c:v>
                </c:pt>
                <c:pt idx="8408">
                  <c:v>0</c:v>
                </c:pt>
                <c:pt idx="8409">
                  <c:v>0</c:v>
                </c:pt>
                <c:pt idx="8410">
                  <c:v>0</c:v>
                </c:pt>
                <c:pt idx="8411">
                  <c:v>0</c:v>
                </c:pt>
                <c:pt idx="8412">
                  <c:v>0</c:v>
                </c:pt>
                <c:pt idx="8413">
                  <c:v>0</c:v>
                </c:pt>
                <c:pt idx="8414">
                  <c:v>0</c:v>
                </c:pt>
                <c:pt idx="8415">
                  <c:v>0</c:v>
                </c:pt>
                <c:pt idx="8416">
                  <c:v>0</c:v>
                </c:pt>
                <c:pt idx="8417">
                  <c:v>0</c:v>
                </c:pt>
                <c:pt idx="8418">
                  <c:v>0</c:v>
                </c:pt>
                <c:pt idx="8419">
                  <c:v>0</c:v>
                </c:pt>
                <c:pt idx="8420">
                  <c:v>0</c:v>
                </c:pt>
                <c:pt idx="8421">
                  <c:v>0</c:v>
                </c:pt>
                <c:pt idx="8422">
                  <c:v>0</c:v>
                </c:pt>
                <c:pt idx="8423">
                  <c:v>0</c:v>
                </c:pt>
                <c:pt idx="8424">
                  <c:v>0</c:v>
                </c:pt>
                <c:pt idx="8425">
                  <c:v>0</c:v>
                </c:pt>
                <c:pt idx="8426">
                  <c:v>0</c:v>
                </c:pt>
                <c:pt idx="8427">
                  <c:v>0</c:v>
                </c:pt>
                <c:pt idx="8428">
                  <c:v>0</c:v>
                </c:pt>
                <c:pt idx="8429">
                  <c:v>0</c:v>
                </c:pt>
                <c:pt idx="8430">
                  <c:v>0</c:v>
                </c:pt>
                <c:pt idx="8431">
                  <c:v>0</c:v>
                </c:pt>
                <c:pt idx="8432">
                  <c:v>0</c:v>
                </c:pt>
                <c:pt idx="8433">
                  <c:v>0</c:v>
                </c:pt>
                <c:pt idx="8434">
                  <c:v>0</c:v>
                </c:pt>
                <c:pt idx="8435">
                  <c:v>0</c:v>
                </c:pt>
                <c:pt idx="8436">
                  <c:v>0</c:v>
                </c:pt>
                <c:pt idx="8437">
                  <c:v>0</c:v>
                </c:pt>
                <c:pt idx="8438">
                  <c:v>0</c:v>
                </c:pt>
                <c:pt idx="8439">
                  <c:v>0</c:v>
                </c:pt>
                <c:pt idx="8440">
                  <c:v>0</c:v>
                </c:pt>
                <c:pt idx="8441">
                  <c:v>0</c:v>
                </c:pt>
                <c:pt idx="8442">
                  <c:v>0</c:v>
                </c:pt>
                <c:pt idx="8443">
                  <c:v>0</c:v>
                </c:pt>
                <c:pt idx="8444">
                  <c:v>0</c:v>
                </c:pt>
                <c:pt idx="8445">
                  <c:v>0</c:v>
                </c:pt>
                <c:pt idx="8446">
                  <c:v>0</c:v>
                </c:pt>
                <c:pt idx="8447">
                  <c:v>0</c:v>
                </c:pt>
                <c:pt idx="8448">
                  <c:v>0</c:v>
                </c:pt>
                <c:pt idx="8449">
                  <c:v>0</c:v>
                </c:pt>
                <c:pt idx="8450">
                  <c:v>0</c:v>
                </c:pt>
                <c:pt idx="8451">
                  <c:v>0</c:v>
                </c:pt>
                <c:pt idx="8452">
                  <c:v>0</c:v>
                </c:pt>
                <c:pt idx="8453">
                  <c:v>0</c:v>
                </c:pt>
                <c:pt idx="8454">
                  <c:v>0</c:v>
                </c:pt>
                <c:pt idx="8455">
                  <c:v>0</c:v>
                </c:pt>
                <c:pt idx="8456">
                  <c:v>0</c:v>
                </c:pt>
                <c:pt idx="8457">
                  <c:v>0</c:v>
                </c:pt>
                <c:pt idx="8458">
                  <c:v>0</c:v>
                </c:pt>
                <c:pt idx="8459">
                  <c:v>0</c:v>
                </c:pt>
                <c:pt idx="8460">
                  <c:v>0</c:v>
                </c:pt>
                <c:pt idx="8461">
                  <c:v>0</c:v>
                </c:pt>
                <c:pt idx="8462">
                  <c:v>0</c:v>
                </c:pt>
                <c:pt idx="8463">
                  <c:v>0</c:v>
                </c:pt>
                <c:pt idx="8464">
                  <c:v>0</c:v>
                </c:pt>
                <c:pt idx="8465">
                  <c:v>0</c:v>
                </c:pt>
                <c:pt idx="8466">
                  <c:v>0</c:v>
                </c:pt>
                <c:pt idx="8467">
                  <c:v>0</c:v>
                </c:pt>
                <c:pt idx="8468">
                  <c:v>0</c:v>
                </c:pt>
                <c:pt idx="8469">
                  <c:v>0</c:v>
                </c:pt>
                <c:pt idx="8470">
                  <c:v>0</c:v>
                </c:pt>
                <c:pt idx="8471">
                  <c:v>0</c:v>
                </c:pt>
                <c:pt idx="8472">
                  <c:v>0</c:v>
                </c:pt>
                <c:pt idx="8473">
                  <c:v>0</c:v>
                </c:pt>
                <c:pt idx="8474">
                  <c:v>0</c:v>
                </c:pt>
                <c:pt idx="8475">
                  <c:v>0</c:v>
                </c:pt>
                <c:pt idx="8476">
                  <c:v>0</c:v>
                </c:pt>
                <c:pt idx="8477">
                  <c:v>0</c:v>
                </c:pt>
                <c:pt idx="8478">
                  <c:v>0</c:v>
                </c:pt>
                <c:pt idx="8479">
                  <c:v>0</c:v>
                </c:pt>
                <c:pt idx="8480">
                  <c:v>0</c:v>
                </c:pt>
                <c:pt idx="8481">
                  <c:v>0</c:v>
                </c:pt>
                <c:pt idx="8482">
                  <c:v>0</c:v>
                </c:pt>
                <c:pt idx="8483">
                  <c:v>0</c:v>
                </c:pt>
                <c:pt idx="8484">
                  <c:v>0</c:v>
                </c:pt>
                <c:pt idx="8485">
                  <c:v>0</c:v>
                </c:pt>
                <c:pt idx="8486">
                  <c:v>0</c:v>
                </c:pt>
                <c:pt idx="8487">
                  <c:v>0</c:v>
                </c:pt>
                <c:pt idx="8488">
                  <c:v>0</c:v>
                </c:pt>
                <c:pt idx="8489">
                  <c:v>0</c:v>
                </c:pt>
                <c:pt idx="8490">
                  <c:v>0</c:v>
                </c:pt>
                <c:pt idx="8491">
                  <c:v>0</c:v>
                </c:pt>
                <c:pt idx="8492">
                  <c:v>0</c:v>
                </c:pt>
                <c:pt idx="8493">
                  <c:v>0</c:v>
                </c:pt>
                <c:pt idx="8494">
                  <c:v>0</c:v>
                </c:pt>
                <c:pt idx="8495">
                  <c:v>0</c:v>
                </c:pt>
                <c:pt idx="8496">
                  <c:v>0</c:v>
                </c:pt>
                <c:pt idx="8497">
                  <c:v>0</c:v>
                </c:pt>
                <c:pt idx="8498">
                  <c:v>0</c:v>
                </c:pt>
                <c:pt idx="8499">
                  <c:v>0</c:v>
                </c:pt>
                <c:pt idx="8500">
                  <c:v>0</c:v>
                </c:pt>
                <c:pt idx="8501">
                  <c:v>0</c:v>
                </c:pt>
                <c:pt idx="8502">
                  <c:v>0</c:v>
                </c:pt>
                <c:pt idx="8503">
                  <c:v>0</c:v>
                </c:pt>
                <c:pt idx="8504">
                  <c:v>0</c:v>
                </c:pt>
                <c:pt idx="8505">
                  <c:v>0</c:v>
                </c:pt>
                <c:pt idx="8506">
                  <c:v>0</c:v>
                </c:pt>
                <c:pt idx="8507">
                  <c:v>0</c:v>
                </c:pt>
                <c:pt idx="8508">
                  <c:v>0</c:v>
                </c:pt>
                <c:pt idx="8509">
                  <c:v>0</c:v>
                </c:pt>
                <c:pt idx="8510">
                  <c:v>0</c:v>
                </c:pt>
                <c:pt idx="8511">
                  <c:v>0</c:v>
                </c:pt>
                <c:pt idx="8512">
                  <c:v>0</c:v>
                </c:pt>
                <c:pt idx="8513">
                  <c:v>0</c:v>
                </c:pt>
                <c:pt idx="8514">
                  <c:v>0</c:v>
                </c:pt>
                <c:pt idx="8515">
                  <c:v>0</c:v>
                </c:pt>
                <c:pt idx="8516">
                  <c:v>0</c:v>
                </c:pt>
                <c:pt idx="8517">
                  <c:v>0</c:v>
                </c:pt>
                <c:pt idx="8518">
                  <c:v>0</c:v>
                </c:pt>
                <c:pt idx="8519">
                  <c:v>0</c:v>
                </c:pt>
                <c:pt idx="8520">
                  <c:v>0</c:v>
                </c:pt>
                <c:pt idx="8521">
                  <c:v>0</c:v>
                </c:pt>
                <c:pt idx="8522">
                  <c:v>0</c:v>
                </c:pt>
                <c:pt idx="8523">
                  <c:v>0</c:v>
                </c:pt>
                <c:pt idx="8524">
                  <c:v>0</c:v>
                </c:pt>
                <c:pt idx="8525">
                  <c:v>0</c:v>
                </c:pt>
                <c:pt idx="8526">
                  <c:v>0</c:v>
                </c:pt>
                <c:pt idx="8527">
                  <c:v>0</c:v>
                </c:pt>
                <c:pt idx="8528">
                  <c:v>0</c:v>
                </c:pt>
                <c:pt idx="8529">
                  <c:v>0</c:v>
                </c:pt>
                <c:pt idx="8530">
                  <c:v>0</c:v>
                </c:pt>
                <c:pt idx="8531">
                  <c:v>0</c:v>
                </c:pt>
                <c:pt idx="8532">
                  <c:v>0</c:v>
                </c:pt>
                <c:pt idx="8533">
                  <c:v>0</c:v>
                </c:pt>
                <c:pt idx="8534">
                  <c:v>0</c:v>
                </c:pt>
                <c:pt idx="8535">
                  <c:v>0</c:v>
                </c:pt>
                <c:pt idx="8536">
                  <c:v>0</c:v>
                </c:pt>
                <c:pt idx="8537">
                  <c:v>0</c:v>
                </c:pt>
                <c:pt idx="8538">
                  <c:v>0</c:v>
                </c:pt>
                <c:pt idx="8539">
                  <c:v>0</c:v>
                </c:pt>
                <c:pt idx="8540">
                  <c:v>0</c:v>
                </c:pt>
                <c:pt idx="8541">
                  <c:v>0</c:v>
                </c:pt>
                <c:pt idx="8542">
                  <c:v>0</c:v>
                </c:pt>
                <c:pt idx="8543">
                  <c:v>0</c:v>
                </c:pt>
                <c:pt idx="8544">
                  <c:v>0</c:v>
                </c:pt>
                <c:pt idx="8545">
                  <c:v>0</c:v>
                </c:pt>
                <c:pt idx="8546">
                  <c:v>0</c:v>
                </c:pt>
                <c:pt idx="8547">
                  <c:v>0</c:v>
                </c:pt>
                <c:pt idx="8548">
                  <c:v>0</c:v>
                </c:pt>
                <c:pt idx="8549">
                  <c:v>0</c:v>
                </c:pt>
                <c:pt idx="8550">
                  <c:v>0</c:v>
                </c:pt>
                <c:pt idx="8551">
                  <c:v>0</c:v>
                </c:pt>
                <c:pt idx="8552">
                  <c:v>0</c:v>
                </c:pt>
                <c:pt idx="8553">
                  <c:v>0</c:v>
                </c:pt>
                <c:pt idx="8554">
                  <c:v>0</c:v>
                </c:pt>
                <c:pt idx="8555">
                  <c:v>0</c:v>
                </c:pt>
                <c:pt idx="8556">
                  <c:v>0</c:v>
                </c:pt>
                <c:pt idx="8557">
                  <c:v>0</c:v>
                </c:pt>
                <c:pt idx="8558">
                  <c:v>0</c:v>
                </c:pt>
                <c:pt idx="8559">
                  <c:v>0</c:v>
                </c:pt>
                <c:pt idx="8560">
                  <c:v>0</c:v>
                </c:pt>
                <c:pt idx="8561">
                  <c:v>0</c:v>
                </c:pt>
                <c:pt idx="8562">
                  <c:v>0</c:v>
                </c:pt>
                <c:pt idx="8563">
                  <c:v>0</c:v>
                </c:pt>
                <c:pt idx="8564">
                  <c:v>0</c:v>
                </c:pt>
                <c:pt idx="8565">
                  <c:v>0</c:v>
                </c:pt>
                <c:pt idx="8566">
                  <c:v>0</c:v>
                </c:pt>
                <c:pt idx="8567">
                  <c:v>0</c:v>
                </c:pt>
                <c:pt idx="8568">
                  <c:v>0</c:v>
                </c:pt>
                <c:pt idx="8569">
                  <c:v>0</c:v>
                </c:pt>
                <c:pt idx="8570">
                  <c:v>0</c:v>
                </c:pt>
                <c:pt idx="8571">
                  <c:v>0</c:v>
                </c:pt>
                <c:pt idx="8572">
                  <c:v>0</c:v>
                </c:pt>
                <c:pt idx="8573">
                  <c:v>0</c:v>
                </c:pt>
                <c:pt idx="8574">
                  <c:v>0</c:v>
                </c:pt>
                <c:pt idx="8575">
                  <c:v>0</c:v>
                </c:pt>
                <c:pt idx="8576">
                  <c:v>0</c:v>
                </c:pt>
                <c:pt idx="8577">
                  <c:v>0</c:v>
                </c:pt>
                <c:pt idx="8578">
                  <c:v>0</c:v>
                </c:pt>
                <c:pt idx="8579">
                  <c:v>0</c:v>
                </c:pt>
                <c:pt idx="8580">
                  <c:v>0</c:v>
                </c:pt>
                <c:pt idx="8581">
                  <c:v>0</c:v>
                </c:pt>
                <c:pt idx="8582">
                  <c:v>0</c:v>
                </c:pt>
                <c:pt idx="8583">
                  <c:v>0</c:v>
                </c:pt>
                <c:pt idx="8584">
                  <c:v>0</c:v>
                </c:pt>
                <c:pt idx="8585">
                  <c:v>0</c:v>
                </c:pt>
                <c:pt idx="8586">
                  <c:v>0</c:v>
                </c:pt>
                <c:pt idx="8587">
                  <c:v>0</c:v>
                </c:pt>
                <c:pt idx="8588">
                  <c:v>0</c:v>
                </c:pt>
                <c:pt idx="8589">
                  <c:v>0</c:v>
                </c:pt>
                <c:pt idx="8590">
                  <c:v>0</c:v>
                </c:pt>
                <c:pt idx="8591">
                  <c:v>0</c:v>
                </c:pt>
                <c:pt idx="8592">
                  <c:v>0</c:v>
                </c:pt>
                <c:pt idx="8593">
                  <c:v>0</c:v>
                </c:pt>
                <c:pt idx="8594">
                  <c:v>0</c:v>
                </c:pt>
                <c:pt idx="8595">
                  <c:v>0</c:v>
                </c:pt>
                <c:pt idx="8596">
                  <c:v>0</c:v>
                </c:pt>
                <c:pt idx="8597">
                  <c:v>0</c:v>
                </c:pt>
                <c:pt idx="8598">
                  <c:v>0</c:v>
                </c:pt>
                <c:pt idx="8599">
                  <c:v>0</c:v>
                </c:pt>
                <c:pt idx="8600">
                  <c:v>0</c:v>
                </c:pt>
                <c:pt idx="8601">
                  <c:v>0</c:v>
                </c:pt>
                <c:pt idx="8602">
                  <c:v>0</c:v>
                </c:pt>
                <c:pt idx="8603">
                  <c:v>0</c:v>
                </c:pt>
                <c:pt idx="8604">
                  <c:v>0</c:v>
                </c:pt>
                <c:pt idx="8605">
                  <c:v>0</c:v>
                </c:pt>
                <c:pt idx="8606">
                  <c:v>0</c:v>
                </c:pt>
                <c:pt idx="8607">
                  <c:v>0</c:v>
                </c:pt>
                <c:pt idx="8608">
                  <c:v>0</c:v>
                </c:pt>
                <c:pt idx="8609">
                  <c:v>0</c:v>
                </c:pt>
                <c:pt idx="8610">
                  <c:v>0</c:v>
                </c:pt>
                <c:pt idx="8611">
                  <c:v>0</c:v>
                </c:pt>
                <c:pt idx="8612">
                  <c:v>0</c:v>
                </c:pt>
                <c:pt idx="8613">
                  <c:v>0</c:v>
                </c:pt>
                <c:pt idx="8614">
                  <c:v>0</c:v>
                </c:pt>
                <c:pt idx="8615">
                  <c:v>0</c:v>
                </c:pt>
                <c:pt idx="8616">
                  <c:v>0</c:v>
                </c:pt>
                <c:pt idx="8617">
                  <c:v>0</c:v>
                </c:pt>
                <c:pt idx="8618">
                  <c:v>0</c:v>
                </c:pt>
                <c:pt idx="8619">
                  <c:v>0</c:v>
                </c:pt>
                <c:pt idx="8620">
                  <c:v>0</c:v>
                </c:pt>
                <c:pt idx="8621">
                  <c:v>0</c:v>
                </c:pt>
                <c:pt idx="8622">
                  <c:v>0</c:v>
                </c:pt>
                <c:pt idx="8623">
                  <c:v>0</c:v>
                </c:pt>
                <c:pt idx="8624">
                  <c:v>0</c:v>
                </c:pt>
                <c:pt idx="8625">
                  <c:v>0</c:v>
                </c:pt>
                <c:pt idx="8626">
                  <c:v>0</c:v>
                </c:pt>
                <c:pt idx="8627">
                  <c:v>0</c:v>
                </c:pt>
                <c:pt idx="8628">
                  <c:v>0</c:v>
                </c:pt>
                <c:pt idx="8629">
                  <c:v>0</c:v>
                </c:pt>
                <c:pt idx="8630">
                  <c:v>0</c:v>
                </c:pt>
                <c:pt idx="8631">
                  <c:v>0</c:v>
                </c:pt>
                <c:pt idx="8632">
                  <c:v>0</c:v>
                </c:pt>
                <c:pt idx="8633">
                  <c:v>0</c:v>
                </c:pt>
                <c:pt idx="8634">
                  <c:v>0</c:v>
                </c:pt>
                <c:pt idx="8635">
                  <c:v>0</c:v>
                </c:pt>
                <c:pt idx="8636">
                  <c:v>0</c:v>
                </c:pt>
                <c:pt idx="8637">
                  <c:v>0</c:v>
                </c:pt>
                <c:pt idx="8638">
                  <c:v>0</c:v>
                </c:pt>
                <c:pt idx="8639">
                  <c:v>0</c:v>
                </c:pt>
                <c:pt idx="8640">
                  <c:v>0</c:v>
                </c:pt>
                <c:pt idx="8641">
                  <c:v>0</c:v>
                </c:pt>
                <c:pt idx="8642">
                  <c:v>0</c:v>
                </c:pt>
                <c:pt idx="8643">
                  <c:v>0</c:v>
                </c:pt>
                <c:pt idx="8644">
                  <c:v>0</c:v>
                </c:pt>
                <c:pt idx="8645">
                  <c:v>0</c:v>
                </c:pt>
                <c:pt idx="8646">
                  <c:v>0</c:v>
                </c:pt>
                <c:pt idx="8647">
                  <c:v>0</c:v>
                </c:pt>
                <c:pt idx="8648">
                  <c:v>0</c:v>
                </c:pt>
                <c:pt idx="8649">
                  <c:v>0</c:v>
                </c:pt>
                <c:pt idx="8650">
                  <c:v>0</c:v>
                </c:pt>
                <c:pt idx="8651">
                  <c:v>0</c:v>
                </c:pt>
                <c:pt idx="8652">
                  <c:v>0</c:v>
                </c:pt>
                <c:pt idx="8653">
                  <c:v>0</c:v>
                </c:pt>
                <c:pt idx="8654">
                  <c:v>0</c:v>
                </c:pt>
                <c:pt idx="8655">
                  <c:v>0</c:v>
                </c:pt>
                <c:pt idx="8656">
                  <c:v>0</c:v>
                </c:pt>
                <c:pt idx="8657">
                  <c:v>0</c:v>
                </c:pt>
                <c:pt idx="8658">
                  <c:v>0</c:v>
                </c:pt>
                <c:pt idx="8659">
                  <c:v>0</c:v>
                </c:pt>
                <c:pt idx="8660">
                  <c:v>0</c:v>
                </c:pt>
                <c:pt idx="8661">
                  <c:v>0</c:v>
                </c:pt>
                <c:pt idx="8662">
                  <c:v>0</c:v>
                </c:pt>
                <c:pt idx="8663">
                  <c:v>0</c:v>
                </c:pt>
                <c:pt idx="8664">
                  <c:v>0</c:v>
                </c:pt>
                <c:pt idx="8665">
                  <c:v>0</c:v>
                </c:pt>
                <c:pt idx="8666">
                  <c:v>0</c:v>
                </c:pt>
                <c:pt idx="8667">
                  <c:v>0</c:v>
                </c:pt>
                <c:pt idx="8668">
                  <c:v>0</c:v>
                </c:pt>
                <c:pt idx="8669">
                  <c:v>0</c:v>
                </c:pt>
                <c:pt idx="8670">
                  <c:v>0</c:v>
                </c:pt>
                <c:pt idx="8671">
                  <c:v>0</c:v>
                </c:pt>
                <c:pt idx="8672">
                  <c:v>0</c:v>
                </c:pt>
                <c:pt idx="8673">
                  <c:v>0</c:v>
                </c:pt>
                <c:pt idx="8674">
                  <c:v>0</c:v>
                </c:pt>
                <c:pt idx="8675">
                  <c:v>0</c:v>
                </c:pt>
                <c:pt idx="8676">
                  <c:v>0</c:v>
                </c:pt>
                <c:pt idx="8677">
                  <c:v>0</c:v>
                </c:pt>
                <c:pt idx="8678">
                  <c:v>0</c:v>
                </c:pt>
                <c:pt idx="8679">
                  <c:v>0</c:v>
                </c:pt>
                <c:pt idx="8680">
                  <c:v>0</c:v>
                </c:pt>
                <c:pt idx="8681">
                  <c:v>0</c:v>
                </c:pt>
                <c:pt idx="8682">
                  <c:v>0</c:v>
                </c:pt>
                <c:pt idx="8683">
                  <c:v>0</c:v>
                </c:pt>
                <c:pt idx="8684">
                  <c:v>0</c:v>
                </c:pt>
                <c:pt idx="8685">
                  <c:v>0</c:v>
                </c:pt>
                <c:pt idx="8686">
                  <c:v>0</c:v>
                </c:pt>
                <c:pt idx="8687">
                  <c:v>0</c:v>
                </c:pt>
                <c:pt idx="8688">
                  <c:v>0</c:v>
                </c:pt>
                <c:pt idx="8689">
                  <c:v>0</c:v>
                </c:pt>
                <c:pt idx="8690">
                  <c:v>0</c:v>
                </c:pt>
                <c:pt idx="8691">
                  <c:v>0</c:v>
                </c:pt>
                <c:pt idx="8692">
                  <c:v>0</c:v>
                </c:pt>
                <c:pt idx="8693">
                  <c:v>0</c:v>
                </c:pt>
                <c:pt idx="8694">
                  <c:v>0</c:v>
                </c:pt>
                <c:pt idx="8695">
                  <c:v>0</c:v>
                </c:pt>
                <c:pt idx="8696">
                  <c:v>0</c:v>
                </c:pt>
                <c:pt idx="8697">
                  <c:v>0</c:v>
                </c:pt>
                <c:pt idx="8698">
                  <c:v>0</c:v>
                </c:pt>
                <c:pt idx="8699">
                  <c:v>0</c:v>
                </c:pt>
                <c:pt idx="8700">
                  <c:v>0</c:v>
                </c:pt>
                <c:pt idx="8701">
                  <c:v>0</c:v>
                </c:pt>
                <c:pt idx="8702">
                  <c:v>0</c:v>
                </c:pt>
                <c:pt idx="8703">
                  <c:v>0</c:v>
                </c:pt>
                <c:pt idx="8704">
                  <c:v>0</c:v>
                </c:pt>
                <c:pt idx="8705">
                  <c:v>0</c:v>
                </c:pt>
                <c:pt idx="8706">
                  <c:v>0</c:v>
                </c:pt>
                <c:pt idx="8707">
                  <c:v>0</c:v>
                </c:pt>
                <c:pt idx="8708">
                  <c:v>0</c:v>
                </c:pt>
                <c:pt idx="8709">
                  <c:v>0</c:v>
                </c:pt>
                <c:pt idx="8710">
                  <c:v>0</c:v>
                </c:pt>
                <c:pt idx="8711">
                  <c:v>0</c:v>
                </c:pt>
                <c:pt idx="8712">
                  <c:v>0</c:v>
                </c:pt>
                <c:pt idx="8713">
                  <c:v>0</c:v>
                </c:pt>
                <c:pt idx="8714">
                  <c:v>0</c:v>
                </c:pt>
                <c:pt idx="8715">
                  <c:v>0</c:v>
                </c:pt>
                <c:pt idx="8716">
                  <c:v>0</c:v>
                </c:pt>
                <c:pt idx="8717">
                  <c:v>0</c:v>
                </c:pt>
                <c:pt idx="8718">
                  <c:v>0</c:v>
                </c:pt>
                <c:pt idx="8719">
                  <c:v>0</c:v>
                </c:pt>
                <c:pt idx="8720">
                  <c:v>0</c:v>
                </c:pt>
                <c:pt idx="8721">
                  <c:v>0</c:v>
                </c:pt>
                <c:pt idx="8722">
                  <c:v>0</c:v>
                </c:pt>
                <c:pt idx="8723">
                  <c:v>0</c:v>
                </c:pt>
                <c:pt idx="8724">
                  <c:v>0</c:v>
                </c:pt>
                <c:pt idx="8725">
                  <c:v>0</c:v>
                </c:pt>
                <c:pt idx="8726">
                  <c:v>0</c:v>
                </c:pt>
                <c:pt idx="8727">
                  <c:v>0</c:v>
                </c:pt>
                <c:pt idx="8728">
                  <c:v>0</c:v>
                </c:pt>
                <c:pt idx="8729">
                  <c:v>0</c:v>
                </c:pt>
                <c:pt idx="8730">
                  <c:v>0</c:v>
                </c:pt>
                <c:pt idx="8731">
                  <c:v>0</c:v>
                </c:pt>
                <c:pt idx="8732">
                  <c:v>0</c:v>
                </c:pt>
                <c:pt idx="8733">
                  <c:v>0</c:v>
                </c:pt>
                <c:pt idx="8734">
                  <c:v>0</c:v>
                </c:pt>
                <c:pt idx="8735">
                  <c:v>0</c:v>
                </c:pt>
                <c:pt idx="8736">
                  <c:v>0</c:v>
                </c:pt>
                <c:pt idx="8737">
                  <c:v>0</c:v>
                </c:pt>
                <c:pt idx="8738">
                  <c:v>0</c:v>
                </c:pt>
                <c:pt idx="8739">
                  <c:v>0</c:v>
                </c:pt>
                <c:pt idx="8740">
                  <c:v>0</c:v>
                </c:pt>
                <c:pt idx="8741">
                  <c:v>0</c:v>
                </c:pt>
                <c:pt idx="8742">
                  <c:v>0</c:v>
                </c:pt>
                <c:pt idx="8743">
                  <c:v>0</c:v>
                </c:pt>
                <c:pt idx="8744">
                  <c:v>0</c:v>
                </c:pt>
                <c:pt idx="8745">
                  <c:v>0</c:v>
                </c:pt>
                <c:pt idx="8746">
                  <c:v>0</c:v>
                </c:pt>
                <c:pt idx="8747">
                  <c:v>0</c:v>
                </c:pt>
                <c:pt idx="8748">
                  <c:v>0</c:v>
                </c:pt>
                <c:pt idx="8749">
                  <c:v>0</c:v>
                </c:pt>
                <c:pt idx="8750">
                  <c:v>0</c:v>
                </c:pt>
                <c:pt idx="8751">
                  <c:v>0</c:v>
                </c:pt>
                <c:pt idx="8752">
                  <c:v>0</c:v>
                </c:pt>
                <c:pt idx="8753">
                  <c:v>0</c:v>
                </c:pt>
                <c:pt idx="8754">
                  <c:v>0</c:v>
                </c:pt>
                <c:pt idx="8755">
                  <c:v>0</c:v>
                </c:pt>
                <c:pt idx="8756">
                  <c:v>0</c:v>
                </c:pt>
                <c:pt idx="8757">
                  <c:v>0</c:v>
                </c:pt>
                <c:pt idx="8758">
                  <c:v>0</c:v>
                </c:pt>
                <c:pt idx="8759">
                  <c:v>0</c:v>
                </c:pt>
                <c:pt idx="8760">
                  <c:v>0</c:v>
                </c:pt>
                <c:pt idx="8761">
                  <c:v>0</c:v>
                </c:pt>
                <c:pt idx="8762">
                  <c:v>0</c:v>
                </c:pt>
                <c:pt idx="8763">
                  <c:v>0</c:v>
                </c:pt>
                <c:pt idx="8764">
                  <c:v>0</c:v>
                </c:pt>
                <c:pt idx="8765">
                  <c:v>0</c:v>
                </c:pt>
                <c:pt idx="8766">
                  <c:v>0</c:v>
                </c:pt>
                <c:pt idx="8767">
                  <c:v>0</c:v>
                </c:pt>
                <c:pt idx="8768">
                  <c:v>0</c:v>
                </c:pt>
                <c:pt idx="8769">
                  <c:v>0</c:v>
                </c:pt>
                <c:pt idx="8770">
                  <c:v>0</c:v>
                </c:pt>
                <c:pt idx="8771">
                  <c:v>0</c:v>
                </c:pt>
                <c:pt idx="8772">
                  <c:v>0</c:v>
                </c:pt>
                <c:pt idx="8773">
                  <c:v>0</c:v>
                </c:pt>
                <c:pt idx="8774">
                  <c:v>0</c:v>
                </c:pt>
                <c:pt idx="8775">
                  <c:v>0</c:v>
                </c:pt>
                <c:pt idx="8776">
                  <c:v>0</c:v>
                </c:pt>
                <c:pt idx="8777">
                  <c:v>0</c:v>
                </c:pt>
                <c:pt idx="8778">
                  <c:v>0</c:v>
                </c:pt>
                <c:pt idx="8779">
                  <c:v>0</c:v>
                </c:pt>
                <c:pt idx="8780">
                  <c:v>0</c:v>
                </c:pt>
                <c:pt idx="8781">
                  <c:v>0</c:v>
                </c:pt>
                <c:pt idx="8782">
                  <c:v>0</c:v>
                </c:pt>
                <c:pt idx="8783">
                  <c:v>0</c:v>
                </c:pt>
                <c:pt idx="8784">
                  <c:v>0</c:v>
                </c:pt>
                <c:pt idx="8785">
                  <c:v>0</c:v>
                </c:pt>
                <c:pt idx="8786">
                  <c:v>0</c:v>
                </c:pt>
                <c:pt idx="8787">
                  <c:v>0</c:v>
                </c:pt>
                <c:pt idx="8788">
                  <c:v>0</c:v>
                </c:pt>
                <c:pt idx="8789">
                  <c:v>0</c:v>
                </c:pt>
                <c:pt idx="8790">
                  <c:v>0</c:v>
                </c:pt>
                <c:pt idx="8791">
                  <c:v>0</c:v>
                </c:pt>
                <c:pt idx="8792">
                  <c:v>0</c:v>
                </c:pt>
                <c:pt idx="8793">
                  <c:v>0</c:v>
                </c:pt>
                <c:pt idx="8794">
                  <c:v>0</c:v>
                </c:pt>
                <c:pt idx="8795">
                  <c:v>0</c:v>
                </c:pt>
                <c:pt idx="8796">
                  <c:v>0</c:v>
                </c:pt>
                <c:pt idx="8797">
                  <c:v>0</c:v>
                </c:pt>
                <c:pt idx="8798">
                  <c:v>0</c:v>
                </c:pt>
                <c:pt idx="8799">
                  <c:v>0</c:v>
                </c:pt>
                <c:pt idx="8800">
                  <c:v>0</c:v>
                </c:pt>
                <c:pt idx="8801">
                  <c:v>0</c:v>
                </c:pt>
                <c:pt idx="8802">
                  <c:v>0</c:v>
                </c:pt>
                <c:pt idx="8803">
                  <c:v>0</c:v>
                </c:pt>
                <c:pt idx="8804">
                  <c:v>0</c:v>
                </c:pt>
                <c:pt idx="8805">
                  <c:v>0</c:v>
                </c:pt>
                <c:pt idx="8806">
                  <c:v>0</c:v>
                </c:pt>
                <c:pt idx="8807">
                  <c:v>0</c:v>
                </c:pt>
                <c:pt idx="8808">
                  <c:v>0</c:v>
                </c:pt>
                <c:pt idx="8809">
                  <c:v>0</c:v>
                </c:pt>
                <c:pt idx="8810">
                  <c:v>0</c:v>
                </c:pt>
                <c:pt idx="8811">
                  <c:v>0</c:v>
                </c:pt>
                <c:pt idx="8812">
                  <c:v>0</c:v>
                </c:pt>
                <c:pt idx="8813">
                  <c:v>0</c:v>
                </c:pt>
                <c:pt idx="8814">
                  <c:v>0</c:v>
                </c:pt>
                <c:pt idx="8815">
                  <c:v>0</c:v>
                </c:pt>
                <c:pt idx="8816">
                  <c:v>0</c:v>
                </c:pt>
                <c:pt idx="8817">
                  <c:v>0</c:v>
                </c:pt>
                <c:pt idx="8818">
                  <c:v>0</c:v>
                </c:pt>
                <c:pt idx="8819">
                  <c:v>0</c:v>
                </c:pt>
                <c:pt idx="8820">
                  <c:v>0</c:v>
                </c:pt>
                <c:pt idx="8821">
                  <c:v>0</c:v>
                </c:pt>
                <c:pt idx="8822">
                  <c:v>0</c:v>
                </c:pt>
                <c:pt idx="8823">
                  <c:v>0</c:v>
                </c:pt>
                <c:pt idx="8824">
                  <c:v>0</c:v>
                </c:pt>
                <c:pt idx="8825">
                  <c:v>0</c:v>
                </c:pt>
                <c:pt idx="8826">
                  <c:v>0</c:v>
                </c:pt>
                <c:pt idx="8827">
                  <c:v>0</c:v>
                </c:pt>
                <c:pt idx="8828">
                  <c:v>0</c:v>
                </c:pt>
                <c:pt idx="8829">
                  <c:v>0</c:v>
                </c:pt>
                <c:pt idx="8830">
                  <c:v>0</c:v>
                </c:pt>
                <c:pt idx="8831">
                  <c:v>0</c:v>
                </c:pt>
                <c:pt idx="8832">
                  <c:v>0</c:v>
                </c:pt>
                <c:pt idx="8833">
                  <c:v>0</c:v>
                </c:pt>
                <c:pt idx="8834">
                  <c:v>0</c:v>
                </c:pt>
                <c:pt idx="8835">
                  <c:v>0</c:v>
                </c:pt>
                <c:pt idx="8836">
                  <c:v>0</c:v>
                </c:pt>
                <c:pt idx="8837">
                  <c:v>0</c:v>
                </c:pt>
                <c:pt idx="8838">
                  <c:v>0</c:v>
                </c:pt>
                <c:pt idx="8839">
                  <c:v>0</c:v>
                </c:pt>
                <c:pt idx="8840">
                  <c:v>0</c:v>
                </c:pt>
                <c:pt idx="8841">
                  <c:v>0</c:v>
                </c:pt>
                <c:pt idx="8842">
                  <c:v>0</c:v>
                </c:pt>
                <c:pt idx="8843">
                  <c:v>0</c:v>
                </c:pt>
                <c:pt idx="8844">
                  <c:v>0</c:v>
                </c:pt>
                <c:pt idx="8845">
                  <c:v>0</c:v>
                </c:pt>
                <c:pt idx="8846">
                  <c:v>0</c:v>
                </c:pt>
                <c:pt idx="8847">
                  <c:v>0</c:v>
                </c:pt>
                <c:pt idx="8848">
                  <c:v>0</c:v>
                </c:pt>
                <c:pt idx="8849">
                  <c:v>0</c:v>
                </c:pt>
                <c:pt idx="8850">
                  <c:v>0</c:v>
                </c:pt>
                <c:pt idx="8851">
                  <c:v>0</c:v>
                </c:pt>
                <c:pt idx="8852">
                  <c:v>0</c:v>
                </c:pt>
                <c:pt idx="8853">
                  <c:v>0</c:v>
                </c:pt>
                <c:pt idx="8854">
                  <c:v>0</c:v>
                </c:pt>
                <c:pt idx="8855">
                  <c:v>0</c:v>
                </c:pt>
                <c:pt idx="8856">
                  <c:v>0</c:v>
                </c:pt>
                <c:pt idx="8857">
                  <c:v>0</c:v>
                </c:pt>
                <c:pt idx="8858">
                  <c:v>0</c:v>
                </c:pt>
                <c:pt idx="8859">
                  <c:v>0</c:v>
                </c:pt>
                <c:pt idx="8860">
                  <c:v>0</c:v>
                </c:pt>
                <c:pt idx="8861">
                  <c:v>0</c:v>
                </c:pt>
                <c:pt idx="8862">
                  <c:v>0</c:v>
                </c:pt>
                <c:pt idx="8863">
                  <c:v>0</c:v>
                </c:pt>
                <c:pt idx="8864">
                  <c:v>0</c:v>
                </c:pt>
                <c:pt idx="8865">
                  <c:v>0</c:v>
                </c:pt>
                <c:pt idx="8866">
                  <c:v>0</c:v>
                </c:pt>
                <c:pt idx="8867">
                  <c:v>0</c:v>
                </c:pt>
                <c:pt idx="8868">
                  <c:v>0</c:v>
                </c:pt>
                <c:pt idx="8869">
                  <c:v>0</c:v>
                </c:pt>
                <c:pt idx="8870">
                  <c:v>0</c:v>
                </c:pt>
                <c:pt idx="8871">
                  <c:v>0</c:v>
                </c:pt>
                <c:pt idx="8872">
                  <c:v>0</c:v>
                </c:pt>
                <c:pt idx="8873">
                  <c:v>0</c:v>
                </c:pt>
                <c:pt idx="8874">
                  <c:v>0</c:v>
                </c:pt>
                <c:pt idx="8875">
                  <c:v>0</c:v>
                </c:pt>
                <c:pt idx="8876">
                  <c:v>0</c:v>
                </c:pt>
                <c:pt idx="8877">
                  <c:v>0</c:v>
                </c:pt>
                <c:pt idx="8878">
                  <c:v>0</c:v>
                </c:pt>
                <c:pt idx="8879">
                  <c:v>0</c:v>
                </c:pt>
                <c:pt idx="8880">
                  <c:v>0</c:v>
                </c:pt>
                <c:pt idx="8881">
                  <c:v>0</c:v>
                </c:pt>
                <c:pt idx="8882">
                  <c:v>0</c:v>
                </c:pt>
                <c:pt idx="8883">
                  <c:v>0</c:v>
                </c:pt>
                <c:pt idx="8884">
                  <c:v>0</c:v>
                </c:pt>
                <c:pt idx="8885">
                  <c:v>0</c:v>
                </c:pt>
                <c:pt idx="8886">
                  <c:v>0</c:v>
                </c:pt>
                <c:pt idx="8887">
                  <c:v>0</c:v>
                </c:pt>
                <c:pt idx="8888">
                  <c:v>0</c:v>
                </c:pt>
                <c:pt idx="8889">
                  <c:v>0</c:v>
                </c:pt>
                <c:pt idx="8890">
                  <c:v>0</c:v>
                </c:pt>
                <c:pt idx="8891">
                  <c:v>0</c:v>
                </c:pt>
                <c:pt idx="8892">
                  <c:v>0</c:v>
                </c:pt>
                <c:pt idx="8893">
                  <c:v>0</c:v>
                </c:pt>
                <c:pt idx="8894">
                  <c:v>0</c:v>
                </c:pt>
                <c:pt idx="8895">
                  <c:v>0</c:v>
                </c:pt>
                <c:pt idx="8896">
                  <c:v>0</c:v>
                </c:pt>
                <c:pt idx="8897">
                  <c:v>0</c:v>
                </c:pt>
                <c:pt idx="8898">
                  <c:v>0</c:v>
                </c:pt>
                <c:pt idx="8899">
                  <c:v>0</c:v>
                </c:pt>
                <c:pt idx="8900">
                  <c:v>0</c:v>
                </c:pt>
                <c:pt idx="8901">
                  <c:v>0</c:v>
                </c:pt>
                <c:pt idx="8902">
                  <c:v>0</c:v>
                </c:pt>
                <c:pt idx="8903">
                  <c:v>0</c:v>
                </c:pt>
                <c:pt idx="8904">
                  <c:v>0</c:v>
                </c:pt>
                <c:pt idx="8905">
                  <c:v>0</c:v>
                </c:pt>
                <c:pt idx="8906">
                  <c:v>0</c:v>
                </c:pt>
                <c:pt idx="8907">
                  <c:v>0</c:v>
                </c:pt>
                <c:pt idx="8908">
                  <c:v>0</c:v>
                </c:pt>
                <c:pt idx="8909">
                  <c:v>0</c:v>
                </c:pt>
                <c:pt idx="8910">
                  <c:v>0</c:v>
                </c:pt>
                <c:pt idx="8911">
                  <c:v>0</c:v>
                </c:pt>
                <c:pt idx="8912">
                  <c:v>0</c:v>
                </c:pt>
                <c:pt idx="8913">
                  <c:v>0</c:v>
                </c:pt>
                <c:pt idx="8914">
                  <c:v>0</c:v>
                </c:pt>
                <c:pt idx="8915">
                  <c:v>0</c:v>
                </c:pt>
                <c:pt idx="8916">
                  <c:v>0</c:v>
                </c:pt>
                <c:pt idx="8917">
                  <c:v>0</c:v>
                </c:pt>
                <c:pt idx="8918">
                  <c:v>0</c:v>
                </c:pt>
                <c:pt idx="8919">
                  <c:v>0</c:v>
                </c:pt>
                <c:pt idx="8920">
                  <c:v>0</c:v>
                </c:pt>
                <c:pt idx="8921">
                  <c:v>0</c:v>
                </c:pt>
                <c:pt idx="8922">
                  <c:v>0</c:v>
                </c:pt>
                <c:pt idx="8923">
                  <c:v>0</c:v>
                </c:pt>
                <c:pt idx="8924">
                  <c:v>0</c:v>
                </c:pt>
                <c:pt idx="8925">
                  <c:v>0</c:v>
                </c:pt>
                <c:pt idx="8926">
                  <c:v>0</c:v>
                </c:pt>
                <c:pt idx="8927">
                  <c:v>0</c:v>
                </c:pt>
                <c:pt idx="8928">
                  <c:v>0</c:v>
                </c:pt>
                <c:pt idx="8929">
                  <c:v>0</c:v>
                </c:pt>
                <c:pt idx="8930">
                  <c:v>0</c:v>
                </c:pt>
                <c:pt idx="8931">
                  <c:v>0</c:v>
                </c:pt>
                <c:pt idx="8932">
                  <c:v>0</c:v>
                </c:pt>
                <c:pt idx="8933">
                  <c:v>0</c:v>
                </c:pt>
                <c:pt idx="8934">
                  <c:v>0</c:v>
                </c:pt>
                <c:pt idx="8935">
                  <c:v>0</c:v>
                </c:pt>
                <c:pt idx="8936">
                  <c:v>0</c:v>
                </c:pt>
                <c:pt idx="8937">
                  <c:v>0</c:v>
                </c:pt>
                <c:pt idx="8938">
                  <c:v>0</c:v>
                </c:pt>
                <c:pt idx="8939">
                  <c:v>0</c:v>
                </c:pt>
                <c:pt idx="8940">
                  <c:v>0</c:v>
                </c:pt>
                <c:pt idx="8941">
                  <c:v>0</c:v>
                </c:pt>
                <c:pt idx="8942">
                  <c:v>0</c:v>
                </c:pt>
                <c:pt idx="8943">
                  <c:v>0</c:v>
                </c:pt>
                <c:pt idx="8944">
                  <c:v>0</c:v>
                </c:pt>
                <c:pt idx="8945">
                  <c:v>0</c:v>
                </c:pt>
                <c:pt idx="8946">
                  <c:v>0</c:v>
                </c:pt>
                <c:pt idx="8947">
                  <c:v>0</c:v>
                </c:pt>
                <c:pt idx="8948">
                  <c:v>0</c:v>
                </c:pt>
                <c:pt idx="8949">
                  <c:v>0</c:v>
                </c:pt>
                <c:pt idx="8950">
                  <c:v>0</c:v>
                </c:pt>
                <c:pt idx="8951">
                  <c:v>0</c:v>
                </c:pt>
                <c:pt idx="8952">
                  <c:v>0</c:v>
                </c:pt>
                <c:pt idx="8953">
                  <c:v>0</c:v>
                </c:pt>
                <c:pt idx="8954">
                  <c:v>0</c:v>
                </c:pt>
                <c:pt idx="8955">
                  <c:v>0</c:v>
                </c:pt>
                <c:pt idx="8956">
                  <c:v>0</c:v>
                </c:pt>
                <c:pt idx="8957">
                  <c:v>0</c:v>
                </c:pt>
                <c:pt idx="8958">
                  <c:v>0</c:v>
                </c:pt>
                <c:pt idx="8959">
                  <c:v>0</c:v>
                </c:pt>
                <c:pt idx="8960">
                  <c:v>0</c:v>
                </c:pt>
                <c:pt idx="8961">
                  <c:v>0</c:v>
                </c:pt>
                <c:pt idx="8962">
                  <c:v>0</c:v>
                </c:pt>
                <c:pt idx="8963">
                  <c:v>0</c:v>
                </c:pt>
                <c:pt idx="8964">
                  <c:v>0</c:v>
                </c:pt>
                <c:pt idx="8965">
                  <c:v>0</c:v>
                </c:pt>
                <c:pt idx="8966">
                  <c:v>0</c:v>
                </c:pt>
                <c:pt idx="8967">
                  <c:v>0</c:v>
                </c:pt>
                <c:pt idx="8968">
                  <c:v>0</c:v>
                </c:pt>
                <c:pt idx="8969">
                  <c:v>0</c:v>
                </c:pt>
                <c:pt idx="8970">
                  <c:v>0</c:v>
                </c:pt>
                <c:pt idx="8971">
                  <c:v>0</c:v>
                </c:pt>
                <c:pt idx="8972">
                  <c:v>0</c:v>
                </c:pt>
                <c:pt idx="8973">
                  <c:v>0</c:v>
                </c:pt>
                <c:pt idx="8974">
                  <c:v>0</c:v>
                </c:pt>
                <c:pt idx="8975">
                  <c:v>0</c:v>
                </c:pt>
                <c:pt idx="8976">
                  <c:v>0</c:v>
                </c:pt>
                <c:pt idx="8977">
                  <c:v>0</c:v>
                </c:pt>
                <c:pt idx="8978">
                  <c:v>0</c:v>
                </c:pt>
                <c:pt idx="8979">
                  <c:v>0</c:v>
                </c:pt>
                <c:pt idx="8980">
                  <c:v>0</c:v>
                </c:pt>
                <c:pt idx="8981">
                  <c:v>0</c:v>
                </c:pt>
                <c:pt idx="8982">
                  <c:v>0</c:v>
                </c:pt>
                <c:pt idx="8983">
                  <c:v>0</c:v>
                </c:pt>
                <c:pt idx="8984">
                  <c:v>0</c:v>
                </c:pt>
                <c:pt idx="8985">
                  <c:v>0</c:v>
                </c:pt>
                <c:pt idx="8986">
                  <c:v>0</c:v>
                </c:pt>
                <c:pt idx="8987">
                  <c:v>0</c:v>
                </c:pt>
                <c:pt idx="8988">
                  <c:v>0</c:v>
                </c:pt>
                <c:pt idx="8989">
                  <c:v>0</c:v>
                </c:pt>
                <c:pt idx="8990">
                  <c:v>0</c:v>
                </c:pt>
                <c:pt idx="8991">
                  <c:v>0</c:v>
                </c:pt>
                <c:pt idx="8992">
                  <c:v>0</c:v>
                </c:pt>
                <c:pt idx="8993">
                  <c:v>0</c:v>
                </c:pt>
                <c:pt idx="8994">
                  <c:v>0</c:v>
                </c:pt>
                <c:pt idx="8995">
                  <c:v>0</c:v>
                </c:pt>
                <c:pt idx="8996">
                  <c:v>0</c:v>
                </c:pt>
                <c:pt idx="8997">
                  <c:v>0</c:v>
                </c:pt>
                <c:pt idx="8998">
                  <c:v>0</c:v>
                </c:pt>
                <c:pt idx="8999">
                  <c:v>0</c:v>
                </c:pt>
                <c:pt idx="9000">
                  <c:v>0</c:v>
                </c:pt>
                <c:pt idx="9001">
                  <c:v>0</c:v>
                </c:pt>
                <c:pt idx="9002">
                  <c:v>0</c:v>
                </c:pt>
                <c:pt idx="9003">
                  <c:v>0</c:v>
                </c:pt>
                <c:pt idx="9004">
                  <c:v>0</c:v>
                </c:pt>
                <c:pt idx="9005">
                  <c:v>0</c:v>
                </c:pt>
                <c:pt idx="9006">
                  <c:v>0</c:v>
                </c:pt>
                <c:pt idx="9007">
                  <c:v>0</c:v>
                </c:pt>
                <c:pt idx="9008">
                  <c:v>0</c:v>
                </c:pt>
                <c:pt idx="9009">
                  <c:v>0</c:v>
                </c:pt>
                <c:pt idx="9010">
                  <c:v>0</c:v>
                </c:pt>
                <c:pt idx="9011">
                  <c:v>0</c:v>
                </c:pt>
                <c:pt idx="9012">
                  <c:v>0</c:v>
                </c:pt>
                <c:pt idx="9013">
                  <c:v>0</c:v>
                </c:pt>
                <c:pt idx="9014">
                  <c:v>0</c:v>
                </c:pt>
                <c:pt idx="9015">
                  <c:v>0</c:v>
                </c:pt>
                <c:pt idx="9016">
                  <c:v>0</c:v>
                </c:pt>
                <c:pt idx="9017">
                  <c:v>0</c:v>
                </c:pt>
                <c:pt idx="9018">
                  <c:v>0</c:v>
                </c:pt>
                <c:pt idx="9019">
                  <c:v>0</c:v>
                </c:pt>
                <c:pt idx="9020">
                  <c:v>0</c:v>
                </c:pt>
                <c:pt idx="9021">
                  <c:v>0</c:v>
                </c:pt>
                <c:pt idx="9022">
                  <c:v>0</c:v>
                </c:pt>
                <c:pt idx="9023">
                  <c:v>0</c:v>
                </c:pt>
                <c:pt idx="9024">
                  <c:v>0</c:v>
                </c:pt>
                <c:pt idx="9025">
                  <c:v>0</c:v>
                </c:pt>
                <c:pt idx="9026">
                  <c:v>0</c:v>
                </c:pt>
                <c:pt idx="9027">
                  <c:v>0</c:v>
                </c:pt>
                <c:pt idx="9028">
                  <c:v>0</c:v>
                </c:pt>
                <c:pt idx="9029">
                  <c:v>0</c:v>
                </c:pt>
                <c:pt idx="9030">
                  <c:v>0</c:v>
                </c:pt>
                <c:pt idx="9031">
                  <c:v>0</c:v>
                </c:pt>
                <c:pt idx="9032">
                  <c:v>0</c:v>
                </c:pt>
                <c:pt idx="9033">
                  <c:v>0</c:v>
                </c:pt>
                <c:pt idx="9034">
                  <c:v>0</c:v>
                </c:pt>
                <c:pt idx="9035">
                  <c:v>0</c:v>
                </c:pt>
                <c:pt idx="9036">
                  <c:v>0</c:v>
                </c:pt>
                <c:pt idx="9037">
                  <c:v>0</c:v>
                </c:pt>
                <c:pt idx="9038">
                  <c:v>0</c:v>
                </c:pt>
                <c:pt idx="9039">
                  <c:v>0</c:v>
                </c:pt>
                <c:pt idx="9040">
                  <c:v>0</c:v>
                </c:pt>
                <c:pt idx="9041">
                  <c:v>0</c:v>
                </c:pt>
                <c:pt idx="9042">
                  <c:v>0</c:v>
                </c:pt>
                <c:pt idx="9043">
                  <c:v>0</c:v>
                </c:pt>
                <c:pt idx="9044">
                  <c:v>0</c:v>
                </c:pt>
                <c:pt idx="9045">
                  <c:v>0</c:v>
                </c:pt>
                <c:pt idx="9046">
                  <c:v>0</c:v>
                </c:pt>
                <c:pt idx="9047">
                  <c:v>0</c:v>
                </c:pt>
                <c:pt idx="9048">
                  <c:v>0</c:v>
                </c:pt>
                <c:pt idx="9049">
                  <c:v>0</c:v>
                </c:pt>
                <c:pt idx="9050">
                  <c:v>0</c:v>
                </c:pt>
                <c:pt idx="9051">
                  <c:v>0</c:v>
                </c:pt>
                <c:pt idx="9052">
                  <c:v>0</c:v>
                </c:pt>
                <c:pt idx="9053">
                  <c:v>0</c:v>
                </c:pt>
                <c:pt idx="9054">
                  <c:v>0</c:v>
                </c:pt>
                <c:pt idx="9055">
                  <c:v>0</c:v>
                </c:pt>
                <c:pt idx="9056">
                  <c:v>0</c:v>
                </c:pt>
                <c:pt idx="9057">
                  <c:v>0</c:v>
                </c:pt>
                <c:pt idx="9058">
                  <c:v>0</c:v>
                </c:pt>
                <c:pt idx="9059">
                  <c:v>0</c:v>
                </c:pt>
                <c:pt idx="9060">
                  <c:v>0</c:v>
                </c:pt>
                <c:pt idx="9061">
                  <c:v>0</c:v>
                </c:pt>
                <c:pt idx="9062">
                  <c:v>0</c:v>
                </c:pt>
                <c:pt idx="9063">
                  <c:v>0</c:v>
                </c:pt>
                <c:pt idx="9064">
                  <c:v>0</c:v>
                </c:pt>
                <c:pt idx="9065">
                  <c:v>0</c:v>
                </c:pt>
                <c:pt idx="9066">
                  <c:v>0</c:v>
                </c:pt>
                <c:pt idx="9067">
                  <c:v>0</c:v>
                </c:pt>
                <c:pt idx="9068">
                  <c:v>0</c:v>
                </c:pt>
                <c:pt idx="9069">
                  <c:v>0</c:v>
                </c:pt>
                <c:pt idx="9070">
                  <c:v>0</c:v>
                </c:pt>
                <c:pt idx="9071">
                  <c:v>0</c:v>
                </c:pt>
                <c:pt idx="9072">
                  <c:v>0</c:v>
                </c:pt>
                <c:pt idx="9073">
                  <c:v>0</c:v>
                </c:pt>
                <c:pt idx="9074">
                  <c:v>0</c:v>
                </c:pt>
                <c:pt idx="9075">
                  <c:v>0</c:v>
                </c:pt>
                <c:pt idx="9076">
                  <c:v>0</c:v>
                </c:pt>
                <c:pt idx="9077">
                  <c:v>0</c:v>
                </c:pt>
                <c:pt idx="9078">
                  <c:v>0</c:v>
                </c:pt>
                <c:pt idx="9079">
                  <c:v>0</c:v>
                </c:pt>
                <c:pt idx="9080">
                  <c:v>0</c:v>
                </c:pt>
                <c:pt idx="9081">
                  <c:v>0</c:v>
                </c:pt>
                <c:pt idx="9082">
                  <c:v>0</c:v>
                </c:pt>
                <c:pt idx="9083">
                  <c:v>0</c:v>
                </c:pt>
                <c:pt idx="9084">
                  <c:v>0</c:v>
                </c:pt>
                <c:pt idx="9085">
                  <c:v>0</c:v>
                </c:pt>
                <c:pt idx="9086">
                  <c:v>0</c:v>
                </c:pt>
                <c:pt idx="9087">
                  <c:v>0</c:v>
                </c:pt>
                <c:pt idx="9088">
                  <c:v>0</c:v>
                </c:pt>
                <c:pt idx="9089">
                  <c:v>0</c:v>
                </c:pt>
                <c:pt idx="9090">
                  <c:v>0</c:v>
                </c:pt>
                <c:pt idx="9091">
                  <c:v>0</c:v>
                </c:pt>
                <c:pt idx="9092">
                  <c:v>0</c:v>
                </c:pt>
                <c:pt idx="9093">
                  <c:v>0</c:v>
                </c:pt>
                <c:pt idx="9094">
                  <c:v>0</c:v>
                </c:pt>
                <c:pt idx="9095">
                  <c:v>0</c:v>
                </c:pt>
                <c:pt idx="9096">
                  <c:v>0</c:v>
                </c:pt>
                <c:pt idx="9097">
                  <c:v>0</c:v>
                </c:pt>
                <c:pt idx="9098">
                  <c:v>0</c:v>
                </c:pt>
                <c:pt idx="9099">
                  <c:v>0</c:v>
                </c:pt>
                <c:pt idx="9100">
                  <c:v>0</c:v>
                </c:pt>
                <c:pt idx="9101">
                  <c:v>0</c:v>
                </c:pt>
                <c:pt idx="9102">
                  <c:v>0</c:v>
                </c:pt>
                <c:pt idx="9103">
                  <c:v>0</c:v>
                </c:pt>
                <c:pt idx="9104">
                  <c:v>0</c:v>
                </c:pt>
                <c:pt idx="9105">
                  <c:v>0</c:v>
                </c:pt>
                <c:pt idx="9106">
                  <c:v>0</c:v>
                </c:pt>
                <c:pt idx="9107">
                  <c:v>0</c:v>
                </c:pt>
                <c:pt idx="9108">
                  <c:v>0</c:v>
                </c:pt>
                <c:pt idx="9109">
                  <c:v>0</c:v>
                </c:pt>
                <c:pt idx="9110">
                  <c:v>0</c:v>
                </c:pt>
                <c:pt idx="9111">
                  <c:v>0</c:v>
                </c:pt>
                <c:pt idx="9112">
                  <c:v>0</c:v>
                </c:pt>
                <c:pt idx="9113">
                  <c:v>0</c:v>
                </c:pt>
                <c:pt idx="9114">
                  <c:v>0</c:v>
                </c:pt>
                <c:pt idx="9115">
                  <c:v>0</c:v>
                </c:pt>
                <c:pt idx="9116">
                  <c:v>0</c:v>
                </c:pt>
                <c:pt idx="9117">
                  <c:v>0</c:v>
                </c:pt>
                <c:pt idx="9118">
                  <c:v>0</c:v>
                </c:pt>
                <c:pt idx="9119">
                  <c:v>0</c:v>
                </c:pt>
                <c:pt idx="9120">
                  <c:v>0</c:v>
                </c:pt>
                <c:pt idx="9121">
                  <c:v>0</c:v>
                </c:pt>
                <c:pt idx="9122">
                  <c:v>0</c:v>
                </c:pt>
                <c:pt idx="9123">
                  <c:v>0</c:v>
                </c:pt>
                <c:pt idx="9124">
                  <c:v>0</c:v>
                </c:pt>
                <c:pt idx="9125">
                  <c:v>0</c:v>
                </c:pt>
                <c:pt idx="9126">
                  <c:v>0</c:v>
                </c:pt>
                <c:pt idx="9127">
                  <c:v>0</c:v>
                </c:pt>
                <c:pt idx="9128">
                  <c:v>0</c:v>
                </c:pt>
                <c:pt idx="9129">
                  <c:v>0</c:v>
                </c:pt>
                <c:pt idx="9130">
                  <c:v>0</c:v>
                </c:pt>
                <c:pt idx="9131">
                  <c:v>0</c:v>
                </c:pt>
                <c:pt idx="9132">
                  <c:v>0</c:v>
                </c:pt>
                <c:pt idx="9133">
                  <c:v>0</c:v>
                </c:pt>
                <c:pt idx="9134">
                  <c:v>0</c:v>
                </c:pt>
                <c:pt idx="9135">
                  <c:v>0</c:v>
                </c:pt>
                <c:pt idx="9136">
                  <c:v>0</c:v>
                </c:pt>
                <c:pt idx="9137">
                  <c:v>0</c:v>
                </c:pt>
                <c:pt idx="9138">
                  <c:v>0</c:v>
                </c:pt>
                <c:pt idx="9139">
                  <c:v>0</c:v>
                </c:pt>
                <c:pt idx="9140">
                  <c:v>0</c:v>
                </c:pt>
                <c:pt idx="9141">
                  <c:v>0</c:v>
                </c:pt>
                <c:pt idx="9142">
                  <c:v>0</c:v>
                </c:pt>
                <c:pt idx="9143">
                  <c:v>0</c:v>
                </c:pt>
                <c:pt idx="9144">
                  <c:v>0</c:v>
                </c:pt>
                <c:pt idx="9145">
                  <c:v>0</c:v>
                </c:pt>
                <c:pt idx="9146">
                  <c:v>0</c:v>
                </c:pt>
                <c:pt idx="9147">
                  <c:v>0</c:v>
                </c:pt>
                <c:pt idx="9148">
                  <c:v>0</c:v>
                </c:pt>
                <c:pt idx="9149">
                  <c:v>0</c:v>
                </c:pt>
                <c:pt idx="9150">
                  <c:v>0</c:v>
                </c:pt>
                <c:pt idx="9151">
                  <c:v>0</c:v>
                </c:pt>
                <c:pt idx="9152">
                  <c:v>0</c:v>
                </c:pt>
                <c:pt idx="9153">
                  <c:v>0</c:v>
                </c:pt>
                <c:pt idx="9154">
                  <c:v>0</c:v>
                </c:pt>
                <c:pt idx="9155">
                  <c:v>0</c:v>
                </c:pt>
                <c:pt idx="9156">
                  <c:v>0</c:v>
                </c:pt>
                <c:pt idx="9157">
                  <c:v>0</c:v>
                </c:pt>
                <c:pt idx="9158">
                  <c:v>0</c:v>
                </c:pt>
                <c:pt idx="9159">
                  <c:v>0</c:v>
                </c:pt>
                <c:pt idx="9160">
                  <c:v>0</c:v>
                </c:pt>
                <c:pt idx="9161">
                  <c:v>0</c:v>
                </c:pt>
                <c:pt idx="9162">
                  <c:v>0</c:v>
                </c:pt>
                <c:pt idx="9163">
                  <c:v>0</c:v>
                </c:pt>
                <c:pt idx="9164">
                  <c:v>0</c:v>
                </c:pt>
                <c:pt idx="9165">
                  <c:v>0</c:v>
                </c:pt>
                <c:pt idx="9166">
                  <c:v>0</c:v>
                </c:pt>
                <c:pt idx="9167">
                  <c:v>0</c:v>
                </c:pt>
                <c:pt idx="9168">
                  <c:v>0</c:v>
                </c:pt>
                <c:pt idx="9169">
                  <c:v>0</c:v>
                </c:pt>
                <c:pt idx="9170">
                  <c:v>0</c:v>
                </c:pt>
                <c:pt idx="9171">
                  <c:v>0</c:v>
                </c:pt>
                <c:pt idx="9172">
                  <c:v>0</c:v>
                </c:pt>
                <c:pt idx="9173">
                  <c:v>0</c:v>
                </c:pt>
                <c:pt idx="9174">
                  <c:v>0</c:v>
                </c:pt>
                <c:pt idx="9175">
                  <c:v>0</c:v>
                </c:pt>
                <c:pt idx="9176">
                  <c:v>0</c:v>
                </c:pt>
                <c:pt idx="9177">
                  <c:v>0</c:v>
                </c:pt>
                <c:pt idx="9178">
                  <c:v>0</c:v>
                </c:pt>
                <c:pt idx="9179">
                  <c:v>0</c:v>
                </c:pt>
                <c:pt idx="9180">
                  <c:v>0</c:v>
                </c:pt>
                <c:pt idx="9181">
                  <c:v>0</c:v>
                </c:pt>
                <c:pt idx="9182">
                  <c:v>0</c:v>
                </c:pt>
                <c:pt idx="9183">
                  <c:v>0</c:v>
                </c:pt>
                <c:pt idx="9184">
                  <c:v>0</c:v>
                </c:pt>
                <c:pt idx="9185">
                  <c:v>0</c:v>
                </c:pt>
                <c:pt idx="9186">
                  <c:v>0</c:v>
                </c:pt>
                <c:pt idx="9187">
                  <c:v>0</c:v>
                </c:pt>
                <c:pt idx="9188">
                  <c:v>0</c:v>
                </c:pt>
                <c:pt idx="9189">
                  <c:v>0</c:v>
                </c:pt>
                <c:pt idx="9190">
                  <c:v>0</c:v>
                </c:pt>
                <c:pt idx="9191">
                  <c:v>0</c:v>
                </c:pt>
                <c:pt idx="9192">
                  <c:v>0</c:v>
                </c:pt>
                <c:pt idx="9193">
                  <c:v>0</c:v>
                </c:pt>
                <c:pt idx="9194">
                  <c:v>0</c:v>
                </c:pt>
                <c:pt idx="9195">
                  <c:v>0</c:v>
                </c:pt>
                <c:pt idx="9196">
                  <c:v>0</c:v>
                </c:pt>
                <c:pt idx="9197">
                  <c:v>0</c:v>
                </c:pt>
                <c:pt idx="9198">
                  <c:v>0</c:v>
                </c:pt>
                <c:pt idx="9199">
                  <c:v>0</c:v>
                </c:pt>
                <c:pt idx="9200">
                  <c:v>0</c:v>
                </c:pt>
                <c:pt idx="9201">
                  <c:v>0</c:v>
                </c:pt>
                <c:pt idx="9202">
                  <c:v>0</c:v>
                </c:pt>
                <c:pt idx="9203">
                  <c:v>0</c:v>
                </c:pt>
                <c:pt idx="9204">
                  <c:v>0</c:v>
                </c:pt>
                <c:pt idx="9205">
                  <c:v>0</c:v>
                </c:pt>
                <c:pt idx="9206">
                  <c:v>0</c:v>
                </c:pt>
                <c:pt idx="9207">
                  <c:v>0</c:v>
                </c:pt>
                <c:pt idx="9208">
                  <c:v>0</c:v>
                </c:pt>
                <c:pt idx="9209">
                  <c:v>0</c:v>
                </c:pt>
                <c:pt idx="9210">
                  <c:v>0</c:v>
                </c:pt>
                <c:pt idx="9211">
                  <c:v>0</c:v>
                </c:pt>
                <c:pt idx="9212">
                  <c:v>0</c:v>
                </c:pt>
                <c:pt idx="9213">
                  <c:v>0</c:v>
                </c:pt>
                <c:pt idx="9214">
                  <c:v>0</c:v>
                </c:pt>
                <c:pt idx="9215">
                  <c:v>0</c:v>
                </c:pt>
                <c:pt idx="9216">
                  <c:v>0</c:v>
                </c:pt>
                <c:pt idx="9217">
                  <c:v>0</c:v>
                </c:pt>
                <c:pt idx="9218">
                  <c:v>0</c:v>
                </c:pt>
                <c:pt idx="9219">
                  <c:v>0</c:v>
                </c:pt>
                <c:pt idx="9220">
                  <c:v>0</c:v>
                </c:pt>
                <c:pt idx="9221">
                  <c:v>0</c:v>
                </c:pt>
                <c:pt idx="9222">
                  <c:v>0</c:v>
                </c:pt>
                <c:pt idx="9223">
                  <c:v>0</c:v>
                </c:pt>
                <c:pt idx="9224">
                  <c:v>0</c:v>
                </c:pt>
                <c:pt idx="9225">
                  <c:v>0</c:v>
                </c:pt>
                <c:pt idx="9226">
                  <c:v>0</c:v>
                </c:pt>
                <c:pt idx="9227">
                  <c:v>0</c:v>
                </c:pt>
                <c:pt idx="9228">
                  <c:v>0</c:v>
                </c:pt>
                <c:pt idx="9229">
                  <c:v>0</c:v>
                </c:pt>
                <c:pt idx="9230">
                  <c:v>0</c:v>
                </c:pt>
                <c:pt idx="9231">
                  <c:v>0</c:v>
                </c:pt>
                <c:pt idx="9232">
                  <c:v>0</c:v>
                </c:pt>
                <c:pt idx="9233">
                  <c:v>0</c:v>
                </c:pt>
                <c:pt idx="9234">
                  <c:v>0</c:v>
                </c:pt>
                <c:pt idx="9235">
                  <c:v>0</c:v>
                </c:pt>
                <c:pt idx="9236">
                  <c:v>0</c:v>
                </c:pt>
                <c:pt idx="9237">
                  <c:v>0</c:v>
                </c:pt>
                <c:pt idx="9238">
                  <c:v>0</c:v>
                </c:pt>
                <c:pt idx="9239">
                  <c:v>0</c:v>
                </c:pt>
                <c:pt idx="9240">
                  <c:v>0</c:v>
                </c:pt>
                <c:pt idx="9241">
                  <c:v>0</c:v>
                </c:pt>
                <c:pt idx="9242">
                  <c:v>0</c:v>
                </c:pt>
                <c:pt idx="9243">
                  <c:v>0</c:v>
                </c:pt>
                <c:pt idx="9244">
                  <c:v>0</c:v>
                </c:pt>
                <c:pt idx="9245">
                  <c:v>0</c:v>
                </c:pt>
                <c:pt idx="9246">
                  <c:v>0</c:v>
                </c:pt>
                <c:pt idx="9247">
                  <c:v>0</c:v>
                </c:pt>
                <c:pt idx="9248">
                  <c:v>0</c:v>
                </c:pt>
                <c:pt idx="9249">
                  <c:v>0</c:v>
                </c:pt>
                <c:pt idx="9250">
                  <c:v>0</c:v>
                </c:pt>
                <c:pt idx="9251">
                  <c:v>0</c:v>
                </c:pt>
                <c:pt idx="9252">
                  <c:v>0</c:v>
                </c:pt>
                <c:pt idx="9253">
                  <c:v>0</c:v>
                </c:pt>
                <c:pt idx="9254">
                  <c:v>0</c:v>
                </c:pt>
                <c:pt idx="9255">
                  <c:v>0</c:v>
                </c:pt>
                <c:pt idx="9256">
                  <c:v>0</c:v>
                </c:pt>
                <c:pt idx="9257">
                  <c:v>0</c:v>
                </c:pt>
                <c:pt idx="9258">
                  <c:v>0</c:v>
                </c:pt>
                <c:pt idx="9259">
                  <c:v>0</c:v>
                </c:pt>
                <c:pt idx="9260">
                  <c:v>0</c:v>
                </c:pt>
                <c:pt idx="9261">
                  <c:v>0</c:v>
                </c:pt>
                <c:pt idx="9262">
                  <c:v>0</c:v>
                </c:pt>
                <c:pt idx="9263">
                  <c:v>0</c:v>
                </c:pt>
                <c:pt idx="9264">
                  <c:v>0</c:v>
                </c:pt>
                <c:pt idx="9265">
                  <c:v>0</c:v>
                </c:pt>
                <c:pt idx="9266">
                  <c:v>0</c:v>
                </c:pt>
                <c:pt idx="9267">
                  <c:v>0</c:v>
                </c:pt>
                <c:pt idx="9268">
                  <c:v>0</c:v>
                </c:pt>
                <c:pt idx="9269">
                  <c:v>0</c:v>
                </c:pt>
                <c:pt idx="9270">
                  <c:v>0</c:v>
                </c:pt>
                <c:pt idx="9271">
                  <c:v>0</c:v>
                </c:pt>
                <c:pt idx="9272">
                  <c:v>0</c:v>
                </c:pt>
                <c:pt idx="9273">
                  <c:v>0</c:v>
                </c:pt>
                <c:pt idx="9274">
                  <c:v>0</c:v>
                </c:pt>
                <c:pt idx="9275">
                  <c:v>0</c:v>
                </c:pt>
                <c:pt idx="9276">
                  <c:v>0</c:v>
                </c:pt>
                <c:pt idx="9277">
                  <c:v>0</c:v>
                </c:pt>
                <c:pt idx="9278">
                  <c:v>0</c:v>
                </c:pt>
                <c:pt idx="9279">
                  <c:v>0</c:v>
                </c:pt>
                <c:pt idx="9280">
                  <c:v>0</c:v>
                </c:pt>
                <c:pt idx="9281">
                  <c:v>0</c:v>
                </c:pt>
                <c:pt idx="9282">
                  <c:v>0</c:v>
                </c:pt>
                <c:pt idx="9283">
                  <c:v>0</c:v>
                </c:pt>
                <c:pt idx="9284">
                  <c:v>0</c:v>
                </c:pt>
                <c:pt idx="9285">
                  <c:v>0</c:v>
                </c:pt>
                <c:pt idx="9286">
                  <c:v>0</c:v>
                </c:pt>
                <c:pt idx="9287">
                  <c:v>0</c:v>
                </c:pt>
                <c:pt idx="9288">
                  <c:v>0</c:v>
                </c:pt>
                <c:pt idx="9289">
                  <c:v>0</c:v>
                </c:pt>
                <c:pt idx="9290">
                  <c:v>0</c:v>
                </c:pt>
                <c:pt idx="9291">
                  <c:v>0</c:v>
                </c:pt>
                <c:pt idx="9292">
                  <c:v>0</c:v>
                </c:pt>
                <c:pt idx="9293">
                  <c:v>0</c:v>
                </c:pt>
                <c:pt idx="9294">
                  <c:v>0</c:v>
                </c:pt>
                <c:pt idx="9295">
                  <c:v>0</c:v>
                </c:pt>
                <c:pt idx="9296">
                  <c:v>0</c:v>
                </c:pt>
                <c:pt idx="9297">
                  <c:v>0</c:v>
                </c:pt>
                <c:pt idx="9298">
                  <c:v>0</c:v>
                </c:pt>
                <c:pt idx="9299">
                  <c:v>0</c:v>
                </c:pt>
                <c:pt idx="9300">
                  <c:v>0</c:v>
                </c:pt>
                <c:pt idx="9301">
                  <c:v>0</c:v>
                </c:pt>
                <c:pt idx="9302">
                  <c:v>0</c:v>
                </c:pt>
                <c:pt idx="9303">
                  <c:v>0</c:v>
                </c:pt>
                <c:pt idx="9304">
                  <c:v>0</c:v>
                </c:pt>
                <c:pt idx="9305">
                  <c:v>0</c:v>
                </c:pt>
                <c:pt idx="9306">
                  <c:v>0</c:v>
                </c:pt>
                <c:pt idx="9307">
                  <c:v>0</c:v>
                </c:pt>
                <c:pt idx="9308">
                  <c:v>0</c:v>
                </c:pt>
                <c:pt idx="9309">
                  <c:v>0</c:v>
                </c:pt>
                <c:pt idx="9310">
                  <c:v>0</c:v>
                </c:pt>
                <c:pt idx="9311">
                  <c:v>0</c:v>
                </c:pt>
                <c:pt idx="9312">
                  <c:v>0</c:v>
                </c:pt>
                <c:pt idx="9313">
                  <c:v>0</c:v>
                </c:pt>
                <c:pt idx="9314">
                  <c:v>0</c:v>
                </c:pt>
                <c:pt idx="9315">
                  <c:v>0</c:v>
                </c:pt>
                <c:pt idx="9316">
                  <c:v>0</c:v>
                </c:pt>
                <c:pt idx="9317">
                  <c:v>0</c:v>
                </c:pt>
                <c:pt idx="9318">
                  <c:v>0</c:v>
                </c:pt>
                <c:pt idx="9319">
                  <c:v>0</c:v>
                </c:pt>
                <c:pt idx="9320">
                  <c:v>0</c:v>
                </c:pt>
                <c:pt idx="9321">
                  <c:v>0</c:v>
                </c:pt>
                <c:pt idx="9322">
                  <c:v>0</c:v>
                </c:pt>
                <c:pt idx="9323">
                  <c:v>0</c:v>
                </c:pt>
                <c:pt idx="9324">
                  <c:v>0</c:v>
                </c:pt>
                <c:pt idx="9325">
                  <c:v>0</c:v>
                </c:pt>
                <c:pt idx="9326">
                  <c:v>0</c:v>
                </c:pt>
                <c:pt idx="9327">
                  <c:v>0</c:v>
                </c:pt>
                <c:pt idx="9328">
                  <c:v>0</c:v>
                </c:pt>
                <c:pt idx="9329">
                  <c:v>0</c:v>
                </c:pt>
                <c:pt idx="9330">
                  <c:v>0</c:v>
                </c:pt>
                <c:pt idx="9331">
                  <c:v>0</c:v>
                </c:pt>
                <c:pt idx="9332">
                  <c:v>0</c:v>
                </c:pt>
                <c:pt idx="9333">
                  <c:v>0</c:v>
                </c:pt>
                <c:pt idx="9334">
                  <c:v>0</c:v>
                </c:pt>
                <c:pt idx="9335">
                  <c:v>0</c:v>
                </c:pt>
                <c:pt idx="9336">
                  <c:v>0</c:v>
                </c:pt>
                <c:pt idx="9337">
                  <c:v>0</c:v>
                </c:pt>
                <c:pt idx="9338">
                  <c:v>0</c:v>
                </c:pt>
                <c:pt idx="9339">
                  <c:v>0</c:v>
                </c:pt>
                <c:pt idx="9340">
                  <c:v>0</c:v>
                </c:pt>
                <c:pt idx="9341">
                  <c:v>0</c:v>
                </c:pt>
                <c:pt idx="9342">
                  <c:v>0</c:v>
                </c:pt>
                <c:pt idx="9343">
                  <c:v>0</c:v>
                </c:pt>
                <c:pt idx="9344">
                  <c:v>0</c:v>
                </c:pt>
                <c:pt idx="9345">
                  <c:v>0</c:v>
                </c:pt>
                <c:pt idx="9346">
                  <c:v>0</c:v>
                </c:pt>
                <c:pt idx="9347">
                  <c:v>0</c:v>
                </c:pt>
                <c:pt idx="9348">
                  <c:v>0</c:v>
                </c:pt>
                <c:pt idx="9349">
                  <c:v>0</c:v>
                </c:pt>
                <c:pt idx="9350">
                  <c:v>0</c:v>
                </c:pt>
                <c:pt idx="9351">
                  <c:v>0</c:v>
                </c:pt>
                <c:pt idx="9352">
                  <c:v>0</c:v>
                </c:pt>
                <c:pt idx="9353">
                  <c:v>0</c:v>
                </c:pt>
                <c:pt idx="9354">
                  <c:v>0</c:v>
                </c:pt>
                <c:pt idx="9355">
                  <c:v>0</c:v>
                </c:pt>
                <c:pt idx="9356">
                  <c:v>0</c:v>
                </c:pt>
                <c:pt idx="9357">
                  <c:v>0</c:v>
                </c:pt>
                <c:pt idx="9358">
                  <c:v>0</c:v>
                </c:pt>
                <c:pt idx="9359">
                  <c:v>0</c:v>
                </c:pt>
                <c:pt idx="9360">
                  <c:v>0</c:v>
                </c:pt>
                <c:pt idx="9361">
                  <c:v>0</c:v>
                </c:pt>
                <c:pt idx="9362">
                  <c:v>0</c:v>
                </c:pt>
                <c:pt idx="9363">
                  <c:v>0</c:v>
                </c:pt>
                <c:pt idx="9364">
                  <c:v>0</c:v>
                </c:pt>
                <c:pt idx="9365">
                  <c:v>0</c:v>
                </c:pt>
                <c:pt idx="9366">
                  <c:v>0</c:v>
                </c:pt>
                <c:pt idx="9367">
                  <c:v>0</c:v>
                </c:pt>
                <c:pt idx="9368">
                  <c:v>0</c:v>
                </c:pt>
                <c:pt idx="9369">
                  <c:v>0</c:v>
                </c:pt>
                <c:pt idx="9370">
                  <c:v>0</c:v>
                </c:pt>
                <c:pt idx="9371">
                  <c:v>0</c:v>
                </c:pt>
                <c:pt idx="9372">
                  <c:v>0</c:v>
                </c:pt>
                <c:pt idx="9373">
                  <c:v>0</c:v>
                </c:pt>
                <c:pt idx="9374">
                  <c:v>0</c:v>
                </c:pt>
                <c:pt idx="9375">
                  <c:v>0</c:v>
                </c:pt>
                <c:pt idx="9376">
                  <c:v>0</c:v>
                </c:pt>
                <c:pt idx="9377">
                  <c:v>0</c:v>
                </c:pt>
                <c:pt idx="9378">
                  <c:v>0</c:v>
                </c:pt>
                <c:pt idx="9379">
                  <c:v>0</c:v>
                </c:pt>
                <c:pt idx="9380">
                  <c:v>0</c:v>
                </c:pt>
                <c:pt idx="9381">
                  <c:v>0</c:v>
                </c:pt>
                <c:pt idx="9382">
                  <c:v>0</c:v>
                </c:pt>
                <c:pt idx="9383">
                  <c:v>0</c:v>
                </c:pt>
                <c:pt idx="9384">
                  <c:v>0</c:v>
                </c:pt>
                <c:pt idx="9385">
                  <c:v>0</c:v>
                </c:pt>
                <c:pt idx="9386">
                  <c:v>0</c:v>
                </c:pt>
                <c:pt idx="9387">
                  <c:v>0</c:v>
                </c:pt>
                <c:pt idx="9388">
                  <c:v>0</c:v>
                </c:pt>
                <c:pt idx="9389">
                  <c:v>0</c:v>
                </c:pt>
                <c:pt idx="9390">
                  <c:v>0</c:v>
                </c:pt>
                <c:pt idx="9391">
                  <c:v>0</c:v>
                </c:pt>
                <c:pt idx="9392">
                  <c:v>0</c:v>
                </c:pt>
                <c:pt idx="9393">
                  <c:v>0</c:v>
                </c:pt>
                <c:pt idx="9394">
                  <c:v>0</c:v>
                </c:pt>
                <c:pt idx="9395">
                  <c:v>0</c:v>
                </c:pt>
                <c:pt idx="9396">
                  <c:v>0</c:v>
                </c:pt>
                <c:pt idx="9397">
                  <c:v>0</c:v>
                </c:pt>
                <c:pt idx="9398">
                  <c:v>0</c:v>
                </c:pt>
                <c:pt idx="9399">
                  <c:v>0</c:v>
                </c:pt>
                <c:pt idx="9400">
                  <c:v>0</c:v>
                </c:pt>
                <c:pt idx="9401">
                  <c:v>0</c:v>
                </c:pt>
                <c:pt idx="9402">
                  <c:v>0</c:v>
                </c:pt>
                <c:pt idx="9403">
                  <c:v>0</c:v>
                </c:pt>
                <c:pt idx="9404">
                  <c:v>0</c:v>
                </c:pt>
                <c:pt idx="9405">
                  <c:v>0</c:v>
                </c:pt>
                <c:pt idx="9406">
                  <c:v>0</c:v>
                </c:pt>
                <c:pt idx="9407">
                  <c:v>0</c:v>
                </c:pt>
                <c:pt idx="9408">
                  <c:v>0</c:v>
                </c:pt>
                <c:pt idx="9409">
                  <c:v>0</c:v>
                </c:pt>
                <c:pt idx="9410">
                  <c:v>0</c:v>
                </c:pt>
                <c:pt idx="9411">
                  <c:v>0</c:v>
                </c:pt>
                <c:pt idx="9412">
                  <c:v>0</c:v>
                </c:pt>
                <c:pt idx="9413">
                  <c:v>0</c:v>
                </c:pt>
                <c:pt idx="9414">
                  <c:v>0</c:v>
                </c:pt>
                <c:pt idx="9415">
                  <c:v>0</c:v>
                </c:pt>
                <c:pt idx="9416">
                  <c:v>0</c:v>
                </c:pt>
                <c:pt idx="9417">
                  <c:v>0</c:v>
                </c:pt>
                <c:pt idx="9418">
                  <c:v>0</c:v>
                </c:pt>
                <c:pt idx="9419">
                  <c:v>0</c:v>
                </c:pt>
                <c:pt idx="9420">
                  <c:v>0</c:v>
                </c:pt>
                <c:pt idx="9421">
                  <c:v>0</c:v>
                </c:pt>
                <c:pt idx="9422">
                  <c:v>0</c:v>
                </c:pt>
                <c:pt idx="9423">
                  <c:v>0</c:v>
                </c:pt>
                <c:pt idx="9424">
                  <c:v>0</c:v>
                </c:pt>
                <c:pt idx="9425">
                  <c:v>0</c:v>
                </c:pt>
                <c:pt idx="9426">
                  <c:v>0</c:v>
                </c:pt>
                <c:pt idx="9427">
                  <c:v>0</c:v>
                </c:pt>
                <c:pt idx="9428">
                  <c:v>0</c:v>
                </c:pt>
                <c:pt idx="9429">
                  <c:v>0</c:v>
                </c:pt>
                <c:pt idx="9430">
                  <c:v>0</c:v>
                </c:pt>
                <c:pt idx="9431">
                  <c:v>0</c:v>
                </c:pt>
                <c:pt idx="9432">
                  <c:v>0</c:v>
                </c:pt>
                <c:pt idx="9433">
                  <c:v>0</c:v>
                </c:pt>
                <c:pt idx="9434">
                  <c:v>0</c:v>
                </c:pt>
                <c:pt idx="9435">
                  <c:v>0</c:v>
                </c:pt>
                <c:pt idx="9436">
                  <c:v>0</c:v>
                </c:pt>
                <c:pt idx="9437">
                  <c:v>0</c:v>
                </c:pt>
                <c:pt idx="9438">
                  <c:v>0</c:v>
                </c:pt>
                <c:pt idx="9439">
                  <c:v>0</c:v>
                </c:pt>
                <c:pt idx="9440">
                  <c:v>0</c:v>
                </c:pt>
                <c:pt idx="9441">
                  <c:v>0</c:v>
                </c:pt>
                <c:pt idx="9442">
                  <c:v>0</c:v>
                </c:pt>
                <c:pt idx="9443">
                  <c:v>0</c:v>
                </c:pt>
                <c:pt idx="9444">
                  <c:v>0</c:v>
                </c:pt>
                <c:pt idx="9445">
                  <c:v>0</c:v>
                </c:pt>
                <c:pt idx="9446">
                  <c:v>0</c:v>
                </c:pt>
                <c:pt idx="9447">
                  <c:v>0</c:v>
                </c:pt>
                <c:pt idx="9448">
                  <c:v>0</c:v>
                </c:pt>
                <c:pt idx="9449">
                  <c:v>0</c:v>
                </c:pt>
                <c:pt idx="9450">
                  <c:v>0</c:v>
                </c:pt>
                <c:pt idx="9451">
                  <c:v>0</c:v>
                </c:pt>
                <c:pt idx="9452">
                  <c:v>0</c:v>
                </c:pt>
                <c:pt idx="9453">
                  <c:v>0</c:v>
                </c:pt>
                <c:pt idx="9454">
                  <c:v>0</c:v>
                </c:pt>
                <c:pt idx="9455">
                  <c:v>0</c:v>
                </c:pt>
                <c:pt idx="9456">
                  <c:v>0</c:v>
                </c:pt>
                <c:pt idx="9457">
                  <c:v>0</c:v>
                </c:pt>
                <c:pt idx="9458">
                  <c:v>0</c:v>
                </c:pt>
                <c:pt idx="9459">
                  <c:v>0</c:v>
                </c:pt>
                <c:pt idx="9460">
                  <c:v>0</c:v>
                </c:pt>
                <c:pt idx="9461">
                  <c:v>0</c:v>
                </c:pt>
                <c:pt idx="9462">
                  <c:v>0</c:v>
                </c:pt>
                <c:pt idx="9463">
                  <c:v>0</c:v>
                </c:pt>
                <c:pt idx="9464">
                  <c:v>0</c:v>
                </c:pt>
                <c:pt idx="9465">
                  <c:v>0</c:v>
                </c:pt>
                <c:pt idx="9466">
                  <c:v>0</c:v>
                </c:pt>
                <c:pt idx="9467">
                  <c:v>0</c:v>
                </c:pt>
                <c:pt idx="9468">
                  <c:v>0</c:v>
                </c:pt>
                <c:pt idx="9469">
                  <c:v>0</c:v>
                </c:pt>
                <c:pt idx="9470">
                  <c:v>0</c:v>
                </c:pt>
                <c:pt idx="9471">
                  <c:v>0</c:v>
                </c:pt>
                <c:pt idx="9472">
                  <c:v>0</c:v>
                </c:pt>
                <c:pt idx="9473">
                  <c:v>0</c:v>
                </c:pt>
                <c:pt idx="9474">
                  <c:v>0</c:v>
                </c:pt>
                <c:pt idx="9475">
                  <c:v>0</c:v>
                </c:pt>
                <c:pt idx="9476">
                  <c:v>0</c:v>
                </c:pt>
                <c:pt idx="9477">
                  <c:v>0</c:v>
                </c:pt>
                <c:pt idx="9478">
                  <c:v>0</c:v>
                </c:pt>
                <c:pt idx="9479">
                  <c:v>0</c:v>
                </c:pt>
                <c:pt idx="9480">
                  <c:v>0</c:v>
                </c:pt>
                <c:pt idx="9481">
                  <c:v>0</c:v>
                </c:pt>
                <c:pt idx="9482">
                  <c:v>0</c:v>
                </c:pt>
                <c:pt idx="9483">
                  <c:v>0</c:v>
                </c:pt>
                <c:pt idx="9484">
                  <c:v>0</c:v>
                </c:pt>
                <c:pt idx="9485">
                  <c:v>0</c:v>
                </c:pt>
                <c:pt idx="9486">
                  <c:v>0</c:v>
                </c:pt>
                <c:pt idx="9487">
                  <c:v>0</c:v>
                </c:pt>
                <c:pt idx="9488">
                  <c:v>0</c:v>
                </c:pt>
                <c:pt idx="9489">
                  <c:v>0</c:v>
                </c:pt>
                <c:pt idx="9490">
                  <c:v>0</c:v>
                </c:pt>
                <c:pt idx="9491">
                  <c:v>0</c:v>
                </c:pt>
                <c:pt idx="9492">
                  <c:v>0</c:v>
                </c:pt>
                <c:pt idx="9493">
                  <c:v>0</c:v>
                </c:pt>
                <c:pt idx="9494">
                  <c:v>0</c:v>
                </c:pt>
                <c:pt idx="9495">
                  <c:v>0</c:v>
                </c:pt>
                <c:pt idx="9496">
                  <c:v>0</c:v>
                </c:pt>
                <c:pt idx="9497">
                  <c:v>0</c:v>
                </c:pt>
                <c:pt idx="9498">
                  <c:v>0</c:v>
                </c:pt>
                <c:pt idx="9499">
                  <c:v>0</c:v>
                </c:pt>
                <c:pt idx="9500">
                  <c:v>0</c:v>
                </c:pt>
                <c:pt idx="9501">
                  <c:v>0</c:v>
                </c:pt>
                <c:pt idx="9502">
                  <c:v>0</c:v>
                </c:pt>
                <c:pt idx="9503">
                  <c:v>0</c:v>
                </c:pt>
                <c:pt idx="9504">
                  <c:v>0</c:v>
                </c:pt>
                <c:pt idx="9505">
                  <c:v>0</c:v>
                </c:pt>
                <c:pt idx="9506">
                  <c:v>0</c:v>
                </c:pt>
                <c:pt idx="9507">
                  <c:v>0</c:v>
                </c:pt>
                <c:pt idx="9508">
                  <c:v>0</c:v>
                </c:pt>
                <c:pt idx="9509">
                  <c:v>0</c:v>
                </c:pt>
                <c:pt idx="9510">
                  <c:v>0</c:v>
                </c:pt>
                <c:pt idx="9511">
                  <c:v>0</c:v>
                </c:pt>
                <c:pt idx="9512">
                  <c:v>0</c:v>
                </c:pt>
                <c:pt idx="9513">
                  <c:v>0</c:v>
                </c:pt>
                <c:pt idx="9514">
                  <c:v>0</c:v>
                </c:pt>
                <c:pt idx="9515">
                  <c:v>0</c:v>
                </c:pt>
                <c:pt idx="9516">
                  <c:v>0</c:v>
                </c:pt>
                <c:pt idx="9517">
                  <c:v>0</c:v>
                </c:pt>
                <c:pt idx="9518">
                  <c:v>0</c:v>
                </c:pt>
                <c:pt idx="9519">
                  <c:v>0</c:v>
                </c:pt>
                <c:pt idx="9520">
                  <c:v>0</c:v>
                </c:pt>
                <c:pt idx="9521">
                  <c:v>0</c:v>
                </c:pt>
                <c:pt idx="9522">
                  <c:v>0</c:v>
                </c:pt>
                <c:pt idx="9523">
                  <c:v>0</c:v>
                </c:pt>
                <c:pt idx="9524">
                  <c:v>0</c:v>
                </c:pt>
                <c:pt idx="9525">
                  <c:v>0</c:v>
                </c:pt>
                <c:pt idx="9526">
                  <c:v>0</c:v>
                </c:pt>
                <c:pt idx="9527">
                  <c:v>0</c:v>
                </c:pt>
                <c:pt idx="9528">
                  <c:v>0</c:v>
                </c:pt>
                <c:pt idx="9529">
                  <c:v>0</c:v>
                </c:pt>
                <c:pt idx="9530">
                  <c:v>0</c:v>
                </c:pt>
                <c:pt idx="9531">
                  <c:v>0</c:v>
                </c:pt>
                <c:pt idx="9532">
                  <c:v>0</c:v>
                </c:pt>
                <c:pt idx="9533">
                  <c:v>0</c:v>
                </c:pt>
                <c:pt idx="9534">
                  <c:v>0</c:v>
                </c:pt>
                <c:pt idx="9535">
                  <c:v>0</c:v>
                </c:pt>
                <c:pt idx="9536">
                  <c:v>0</c:v>
                </c:pt>
                <c:pt idx="9537">
                  <c:v>0</c:v>
                </c:pt>
                <c:pt idx="9538">
                  <c:v>0</c:v>
                </c:pt>
                <c:pt idx="9539">
                  <c:v>0</c:v>
                </c:pt>
                <c:pt idx="9540">
                  <c:v>0</c:v>
                </c:pt>
                <c:pt idx="9541">
                  <c:v>0</c:v>
                </c:pt>
                <c:pt idx="9542">
                  <c:v>0</c:v>
                </c:pt>
                <c:pt idx="9543">
                  <c:v>0</c:v>
                </c:pt>
                <c:pt idx="9544">
                  <c:v>0</c:v>
                </c:pt>
                <c:pt idx="9545">
                  <c:v>0</c:v>
                </c:pt>
                <c:pt idx="9546">
                  <c:v>0</c:v>
                </c:pt>
                <c:pt idx="9547">
                  <c:v>0</c:v>
                </c:pt>
                <c:pt idx="9548">
                  <c:v>0</c:v>
                </c:pt>
                <c:pt idx="9549">
                  <c:v>0</c:v>
                </c:pt>
                <c:pt idx="9550">
                  <c:v>0</c:v>
                </c:pt>
                <c:pt idx="9551">
                  <c:v>0</c:v>
                </c:pt>
                <c:pt idx="9552">
                  <c:v>0</c:v>
                </c:pt>
                <c:pt idx="9553">
                  <c:v>0</c:v>
                </c:pt>
                <c:pt idx="9554">
                  <c:v>0</c:v>
                </c:pt>
                <c:pt idx="9555">
                  <c:v>0</c:v>
                </c:pt>
                <c:pt idx="9556">
                  <c:v>0</c:v>
                </c:pt>
                <c:pt idx="9557">
                  <c:v>0</c:v>
                </c:pt>
                <c:pt idx="9558">
                  <c:v>0</c:v>
                </c:pt>
                <c:pt idx="9559">
                  <c:v>0</c:v>
                </c:pt>
                <c:pt idx="9560">
                  <c:v>0</c:v>
                </c:pt>
                <c:pt idx="9561">
                  <c:v>0</c:v>
                </c:pt>
                <c:pt idx="9562">
                  <c:v>0</c:v>
                </c:pt>
                <c:pt idx="9563">
                  <c:v>0</c:v>
                </c:pt>
                <c:pt idx="9564">
                  <c:v>0</c:v>
                </c:pt>
                <c:pt idx="9565">
                  <c:v>0</c:v>
                </c:pt>
                <c:pt idx="9566">
                  <c:v>0</c:v>
                </c:pt>
                <c:pt idx="9567">
                  <c:v>0</c:v>
                </c:pt>
                <c:pt idx="9568">
                  <c:v>0</c:v>
                </c:pt>
                <c:pt idx="9569">
                  <c:v>0</c:v>
                </c:pt>
                <c:pt idx="9570">
                  <c:v>0</c:v>
                </c:pt>
                <c:pt idx="9571">
                  <c:v>0</c:v>
                </c:pt>
                <c:pt idx="9572">
                  <c:v>0</c:v>
                </c:pt>
                <c:pt idx="9573">
                  <c:v>0</c:v>
                </c:pt>
                <c:pt idx="9574">
                  <c:v>0</c:v>
                </c:pt>
                <c:pt idx="9575">
                  <c:v>0</c:v>
                </c:pt>
                <c:pt idx="9576">
                  <c:v>0</c:v>
                </c:pt>
                <c:pt idx="9577">
                  <c:v>0</c:v>
                </c:pt>
                <c:pt idx="9578">
                  <c:v>0</c:v>
                </c:pt>
                <c:pt idx="9579">
                  <c:v>0</c:v>
                </c:pt>
                <c:pt idx="9580">
                  <c:v>0</c:v>
                </c:pt>
                <c:pt idx="9581">
                  <c:v>0</c:v>
                </c:pt>
                <c:pt idx="9582">
                  <c:v>0</c:v>
                </c:pt>
                <c:pt idx="9583">
                  <c:v>0</c:v>
                </c:pt>
                <c:pt idx="9584">
                  <c:v>0</c:v>
                </c:pt>
                <c:pt idx="9585">
                  <c:v>0</c:v>
                </c:pt>
                <c:pt idx="9586">
                  <c:v>0</c:v>
                </c:pt>
                <c:pt idx="9587">
                  <c:v>0</c:v>
                </c:pt>
                <c:pt idx="9588">
                  <c:v>0</c:v>
                </c:pt>
                <c:pt idx="9589">
                  <c:v>0</c:v>
                </c:pt>
                <c:pt idx="9590">
                  <c:v>0</c:v>
                </c:pt>
                <c:pt idx="9591">
                  <c:v>0</c:v>
                </c:pt>
                <c:pt idx="9592">
                  <c:v>0</c:v>
                </c:pt>
                <c:pt idx="9593">
                  <c:v>0</c:v>
                </c:pt>
                <c:pt idx="9594">
                  <c:v>0</c:v>
                </c:pt>
                <c:pt idx="9595">
                  <c:v>0</c:v>
                </c:pt>
                <c:pt idx="9596">
                  <c:v>0</c:v>
                </c:pt>
                <c:pt idx="9597">
                  <c:v>0</c:v>
                </c:pt>
                <c:pt idx="9598">
                  <c:v>0</c:v>
                </c:pt>
                <c:pt idx="9599">
                  <c:v>0</c:v>
                </c:pt>
                <c:pt idx="9600">
                  <c:v>0</c:v>
                </c:pt>
                <c:pt idx="9601">
                  <c:v>0</c:v>
                </c:pt>
                <c:pt idx="9602">
                  <c:v>0</c:v>
                </c:pt>
                <c:pt idx="9603">
                  <c:v>0</c:v>
                </c:pt>
                <c:pt idx="9604">
                  <c:v>0</c:v>
                </c:pt>
                <c:pt idx="9605">
                  <c:v>0</c:v>
                </c:pt>
                <c:pt idx="9606">
                  <c:v>0</c:v>
                </c:pt>
                <c:pt idx="9607">
                  <c:v>0</c:v>
                </c:pt>
                <c:pt idx="9608">
                  <c:v>0</c:v>
                </c:pt>
                <c:pt idx="9609">
                  <c:v>0</c:v>
                </c:pt>
                <c:pt idx="9610">
                  <c:v>0</c:v>
                </c:pt>
                <c:pt idx="9611">
                  <c:v>0</c:v>
                </c:pt>
                <c:pt idx="9612">
                  <c:v>0</c:v>
                </c:pt>
                <c:pt idx="9613">
                  <c:v>0</c:v>
                </c:pt>
                <c:pt idx="9614">
                  <c:v>0</c:v>
                </c:pt>
                <c:pt idx="9615">
                  <c:v>0</c:v>
                </c:pt>
                <c:pt idx="9616">
                  <c:v>0</c:v>
                </c:pt>
                <c:pt idx="9617">
                  <c:v>0</c:v>
                </c:pt>
                <c:pt idx="9618">
                  <c:v>0</c:v>
                </c:pt>
                <c:pt idx="9619">
                  <c:v>0</c:v>
                </c:pt>
                <c:pt idx="9620">
                  <c:v>0</c:v>
                </c:pt>
                <c:pt idx="9621">
                  <c:v>0</c:v>
                </c:pt>
                <c:pt idx="9622">
                  <c:v>0</c:v>
                </c:pt>
                <c:pt idx="9623">
                  <c:v>0</c:v>
                </c:pt>
                <c:pt idx="9624">
                  <c:v>0</c:v>
                </c:pt>
                <c:pt idx="9625">
                  <c:v>0</c:v>
                </c:pt>
                <c:pt idx="9626">
                  <c:v>0</c:v>
                </c:pt>
                <c:pt idx="9627">
                  <c:v>0</c:v>
                </c:pt>
                <c:pt idx="9628">
                  <c:v>0</c:v>
                </c:pt>
                <c:pt idx="9629">
                  <c:v>0</c:v>
                </c:pt>
                <c:pt idx="9630">
                  <c:v>0</c:v>
                </c:pt>
                <c:pt idx="9631">
                  <c:v>0</c:v>
                </c:pt>
                <c:pt idx="9632">
                  <c:v>0</c:v>
                </c:pt>
                <c:pt idx="9633">
                  <c:v>0</c:v>
                </c:pt>
                <c:pt idx="9634">
                  <c:v>0</c:v>
                </c:pt>
                <c:pt idx="9635">
                  <c:v>0</c:v>
                </c:pt>
                <c:pt idx="9636">
                  <c:v>0</c:v>
                </c:pt>
                <c:pt idx="9637">
                  <c:v>0</c:v>
                </c:pt>
                <c:pt idx="9638">
                  <c:v>0</c:v>
                </c:pt>
                <c:pt idx="9639">
                  <c:v>0</c:v>
                </c:pt>
                <c:pt idx="9640">
                  <c:v>0</c:v>
                </c:pt>
                <c:pt idx="9641">
                  <c:v>0</c:v>
                </c:pt>
                <c:pt idx="9642">
                  <c:v>0</c:v>
                </c:pt>
                <c:pt idx="9643">
                  <c:v>0</c:v>
                </c:pt>
                <c:pt idx="9644">
                  <c:v>0</c:v>
                </c:pt>
                <c:pt idx="9645">
                  <c:v>0</c:v>
                </c:pt>
                <c:pt idx="9646">
                  <c:v>0</c:v>
                </c:pt>
                <c:pt idx="9647">
                  <c:v>0</c:v>
                </c:pt>
                <c:pt idx="9648">
                  <c:v>0</c:v>
                </c:pt>
                <c:pt idx="9649">
                  <c:v>0</c:v>
                </c:pt>
                <c:pt idx="9650">
                  <c:v>0</c:v>
                </c:pt>
                <c:pt idx="9651">
                  <c:v>0</c:v>
                </c:pt>
                <c:pt idx="9652">
                  <c:v>0</c:v>
                </c:pt>
                <c:pt idx="9653">
                  <c:v>0</c:v>
                </c:pt>
                <c:pt idx="9654">
                  <c:v>0</c:v>
                </c:pt>
                <c:pt idx="9655">
                  <c:v>0</c:v>
                </c:pt>
                <c:pt idx="9656">
                  <c:v>0</c:v>
                </c:pt>
                <c:pt idx="9657">
                  <c:v>0</c:v>
                </c:pt>
                <c:pt idx="9658">
                  <c:v>0</c:v>
                </c:pt>
                <c:pt idx="9659">
                  <c:v>0</c:v>
                </c:pt>
                <c:pt idx="9660">
                  <c:v>0</c:v>
                </c:pt>
                <c:pt idx="9661">
                  <c:v>0</c:v>
                </c:pt>
                <c:pt idx="9662">
                  <c:v>0</c:v>
                </c:pt>
                <c:pt idx="9663">
                  <c:v>0</c:v>
                </c:pt>
                <c:pt idx="9664">
                  <c:v>0</c:v>
                </c:pt>
                <c:pt idx="9665">
                  <c:v>0</c:v>
                </c:pt>
                <c:pt idx="9666">
                  <c:v>0</c:v>
                </c:pt>
                <c:pt idx="9667">
                  <c:v>0</c:v>
                </c:pt>
                <c:pt idx="9668">
                  <c:v>0</c:v>
                </c:pt>
                <c:pt idx="9669">
                  <c:v>0</c:v>
                </c:pt>
                <c:pt idx="9670">
                  <c:v>0</c:v>
                </c:pt>
                <c:pt idx="9671">
                  <c:v>0</c:v>
                </c:pt>
                <c:pt idx="9672">
                  <c:v>0</c:v>
                </c:pt>
                <c:pt idx="9673">
                  <c:v>0</c:v>
                </c:pt>
                <c:pt idx="9674">
                  <c:v>0</c:v>
                </c:pt>
                <c:pt idx="9675">
                  <c:v>0</c:v>
                </c:pt>
                <c:pt idx="9676">
                  <c:v>0</c:v>
                </c:pt>
                <c:pt idx="9677">
                  <c:v>0</c:v>
                </c:pt>
                <c:pt idx="9678">
                  <c:v>0</c:v>
                </c:pt>
                <c:pt idx="9679">
                  <c:v>0</c:v>
                </c:pt>
                <c:pt idx="9680">
                  <c:v>0</c:v>
                </c:pt>
                <c:pt idx="9681">
                  <c:v>0</c:v>
                </c:pt>
                <c:pt idx="9682">
                  <c:v>0</c:v>
                </c:pt>
                <c:pt idx="9683">
                  <c:v>0</c:v>
                </c:pt>
                <c:pt idx="9684">
                  <c:v>0</c:v>
                </c:pt>
                <c:pt idx="9685">
                  <c:v>0</c:v>
                </c:pt>
                <c:pt idx="9686">
                  <c:v>0</c:v>
                </c:pt>
                <c:pt idx="9687">
                  <c:v>0</c:v>
                </c:pt>
                <c:pt idx="9688">
                  <c:v>0</c:v>
                </c:pt>
                <c:pt idx="9689">
                  <c:v>0</c:v>
                </c:pt>
                <c:pt idx="9690">
                  <c:v>0</c:v>
                </c:pt>
                <c:pt idx="9691">
                  <c:v>0</c:v>
                </c:pt>
                <c:pt idx="9692">
                  <c:v>0</c:v>
                </c:pt>
                <c:pt idx="9693">
                  <c:v>0</c:v>
                </c:pt>
                <c:pt idx="9694">
                  <c:v>0</c:v>
                </c:pt>
                <c:pt idx="9695">
                  <c:v>0</c:v>
                </c:pt>
                <c:pt idx="9696">
                  <c:v>0</c:v>
                </c:pt>
                <c:pt idx="9697">
                  <c:v>0</c:v>
                </c:pt>
                <c:pt idx="9698">
                  <c:v>0</c:v>
                </c:pt>
                <c:pt idx="9699">
                  <c:v>0</c:v>
                </c:pt>
                <c:pt idx="9700">
                  <c:v>0</c:v>
                </c:pt>
                <c:pt idx="9701">
                  <c:v>0</c:v>
                </c:pt>
                <c:pt idx="9702">
                  <c:v>0</c:v>
                </c:pt>
                <c:pt idx="9703">
                  <c:v>0</c:v>
                </c:pt>
                <c:pt idx="9704">
                  <c:v>0</c:v>
                </c:pt>
                <c:pt idx="9705">
                  <c:v>0</c:v>
                </c:pt>
                <c:pt idx="9706">
                  <c:v>0</c:v>
                </c:pt>
                <c:pt idx="9707">
                  <c:v>0</c:v>
                </c:pt>
                <c:pt idx="9708">
                  <c:v>0</c:v>
                </c:pt>
                <c:pt idx="9709">
                  <c:v>0</c:v>
                </c:pt>
                <c:pt idx="9710">
                  <c:v>0</c:v>
                </c:pt>
                <c:pt idx="9711">
                  <c:v>0</c:v>
                </c:pt>
                <c:pt idx="9712">
                  <c:v>0</c:v>
                </c:pt>
                <c:pt idx="9713">
                  <c:v>0</c:v>
                </c:pt>
                <c:pt idx="9714">
                  <c:v>0</c:v>
                </c:pt>
                <c:pt idx="9715">
                  <c:v>0</c:v>
                </c:pt>
                <c:pt idx="9716">
                  <c:v>0</c:v>
                </c:pt>
                <c:pt idx="9717">
                  <c:v>0</c:v>
                </c:pt>
                <c:pt idx="9718">
                  <c:v>0</c:v>
                </c:pt>
                <c:pt idx="9719">
                  <c:v>0</c:v>
                </c:pt>
                <c:pt idx="9720">
                  <c:v>0</c:v>
                </c:pt>
                <c:pt idx="9721">
                  <c:v>0</c:v>
                </c:pt>
                <c:pt idx="9722">
                  <c:v>0</c:v>
                </c:pt>
                <c:pt idx="9723">
                  <c:v>0</c:v>
                </c:pt>
                <c:pt idx="9724">
                  <c:v>0</c:v>
                </c:pt>
                <c:pt idx="9725">
                  <c:v>0</c:v>
                </c:pt>
                <c:pt idx="9726">
                  <c:v>0</c:v>
                </c:pt>
                <c:pt idx="9727">
                  <c:v>0</c:v>
                </c:pt>
                <c:pt idx="9728">
                  <c:v>0</c:v>
                </c:pt>
                <c:pt idx="9729">
                  <c:v>0</c:v>
                </c:pt>
                <c:pt idx="9730">
                  <c:v>0</c:v>
                </c:pt>
                <c:pt idx="9731">
                  <c:v>0</c:v>
                </c:pt>
                <c:pt idx="9732">
                  <c:v>0</c:v>
                </c:pt>
                <c:pt idx="9733">
                  <c:v>0</c:v>
                </c:pt>
                <c:pt idx="9734">
                  <c:v>0</c:v>
                </c:pt>
                <c:pt idx="9735">
                  <c:v>0</c:v>
                </c:pt>
                <c:pt idx="9736">
                  <c:v>0</c:v>
                </c:pt>
                <c:pt idx="9737">
                  <c:v>0</c:v>
                </c:pt>
                <c:pt idx="9738">
                  <c:v>0</c:v>
                </c:pt>
                <c:pt idx="9739">
                  <c:v>0</c:v>
                </c:pt>
                <c:pt idx="9740">
                  <c:v>0</c:v>
                </c:pt>
                <c:pt idx="9741">
                  <c:v>0</c:v>
                </c:pt>
                <c:pt idx="9742">
                  <c:v>0</c:v>
                </c:pt>
                <c:pt idx="9743">
                  <c:v>0</c:v>
                </c:pt>
                <c:pt idx="9744">
                  <c:v>0</c:v>
                </c:pt>
                <c:pt idx="9745">
                  <c:v>0</c:v>
                </c:pt>
                <c:pt idx="9746">
                  <c:v>0</c:v>
                </c:pt>
                <c:pt idx="9747">
                  <c:v>0</c:v>
                </c:pt>
                <c:pt idx="9748">
                  <c:v>0</c:v>
                </c:pt>
                <c:pt idx="9749">
                  <c:v>0</c:v>
                </c:pt>
                <c:pt idx="9750">
                  <c:v>0</c:v>
                </c:pt>
                <c:pt idx="9751">
                  <c:v>0</c:v>
                </c:pt>
                <c:pt idx="9752">
                  <c:v>0</c:v>
                </c:pt>
                <c:pt idx="9753">
                  <c:v>0</c:v>
                </c:pt>
                <c:pt idx="9754">
                  <c:v>0</c:v>
                </c:pt>
                <c:pt idx="9755">
                  <c:v>0</c:v>
                </c:pt>
                <c:pt idx="9756">
                  <c:v>0</c:v>
                </c:pt>
                <c:pt idx="9757">
                  <c:v>0</c:v>
                </c:pt>
                <c:pt idx="9758">
                  <c:v>0</c:v>
                </c:pt>
                <c:pt idx="9759">
                  <c:v>0</c:v>
                </c:pt>
                <c:pt idx="9760">
                  <c:v>0</c:v>
                </c:pt>
                <c:pt idx="9761">
                  <c:v>0</c:v>
                </c:pt>
                <c:pt idx="9762">
                  <c:v>0</c:v>
                </c:pt>
                <c:pt idx="9763">
                  <c:v>0</c:v>
                </c:pt>
                <c:pt idx="9764">
                  <c:v>0</c:v>
                </c:pt>
                <c:pt idx="9765">
                  <c:v>0</c:v>
                </c:pt>
                <c:pt idx="9766">
                  <c:v>0</c:v>
                </c:pt>
                <c:pt idx="9767">
                  <c:v>0</c:v>
                </c:pt>
                <c:pt idx="9768">
                  <c:v>0</c:v>
                </c:pt>
                <c:pt idx="9769">
                  <c:v>0</c:v>
                </c:pt>
                <c:pt idx="9770">
                  <c:v>0</c:v>
                </c:pt>
                <c:pt idx="9771">
                  <c:v>0</c:v>
                </c:pt>
                <c:pt idx="9772">
                  <c:v>0</c:v>
                </c:pt>
                <c:pt idx="9773">
                  <c:v>0</c:v>
                </c:pt>
                <c:pt idx="9774">
                  <c:v>0</c:v>
                </c:pt>
                <c:pt idx="9775">
                  <c:v>0</c:v>
                </c:pt>
                <c:pt idx="9776">
                  <c:v>0</c:v>
                </c:pt>
                <c:pt idx="9777">
                  <c:v>0</c:v>
                </c:pt>
                <c:pt idx="9778">
                  <c:v>0</c:v>
                </c:pt>
                <c:pt idx="9779">
                  <c:v>0</c:v>
                </c:pt>
                <c:pt idx="9780">
                  <c:v>0</c:v>
                </c:pt>
                <c:pt idx="9781">
                  <c:v>0</c:v>
                </c:pt>
                <c:pt idx="9782">
                  <c:v>0</c:v>
                </c:pt>
                <c:pt idx="9783">
                  <c:v>0</c:v>
                </c:pt>
                <c:pt idx="9784">
                  <c:v>0</c:v>
                </c:pt>
                <c:pt idx="9785">
                  <c:v>0</c:v>
                </c:pt>
                <c:pt idx="9786">
                  <c:v>0</c:v>
                </c:pt>
                <c:pt idx="9787">
                  <c:v>0</c:v>
                </c:pt>
                <c:pt idx="9788">
                  <c:v>0</c:v>
                </c:pt>
                <c:pt idx="9789">
                  <c:v>0</c:v>
                </c:pt>
                <c:pt idx="9790">
                  <c:v>0</c:v>
                </c:pt>
                <c:pt idx="9791">
                  <c:v>0</c:v>
                </c:pt>
                <c:pt idx="9792">
                  <c:v>0</c:v>
                </c:pt>
                <c:pt idx="9793">
                  <c:v>0</c:v>
                </c:pt>
                <c:pt idx="9794">
                  <c:v>0</c:v>
                </c:pt>
                <c:pt idx="9795">
                  <c:v>0</c:v>
                </c:pt>
                <c:pt idx="9796">
                  <c:v>0</c:v>
                </c:pt>
                <c:pt idx="9797">
                  <c:v>0</c:v>
                </c:pt>
                <c:pt idx="9798">
                  <c:v>0</c:v>
                </c:pt>
                <c:pt idx="9799">
                  <c:v>0</c:v>
                </c:pt>
                <c:pt idx="9800">
                  <c:v>0</c:v>
                </c:pt>
                <c:pt idx="9801">
                  <c:v>0</c:v>
                </c:pt>
                <c:pt idx="9802">
                  <c:v>0</c:v>
                </c:pt>
                <c:pt idx="9803">
                  <c:v>0</c:v>
                </c:pt>
                <c:pt idx="9804">
                  <c:v>0</c:v>
                </c:pt>
                <c:pt idx="9805">
                  <c:v>0</c:v>
                </c:pt>
                <c:pt idx="9806">
                  <c:v>0</c:v>
                </c:pt>
                <c:pt idx="9807">
                  <c:v>0</c:v>
                </c:pt>
                <c:pt idx="9808">
                  <c:v>0</c:v>
                </c:pt>
                <c:pt idx="9809">
                  <c:v>0</c:v>
                </c:pt>
                <c:pt idx="9810">
                  <c:v>0</c:v>
                </c:pt>
                <c:pt idx="9811">
                  <c:v>0</c:v>
                </c:pt>
                <c:pt idx="9812">
                  <c:v>0</c:v>
                </c:pt>
                <c:pt idx="9813">
                  <c:v>0</c:v>
                </c:pt>
                <c:pt idx="9814">
                  <c:v>0</c:v>
                </c:pt>
                <c:pt idx="9815">
                  <c:v>0</c:v>
                </c:pt>
                <c:pt idx="9816">
                  <c:v>0</c:v>
                </c:pt>
                <c:pt idx="9817">
                  <c:v>0</c:v>
                </c:pt>
                <c:pt idx="9818">
                  <c:v>0</c:v>
                </c:pt>
                <c:pt idx="9819">
                  <c:v>0</c:v>
                </c:pt>
                <c:pt idx="9820">
                  <c:v>0</c:v>
                </c:pt>
                <c:pt idx="9821">
                  <c:v>0</c:v>
                </c:pt>
                <c:pt idx="9822">
                  <c:v>0</c:v>
                </c:pt>
                <c:pt idx="9823">
                  <c:v>0</c:v>
                </c:pt>
                <c:pt idx="9824">
                  <c:v>0</c:v>
                </c:pt>
                <c:pt idx="9825">
                  <c:v>0</c:v>
                </c:pt>
                <c:pt idx="9826">
                  <c:v>0</c:v>
                </c:pt>
                <c:pt idx="9827">
                  <c:v>0</c:v>
                </c:pt>
                <c:pt idx="9828">
                  <c:v>0</c:v>
                </c:pt>
                <c:pt idx="9829">
                  <c:v>0</c:v>
                </c:pt>
                <c:pt idx="9830">
                  <c:v>0</c:v>
                </c:pt>
                <c:pt idx="9831">
                  <c:v>0</c:v>
                </c:pt>
                <c:pt idx="9832">
                  <c:v>0</c:v>
                </c:pt>
                <c:pt idx="9833">
                  <c:v>0</c:v>
                </c:pt>
                <c:pt idx="9834">
                  <c:v>0</c:v>
                </c:pt>
                <c:pt idx="9835">
                  <c:v>0</c:v>
                </c:pt>
                <c:pt idx="9836">
                  <c:v>0</c:v>
                </c:pt>
                <c:pt idx="9837">
                  <c:v>0</c:v>
                </c:pt>
                <c:pt idx="9838">
                  <c:v>0</c:v>
                </c:pt>
                <c:pt idx="9839">
                  <c:v>0</c:v>
                </c:pt>
                <c:pt idx="9840">
                  <c:v>0</c:v>
                </c:pt>
                <c:pt idx="9841">
                  <c:v>0</c:v>
                </c:pt>
                <c:pt idx="9842">
                  <c:v>0</c:v>
                </c:pt>
                <c:pt idx="9843">
                  <c:v>0</c:v>
                </c:pt>
                <c:pt idx="9844">
                  <c:v>0</c:v>
                </c:pt>
                <c:pt idx="9845">
                  <c:v>0</c:v>
                </c:pt>
                <c:pt idx="9846">
                  <c:v>0</c:v>
                </c:pt>
                <c:pt idx="9847">
                  <c:v>0</c:v>
                </c:pt>
                <c:pt idx="9848">
                  <c:v>0</c:v>
                </c:pt>
                <c:pt idx="9849">
                  <c:v>0</c:v>
                </c:pt>
                <c:pt idx="9850">
                  <c:v>0</c:v>
                </c:pt>
                <c:pt idx="9851">
                  <c:v>0</c:v>
                </c:pt>
                <c:pt idx="9852">
                  <c:v>0</c:v>
                </c:pt>
                <c:pt idx="9853">
                  <c:v>0</c:v>
                </c:pt>
                <c:pt idx="9854">
                  <c:v>0</c:v>
                </c:pt>
                <c:pt idx="9855">
                  <c:v>0</c:v>
                </c:pt>
                <c:pt idx="9856">
                  <c:v>0</c:v>
                </c:pt>
                <c:pt idx="9857">
                  <c:v>0</c:v>
                </c:pt>
                <c:pt idx="9858">
                  <c:v>0</c:v>
                </c:pt>
                <c:pt idx="9859">
                  <c:v>0</c:v>
                </c:pt>
                <c:pt idx="9860">
                  <c:v>0</c:v>
                </c:pt>
                <c:pt idx="9861">
                  <c:v>0</c:v>
                </c:pt>
                <c:pt idx="9862">
                  <c:v>0</c:v>
                </c:pt>
                <c:pt idx="9863">
                  <c:v>0</c:v>
                </c:pt>
                <c:pt idx="9864">
                  <c:v>0</c:v>
                </c:pt>
                <c:pt idx="9865">
                  <c:v>0</c:v>
                </c:pt>
                <c:pt idx="9866">
                  <c:v>0</c:v>
                </c:pt>
                <c:pt idx="9867">
                  <c:v>0</c:v>
                </c:pt>
                <c:pt idx="9868">
                  <c:v>0</c:v>
                </c:pt>
                <c:pt idx="9869">
                  <c:v>0</c:v>
                </c:pt>
                <c:pt idx="9870">
                  <c:v>0</c:v>
                </c:pt>
                <c:pt idx="9871">
                  <c:v>0</c:v>
                </c:pt>
                <c:pt idx="9872">
                  <c:v>0</c:v>
                </c:pt>
                <c:pt idx="9873">
                  <c:v>0</c:v>
                </c:pt>
                <c:pt idx="9874">
                  <c:v>0</c:v>
                </c:pt>
                <c:pt idx="9875">
                  <c:v>0</c:v>
                </c:pt>
                <c:pt idx="9876">
                  <c:v>0</c:v>
                </c:pt>
                <c:pt idx="9877">
                  <c:v>0</c:v>
                </c:pt>
                <c:pt idx="9878">
                  <c:v>0</c:v>
                </c:pt>
                <c:pt idx="9879">
                  <c:v>0</c:v>
                </c:pt>
                <c:pt idx="9880">
                  <c:v>0</c:v>
                </c:pt>
                <c:pt idx="9881">
                  <c:v>0</c:v>
                </c:pt>
                <c:pt idx="9882">
                  <c:v>0</c:v>
                </c:pt>
                <c:pt idx="9883">
                  <c:v>0</c:v>
                </c:pt>
                <c:pt idx="9884">
                  <c:v>0</c:v>
                </c:pt>
                <c:pt idx="9885">
                  <c:v>0</c:v>
                </c:pt>
                <c:pt idx="9886">
                  <c:v>0</c:v>
                </c:pt>
                <c:pt idx="9887">
                  <c:v>0</c:v>
                </c:pt>
                <c:pt idx="9888">
                  <c:v>0</c:v>
                </c:pt>
                <c:pt idx="9889">
                  <c:v>0</c:v>
                </c:pt>
                <c:pt idx="9890">
                  <c:v>0</c:v>
                </c:pt>
                <c:pt idx="9891">
                  <c:v>0</c:v>
                </c:pt>
                <c:pt idx="9892">
                  <c:v>0</c:v>
                </c:pt>
                <c:pt idx="9893">
                  <c:v>0</c:v>
                </c:pt>
                <c:pt idx="9894">
                  <c:v>0</c:v>
                </c:pt>
                <c:pt idx="9895">
                  <c:v>0</c:v>
                </c:pt>
                <c:pt idx="9896">
                  <c:v>0</c:v>
                </c:pt>
                <c:pt idx="9897">
                  <c:v>0</c:v>
                </c:pt>
                <c:pt idx="9898">
                  <c:v>0</c:v>
                </c:pt>
                <c:pt idx="9899">
                  <c:v>0</c:v>
                </c:pt>
                <c:pt idx="9900">
                  <c:v>0</c:v>
                </c:pt>
                <c:pt idx="9901">
                  <c:v>0</c:v>
                </c:pt>
                <c:pt idx="9902">
                  <c:v>0</c:v>
                </c:pt>
                <c:pt idx="9903">
                  <c:v>0</c:v>
                </c:pt>
                <c:pt idx="9904">
                  <c:v>0</c:v>
                </c:pt>
                <c:pt idx="9905">
                  <c:v>0</c:v>
                </c:pt>
                <c:pt idx="9906">
                  <c:v>0</c:v>
                </c:pt>
                <c:pt idx="9907">
                  <c:v>0</c:v>
                </c:pt>
                <c:pt idx="9908">
                  <c:v>0</c:v>
                </c:pt>
                <c:pt idx="9909">
                  <c:v>0</c:v>
                </c:pt>
                <c:pt idx="9910">
                  <c:v>0</c:v>
                </c:pt>
                <c:pt idx="9911">
                  <c:v>0</c:v>
                </c:pt>
                <c:pt idx="9912">
                  <c:v>0</c:v>
                </c:pt>
                <c:pt idx="9913">
                  <c:v>0</c:v>
                </c:pt>
                <c:pt idx="9914">
                  <c:v>0</c:v>
                </c:pt>
                <c:pt idx="9915">
                  <c:v>0</c:v>
                </c:pt>
                <c:pt idx="9916">
                  <c:v>0</c:v>
                </c:pt>
                <c:pt idx="9917">
                  <c:v>0</c:v>
                </c:pt>
                <c:pt idx="9918">
                  <c:v>0</c:v>
                </c:pt>
                <c:pt idx="9919">
                  <c:v>0</c:v>
                </c:pt>
                <c:pt idx="9920">
                  <c:v>0</c:v>
                </c:pt>
                <c:pt idx="9921">
                  <c:v>0</c:v>
                </c:pt>
                <c:pt idx="9922">
                  <c:v>0</c:v>
                </c:pt>
                <c:pt idx="9923">
                  <c:v>0</c:v>
                </c:pt>
                <c:pt idx="9924">
                  <c:v>0</c:v>
                </c:pt>
                <c:pt idx="9925">
                  <c:v>0</c:v>
                </c:pt>
                <c:pt idx="9926">
                  <c:v>0</c:v>
                </c:pt>
                <c:pt idx="9927">
                  <c:v>0</c:v>
                </c:pt>
                <c:pt idx="9928">
                  <c:v>0</c:v>
                </c:pt>
                <c:pt idx="9929">
                  <c:v>0</c:v>
                </c:pt>
                <c:pt idx="9930">
                  <c:v>0</c:v>
                </c:pt>
                <c:pt idx="9931">
                  <c:v>0</c:v>
                </c:pt>
                <c:pt idx="9932">
                  <c:v>0</c:v>
                </c:pt>
                <c:pt idx="9933">
                  <c:v>0</c:v>
                </c:pt>
                <c:pt idx="9934">
                  <c:v>0</c:v>
                </c:pt>
                <c:pt idx="9935">
                  <c:v>0</c:v>
                </c:pt>
                <c:pt idx="9936">
                  <c:v>0</c:v>
                </c:pt>
                <c:pt idx="9937">
                  <c:v>0</c:v>
                </c:pt>
                <c:pt idx="9938">
                  <c:v>0</c:v>
                </c:pt>
                <c:pt idx="9939">
                  <c:v>0</c:v>
                </c:pt>
                <c:pt idx="9940">
                  <c:v>0</c:v>
                </c:pt>
                <c:pt idx="9941">
                  <c:v>0</c:v>
                </c:pt>
                <c:pt idx="9942">
                  <c:v>0</c:v>
                </c:pt>
                <c:pt idx="9943">
                  <c:v>0</c:v>
                </c:pt>
                <c:pt idx="9944">
                  <c:v>0</c:v>
                </c:pt>
                <c:pt idx="9945">
                  <c:v>0</c:v>
                </c:pt>
                <c:pt idx="9946">
                  <c:v>0</c:v>
                </c:pt>
                <c:pt idx="9947">
                  <c:v>0</c:v>
                </c:pt>
                <c:pt idx="9948">
                  <c:v>0</c:v>
                </c:pt>
                <c:pt idx="9949">
                  <c:v>0</c:v>
                </c:pt>
                <c:pt idx="9950">
                  <c:v>0</c:v>
                </c:pt>
                <c:pt idx="9951">
                  <c:v>0</c:v>
                </c:pt>
                <c:pt idx="9952">
                  <c:v>0</c:v>
                </c:pt>
                <c:pt idx="9953">
                  <c:v>0</c:v>
                </c:pt>
                <c:pt idx="9954">
                  <c:v>0</c:v>
                </c:pt>
                <c:pt idx="9955">
                  <c:v>0</c:v>
                </c:pt>
                <c:pt idx="9956">
                  <c:v>0</c:v>
                </c:pt>
                <c:pt idx="9957">
                  <c:v>0</c:v>
                </c:pt>
                <c:pt idx="9958">
                  <c:v>0</c:v>
                </c:pt>
                <c:pt idx="9959">
                  <c:v>0</c:v>
                </c:pt>
                <c:pt idx="9960">
                  <c:v>0</c:v>
                </c:pt>
                <c:pt idx="9961">
                  <c:v>0</c:v>
                </c:pt>
                <c:pt idx="9962">
                  <c:v>0</c:v>
                </c:pt>
                <c:pt idx="9963">
                  <c:v>0</c:v>
                </c:pt>
                <c:pt idx="9964">
                  <c:v>0</c:v>
                </c:pt>
                <c:pt idx="9965">
                  <c:v>0</c:v>
                </c:pt>
                <c:pt idx="9966">
                  <c:v>0</c:v>
                </c:pt>
                <c:pt idx="9967">
                  <c:v>0</c:v>
                </c:pt>
                <c:pt idx="9968">
                  <c:v>0</c:v>
                </c:pt>
                <c:pt idx="9969">
                  <c:v>0</c:v>
                </c:pt>
                <c:pt idx="9970">
                  <c:v>0</c:v>
                </c:pt>
                <c:pt idx="9971">
                  <c:v>0</c:v>
                </c:pt>
                <c:pt idx="9972">
                  <c:v>0</c:v>
                </c:pt>
                <c:pt idx="9973">
                  <c:v>0</c:v>
                </c:pt>
                <c:pt idx="9974">
                  <c:v>0</c:v>
                </c:pt>
                <c:pt idx="9975">
                  <c:v>0</c:v>
                </c:pt>
                <c:pt idx="9976">
                  <c:v>0</c:v>
                </c:pt>
                <c:pt idx="9977">
                  <c:v>0</c:v>
                </c:pt>
                <c:pt idx="9978">
                  <c:v>0</c:v>
                </c:pt>
                <c:pt idx="9979">
                  <c:v>0</c:v>
                </c:pt>
                <c:pt idx="9980">
                  <c:v>0</c:v>
                </c:pt>
                <c:pt idx="9981">
                  <c:v>0</c:v>
                </c:pt>
                <c:pt idx="9982">
                  <c:v>0</c:v>
                </c:pt>
                <c:pt idx="9983">
                  <c:v>0</c:v>
                </c:pt>
                <c:pt idx="9984">
                  <c:v>0</c:v>
                </c:pt>
                <c:pt idx="9985">
                  <c:v>0</c:v>
                </c:pt>
                <c:pt idx="9986">
                  <c:v>0</c:v>
                </c:pt>
                <c:pt idx="9987">
                  <c:v>0</c:v>
                </c:pt>
                <c:pt idx="9988">
                  <c:v>0</c:v>
                </c:pt>
                <c:pt idx="9989">
                  <c:v>0</c:v>
                </c:pt>
                <c:pt idx="9990">
                  <c:v>0</c:v>
                </c:pt>
                <c:pt idx="9991">
                  <c:v>0</c:v>
                </c:pt>
                <c:pt idx="9992">
                  <c:v>0</c:v>
                </c:pt>
                <c:pt idx="9993">
                  <c:v>0</c:v>
                </c:pt>
                <c:pt idx="9994">
                  <c:v>0</c:v>
                </c:pt>
                <c:pt idx="9995">
                  <c:v>0</c:v>
                </c:pt>
                <c:pt idx="9996">
                  <c:v>0</c:v>
                </c:pt>
                <c:pt idx="9997">
                  <c:v>0</c:v>
                </c:pt>
                <c:pt idx="9998">
                  <c:v>0</c:v>
                </c:pt>
                <c:pt idx="9999">
                  <c:v>0</c:v>
                </c:pt>
                <c:pt idx="10000">
                  <c:v>0</c:v>
                </c:pt>
                <c:pt idx="10001">
                  <c:v>0</c:v>
                </c:pt>
                <c:pt idx="10002">
                  <c:v>0</c:v>
                </c:pt>
                <c:pt idx="10003">
                  <c:v>0</c:v>
                </c:pt>
                <c:pt idx="10004">
                  <c:v>0</c:v>
                </c:pt>
                <c:pt idx="10005">
                  <c:v>0</c:v>
                </c:pt>
                <c:pt idx="10006">
                  <c:v>0</c:v>
                </c:pt>
                <c:pt idx="10007">
                  <c:v>0</c:v>
                </c:pt>
                <c:pt idx="10008">
                  <c:v>0</c:v>
                </c:pt>
                <c:pt idx="10009">
                  <c:v>0</c:v>
                </c:pt>
                <c:pt idx="10010">
                  <c:v>0</c:v>
                </c:pt>
                <c:pt idx="10011">
                  <c:v>0</c:v>
                </c:pt>
                <c:pt idx="10012">
                  <c:v>0</c:v>
                </c:pt>
                <c:pt idx="10013">
                  <c:v>0</c:v>
                </c:pt>
                <c:pt idx="10014">
                  <c:v>0</c:v>
                </c:pt>
                <c:pt idx="10015">
                  <c:v>0</c:v>
                </c:pt>
                <c:pt idx="10016">
                  <c:v>0</c:v>
                </c:pt>
                <c:pt idx="10017">
                  <c:v>0</c:v>
                </c:pt>
                <c:pt idx="10018">
                  <c:v>0</c:v>
                </c:pt>
                <c:pt idx="10019">
                  <c:v>0</c:v>
                </c:pt>
                <c:pt idx="10020">
                  <c:v>0</c:v>
                </c:pt>
                <c:pt idx="10021">
                  <c:v>0</c:v>
                </c:pt>
                <c:pt idx="10022">
                  <c:v>0</c:v>
                </c:pt>
                <c:pt idx="10023">
                  <c:v>0</c:v>
                </c:pt>
                <c:pt idx="10024">
                  <c:v>0</c:v>
                </c:pt>
                <c:pt idx="10025">
                  <c:v>0</c:v>
                </c:pt>
                <c:pt idx="10026">
                  <c:v>0</c:v>
                </c:pt>
                <c:pt idx="10027">
                  <c:v>0</c:v>
                </c:pt>
                <c:pt idx="10028">
                  <c:v>0</c:v>
                </c:pt>
                <c:pt idx="10029">
                  <c:v>0</c:v>
                </c:pt>
                <c:pt idx="10030">
                  <c:v>0</c:v>
                </c:pt>
                <c:pt idx="10031">
                  <c:v>0</c:v>
                </c:pt>
                <c:pt idx="10032">
                  <c:v>0</c:v>
                </c:pt>
                <c:pt idx="10033">
                  <c:v>0</c:v>
                </c:pt>
                <c:pt idx="10034">
                  <c:v>0</c:v>
                </c:pt>
                <c:pt idx="10035">
                  <c:v>0</c:v>
                </c:pt>
                <c:pt idx="10036">
                  <c:v>0</c:v>
                </c:pt>
                <c:pt idx="10037">
                  <c:v>0</c:v>
                </c:pt>
                <c:pt idx="10038">
                  <c:v>0</c:v>
                </c:pt>
                <c:pt idx="10039">
                  <c:v>0</c:v>
                </c:pt>
                <c:pt idx="10040">
                  <c:v>0</c:v>
                </c:pt>
                <c:pt idx="10041">
                  <c:v>0</c:v>
                </c:pt>
                <c:pt idx="10042">
                  <c:v>0</c:v>
                </c:pt>
                <c:pt idx="10043">
                  <c:v>0</c:v>
                </c:pt>
                <c:pt idx="10044">
                  <c:v>0</c:v>
                </c:pt>
                <c:pt idx="10045">
                  <c:v>0</c:v>
                </c:pt>
                <c:pt idx="10046">
                  <c:v>0</c:v>
                </c:pt>
                <c:pt idx="10047">
                  <c:v>0</c:v>
                </c:pt>
                <c:pt idx="10048">
                  <c:v>0</c:v>
                </c:pt>
                <c:pt idx="10049">
                  <c:v>0</c:v>
                </c:pt>
                <c:pt idx="10050">
                  <c:v>0</c:v>
                </c:pt>
                <c:pt idx="10051">
                  <c:v>0</c:v>
                </c:pt>
                <c:pt idx="10052">
                  <c:v>0</c:v>
                </c:pt>
                <c:pt idx="10053">
                  <c:v>0</c:v>
                </c:pt>
                <c:pt idx="10054">
                  <c:v>0</c:v>
                </c:pt>
                <c:pt idx="10055">
                  <c:v>0</c:v>
                </c:pt>
                <c:pt idx="10056">
                  <c:v>0</c:v>
                </c:pt>
                <c:pt idx="10057">
                  <c:v>0</c:v>
                </c:pt>
                <c:pt idx="10058">
                  <c:v>0</c:v>
                </c:pt>
                <c:pt idx="10059">
                  <c:v>0</c:v>
                </c:pt>
                <c:pt idx="10060">
                  <c:v>0</c:v>
                </c:pt>
                <c:pt idx="10061">
                  <c:v>0</c:v>
                </c:pt>
                <c:pt idx="10062">
                  <c:v>0</c:v>
                </c:pt>
                <c:pt idx="10063">
                  <c:v>0</c:v>
                </c:pt>
                <c:pt idx="10064">
                  <c:v>0</c:v>
                </c:pt>
                <c:pt idx="10065">
                  <c:v>0</c:v>
                </c:pt>
                <c:pt idx="10066">
                  <c:v>0</c:v>
                </c:pt>
                <c:pt idx="10067">
                  <c:v>0</c:v>
                </c:pt>
                <c:pt idx="10068">
                  <c:v>0</c:v>
                </c:pt>
                <c:pt idx="10069">
                  <c:v>0</c:v>
                </c:pt>
                <c:pt idx="10070">
                  <c:v>0</c:v>
                </c:pt>
                <c:pt idx="10071">
                  <c:v>0</c:v>
                </c:pt>
                <c:pt idx="10072">
                  <c:v>0</c:v>
                </c:pt>
                <c:pt idx="10073">
                  <c:v>0</c:v>
                </c:pt>
                <c:pt idx="10074">
                  <c:v>0</c:v>
                </c:pt>
                <c:pt idx="10075">
                  <c:v>0</c:v>
                </c:pt>
                <c:pt idx="10076">
                  <c:v>0</c:v>
                </c:pt>
                <c:pt idx="10077">
                  <c:v>0</c:v>
                </c:pt>
                <c:pt idx="10078">
                  <c:v>0</c:v>
                </c:pt>
                <c:pt idx="10079">
                  <c:v>0</c:v>
                </c:pt>
                <c:pt idx="10080">
                  <c:v>0</c:v>
                </c:pt>
                <c:pt idx="10081">
                  <c:v>0</c:v>
                </c:pt>
                <c:pt idx="10082">
                  <c:v>0</c:v>
                </c:pt>
                <c:pt idx="10083">
                  <c:v>0</c:v>
                </c:pt>
                <c:pt idx="10084">
                  <c:v>0</c:v>
                </c:pt>
                <c:pt idx="10085">
                  <c:v>0</c:v>
                </c:pt>
                <c:pt idx="10086">
                  <c:v>0</c:v>
                </c:pt>
                <c:pt idx="10087">
                  <c:v>0</c:v>
                </c:pt>
                <c:pt idx="10088">
                  <c:v>0</c:v>
                </c:pt>
                <c:pt idx="10089">
                  <c:v>0</c:v>
                </c:pt>
                <c:pt idx="10090">
                  <c:v>0</c:v>
                </c:pt>
                <c:pt idx="10091">
                  <c:v>0</c:v>
                </c:pt>
                <c:pt idx="10092">
                  <c:v>0</c:v>
                </c:pt>
                <c:pt idx="10093">
                  <c:v>0</c:v>
                </c:pt>
                <c:pt idx="10094">
                  <c:v>0</c:v>
                </c:pt>
                <c:pt idx="10095">
                  <c:v>0</c:v>
                </c:pt>
                <c:pt idx="10096">
                  <c:v>0</c:v>
                </c:pt>
                <c:pt idx="10097">
                  <c:v>0</c:v>
                </c:pt>
                <c:pt idx="10098">
                  <c:v>0</c:v>
                </c:pt>
                <c:pt idx="10099">
                  <c:v>0</c:v>
                </c:pt>
                <c:pt idx="10100">
                  <c:v>0</c:v>
                </c:pt>
                <c:pt idx="10101">
                  <c:v>0</c:v>
                </c:pt>
                <c:pt idx="10102">
                  <c:v>0</c:v>
                </c:pt>
                <c:pt idx="10103">
                  <c:v>0</c:v>
                </c:pt>
                <c:pt idx="10104">
                  <c:v>0</c:v>
                </c:pt>
                <c:pt idx="10105">
                  <c:v>0</c:v>
                </c:pt>
                <c:pt idx="10106">
                  <c:v>0</c:v>
                </c:pt>
                <c:pt idx="10107">
                  <c:v>0</c:v>
                </c:pt>
                <c:pt idx="10108">
                  <c:v>0</c:v>
                </c:pt>
                <c:pt idx="10109">
                  <c:v>0</c:v>
                </c:pt>
                <c:pt idx="10110">
                  <c:v>0</c:v>
                </c:pt>
                <c:pt idx="10111">
                  <c:v>0</c:v>
                </c:pt>
                <c:pt idx="10112">
                  <c:v>0</c:v>
                </c:pt>
                <c:pt idx="10113">
                  <c:v>0</c:v>
                </c:pt>
                <c:pt idx="10114">
                  <c:v>0</c:v>
                </c:pt>
                <c:pt idx="10115">
                  <c:v>0</c:v>
                </c:pt>
                <c:pt idx="10116">
                  <c:v>0</c:v>
                </c:pt>
                <c:pt idx="10117">
                  <c:v>0</c:v>
                </c:pt>
                <c:pt idx="10118">
                  <c:v>0</c:v>
                </c:pt>
                <c:pt idx="10119">
                  <c:v>0</c:v>
                </c:pt>
                <c:pt idx="10120">
                  <c:v>0</c:v>
                </c:pt>
                <c:pt idx="10121">
                  <c:v>0</c:v>
                </c:pt>
                <c:pt idx="10122">
                  <c:v>0</c:v>
                </c:pt>
                <c:pt idx="10123">
                  <c:v>0</c:v>
                </c:pt>
                <c:pt idx="10124">
                  <c:v>0</c:v>
                </c:pt>
                <c:pt idx="10125">
                  <c:v>0</c:v>
                </c:pt>
                <c:pt idx="10126">
                  <c:v>0</c:v>
                </c:pt>
                <c:pt idx="10127">
                  <c:v>0</c:v>
                </c:pt>
                <c:pt idx="10128">
                  <c:v>0</c:v>
                </c:pt>
                <c:pt idx="10129">
                  <c:v>0</c:v>
                </c:pt>
                <c:pt idx="10130">
                  <c:v>0</c:v>
                </c:pt>
                <c:pt idx="10131">
                  <c:v>0</c:v>
                </c:pt>
                <c:pt idx="10132">
                  <c:v>0</c:v>
                </c:pt>
                <c:pt idx="10133">
                  <c:v>0</c:v>
                </c:pt>
                <c:pt idx="10134">
                  <c:v>0</c:v>
                </c:pt>
                <c:pt idx="10135">
                  <c:v>0</c:v>
                </c:pt>
                <c:pt idx="10136">
                  <c:v>0</c:v>
                </c:pt>
                <c:pt idx="10137">
                  <c:v>0</c:v>
                </c:pt>
                <c:pt idx="10138">
                  <c:v>0</c:v>
                </c:pt>
                <c:pt idx="10139">
                  <c:v>0</c:v>
                </c:pt>
                <c:pt idx="10140">
                  <c:v>0</c:v>
                </c:pt>
                <c:pt idx="10141">
                  <c:v>0</c:v>
                </c:pt>
                <c:pt idx="10142">
                  <c:v>0</c:v>
                </c:pt>
                <c:pt idx="10143">
                  <c:v>0</c:v>
                </c:pt>
                <c:pt idx="10144">
                  <c:v>0</c:v>
                </c:pt>
                <c:pt idx="10145">
                  <c:v>0</c:v>
                </c:pt>
                <c:pt idx="10146">
                  <c:v>0</c:v>
                </c:pt>
                <c:pt idx="10147">
                  <c:v>0</c:v>
                </c:pt>
                <c:pt idx="10148">
                  <c:v>0</c:v>
                </c:pt>
                <c:pt idx="10149">
                  <c:v>0</c:v>
                </c:pt>
                <c:pt idx="10150">
                  <c:v>0</c:v>
                </c:pt>
                <c:pt idx="10151">
                  <c:v>0</c:v>
                </c:pt>
                <c:pt idx="10152">
                  <c:v>0</c:v>
                </c:pt>
                <c:pt idx="10153">
                  <c:v>0</c:v>
                </c:pt>
                <c:pt idx="10154">
                  <c:v>0</c:v>
                </c:pt>
                <c:pt idx="10155">
                  <c:v>0</c:v>
                </c:pt>
                <c:pt idx="10156">
                  <c:v>0</c:v>
                </c:pt>
                <c:pt idx="10157">
                  <c:v>0</c:v>
                </c:pt>
                <c:pt idx="10158">
                  <c:v>0</c:v>
                </c:pt>
                <c:pt idx="10159">
                  <c:v>0</c:v>
                </c:pt>
                <c:pt idx="10160">
                  <c:v>0</c:v>
                </c:pt>
                <c:pt idx="10161">
                  <c:v>0</c:v>
                </c:pt>
                <c:pt idx="10162">
                  <c:v>0</c:v>
                </c:pt>
                <c:pt idx="10163">
                  <c:v>0</c:v>
                </c:pt>
                <c:pt idx="10164">
                  <c:v>0</c:v>
                </c:pt>
                <c:pt idx="10165">
                  <c:v>0</c:v>
                </c:pt>
                <c:pt idx="10166">
                  <c:v>0</c:v>
                </c:pt>
                <c:pt idx="10167">
                  <c:v>0</c:v>
                </c:pt>
                <c:pt idx="10168">
                  <c:v>0</c:v>
                </c:pt>
                <c:pt idx="10169">
                  <c:v>0</c:v>
                </c:pt>
                <c:pt idx="10170">
                  <c:v>0</c:v>
                </c:pt>
                <c:pt idx="10171">
                  <c:v>0</c:v>
                </c:pt>
                <c:pt idx="10172">
                  <c:v>0</c:v>
                </c:pt>
                <c:pt idx="10173">
                  <c:v>0</c:v>
                </c:pt>
                <c:pt idx="10174">
                  <c:v>0</c:v>
                </c:pt>
                <c:pt idx="10175">
                  <c:v>0</c:v>
                </c:pt>
                <c:pt idx="10176">
                  <c:v>0</c:v>
                </c:pt>
                <c:pt idx="10177">
                  <c:v>0</c:v>
                </c:pt>
                <c:pt idx="10178">
                  <c:v>0</c:v>
                </c:pt>
                <c:pt idx="10179">
                  <c:v>0</c:v>
                </c:pt>
                <c:pt idx="10180">
                  <c:v>0</c:v>
                </c:pt>
                <c:pt idx="10181">
                  <c:v>0</c:v>
                </c:pt>
                <c:pt idx="10182">
                  <c:v>0</c:v>
                </c:pt>
                <c:pt idx="10183">
                  <c:v>0</c:v>
                </c:pt>
                <c:pt idx="10184">
                  <c:v>0</c:v>
                </c:pt>
                <c:pt idx="10185">
                  <c:v>0</c:v>
                </c:pt>
                <c:pt idx="10186">
                  <c:v>0</c:v>
                </c:pt>
                <c:pt idx="10187">
                  <c:v>0</c:v>
                </c:pt>
                <c:pt idx="10188">
                  <c:v>0</c:v>
                </c:pt>
                <c:pt idx="10189">
                  <c:v>0</c:v>
                </c:pt>
                <c:pt idx="10190">
                  <c:v>0</c:v>
                </c:pt>
                <c:pt idx="10191">
                  <c:v>0</c:v>
                </c:pt>
                <c:pt idx="10192">
                  <c:v>0</c:v>
                </c:pt>
                <c:pt idx="10193">
                  <c:v>0</c:v>
                </c:pt>
                <c:pt idx="10194">
                  <c:v>0</c:v>
                </c:pt>
                <c:pt idx="10195">
                  <c:v>0</c:v>
                </c:pt>
                <c:pt idx="10196">
                  <c:v>0</c:v>
                </c:pt>
                <c:pt idx="10197">
                  <c:v>0</c:v>
                </c:pt>
                <c:pt idx="10198">
                  <c:v>0</c:v>
                </c:pt>
                <c:pt idx="10199">
                  <c:v>0</c:v>
                </c:pt>
                <c:pt idx="10200">
                  <c:v>0</c:v>
                </c:pt>
                <c:pt idx="10201">
                  <c:v>0</c:v>
                </c:pt>
                <c:pt idx="10202">
                  <c:v>0</c:v>
                </c:pt>
                <c:pt idx="10203">
                  <c:v>0</c:v>
                </c:pt>
                <c:pt idx="10204">
                  <c:v>0</c:v>
                </c:pt>
                <c:pt idx="10205">
                  <c:v>0</c:v>
                </c:pt>
                <c:pt idx="10206">
                  <c:v>0</c:v>
                </c:pt>
                <c:pt idx="10207">
                  <c:v>0</c:v>
                </c:pt>
                <c:pt idx="10208">
                  <c:v>0</c:v>
                </c:pt>
                <c:pt idx="10209">
                  <c:v>0</c:v>
                </c:pt>
                <c:pt idx="10210">
                  <c:v>0</c:v>
                </c:pt>
                <c:pt idx="10211">
                  <c:v>0</c:v>
                </c:pt>
                <c:pt idx="10212">
                  <c:v>0</c:v>
                </c:pt>
                <c:pt idx="10213">
                  <c:v>0</c:v>
                </c:pt>
                <c:pt idx="10214">
                  <c:v>0</c:v>
                </c:pt>
                <c:pt idx="10215">
                  <c:v>0</c:v>
                </c:pt>
                <c:pt idx="10216">
                  <c:v>0</c:v>
                </c:pt>
                <c:pt idx="10217">
                  <c:v>0</c:v>
                </c:pt>
                <c:pt idx="10218">
                  <c:v>0</c:v>
                </c:pt>
                <c:pt idx="10219">
                  <c:v>0</c:v>
                </c:pt>
                <c:pt idx="10220">
                  <c:v>0</c:v>
                </c:pt>
                <c:pt idx="10221">
                  <c:v>0</c:v>
                </c:pt>
                <c:pt idx="10222">
                  <c:v>0</c:v>
                </c:pt>
                <c:pt idx="10223">
                  <c:v>0</c:v>
                </c:pt>
                <c:pt idx="10224">
                  <c:v>0</c:v>
                </c:pt>
                <c:pt idx="10225">
                  <c:v>0</c:v>
                </c:pt>
                <c:pt idx="10226">
                  <c:v>0</c:v>
                </c:pt>
                <c:pt idx="10227">
                  <c:v>0</c:v>
                </c:pt>
                <c:pt idx="10228">
                  <c:v>0</c:v>
                </c:pt>
                <c:pt idx="10229">
                  <c:v>0</c:v>
                </c:pt>
                <c:pt idx="10230">
                  <c:v>0</c:v>
                </c:pt>
                <c:pt idx="10231">
                  <c:v>0</c:v>
                </c:pt>
                <c:pt idx="10232">
                  <c:v>0</c:v>
                </c:pt>
                <c:pt idx="10233">
                  <c:v>0</c:v>
                </c:pt>
                <c:pt idx="10234">
                  <c:v>0</c:v>
                </c:pt>
                <c:pt idx="10235">
                  <c:v>0</c:v>
                </c:pt>
                <c:pt idx="10236">
                  <c:v>0</c:v>
                </c:pt>
                <c:pt idx="10237">
                  <c:v>0</c:v>
                </c:pt>
                <c:pt idx="10238">
                  <c:v>0</c:v>
                </c:pt>
                <c:pt idx="10239">
                  <c:v>0</c:v>
                </c:pt>
                <c:pt idx="10240">
                  <c:v>0</c:v>
                </c:pt>
                <c:pt idx="10241">
                  <c:v>0</c:v>
                </c:pt>
                <c:pt idx="10242">
                  <c:v>0</c:v>
                </c:pt>
                <c:pt idx="10243">
                  <c:v>0</c:v>
                </c:pt>
                <c:pt idx="10244">
                  <c:v>0</c:v>
                </c:pt>
                <c:pt idx="10245">
                  <c:v>0</c:v>
                </c:pt>
                <c:pt idx="10246">
                  <c:v>0</c:v>
                </c:pt>
                <c:pt idx="10247">
                  <c:v>0</c:v>
                </c:pt>
                <c:pt idx="10248">
                  <c:v>0</c:v>
                </c:pt>
                <c:pt idx="10249">
                  <c:v>0</c:v>
                </c:pt>
                <c:pt idx="10250">
                  <c:v>0</c:v>
                </c:pt>
                <c:pt idx="10251">
                  <c:v>0</c:v>
                </c:pt>
                <c:pt idx="10252">
                  <c:v>0</c:v>
                </c:pt>
                <c:pt idx="10253">
                  <c:v>0</c:v>
                </c:pt>
                <c:pt idx="10254">
                  <c:v>0</c:v>
                </c:pt>
                <c:pt idx="10255">
                  <c:v>0</c:v>
                </c:pt>
                <c:pt idx="10256">
                  <c:v>0</c:v>
                </c:pt>
                <c:pt idx="10257">
                  <c:v>0</c:v>
                </c:pt>
                <c:pt idx="10258">
                  <c:v>0</c:v>
                </c:pt>
                <c:pt idx="10259">
                  <c:v>0</c:v>
                </c:pt>
                <c:pt idx="10260">
                  <c:v>0</c:v>
                </c:pt>
                <c:pt idx="10261">
                  <c:v>0</c:v>
                </c:pt>
                <c:pt idx="10262">
                  <c:v>0</c:v>
                </c:pt>
                <c:pt idx="10263">
                  <c:v>0</c:v>
                </c:pt>
                <c:pt idx="10264">
                  <c:v>0</c:v>
                </c:pt>
                <c:pt idx="10265">
                  <c:v>0</c:v>
                </c:pt>
                <c:pt idx="10266">
                  <c:v>0</c:v>
                </c:pt>
                <c:pt idx="10267">
                  <c:v>0</c:v>
                </c:pt>
                <c:pt idx="10268">
                  <c:v>0</c:v>
                </c:pt>
                <c:pt idx="10269">
                  <c:v>0</c:v>
                </c:pt>
                <c:pt idx="10270">
                  <c:v>0</c:v>
                </c:pt>
                <c:pt idx="10271">
                  <c:v>0</c:v>
                </c:pt>
                <c:pt idx="10272">
                  <c:v>0</c:v>
                </c:pt>
                <c:pt idx="10273">
                  <c:v>0</c:v>
                </c:pt>
                <c:pt idx="10274">
                  <c:v>0</c:v>
                </c:pt>
                <c:pt idx="10275">
                  <c:v>0</c:v>
                </c:pt>
                <c:pt idx="10276">
                  <c:v>0</c:v>
                </c:pt>
                <c:pt idx="10277">
                  <c:v>0</c:v>
                </c:pt>
                <c:pt idx="10278">
                  <c:v>0</c:v>
                </c:pt>
                <c:pt idx="10279">
                  <c:v>0</c:v>
                </c:pt>
                <c:pt idx="10280">
                  <c:v>0</c:v>
                </c:pt>
                <c:pt idx="10281">
                  <c:v>0</c:v>
                </c:pt>
                <c:pt idx="10282">
                  <c:v>0</c:v>
                </c:pt>
                <c:pt idx="10283">
                  <c:v>0</c:v>
                </c:pt>
                <c:pt idx="10284">
                  <c:v>0</c:v>
                </c:pt>
                <c:pt idx="10285">
                  <c:v>0</c:v>
                </c:pt>
                <c:pt idx="10286">
                  <c:v>0</c:v>
                </c:pt>
                <c:pt idx="10287">
                  <c:v>0</c:v>
                </c:pt>
                <c:pt idx="10288">
                  <c:v>0</c:v>
                </c:pt>
                <c:pt idx="10289">
                  <c:v>0</c:v>
                </c:pt>
                <c:pt idx="10290">
                  <c:v>0</c:v>
                </c:pt>
                <c:pt idx="10291">
                  <c:v>0</c:v>
                </c:pt>
                <c:pt idx="10292">
                  <c:v>0</c:v>
                </c:pt>
                <c:pt idx="10293">
                  <c:v>0</c:v>
                </c:pt>
                <c:pt idx="10294">
                  <c:v>0</c:v>
                </c:pt>
                <c:pt idx="10295">
                  <c:v>0</c:v>
                </c:pt>
                <c:pt idx="10296">
                  <c:v>0</c:v>
                </c:pt>
                <c:pt idx="10297">
                  <c:v>0</c:v>
                </c:pt>
                <c:pt idx="10298">
                  <c:v>0</c:v>
                </c:pt>
                <c:pt idx="10299">
                  <c:v>0</c:v>
                </c:pt>
                <c:pt idx="10300">
                  <c:v>0</c:v>
                </c:pt>
                <c:pt idx="10301">
                  <c:v>0</c:v>
                </c:pt>
                <c:pt idx="10302">
                  <c:v>0</c:v>
                </c:pt>
                <c:pt idx="10303">
                  <c:v>0</c:v>
                </c:pt>
                <c:pt idx="10304">
                  <c:v>0</c:v>
                </c:pt>
                <c:pt idx="10305">
                  <c:v>0</c:v>
                </c:pt>
                <c:pt idx="10306">
                  <c:v>0</c:v>
                </c:pt>
                <c:pt idx="10307">
                  <c:v>0</c:v>
                </c:pt>
                <c:pt idx="10308">
                  <c:v>0</c:v>
                </c:pt>
                <c:pt idx="10309">
                  <c:v>0</c:v>
                </c:pt>
                <c:pt idx="10310">
                  <c:v>0</c:v>
                </c:pt>
                <c:pt idx="10311">
                  <c:v>0</c:v>
                </c:pt>
                <c:pt idx="10312">
                  <c:v>0</c:v>
                </c:pt>
                <c:pt idx="10313">
                  <c:v>0</c:v>
                </c:pt>
                <c:pt idx="10314">
                  <c:v>0</c:v>
                </c:pt>
                <c:pt idx="10315">
                  <c:v>0</c:v>
                </c:pt>
                <c:pt idx="10316">
                  <c:v>0</c:v>
                </c:pt>
                <c:pt idx="10317">
                  <c:v>0</c:v>
                </c:pt>
                <c:pt idx="10318">
                  <c:v>0</c:v>
                </c:pt>
                <c:pt idx="10319">
                  <c:v>0</c:v>
                </c:pt>
                <c:pt idx="10320">
                  <c:v>0</c:v>
                </c:pt>
                <c:pt idx="10321">
                  <c:v>0</c:v>
                </c:pt>
                <c:pt idx="10322">
                  <c:v>0</c:v>
                </c:pt>
                <c:pt idx="10323">
                  <c:v>0</c:v>
                </c:pt>
                <c:pt idx="10324">
                  <c:v>0</c:v>
                </c:pt>
                <c:pt idx="10325">
                  <c:v>0</c:v>
                </c:pt>
                <c:pt idx="10326">
                  <c:v>0</c:v>
                </c:pt>
                <c:pt idx="10327">
                  <c:v>0</c:v>
                </c:pt>
                <c:pt idx="10328">
                  <c:v>0</c:v>
                </c:pt>
                <c:pt idx="10329">
                  <c:v>0</c:v>
                </c:pt>
                <c:pt idx="10330">
                  <c:v>0</c:v>
                </c:pt>
                <c:pt idx="10331">
                  <c:v>0</c:v>
                </c:pt>
                <c:pt idx="10332">
                  <c:v>0</c:v>
                </c:pt>
                <c:pt idx="10333">
                  <c:v>0</c:v>
                </c:pt>
                <c:pt idx="10334">
                  <c:v>0</c:v>
                </c:pt>
                <c:pt idx="10335">
                  <c:v>0</c:v>
                </c:pt>
                <c:pt idx="10336">
                  <c:v>0</c:v>
                </c:pt>
                <c:pt idx="10337">
                  <c:v>0</c:v>
                </c:pt>
                <c:pt idx="10338">
                  <c:v>0</c:v>
                </c:pt>
                <c:pt idx="10339">
                  <c:v>0</c:v>
                </c:pt>
                <c:pt idx="10340">
                  <c:v>0</c:v>
                </c:pt>
                <c:pt idx="10341">
                  <c:v>0</c:v>
                </c:pt>
                <c:pt idx="10342">
                  <c:v>0</c:v>
                </c:pt>
                <c:pt idx="10343">
                  <c:v>0</c:v>
                </c:pt>
                <c:pt idx="10344">
                  <c:v>0</c:v>
                </c:pt>
                <c:pt idx="10345">
                  <c:v>0</c:v>
                </c:pt>
                <c:pt idx="10346">
                  <c:v>0</c:v>
                </c:pt>
                <c:pt idx="10347">
                  <c:v>0</c:v>
                </c:pt>
                <c:pt idx="10348">
                  <c:v>0</c:v>
                </c:pt>
                <c:pt idx="10349">
                  <c:v>0</c:v>
                </c:pt>
                <c:pt idx="10350">
                  <c:v>0</c:v>
                </c:pt>
                <c:pt idx="10351">
                  <c:v>0</c:v>
                </c:pt>
                <c:pt idx="10352">
                  <c:v>0</c:v>
                </c:pt>
                <c:pt idx="10353">
                  <c:v>0</c:v>
                </c:pt>
                <c:pt idx="10354">
                  <c:v>0</c:v>
                </c:pt>
                <c:pt idx="10355">
                  <c:v>0</c:v>
                </c:pt>
                <c:pt idx="10356">
                  <c:v>0</c:v>
                </c:pt>
                <c:pt idx="10357">
                  <c:v>0</c:v>
                </c:pt>
                <c:pt idx="10358">
                  <c:v>0</c:v>
                </c:pt>
                <c:pt idx="10359">
                  <c:v>0</c:v>
                </c:pt>
                <c:pt idx="10360">
                  <c:v>0</c:v>
                </c:pt>
                <c:pt idx="10361">
                  <c:v>0</c:v>
                </c:pt>
                <c:pt idx="10362">
                  <c:v>0</c:v>
                </c:pt>
                <c:pt idx="10363">
                  <c:v>0</c:v>
                </c:pt>
                <c:pt idx="10364">
                  <c:v>0</c:v>
                </c:pt>
                <c:pt idx="10365">
                  <c:v>0</c:v>
                </c:pt>
                <c:pt idx="10366">
                  <c:v>0</c:v>
                </c:pt>
                <c:pt idx="10367">
                  <c:v>0</c:v>
                </c:pt>
                <c:pt idx="10368">
                  <c:v>0</c:v>
                </c:pt>
                <c:pt idx="10369">
                  <c:v>0</c:v>
                </c:pt>
                <c:pt idx="10370">
                  <c:v>0</c:v>
                </c:pt>
                <c:pt idx="10371">
                  <c:v>0</c:v>
                </c:pt>
                <c:pt idx="10372">
                  <c:v>0</c:v>
                </c:pt>
                <c:pt idx="10373">
                  <c:v>0</c:v>
                </c:pt>
                <c:pt idx="10374">
                  <c:v>0</c:v>
                </c:pt>
                <c:pt idx="10375">
                  <c:v>0</c:v>
                </c:pt>
                <c:pt idx="10376">
                  <c:v>0</c:v>
                </c:pt>
                <c:pt idx="10377">
                  <c:v>0</c:v>
                </c:pt>
                <c:pt idx="10378">
                  <c:v>0</c:v>
                </c:pt>
                <c:pt idx="10379">
                  <c:v>0</c:v>
                </c:pt>
                <c:pt idx="10380">
                  <c:v>0</c:v>
                </c:pt>
                <c:pt idx="10381">
                  <c:v>0</c:v>
                </c:pt>
                <c:pt idx="10382">
                  <c:v>0</c:v>
                </c:pt>
                <c:pt idx="10383">
                  <c:v>0</c:v>
                </c:pt>
                <c:pt idx="10384">
                  <c:v>0</c:v>
                </c:pt>
                <c:pt idx="10385">
                  <c:v>0</c:v>
                </c:pt>
                <c:pt idx="10386">
                  <c:v>0</c:v>
                </c:pt>
                <c:pt idx="10387">
                  <c:v>0</c:v>
                </c:pt>
                <c:pt idx="10388">
                  <c:v>0</c:v>
                </c:pt>
                <c:pt idx="10389">
                  <c:v>0</c:v>
                </c:pt>
                <c:pt idx="10390">
                  <c:v>0</c:v>
                </c:pt>
                <c:pt idx="10391">
                  <c:v>0</c:v>
                </c:pt>
                <c:pt idx="10392">
                  <c:v>0</c:v>
                </c:pt>
                <c:pt idx="10393">
                  <c:v>0</c:v>
                </c:pt>
                <c:pt idx="10394">
                  <c:v>0</c:v>
                </c:pt>
                <c:pt idx="10395">
                  <c:v>0</c:v>
                </c:pt>
                <c:pt idx="10396">
                  <c:v>0</c:v>
                </c:pt>
                <c:pt idx="10397">
                  <c:v>0</c:v>
                </c:pt>
                <c:pt idx="10398">
                  <c:v>0</c:v>
                </c:pt>
                <c:pt idx="10399">
                  <c:v>0</c:v>
                </c:pt>
                <c:pt idx="10400">
                  <c:v>0</c:v>
                </c:pt>
                <c:pt idx="10401">
                  <c:v>0</c:v>
                </c:pt>
                <c:pt idx="10402">
                  <c:v>0</c:v>
                </c:pt>
                <c:pt idx="10403">
                  <c:v>0</c:v>
                </c:pt>
                <c:pt idx="10404">
                  <c:v>0</c:v>
                </c:pt>
                <c:pt idx="10405">
                  <c:v>0</c:v>
                </c:pt>
                <c:pt idx="10406">
                  <c:v>0</c:v>
                </c:pt>
                <c:pt idx="10407">
                  <c:v>0</c:v>
                </c:pt>
                <c:pt idx="10408">
                  <c:v>0</c:v>
                </c:pt>
                <c:pt idx="10409">
                  <c:v>0</c:v>
                </c:pt>
                <c:pt idx="10410">
                  <c:v>0</c:v>
                </c:pt>
                <c:pt idx="10411">
                  <c:v>0</c:v>
                </c:pt>
                <c:pt idx="10412">
                  <c:v>0</c:v>
                </c:pt>
                <c:pt idx="10413">
                  <c:v>0</c:v>
                </c:pt>
                <c:pt idx="10414">
                  <c:v>0</c:v>
                </c:pt>
                <c:pt idx="10415">
                  <c:v>0</c:v>
                </c:pt>
                <c:pt idx="10416">
                  <c:v>0</c:v>
                </c:pt>
                <c:pt idx="10417">
                  <c:v>0</c:v>
                </c:pt>
                <c:pt idx="10418">
                  <c:v>0</c:v>
                </c:pt>
                <c:pt idx="10419">
                  <c:v>0</c:v>
                </c:pt>
                <c:pt idx="10420">
                  <c:v>0</c:v>
                </c:pt>
                <c:pt idx="10421">
                  <c:v>0</c:v>
                </c:pt>
                <c:pt idx="10422">
                  <c:v>0</c:v>
                </c:pt>
                <c:pt idx="10423">
                  <c:v>0</c:v>
                </c:pt>
                <c:pt idx="10424">
                  <c:v>0</c:v>
                </c:pt>
                <c:pt idx="10425">
                  <c:v>0</c:v>
                </c:pt>
                <c:pt idx="10426">
                  <c:v>0</c:v>
                </c:pt>
                <c:pt idx="10427">
                  <c:v>0</c:v>
                </c:pt>
                <c:pt idx="10428">
                  <c:v>0</c:v>
                </c:pt>
                <c:pt idx="10429">
                  <c:v>0</c:v>
                </c:pt>
                <c:pt idx="10430">
                  <c:v>0</c:v>
                </c:pt>
                <c:pt idx="10431">
                  <c:v>0</c:v>
                </c:pt>
                <c:pt idx="10432">
                  <c:v>0</c:v>
                </c:pt>
                <c:pt idx="10433">
                  <c:v>0</c:v>
                </c:pt>
                <c:pt idx="10434">
                  <c:v>0</c:v>
                </c:pt>
                <c:pt idx="10435">
                  <c:v>0</c:v>
                </c:pt>
                <c:pt idx="10436">
                  <c:v>0</c:v>
                </c:pt>
                <c:pt idx="10437">
                  <c:v>0</c:v>
                </c:pt>
                <c:pt idx="10438">
                  <c:v>0</c:v>
                </c:pt>
                <c:pt idx="10439">
                  <c:v>0</c:v>
                </c:pt>
                <c:pt idx="10440">
                  <c:v>0</c:v>
                </c:pt>
                <c:pt idx="10441">
                  <c:v>0</c:v>
                </c:pt>
                <c:pt idx="10442">
                  <c:v>0</c:v>
                </c:pt>
                <c:pt idx="10443">
                  <c:v>0</c:v>
                </c:pt>
                <c:pt idx="10444">
                  <c:v>0</c:v>
                </c:pt>
                <c:pt idx="10445">
                  <c:v>0</c:v>
                </c:pt>
                <c:pt idx="10446">
                  <c:v>0</c:v>
                </c:pt>
                <c:pt idx="10447">
                  <c:v>0</c:v>
                </c:pt>
                <c:pt idx="10448">
                  <c:v>0</c:v>
                </c:pt>
                <c:pt idx="10449">
                  <c:v>0</c:v>
                </c:pt>
                <c:pt idx="10450">
                  <c:v>0</c:v>
                </c:pt>
                <c:pt idx="10451">
                  <c:v>0</c:v>
                </c:pt>
                <c:pt idx="10452">
                  <c:v>0</c:v>
                </c:pt>
                <c:pt idx="10453">
                  <c:v>0</c:v>
                </c:pt>
                <c:pt idx="10454">
                  <c:v>0</c:v>
                </c:pt>
                <c:pt idx="10455">
                  <c:v>0</c:v>
                </c:pt>
                <c:pt idx="10456">
                  <c:v>0</c:v>
                </c:pt>
                <c:pt idx="10457">
                  <c:v>0</c:v>
                </c:pt>
                <c:pt idx="10458">
                  <c:v>0</c:v>
                </c:pt>
                <c:pt idx="10459">
                  <c:v>0</c:v>
                </c:pt>
                <c:pt idx="10460">
                  <c:v>0</c:v>
                </c:pt>
                <c:pt idx="10461">
                  <c:v>0</c:v>
                </c:pt>
                <c:pt idx="10462">
                  <c:v>0</c:v>
                </c:pt>
                <c:pt idx="10463">
                  <c:v>0</c:v>
                </c:pt>
                <c:pt idx="10464">
                  <c:v>0</c:v>
                </c:pt>
                <c:pt idx="10465">
                  <c:v>0</c:v>
                </c:pt>
                <c:pt idx="10466">
                  <c:v>0</c:v>
                </c:pt>
                <c:pt idx="10467">
                  <c:v>0</c:v>
                </c:pt>
                <c:pt idx="10468">
                  <c:v>0</c:v>
                </c:pt>
                <c:pt idx="10469">
                  <c:v>0</c:v>
                </c:pt>
                <c:pt idx="10470">
                  <c:v>0</c:v>
                </c:pt>
                <c:pt idx="10471">
                  <c:v>0</c:v>
                </c:pt>
                <c:pt idx="10472">
                  <c:v>0</c:v>
                </c:pt>
                <c:pt idx="10473">
                  <c:v>0</c:v>
                </c:pt>
                <c:pt idx="10474">
                  <c:v>0</c:v>
                </c:pt>
                <c:pt idx="10475">
                  <c:v>0</c:v>
                </c:pt>
                <c:pt idx="10476">
                  <c:v>0</c:v>
                </c:pt>
                <c:pt idx="10477">
                  <c:v>0</c:v>
                </c:pt>
                <c:pt idx="10478">
                  <c:v>0</c:v>
                </c:pt>
                <c:pt idx="10479">
                  <c:v>0</c:v>
                </c:pt>
                <c:pt idx="10480">
                  <c:v>0</c:v>
                </c:pt>
                <c:pt idx="10481">
                  <c:v>0</c:v>
                </c:pt>
                <c:pt idx="10482">
                  <c:v>0</c:v>
                </c:pt>
                <c:pt idx="10483">
                  <c:v>0</c:v>
                </c:pt>
                <c:pt idx="10484">
                  <c:v>0</c:v>
                </c:pt>
                <c:pt idx="10485">
                  <c:v>0</c:v>
                </c:pt>
                <c:pt idx="10486">
                  <c:v>0</c:v>
                </c:pt>
                <c:pt idx="10487">
                  <c:v>0</c:v>
                </c:pt>
                <c:pt idx="10488">
                  <c:v>0</c:v>
                </c:pt>
                <c:pt idx="10489">
                  <c:v>0</c:v>
                </c:pt>
                <c:pt idx="10490">
                  <c:v>0</c:v>
                </c:pt>
                <c:pt idx="10491">
                  <c:v>0</c:v>
                </c:pt>
                <c:pt idx="10492">
                  <c:v>0</c:v>
                </c:pt>
                <c:pt idx="10493">
                  <c:v>0</c:v>
                </c:pt>
                <c:pt idx="10494">
                  <c:v>0</c:v>
                </c:pt>
                <c:pt idx="10495">
                  <c:v>0</c:v>
                </c:pt>
                <c:pt idx="10496">
                  <c:v>0</c:v>
                </c:pt>
                <c:pt idx="10497">
                  <c:v>0</c:v>
                </c:pt>
                <c:pt idx="10498">
                  <c:v>0</c:v>
                </c:pt>
                <c:pt idx="10499">
                  <c:v>0</c:v>
                </c:pt>
                <c:pt idx="10500">
                  <c:v>0</c:v>
                </c:pt>
                <c:pt idx="10501">
                  <c:v>0</c:v>
                </c:pt>
                <c:pt idx="10502">
                  <c:v>0</c:v>
                </c:pt>
                <c:pt idx="10503">
                  <c:v>0</c:v>
                </c:pt>
                <c:pt idx="10504">
                  <c:v>0</c:v>
                </c:pt>
                <c:pt idx="10505">
                  <c:v>0</c:v>
                </c:pt>
                <c:pt idx="10506">
                  <c:v>0</c:v>
                </c:pt>
                <c:pt idx="10507">
                  <c:v>0</c:v>
                </c:pt>
                <c:pt idx="10508">
                  <c:v>0</c:v>
                </c:pt>
                <c:pt idx="10509">
                  <c:v>0</c:v>
                </c:pt>
                <c:pt idx="10510">
                  <c:v>0</c:v>
                </c:pt>
                <c:pt idx="10511">
                  <c:v>0</c:v>
                </c:pt>
                <c:pt idx="10512">
                  <c:v>0</c:v>
                </c:pt>
                <c:pt idx="10513">
                  <c:v>0</c:v>
                </c:pt>
                <c:pt idx="10514">
                  <c:v>0</c:v>
                </c:pt>
                <c:pt idx="10515">
                  <c:v>0</c:v>
                </c:pt>
                <c:pt idx="10516">
                  <c:v>0</c:v>
                </c:pt>
                <c:pt idx="10517">
                  <c:v>0</c:v>
                </c:pt>
                <c:pt idx="10518">
                  <c:v>0</c:v>
                </c:pt>
                <c:pt idx="10519">
                  <c:v>0</c:v>
                </c:pt>
                <c:pt idx="10520">
                  <c:v>0</c:v>
                </c:pt>
                <c:pt idx="10521">
                  <c:v>0</c:v>
                </c:pt>
                <c:pt idx="10522">
                  <c:v>0</c:v>
                </c:pt>
                <c:pt idx="10523">
                  <c:v>0</c:v>
                </c:pt>
                <c:pt idx="10524">
                  <c:v>0</c:v>
                </c:pt>
                <c:pt idx="10525">
                  <c:v>0</c:v>
                </c:pt>
                <c:pt idx="10526">
                  <c:v>0</c:v>
                </c:pt>
                <c:pt idx="10527">
                  <c:v>0</c:v>
                </c:pt>
                <c:pt idx="10528">
                  <c:v>0</c:v>
                </c:pt>
                <c:pt idx="10529">
                  <c:v>0</c:v>
                </c:pt>
                <c:pt idx="10530">
                  <c:v>0</c:v>
                </c:pt>
                <c:pt idx="10531">
                  <c:v>0</c:v>
                </c:pt>
                <c:pt idx="10532">
                  <c:v>0</c:v>
                </c:pt>
                <c:pt idx="10533">
                  <c:v>0</c:v>
                </c:pt>
                <c:pt idx="10534">
                  <c:v>0</c:v>
                </c:pt>
                <c:pt idx="10535">
                  <c:v>0</c:v>
                </c:pt>
                <c:pt idx="10536">
                  <c:v>0</c:v>
                </c:pt>
                <c:pt idx="10537">
                  <c:v>0</c:v>
                </c:pt>
                <c:pt idx="10538">
                  <c:v>0</c:v>
                </c:pt>
                <c:pt idx="10539">
                  <c:v>0</c:v>
                </c:pt>
                <c:pt idx="10540">
                  <c:v>0</c:v>
                </c:pt>
                <c:pt idx="10541">
                  <c:v>0</c:v>
                </c:pt>
                <c:pt idx="10542">
                  <c:v>0</c:v>
                </c:pt>
                <c:pt idx="10543">
                  <c:v>0</c:v>
                </c:pt>
                <c:pt idx="10544">
                  <c:v>0</c:v>
                </c:pt>
                <c:pt idx="10545">
                  <c:v>0</c:v>
                </c:pt>
                <c:pt idx="10546">
                  <c:v>0</c:v>
                </c:pt>
                <c:pt idx="10547">
                  <c:v>0</c:v>
                </c:pt>
                <c:pt idx="10548">
                  <c:v>0</c:v>
                </c:pt>
                <c:pt idx="10549">
                  <c:v>0</c:v>
                </c:pt>
                <c:pt idx="10550">
                  <c:v>0</c:v>
                </c:pt>
                <c:pt idx="10551">
                  <c:v>0</c:v>
                </c:pt>
                <c:pt idx="10552">
                  <c:v>0</c:v>
                </c:pt>
                <c:pt idx="10553">
                  <c:v>0</c:v>
                </c:pt>
                <c:pt idx="10554">
                  <c:v>0</c:v>
                </c:pt>
                <c:pt idx="10555">
                  <c:v>0</c:v>
                </c:pt>
                <c:pt idx="10556">
                  <c:v>0</c:v>
                </c:pt>
                <c:pt idx="10557">
                  <c:v>0</c:v>
                </c:pt>
                <c:pt idx="10558">
                  <c:v>0</c:v>
                </c:pt>
                <c:pt idx="10559">
                  <c:v>0</c:v>
                </c:pt>
                <c:pt idx="10560">
                  <c:v>0</c:v>
                </c:pt>
                <c:pt idx="10561">
                  <c:v>0</c:v>
                </c:pt>
                <c:pt idx="10562">
                  <c:v>0</c:v>
                </c:pt>
                <c:pt idx="10563">
                  <c:v>0</c:v>
                </c:pt>
                <c:pt idx="10564">
                  <c:v>0</c:v>
                </c:pt>
                <c:pt idx="10565">
                  <c:v>0</c:v>
                </c:pt>
                <c:pt idx="10566">
                  <c:v>0</c:v>
                </c:pt>
                <c:pt idx="10567">
                  <c:v>0</c:v>
                </c:pt>
                <c:pt idx="10568">
                  <c:v>0</c:v>
                </c:pt>
                <c:pt idx="10569">
                  <c:v>0</c:v>
                </c:pt>
                <c:pt idx="10570">
                  <c:v>0</c:v>
                </c:pt>
                <c:pt idx="10571">
                  <c:v>0</c:v>
                </c:pt>
                <c:pt idx="10572">
                  <c:v>0</c:v>
                </c:pt>
                <c:pt idx="10573">
                  <c:v>0</c:v>
                </c:pt>
                <c:pt idx="10574">
                  <c:v>0</c:v>
                </c:pt>
                <c:pt idx="10575">
                  <c:v>0</c:v>
                </c:pt>
                <c:pt idx="10576">
                  <c:v>0</c:v>
                </c:pt>
                <c:pt idx="10577">
                  <c:v>0</c:v>
                </c:pt>
                <c:pt idx="10578">
                  <c:v>0</c:v>
                </c:pt>
                <c:pt idx="10579">
                  <c:v>0</c:v>
                </c:pt>
                <c:pt idx="10580">
                  <c:v>0</c:v>
                </c:pt>
                <c:pt idx="10581">
                  <c:v>0</c:v>
                </c:pt>
                <c:pt idx="10582">
                  <c:v>0</c:v>
                </c:pt>
                <c:pt idx="10583">
                  <c:v>0</c:v>
                </c:pt>
                <c:pt idx="10584">
                  <c:v>0</c:v>
                </c:pt>
                <c:pt idx="10585">
                  <c:v>0</c:v>
                </c:pt>
                <c:pt idx="10586">
                  <c:v>0</c:v>
                </c:pt>
                <c:pt idx="10587">
                  <c:v>0</c:v>
                </c:pt>
                <c:pt idx="10588">
                  <c:v>0</c:v>
                </c:pt>
                <c:pt idx="10589">
                  <c:v>0</c:v>
                </c:pt>
                <c:pt idx="10590">
                  <c:v>0</c:v>
                </c:pt>
                <c:pt idx="10591">
                  <c:v>0</c:v>
                </c:pt>
                <c:pt idx="10592">
                  <c:v>0</c:v>
                </c:pt>
                <c:pt idx="10593">
                  <c:v>0</c:v>
                </c:pt>
                <c:pt idx="10594">
                  <c:v>0</c:v>
                </c:pt>
                <c:pt idx="10595">
                  <c:v>0</c:v>
                </c:pt>
                <c:pt idx="10596">
                  <c:v>0</c:v>
                </c:pt>
                <c:pt idx="10597">
                  <c:v>0</c:v>
                </c:pt>
                <c:pt idx="10598">
                  <c:v>0</c:v>
                </c:pt>
                <c:pt idx="10599">
                  <c:v>0</c:v>
                </c:pt>
                <c:pt idx="10600">
                  <c:v>0</c:v>
                </c:pt>
                <c:pt idx="10601">
                  <c:v>0</c:v>
                </c:pt>
                <c:pt idx="10602">
                  <c:v>0</c:v>
                </c:pt>
                <c:pt idx="10603">
                  <c:v>0</c:v>
                </c:pt>
                <c:pt idx="10604">
                  <c:v>0</c:v>
                </c:pt>
                <c:pt idx="10605">
                  <c:v>0</c:v>
                </c:pt>
                <c:pt idx="10606">
                  <c:v>0</c:v>
                </c:pt>
                <c:pt idx="10607">
                  <c:v>0</c:v>
                </c:pt>
                <c:pt idx="10608">
                  <c:v>0</c:v>
                </c:pt>
                <c:pt idx="10609">
                  <c:v>0</c:v>
                </c:pt>
                <c:pt idx="10610">
                  <c:v>0</c:v>
                </c:pt>
                <c:pt idx="10611">
                  <c:v>0</c:v>
                </c:pt>
                <c:pt idx="10612">
                  <c:v>0</c:v>
                </c:pt>
                <c:pt idx="10613">
                  <c:v>0</c:v>
                </c:pt>
                <c:pt idx="10614">
                  <c:v>0</c:v>
                </c:pt>
                <c:pt idx="10615">
                  <c:v>0</c:v>
                </c:pt>
                <c:pt idx="10616">
                  <c:v>0</c:v>
                </c:pt>
                <c:pt idx="10617">
                  <c:v>0</c:v>
                </c:pt>
                <c:pt idx="10618">
                  <c:v>0</c:v>
                </c:pt>
                <c:pt idx="10619">
                  <c:v>0</c:v>
                </c:pt>
                <c:pt idx="10620">
                  <c:v>0</c:v>
                </c:pt>
                <c:pt idx="10621">
                  <c:v>0</c:v>
                </c:pt>
                <c:pt idx="10622">
                  <c:v>0</c:v>
                </c:pt>
                <c:pt idx="10623">
                  <c:v>0</c:v>
                </c:pt>
                <c:pt idx="10624">
                  <c:v>0</c:v>
                </c:pt>
                <c:pt idx="10625">
                  <c:v>0</c:v>
                </c:pt>
                <c:pt idx="10626">
                  <c:v>0</c:v>
                </c:pt>
                <c:pt idx="10627">
                  <c:v>0</c:v>
                </c:pt>
                <c:pt idx="10628">
                  <c:v>0</c:v>
                </c:pt>
                <c:pt idx="10629">
                  <c:v>0</c:v>
                </c:pt>
                <c:pt idx="10630">
                  <c:v>0</c:v>
                </c:pt>
                <c:pt idx="10631">
                  <c:v>0</c:v>
                </c:pt>
                <c:pt idx="10632">
                  <c:v>0</c:v>
                </c:pt>
                <c:pt idx="10633">
                  <c:v>0</c:v>
                </c:pt>
                <c:pt idx="10634">
                  <c:v>0</c:v>
                </c:pt>
                <c:pt idx="10635">
                  <c:v>0</c:v>
                </c:pt>
                <c:pt idx="10636">
                  <c:v>0</c:v>
                </c:pt>
                <c:pt idx="10637">
                  <c:v>0</c:v>
                </c:pt>
                <c:pt idx="10638">
                  <c:v>0</c:v>
                </c:pt>
                <c:pt idx="10639">
                  <c:v>0</c:v>
                </c:pt>
                <c:pt idx="10640">
                  <c:v>0</c:v>
                </c:pt>
                <c:pt idx="10641">
                  <c:v>0</c:v>
                </c:pt>
                <c:pt idx="10642">
                  <c:v>0</c:v>
                </c:pt>
                <c:pt idx="10643">
                  <c:v>0</c:v>
                </c:pt>
                <c:pt idx="10644">
                  <c:v>0</c:v>
                </c:pt>
                <c:pt idx="10645">
                  <c:v>0</c:v>
                </c:pt>
                <c:pt idx="10646">
                  <c:v>0</c:v>
                </c:pt>
                <c:pt idx="10647">
                  <c:v>0</c:v>
                </c:pt>
                <c:pt idx="10648">
                  <c:v>0</c:v>
                </c:pt>
                <c:pt idx="10649">
                  <c:v>0</c:v>
                </c:pt>
                <c:pt idx="10650">
                  <c:v>0</c:v>
                </c:pt>
                <c:pt idx="10651">
                  <c:v>0</c:v>
                </c:pt>
                <c:pt idx="10652">
                  <c:v>0</c:v>
                </c:pt>
                <c:pt idx="10653">
                  <c:v>0</c:v>
                </c:pt>
                <c:pt idx="10654">
                  <c:v>0</c:v>
                </c:pt>
                <c:pt idx="10655">
                  <c:v>0</c:v>
                </c:pt>
                <c:pt idx="10656">
                  <c:v>0</c:v>
                </c:pt>
                <c:pt idx="10657">
                  <c:v>0</c:v>
                </c:pt>
                <c:pt idx="10658">
                  <c:v>0</c:v>
                </c:pt>
                <c:pt idx="10659">
                  <c:v>0</c:v>
                </c:pt>
                <c:pt idx="10660">
                  <c:v>0</c:v>
                </c:pt>
                <c:pt idx="10661">
                  <c:v>0</c:v>
                </c:pt>
                <c:pt idx="10662">
                  <c:v>0</c:v>
                </c:pt>
                <c:pt idx="10663">
                  <c:v>0</c:v>
                </c:pt>
                <c:pt idx="10664">
                  <c:v>0</c:v>
                </c:pt>
                <c:pt idx="10665">
                  <c:v>0</c:v>
                </c:pt>
                <c:pt idx="10666">
                  <c:v>0</c:v>
                </c:pt>
                <c:pt idx="10667">
                  <c:v>0</c:v>
                </c:pt>
                <c:pt idx="10668">
                  <c:v>0</c:v>
                </c:pt>
                <c:pt idx="10669">
                  <c:v>0</c:v>
                </c:pt>
                <c:pt idx="10670">
                  <c:v>0</c:v>
                </c:pt>
                <c:pt idx="10671">
                  <c:v>0</c:v>
                </c:pt>
                <c:pt idx="10672">
                  <c:v>0</c:v>
                </c:pt>
                <c:pt idx="10673">
                  <c:v>0</c:v>
                </c:pt>
                <c:pt idx="10674">
                  <c:v>0</c:v>
                </c:pt>
                <c:pt idx="10675">
                  <c:v>0</c:v>
                </c:pt>
                <c:pt idx="10676">
                  <c:v>0</c:v>
                </c:pt>
                <c:pt idx="10677">
                  <c:v>0</c:v>
                </c:pt>
                <c:pt idx="10678">
                  <c:v>0</c:v>
                </c:pt>
                <c:pt idx="10679">
                  <c:v>0</c:v>
                </c:pt>
                <c:pt idx="10680">
                  <c:v>0</c:v>
                </c:pt>
                <c:pt idx="10681">
                  <c:v>0</c:v>
                </c:pt>
                <c:pt idx="10682">
                  <c:v>0</c:v>
                </c:pt>
                <c:pt idx="10683">
                  <c:v>0</c:v>
                </c:pt>
                <c:pt idx="10684">
                  <c:v>0</c:v>
                </c:pt>
                <c:pt idx="10685">
                  <c:v>0</c:v>
                </c:pt>
                <c:pt idx="10686">
                  <c:v>0</c:v>
                </c:pt>
                <c:pt idx="10687">
                  <c:v>0</c:v>
                </c:pt>
                <c:pt idx="10688">
                  <c:v>0</c:v>
                </c:pt>
                <c:pt idx="10689">
                  <c:v>0</c:v>
                </c:pt>
                <c:pt idx="10690">
                  <c:v>0</c:v>
                </c:pt>
                <c:pt idx="10691">
                  <c:v>0</c:v>
                </c:pt>
                <c:pt idx="10692">
                  <c:v>0</c:v>
                </c:pt>
                <c:pt idx="10693">
                  <c:v>0</c:v>
                </c:pt>
                <c:pt idx="10694">
                  <c:v>0</c:v>
                </c:pt>
                <c:pt idx="10695">
                  <c:v>0</c:v>
                </c:pt>
                <c:pt idx="10696">
                  <c:v>0</c:v>
                </c:pt>
                <c:pt idx="10697">
                  <c:v>0</c:v>
                </c:pt>
                <c:pt idx="10698">
                  <c:v>0</c:v>
                </c:pt>
                <c:pt idx="10699">
                  <c:v>0</c:v>
                </c:pt>
                <c:pt idx="10700">
                  <c:v>0</c:v>
                </c:pt>
                <c:pt idx="10701">
                  <c:v>0</c:v>
                </c:pt>
                <c:pt idx="10702">
                  <c:v>0</c:v>
                </c:pt>
                <c:pt idx="10703">
                  <c:v>0</c:v>
                </c:pt>
                <c:pt idx="10704">
                  <c:v>0</c:v>
                </c:pt>
                <c:pt idx="10705">
                  <c:v>0</c:v>
                </c:pt>
                <c:pt idx="10706">
                  <c:v>0</c:v>
                </c:pt>
                <c:pt idx="10707">
                  <c:v>0</c:v>
                </c:pt>
                <c:pt idx="10708">
                  <c:v>0</c:v>
                </c:pt>
                <c:pt idx="10709">
                  <c:v>0</c:v>
                </c:pt>
                <c:pt idx="10710">
                  <c:v>0</c:v>
                </c:pt>
                <c:pt idx="10711">
                  <c:v>0</c:v>
                </c:pt>
                <c:pt idx="10712">
                  <c:v>0</c:v>
                </c:pt>
                <c:pt idx="10713">
                  <c:v>0</c:v>
                </c:pt>
                <c:pt idx="10714">
                  <c:v>0</c:v>
                </c:pt>
                <c:pt idx="10715">
                  <c:v>0</c:v>
                </c:pt>
                <c:pt idx="10716">
                  <c:v>0</c:v>
                </c:pt>
                <c:pt idx="10717">
                  <c:v>0</c:v>
                </c:pt>
                <c:pt idx="10718">
                  <c:v>0</c:v>
                </c:pt>
                <c:pt idx="10719">
                  <c:v>0</c:v>
                </c:pt>
                <c:pt idx="10720">
                  <c:v>0</c:v>
                </c:pt>
                <c:pt idx="10721">
                  <c:v>0</c:v>
                </c:pt>
                <c:pt idx="10722">
                  <c:v>0</c:v>
                </c:pt>
                <c:pt idx="10723">
                  <c:v>0</c:v>
                </c:pt>
                <c:pt idx="10724">
                  <c:v>0</c:v>
                </c:pt>
                <c:pt idx="10725">
                  <c:v>0</c:v>
                </c:pt>
                <c:pt idx="10726">
                  <c:v>0</c:v>
                </c:pt>
                <c:pt idx="10727">
                  <c:v>0</c:v>
                </c:pt>
                <c:pt idx="10728">
                  <c:v>0</c:v>
                </c:pt>
                <c:pt idx="10729">
                  <c:v>0</c:v>
                </c:pt>
                <c:pt idx="10730">
                  <c:v>0</c:v>
                </c:pt>
                <c:pt idx="10731">
                  <c:v>0</c:v>
                </c:pt>
                <c:pt idx="10732">
                  <c:v>0</c:v>
                </c:pt>
                <c:pt idx="10733">
                  <c:v>0</c:v>
                </c:pt>
                <c:pt idx="10734">
                  <c:v>0</c:v>
                </c:pt>
                <c:pt idx="10735">
                  <c:v>0</c:v>
                </c:pt>
                <c:pt idx="10736">
                  <c:v>0</c:v>
                </c:pt>
                <c:pt idx="10737">
                  <c:v>0</c:v>
                </c:pt>
                <c:pt idx="10738">
                  <c:v>0</c:v>
                </c:pt>
                <c:pt idx="10739">
                  <c:v>0</c:v>
                </c:pt>
                <c:pt idx="10740">
                  <c:v>0</c:v>
                </c:pt>
                <c:pt idx="10741">
                  <c:v>0</c:v>
                </c:pt>
                <c:pt idx="10742">
                  <c:v>0</c:v>
                </c:pt>
                <c:pt idx="10743">
                  <c:v>0</c:v>
                </c:pt>
                <c:pt idx="10744">
                  <c:v>0</c:v>
                </c:pt>
                <c:pt idx="10745">
                  <c:v>0</c:v>
                </c:pt>
                <c:pt idx="10746">
                  <c:v>0</c:v>
                </c:pt>
                <c:pt idx="10747">
                  <c:v>0</c:v>
                </c:pt>
                <c:pt idx="10748">
                  <c:v>0</c:v>
                </c:pt>
                <c:pt idx="10749">
                  <c:v>0</c:v>
                </c:pt>
                <c:pt idx="10750">
                  <c:v>0</c:v>
                </c:pt>
                <c:pt idx="10751">
                  <c:v>0</c:v>
                </c:pt>
                <c:pt idx="10752">
                  <c:v>0</c:v>
                </c:pt>
                <c:pt idx="10753">
                  <c:v>0</c:v>
                </c:pt>
                <c:pt idx="10754">
                  <c:v>0</c:v>
                </c:pt>
                <c:pt idx="10755">
                  <c:v>0</c:v>
                </c:pt>
                <c:pt idx="10756">
                  <c:v>0</c:v>
                </c:pt>
                <c:pt idx="10757">
                  <c:v>0</c:v>
                </c:pt>
                <c:pt idx="10758">
                  <c:v>0</c:v>
                </c:pt>
                <c:pt idx="10759">
                  <c:v>0</c:v>
                </c:pt>
                <c:pt idx="10760">
                  <c:v>0</c:v>
                </c:pt>
                <c:pt idx="10761">
                  <c:v>0</c:v>
                </c:pt>
                <c:pt idx="10762">
                  <c:v>0</c:v>
                </c:pt>
                <c:pt idx="10763">
                  <c:v>0</c:v>
                </c:pt>
                <c:pt idx="10764">
                  <c:v>0</c:v>
                </c:pt>
                <c:pt idx="10765">
                  <c:v>0</c:v>
                </c:pt>
                <c:pt idx="10766">
                  <c:v>0</c:v>
                </c:pt>
                <c:pt idx="10767">
                  <c:v>0</c:v>
                </c:pt>
                <c:pt idx="10768">
                  <c:v>0</c:v>
                </c:pt>
                <c:pt idx="10769">
                  <c:v>0</c:v>
                </c:pt>
                <c:pt idx="10770">
                  <c:v>0</c:v>
                </c:pt>
                <c:pt idx="10771">
                  <c:v>0</c:v>
                </c:pt>
                <c:pt idx="10772">
                  <c:v>0</c:v>
                </c:pt>
                <c:pt idx="10773">
                  <c:v>0</c:v>
                </c:pt>
                <c:pt idx="10774">
                  <c:v>0</c:v>
                </c:pt>
                <c:pt idx="10775">
                  <c:v>0</c:v>
                </c:pt>
                <c:pt idx="10776">
                  <c:v>0</c:v>
                </c:pt>
                <c:pt idx="10777">
                  <c:v>0</c:v>
                </c:pt>
                <c:pt idx="10778">
                  <c:v>0</c:v>
                </c:pt>
                <c:pt idx="10779">
                  <c:v>0</c:v>
                </c:pt>
                <c:pt idx="10780">
                  <c:v>0</c:v>
                </c:pt>
                <c:pt idx="10781">
                  <c:v>0</c:v>
                </c:pt>
                <c:pt idx="10782">
                  <c:v>0</c:v>
                </c:pt>
                <c:pt idx="10783">
                  <c:v>0</c:v>
                </c:pt>
                <c:pt idx="10784">
                  <c:v>0</c:v>
                </c:pt>
                <c:pt idx="10785">
                  <c:v>0</c:v>
                </c:pt>
                <c:pt idx="10786">
                  <c:v>0</c:v>
                </c:pt>
                <c:pt idx="10787">
                  <c:v>0</c:v>
                </c:pt>
                <c:pt idx="10788">
                  <c:v>0</c:v>
                </c:pt>
                <c:pt idx="10789">
                  <c:v>0</c:v>
                </c:pt>
                <c:pt idx="10790">
                  <c:v>0</c:v>
                </c:pt>
                <c:pt idx="10791">
                  <c:v>0</c:v>
                </c:pt>
                <c:pt idx="10792">
                  <c:v>0</c:v>
                </c:pt>
                <c:pt idx="10793">
                  <c:v>0</c:v>
                </c:pt>
                <c:pt idx="10794">
                  <c:v>0</c:v>
                </c:pt>
                <c:pt idx="10795">
                  <c:v>0</c:v>
                </c:pt>
                <c:pt idx="10796">
                  <c:v>0</c:v>
                </c:pt>
                <c:pt idx="10797">
                  <c:v>0</c:v>
                </c:pt>
                <c:pt idx="10798">
                  <c:v>0</c:v>
                </c:pt>
                <c:pt idx="10799">
                  <c:v>0</c:v>
                </c:pt>
                <c:pt idx="10800">
                  <c:v>0</c:v>
                </c:pt>
                <c:pt idx="10801">
                  <c:v>0</c:v>
                </c:pt>
                <c:pt idx="10802">
                  <c:v>0</c:v>
                </c:pt>
                <c:pt idx="10803">
                  <c:v>0</c:v>
                </c:pt>
                <c:pt idx="10804">
                  <c:v>0</c:v>
                </c:pt>
                <c:pt idx="10805">
                  <c:v>0</c:v>
                </c:pt>
                <c:pt idx="10806">
                  <c:v>0</c:v>
                </c:pt>
                <c:pt idx="10807">
                  <c:v>0</c:v>
                </c:pt>
                <c:pt idx="10808">
                  <c:v>0</c:v>
                </c:pt>
                <c:pt idx="10809">
                  <c:v>0</c:v>
                </c:pt>
                <c:pt idx="10810">
                  <c:v>0</c:v>
                </c:pt>
                <c:pt idx="10811">
                  <c:v>0</c:v>
                </c:pt>
                <c:pt idx="10812">
                  <c:v>0</c:v>
                </c:pt>
                <c:pt idx="10813">
                  <c:v>0</c:v>
                </c:pt>
                <c:pt idx="10814">
                  <c:v>0</c:v>
                </c:pt>
                <c:pt idx="10815">
                  <c:v>0</c:v>
                </c:pt>
                <c:pt idx="10816">
                  <c:v>0</c:v>
                </c:pt>
                <c:pt idx="10817">
                  <c:v>0</c:v>
                </c:pt>
                <c:pt idx="10818">
                  <c:v>0</c:v>
                </c:pt>
                <c:pt idx="10819">
                  <c:v>0</c:v>
                </c:pt>
                <c:pt idx="10820">
                  <c:v>0</c:v>
                </c:pt>
                <c:pt idx="10821">
                  <c:v>0</c:v>
                </c:pt>
                <c:pt idx="10822">
                  <c:v>0</c:v>
                </c:pt>
                <c:pt idx="10823">
                  <c:v>0</c:v>
                </c:pt>
                <c:pt idx="10824">
                  <c:v>0</c:v>
                </c:pt>
                <c:pt idx="10825">
                  <c:v>0</c:v>
                </c:pt>
                <c:pt idx="10826">
                  <c:v>0</c:v>
                </c:pt>
                <c:pt idx="10827">
                  <c:v>0</c:v>
                </c:pt>
                <c:pt idx="10828">
                  <c:v>0</c:v>
                </c:pt>
                <c:pt idx="10829">
                  <c:v>0</c:v>
                </c:pt>
                <c:pt idx="10830">
                  <c:v>0</c:v>
                </c:pt>
                <c:pt idx="10831">
                  <c:v>0</c:v>
                </c:pt>
                <c:pt idx="10832">
                  <c:v>0</c:v>
                </c:pt>
                <c:pt idx="10833">
                  <c:v>0</c:v>
                </c:pt>
                <c:pt idx="10834">
                  <c:v>0</c:v>
                </c:pt>
                <c:pt idx="10835">
                  <c:v>0</c:v>
                </c:pt>
                <c:pt idx="10836">
                  <c:v>0</c:v>
                </c:pt>
                <c:pt idx="10837">
                  <c:v>0</c:v>
                </c:pt>
                <c:pt idx="10838">
                  <c:v>0</c:v>
                </c:pt>
                <c:pt idx="10839">
                  <c:v>0</c:v>
                </c:pt>
                <c:pt idx="10840">
                  <c:v>0</c:v>
                </c:pt>
                <c:pt idx="10841">
                  <c:v>0</c:v>
                </c:pt>
                <c:pt idx="10842">
                  <c:v>0</c:v>
                </c:pt>
                <c:pt idx="10843">
                  <c:v>0</c:v>
                </c:pt>
                <c:pt idx="10844">
                  <c:v>0</c:v>
                </c:pt>
                <c:pt idx="10845">
                  <c:v>0</c:v>
                </c:pt>
                <c:pt idx="10846">
                  <c:v>0</c:v>
                </c:pt>
                <c:pt idx="10847">
                  <c:v>0</c:v>
                </c:pt>
                <c:pt idx="10848">
                  <c:v>0</c:v>
                </c:pt>
                <c:pt idx="10849">
                  <c:v>0</c:v>
                </c:pt>
                <c:pt idx="10850">
                  <c:v>0</c:v>
                </c:pt>
                <c:pt idx="10851">
                  <c:v>0</c:v>
                </c:pt>
                <c:pt idx="10852">
                  <c:v>0</c:v>
                </c:pt>
                <c:pt idx="10853">
                  <c:v>0</c:v>
                </c:pt>
                <c:pt idx="10854">
                  <c:v>0</c:v>
                </c:pt>
                <c:pt idx="10855">
                  <c:v>0</c:v>
                </c:pt>
                <c:pt idx="10856">
                  <c:v>0</c:v>
                </c:pt>
                <c:pt idx="10857">
                  <c:v>0</c:v>
                </c:pt>
                <c:pt idx="10858">
                  <c:v>0</c:v>
                </c:pt>
                <c:pt idx="10859">
                  <c:v>0</c:v>
                </c:pt>
                <c:pt idx="10860">
                  <c:v>0</c:v>
                </c:pt>
                <c:pt idx="10861">
                  <c:v>0</c:v>
                </c:pt>
                <c:pt idx="10862">
                  <c:v>0</c:v>
                </c:pt>
                <c:pt idx="10863">
                  <c:v>0</c:v>
                </c:pt>
                <c:pt idx="10864">
                  <c:v>0</c:v>
                </c:pt>
                <c:pt idx="10865">
                  <c:v>0</c:v>
                </c:pt>
                <c:pt idx="10866">
                  <c:v>0</c:v>
                </c:pt>
                <c:pt idx="10867">
                  <c:v>0</c:v>
                </c:pt>
                <c:pt idx="10868">
                  <c:v>0</c:v>
                </c:pt>
                <c:pt idx="10869">
                  <c:v>0</c:v>
                </c:pt>
                <c:pt idx="10870">
                  <c:v>0</c:v>
                </c:pt>
                <c:pt idx="10871">
                  <c:v>0</c:v>
                </c:pt>
                <c:pt idx="10872">
                  <c:v>0</c:v>
                </c:pt>
                <c:pt idx="10873">
                  <c:v>0</c:v>
                </c:pt>
                <c:pt idx="10874">
                  <c:v>0</c:v>
                </c:pt>
                <c:pt idx="10875">
                  <c:v>0</c:v>
                </c:pt>
                <c:pt idx="10876">
                  <c:v>0</c:v>
                </c:pt>
                <c:pt idx="10877">
                  <c:v>0</c:v>
                </c:pt>
                <c:pt idx="10878">
                  <c:v>0</c:v>
                </c:pt>
                <c:pt idx="10879">
                  <c:v>0</c:v>
                </c:pt>
                <c:pt idx="10880">
                  <c:v>0</c:v>
                </c:pt>
                <c:pt idx="10881">
                  <c:v>0</c:v>
                </c:pt>
                <c:pt idx="10882">
                  <c:v>0</c:v>
                </c:pt>
                <c:pt idx="10883">
                  <c:v>0</c:v>
                </c:pt>
                <c:pt idx="10884">
                  <c:v>0</c:v>
                </c:pt>
                <c:pt idx="10885">
                  <c:v>0</c:v>
                </c:pt>
                <c:pt idx="10886">
                  <c:v>0</c:v>
                </c:pt>
                <c:pt idx="10887">
                  <c:v>0</c:v>
                </c:pt>
                <c:pt idx="10888">
                  <c:v>0</c:v>
                </c:pt>
                <c:pt idx="10889">
                  <c:v>0</c:v>
                </c:pt>
                <c:pt idx="10890">
                  <c:v>0</c:v>
                </c:pt>
                <c:pt idx="10891">
                  <c:v>0</c:v>
                </c:pt>
                <c:pt idx="10892">
                  <c:v>0</c:v>
                </c:pt>
                <c:pt idx="10893">
                  <c:v>0</c:v>
                </c:pt>
                <c:pt idx="10894">
                  <c:v>0</c:v>
                </c:pt>
                <c:pt idx="10895">
                  <c:v>0</c:v>
                </c:pt>
                <c:pt idx="10896">
                  <c:v>0</c:v>
                </c:pt>
                <c:pt idx="10897">
                  <c:v>0</c:v>
                </c:pt>
                <c:pt idx="10898">
                  <c:v>0</c:v>
                </c:pt>
                <c:pt idx="10899">
                  <c:v>0</c:v>
                </c:pt>
                <c:pt idx="10900">
                  <c:v>0</c:v>
                </c:pt>
                <c:pt idx="10901">
                  <c:v>0</c:v>
                </c:pt>
                <c:pt idx="10902">
                  <c:v>0</c:v>
                </c:pt>
                <c:pt idx="10903">
                  <c:v>0</c:v>
                </c:pt>
                <c:pt idx="10904">
                  <c:v>0</c:v>
                </c:pt>
                <c:pt idx="10905">
                  <c:v>0</c:v>
                </c:pt>
                <c:pt idx="10906">
                  <c:v>0</c:v>
                </c:pt>
                <c:pt idx="10907">
                  <c:v>0</c:v>
                </c:pt>
                <c:pt idx="10908">
                  <c:v>0</c:v>
                </c:pt>
                <c:pt idx="10909">
                  <c:v>0</c:v>
                </c:pt>
                <c:pt idx="10910">
                  <c:v>0</c:v>
                </c:pt>
                <c:pt idx="10911">
                  <c:v>0</c:v>
                </c:pt>
                <c:pt idx="10912">
                  <c:v>0</c:v>
                </c:pt>
                <c:pt idx="10913">
                  <c:v>0</c:v>
                </c:pt>
                <c:pt idx="10914">
                  <c:v>0</c:v>
                </c:pt>
                <c:pt idx="10915">
                  <c:v>0</c:v>
                </c:pt>
                <c:pt idx="10916">
                  <c:v>0</c:v>
                </c:pt>
                <c:pt idx="10917">
                  <c:v>0</c:v>
                </c:pt>
                <c:pt idx="10918">
                  <c:v>0</c:v>
                </c:pt>
                <c:pt idx="10919">
                  <c:v>0</c:v>
                </c:pt>
                <c:pt idx="10920">
                  <c:v>0</c:v>
                </c:pt>
                <c:pt idx="10921">
                  <c:v>0</c:v>
                </c:pt>
                <c:pt idx="10922">
                  <c:v>0</c:v>
                </c:pt>
                <c:pt idx="10923">
                  <c:v>0</c:v>
                </c:pt>
                <c:pt idx="10924">
                  <c:v>0</c:v>
                </c:pt>
                <c:pt idx="10925">
                  <c:v>0</c:v>
                </c:pt>
                <c:pt idx="10926">
                  <c:v>0</c:v>
                </c:pt>
                <c:pt idx="10927">
                  <c:v>0</c:v>
                </c:pt>
                <c:pt idx="10928">
                  <c:v>0</c:v>
                </c:pt>
                <c:pt idx="10929">
                  <c:v>0</c:v>
                </c:pt>
                <c:pt idx="10930">
                  <c:v>0</c:v>
                </c:pt>
                <c:pt idx="10931">
                  <c:v>0</c:v>
                </c:pt>
                <c:pt idx="10932">
                  <c:v>0</c:v>
                </c:pt>
                <c:pt idx="10933">
                  <c:v>0</c:v>
                </c:pt>
                <c:pt idx="10934">
                  <c:v>0</c:v>
                </c:pt>
                <c:pt idx="10935">
                  <c:v>0</c:v>
                </c:pt>
                <c:pt idx="10936">
                  <c:v>0</c:v>
                </c:pt>
                <c:pt idx="10937">
                  <c:v>0</c:v>
                </c:pt>
                <c:pt idx="10938">
                  <c:v>0</c:v>
                </c:pt>
                <c:pt idx="10939">
                  <c:v>0</c:v>
                </c:pt>
                <c:pt idx="10940">
                  <c:v>0</c:v>
                </c:pt>
                <c:pt idx="10941">
                  <c:v>0</c:v>
                </c:pt>
                <c:pt idx="10942">
                  <c:v>0</c:v>
                </c:pt>
                <c:pt idx="10943">
                  <c:v>0</c:v>
                </c:pt>
                <c:pt idx="10944">
                  <c:v>0</c:v>
                </c:pt>
                <c:pt idx="10945">
                  <c:v>0</c:v>
                </c:pt>
                <c:pt idx="10946">
                  <c:v>0</c:v>
                </c:pt>
                <c:pt idx="10947">
                  <c:v>0</c:v>
                </c:pt>
                <c:pt idx="10948">
                  <c:v>0</c:v>
                </c:pt>
                <c:pt idx="10949">
                  <c:v>0</c:v>
                </c:pt>
                <c:pt idx="10950">
                  <c:v>0</c:v>
                </c:pt>
                <c:pt idx="10951">
                  <c:v>0</c:v>
                </c:pt>
                <c:pt idx="10952">
                  <c:v>0</c:v>
                </c:pt>
                <c:pt idx="10953">
                  <c:v>0</c:v>
                </c:pt>
                <c:pt idx="10954">
                  <c:v>0</c:v>
                </c:pt>
                <c:pt idx="10955">
                  <c:v>0</c:v>
                </c:pt>
                <c:pt idx="10956">
                  <c:v>0</c:v>
                </c:pt>
                <c:pt idx="10957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705-45DF-8DED-F18CBFC0BC1B}"/>
            </c:ext>
          </c:extLst>
        </c:ser>
        <c:ser>
          <c:idx val="1"/>
          <c:order val="1"/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yVal>
            <c:numRef>
              <c:f>List1!$K$3:$K$10000</c:f>
              <c:numCache>
                <c:formatCode>General</c:formatCode>
                <c:ptCount val="9998"/>
                <c:pt idx="0">
                  <c:v>8.4389598827988035</c:v>
                </c:pt>
                <c:pt idx="1">
                  <c:v>7.4136656914307242</c:v>
                </c:pt>
                <c:pt idx="2">
                  <c:v>7.0824167988348838</c:v>
                </c:pt>
                <c:pt idx="3">
                  <c:v>6.9720005013029365</c:v>
                </c:pt>
                <c:pt idx="4">
                  <c:v>6.5461090679654266</c:v>
                </c:pt>
                <c:pt idx="5">
                  <c:v>6.5461090679654266</c:v>
                </c:pt>
                <c:pt idx="6">
                  <c:v>6.3883715000626458</c:v>
                </c:pt>
                <c:pt idx="7">
                  <c:v>6.3095027161112549</c:v>
                </c:pt>
                <c:pt idx="8">
                  <c:v>6.1833126617890297</c:v>
                </c:pt>
                <c:pt idx="9">
                  <c:v>5.5996836605487381</c:v>
                </c:pt>
                <c:pt idx="10">
                  <c:v>5.3788510654848452</c:v>
                </c:pt>
                <c:pt idx="11">
                  <c:v>5.3788510654848452</c:v>
                </c:pt>
                <c:pt idx="12">
                  <c:v>5.2684347679528978</c:v>
                </c:pt>
                <c:pt idx="13">
                  <c:v>5.2684347679528978</c:v>
                </c:pt>
                <c:pt idx="14">
                  <c:v>5.1580184704209513</c:v>
                </c:pt>
                <c:pt idx="15">
                  <c:v>5.0476021728890039</c:v>
                </c:pt>
                <c:pt idx="16">
                  <c:v>4.8740908481959444</c:v>
                </c:pt>
                <c:pt idx="17">
                  <c:v>4.5901632259709375</c:v>
                </c:pt>
                <c:pt idx="18">
                  <c:v>4.5743894691806597</c:v>
                </c:pt>
                <c:pt idx="19">
                  <c:v>4.4797469284389901</c:v>
                </c:pt>
                <c:pt idx="20">
                  <c:v>4.3535568741167658</c:v>
                </c:pt>
                <c:pt idx="21">
                  <c:v>4.3535568741167658</c:v>
                </c:pt>
                <c:pt idx="22">
                  <c:v>4.2431405765848194</c:v>
                </c:pt>
                <c:pt idx="23">
                  <c:v>4.2431405765848194</c:v>
                </c:pt>
                <c:pt idx="24">
                  <c:v>4.2431405765848194</c:v>
                </c:pt>
                <c:pt idx="25">
                  <c:v>4.1484980358431507</c:v>
                </c:pt>
                <c:pt idx="26">
                  <c:v>4.132724279052872</c:v>
                </c:pt>
                <c:pt idx="27">
                  <c:v>4.132724279052872</c:v>
                </c:pt>
                <c:pt idx="28">
                  <c:v>4.0223079815209246</c:v>
                </c:pt>
                <c:pt idx="29">
                  <c:v>3.9907604679403685</c:v>
                </c:pt>
                <c:pt idx="30">
                  <c:v>3.6595115753445282</c:v>
                </c:pt>
                <c:pt idx="31">
                  <c:v>3.5964165481834156</c:v>
                </c:pt>
                <c:pt idx="32">
                  <c:v>3.4386789802806339</c:v>
                </c:pt>
                <c:pt idx="33">
                  <c:v>3.3755839531195213</c:v>
                </c:pt>
                <c:pt idx="34">
                  <c:v>3.3755839531195213</c:v>
                </c:pt>
                <c:pt idx="35">
                  <c:v>3.3124889259584087</c:v>
                </c:pt>
                <c:pt idx="36">
                  <c:v>3.2809414123778522</c:v>
                </c:pt>
                <c:pt idx="37">
                  <c:v>3.2809414123778522</c:v>
                </c:pt>
                <c:pt idx="38">
                  <c:v>3.2178463852167396</c:v>
                </c:pt>
                <c:pt idx="39">
                  <c:v>3.186298871636184</c:v>
                </c:pt>
                <c:pt idx="40">
                  <c:v>3.1074300876847931</c:v>
                </c:pt>
                <c:pt idx="41">
                  <c:v>3.1074300876847931</c:v>
                </c:pt>
                <c:pt idx="42">
                  <c:v>3.1074300876847931</c:v>
                </c:pt>
                <c:pt idx="43">
                  <c:v>2.9181450062014553</c:v>
                </c:pt>
                <c:pt idx="44">
                  <c:v>2.9181450062014553</c:v>
                </c:pt>
                <c:pt idx="45">
                  <c:v>2.7446336815083958</c:v>
                </c:pt>
                <c:pt idx="46">
                  <c:v>2.7446336815083958</c:v>
                </c:pt>
                <c:pt idx="47">
                  <c:v>2.6184436271861711</c:v>
                </c:pt>
                <c:pt idx="48">
                  <c:v>2.6184436271861711</c:v>
                </c:pt>
                <c:pt idx="49">
                  <c:v>2.6184436271861711</c:v>
                </c:pt>
                <c:pt idx="50">
                  <c:v>2.523801086444502</c:v>
                </c:pt>
                <c:pt idx="51">
                  <c:v>2.523801086444502</c:v>
                </c:pt>
                <c:pt idx="52">
                  <c:v>2.4922535728639459</c:v>
                </c:pt>
                <c:pt idx="53">
                  <c:v>2.4922535728639459</c:v>
                </c:pt>
                <c:pt idx="54">
                  <c:v>2.1452309234778268</c:v>
                </c:pt>
                <c:pt idx="55">
                  <c:v>2.1452309234778268</c:v>
                </c:pt>
                <c:pt idx="56">
                  <c:v>2.0505883827361577</c:v>
                </c:pt>
                <c:pt idx="57">
                  <c:v>2.0505883827361577</c:v>
                </c:pt>
                <c:pt idx="58">
                  <c:v>1.9717195987847671</c:v>
                </c:pt>
                <c:pt idx="59">
                  <c:v>1.9401720852042108</c:v>
                </c:pt>
                <c:pt idx="60">
                  <c:v>1.9243983284139328</c:v>
                </c:pt>
                <c:pt idx="61">
                  <c:v>1.9243983284139328</c:v>
                </c:pt>
                <c:pt idx="62">
                  <c:v>1.8455295444625421</c:v>
                </c:pt>
                <c:pt idx="63">
                  <c:v>1.8297557876722641</c:v>
                </c:pt>
                <c:pt idx="64">
                  <c:v>1.7982082740917078</c:v>
                </c:pt>
                <c:pt idx="65">
                  <c:v>1.7982082740917078</c:v>
                </c:pt>
                <c:pt idx="66">
                  <c:v>1.735113246930595</c:v>
                </c:pt>
                <c:pt idx="67">
                  <c:v>1.6246969493986481</c:v>
                </c:pt>
                <c:pt idx="68">
                  <c:v>1.6246969493986481</c:v>
                </c:pt>
                <c:pt idx="69">
                  <c:v>1.5300544086569794</c:v>
                </c:pt>
                <c:pt idx="70">
                  <c:v>1.5300544086569794</c:v>
                </c:pt>
                <c:pt idx="71">
                  <c:v>1.4354118679153105</c:v>
                </c:pt>
                <c:pt idx="72">
                  <c:v>1.4354118679153105</c:v>
                </c:pt>
                <c:pt idx="73">
                  <c:v>1.3533883326058642</c:v>
                </c:pt>
                <c:pt idx="74">
                  <c:v>1.2713647972964179</c:v>
                </c:pt>
                <c:pt idx="75">
                  <c:v>1.2713647972964179</c:v>
                </c:pt>
                <c:pt idx="76">
                  <c:v>1.2224661512465556</c:v>
                </c:pt>
                <c:pt idx="77">
                  <c:v>1.1909186376659993</c:v>
                </c:pt>
                <c:pt idx="78">
                  <c:v>1.1120498537146086</c:v>
                </c:pt>
                <c:pt idx="79">
                  <c:v>1.1120498537146086</c:v>
                </c:pt>
                <c:pt idx="80">
                  <c:v>1.1120498537146086</c:v>
                </c:pt>
                <c:pt idx="81">
                  <c:v>1.1120498537146086</c:v>
                </c:pt>
                <c:pt idx="82">
                  <c:v>1.0489548265534963</c:v>
                </c:pt>
                <c:pt idx="83">
                  <c:v>1.0489548265534963</c:v>
                </c:pt>
                <c:pt idx="84">
                  <c:v>1.0489548265534963</c:v>
                </c:pt>
                <c:pt idx="85">
                  <c:v>0.98585979939238355</c:v>
                </c:pt>
                <c:pt idx="86">
                  <c:v>0.98585979939238355</c:v>
                </c:pt>
                <c:pt idx="87">
                  <c:v>0.92591952358932672</c:v>
                </c:pt>
                <c:pt idx="88">
                  <c:v>0.92434214791029878</c:v>
                </c:pt>
                <c:pt idx="89">
                  <c:v>0.92434214791029878</c:v>
                </c:pt>
                <c:pt idx="90">
                  <c:v>0.86282449642821413</c:v>
                </c:pt>
                <c:pt idx="91">
                  <c:v>0.81077109902029632</c:v>
                </c:pt>
                <c:pt idx="92">
                  <c:v>0.80919372334126838</c:v>
                </c:pt>
                <c:pt idx="93">
                  <c:v>0.75871770161237839</c:v>
                </c:pt>
                <c:pt idx="94">
                  <c:v>0.75871770161237839</c:v>
                </c:pt>
                <c:pt idx="95">
                  <c:v>0.75871770161237839</c:v>
                </c:pt>
                <c:pt idx="96">
                  <c:v>0.75871770161237839</c:v>
                </c:pt>
                <c:pt idx="97">
                  <c:v>0.75871770161237839</c:v>
                </c:pt>
                <c:pt idx="98">
                  <c:v>0.75871770161237839</c:v>
                </c:pt>
                <c:pt idx="99">
                  <c:v>0.75871770161237839</c:v>
                </c:pt>
                <c:pt idx="100">
                  <c:v>0.75871770161237839</c:v>
                </c:pt>
                <c:pt idx="101">
                  <c:v>0.75871770161237839</c:v>
                </c:pt>
                <c:pt idx="102">
                  <c:v>0.75871770161237839</c:v>
                </c:pt>
                <c:pt idx="103">
                  <c:v>0.7145511825995996</c:v>
                </c:pt>
                <c:pt idx="104">
                  <c:v>0.66722991222876515</c:v>
                </c:pt>
                <c:pt idx="105">
                  <c:v>0.66722991222876515</c:v>
                </c:pt>
                <c:pt idx="106">
                  <c:v>0.66722991222876515</c:v>
                </c:pt>
                <c:pt idx="107">
                  <c:v>0.66722991222876515</c:v>
                </c:pt>
                <c:pt idx="108">
                  <c:v>0.62306339321598647</c:v>
                </c:pt>
                <c:pt idx="109">
                  <c:v>0.62306339321598647</c:v>
                </c:pt>
                <c:pt idx="110">
                  <c:v>0.62306339321598647</c:v>
                </c:pt>
                <c:pt idx="111">
                  <c:v>0.62148601753695853</c:v>
                </c:pt>
                <c:pt idx="112">
                  <c:v>0.62148601753695853</c:v>
                </c:pt>
                <c:pt idx="113">
                  <c:v>0.62148601753695853</c:v>
                </c:pt>
                <c:pt idx="114">
                  <c:v>0.593093255314458</c:v>
                </c:pt>
                <c:pt idx="115">
                  <c:v>0.57574212284515192</c:v>
                </c:pt>
                <c:pt idx="116">
                  <c:v>0.57574212284515192</c:v>
                </c:pt>
                <c:pt idx="117">
                  <c:v>0.57574212284515192</c:v>
                </c:pt>
                <c:pt idx="118">
                  <c:v>0.57258737148709637</c:v>
                </c:pt>
                <c:pt idx="119">
                  <c:v>0.53630773086945671</c:v>
                </c:pt>
                <c:pt idx="120">
                  <c:v>0.53315297951140095</c:v>
                </c:pt>
                <c:pt idx="121">
                  <c:v>0.49214121185667786</c:v>
                </c:pt>
                <c:pt idx="122">
                  <c:v>0.49214121185667786</c:v>
                </c:pt>
                <c:pt idx="123">
                  <c:v>0.49214121185667786</c:v>
                </c:pt>
                <c:pt idx="124">
                  <c:v>0.49214121185667786</c:v>
                </c:pt>
                <c:pt idx="125">
                  <c:v>0.49214121185667786</c:v>
                </c:pt>
                <c:pt idx="126">
                  <c:v>0.49214121185667786</c:v>
                </c:pt>
                <c:pt idx="127">
                  <c:v>0.49214121185667786</c:v>
                </c:pt>
                <c:pt idx="128">
                  <c:v>0.49214121185667786</c:v>
                </c:pt>
                <c:pt idx="129">
                  <c:v>0.49214121185667786</c:v>
                </c:pt>
                <c:pt idx="130">
                  <c:v>0.49214121185667786</c:v>
                </c:pt>
                <c:pt idx="131">
                  <c:v>0.49214121185667786</c:v>
                </c:pt>
                <c:pt idx="132">
                  <c:v>0.49214121185667786</c:v>
                </c:pt>
                <c:pt idx="133">
                  <c:v>0.49214121185667786</c:v>
                </c:pt>
                <c:pt idx="134">
                  <c:v>0.49214121185667786</c:v>
                </c:pt>
                <c:pt idx="135">
                  <c:v>0.49214121185667786</c:v>
                </c:pt>
                <c:pt idx="136">
                  <c:v>0.49214121185667786</c:v>
                </c:pt>
                <c:pt idx="137">
                  <c:v>0.49214121185667786</c:v>
                </c:pt>
                <c:pt idx="138">
                  <c:v>0.49214121185667786</c:v>
                </c:pt>
                <c:pt idx="139">
                  <c:v>0.49214121185667786</c:v>
                </c:pt>
                <c:pt idx="140">
                  <c:v>0.49214121185667786</c:v>
                </c:pt>
                <c:pt idx="141">
                  <c:v>0.49214121185667786</c:v>
                </c:pt>
                <c:pt idx="142">
                  <c:v>0.49214121185667786</c:v>
                </c:pt>
                <c:pt idx="143">
                  <c:v>0.46532582531320504</c:v>
                </c:pt>
                <c:pt idx="144">
                  <c:v>0.46059369827612162</c:v>
                </c:pt>
                <c:pt idx="145">
                  <c:v>0.46059369827612162</c:v>
                </c:pt>
                <c:pt idx="146">
                  <c:v>0.46059369827612162</c:v>
                </c:pt>
                <c:pt idx="147">
                  <c:v>0.46059369827612162</c:v>
                </c:pt>
                <c:pt idx="148">
                  <c:v>0.46059369827612162</c:v>
                </c:pt>
                <c:pt idx="149">
                  <c:v>0.43377831173264875</c:v>
                </c:pt>
                <c:pt idx="150">
                  <c:v>0.42904618469556532</c:v>
                </c:pt>
                <c:pt idx="151">
                  <c:v>0.42904618469556532</c:v>
                </c:pt>
                <c:pt idx="152">
                  <c:v>0.42904618469556532</c:v>
                </c:pt>
                <c:pt idx="153">
                  <c:v>0.42904618469556532</c:v>
                </c:pt>
                <c:pt idx="154">
                  <c:v>0.42904618469556532</c:v>
                </c:pt>
                <c:pt idx="155">
                  <c:v>0.42904618469556532</c:v>
                </c:pt>
                <c:pt idx="156">
                  <c:v>0.42904618469556532</c:v>
                </c:pt>
                <c:pt idx="157">
                  <c:v>0.42904618469556532</c:v>
                </c:pt>
                <c:pt idx="158">
                  <c:v>0.42904618469556532</c:v>
                </c:pt>
                <c:pt idx="159">
                  <c:v>0.42904618469556532</c:v>
                </c:pt>
                <c:pt idx="160">
                  <c:v>0.40223079815209245</c:v>
                </c:pt>
                <c:pt idx="161">
                  <c:v>0.40223079815209245</c:v>
                </c:pt>
                <c:pt idx="162">
                  <c:v>0.40223079815209245</c:v>
                </c:pt>
                <c:pt idx="163">
                  <c:v>0.40223079815209245</c:v>
                </c:pt>
                <c:pt idx="164">
                  <c:v>0.40223079815209245</c:v>
                </c:pt>
                <c:pt idx="165">
                  <c:v>0.40223079815209245</c:v>
                </c:pt>
                <c:pt idx="166">
                  <c:v>0.37541541160861969</c:v>
                </c:pt>
                <c:pt idx="167">
                  <c:v>0.37541541160861969</c:v>
                </c:pt>
                <c:pt idx="168">
                  <c:v>0.37541541160861969</c:v>
                </c:pt>
                <c:pt idx="169">
                  <c:v>0.37541541160861969</c:v>
                </c:pt>
                <c:pt idx="170">
                  <c:v>0.37541541160861969</c:v>
                </c:pt>
                <c:pt idx="171">
                  <c:v>0.35175477642320246</c:v>
                </c:pt>
                <c:pt idx="172">
                  <c:v>0.35017740074417464</c:v>
                </c:pt>
                <c:pt idx="173">
                  <c:v>0.35017740074417464</c:v>
                </c:pt>
                <c:pt idx="174">
                  <c:v>0.35017740074417464</c:v>
                </c:pt>
                <c:pt idx="175">
                  <c:v>0.35017740074417464</c:v>
                </c:pt>
                <c:pt idx="176">
                  <c:v>0.34229052234903556</c:v>
                </c:pt>
                <c:pt idx="177">
                  <c:v>0.32651676555875742</c:v>
                </c:pt>
                <c:pt idx="178">
                  <c:v>0.32651676555875742</c:v>
                </c:pt>
                <c:pt idx="179">
                  <c:v>0.32651676555875742</c:v>
                </c:pt>
                <c:pt idx="180">
                  <c:v>0.32651676555875742</c:v>
                </c:pt>
                <c:pt idx="181">
                  <c:v>0.32651676555875742</c:v>
                </c:pt>
                <c:pt idx="182">
                  <c:v>0.32651676555875742</c:v>
                </c:pt>
                <c:pt idx="183">
                  <c:v>0.32651676555875742</c:v>
                </c:pt>
                <c:pt idx="184">
                  <c:v>0.32651676555875742</c:v>
                </c:pt>
                <c:pt idx="185">
                  <c:v>0.32651676555875742</c:v>
                </c:pt>
                <c:pt idx="186">
                  <c:v>0.32651676555875742</c:v>
                </c:pt>
                <c:pt idx="187">
                  <c:v>0.30443350605236807</c:v>
                </c:pt>
                <c:pt idx="188">
                  <c:v>0.30443350605236807</c:v>
                </c:pt>
                <c:pt idx="189">
                  <c:v>0.30443350605236807</c:v>
                </c:pt>
                <c:pt idx="190">
                  <c:v>0.30443350605236807</c:v>
                </c:pt>
                <c:pt idx="191">
                  <c:v>0.28392762222500645</c:v>
                </c:pt>
                <c:pt idx="192">
                  <c:v>0.28392762222500645</c:v>
                </c:pt>
                <c:pt idx="193">
                  <c:v>0.28392762222500645</c:v>
                </c:pt>
                <c:pt idx="194">
                  <c:v>0.28392762222500645</c:v>
                </c:pt>
                <c:pt idx="195">
                  <c:v>0.28392762222500645</c:v>
                </c:pt>
                <c:pt idx="196">
                  <c:v>0.28392762222500645</c:v>
                </c:pt>
                <c:pt idx="197">
                  <c:v>0.28392762222500645</c:v>
                </c:pt>
                <c:pt idx="198">
                  <c:v>0.28392762222500645</c:v>
                </c:pt>
                <c:pt idx="199">
                  <c:v>0.28392762222500645</c:v>
                </c:pt>
                <c:pt idx="200">
                  <c:v>0.28392762222500645</c:v>
                </c:pt>
                <c:pt idx="201">
                  <c:v>0.28392762222500645</c:v>
                </c:pt>
                <c:pt idx="202">
                  <c:v>0.28392762222500645</c:v>
                </c:pt>
                <c:pt idx="203">
                  <c:v>0.28392762222500645</c:v>
                </c:pt>
                <c:pt idx="204">
                  <c:v>0.28392762222500645</c:v>
                </c:pt>
                <c:pt idx="205">
                  <c:v>0.28392762222500645</c:v>
                </c:pt>
                <c:pt idx="206">
                  <c:v>0.28392762222500645</c:v>
                </c:pt>
                <c:pt idx="207">
                  <c:v>0.26815386543472836</c:v>
                </c:pt>
                <c:pt idx="208">
                  <c:v>0.26815386543472836</c:v>
                </c:pt>
                <c:pt idx="209">
                  <c:v>0.26815386543472836</c:v>
                </c:pt>
                <c:pt idx="210">
                  <c:v>0.26815386543472836</c:v>
                </c:pt>
                <c:pt idx="211">
                  <c:v>0.25080273296542238</c:v>
                </c:pt>
                <c:pt idx="212">
                  <c:v>0.25080273296542238</c:v>
                </c:pt>
                <c:pt idx="213">
                  <c:v>0.25080273296542238</c:v>
                </c:pt>
                <c:pt idx="214">
                  <c:v>0.25080273296542238</c:v>
                </c:pt>
                <c:pt idx="215">
                  <c:v>0.25080273296542238</c:v>
                </c:pt>
                <c:pt idx="216">
                  <c:v>0.25080273296542238</c:v>
                </c:pt>
                <c:pt idx="217">
                  <c:v>0.25080273296542238</c:v>
                </c:pt>
                <c:pt idx="218">
                  <c:v>0.25080273296542238</c:v>
                </c:pt>
                <c:pt idx="219">
                  <c:v>0.23345160049611643</c:v>
                </c:pt>
                <c:pt idx="220">
                  <c:v>0.23345160049611643</c:v>
                </c:pt>
                <c:pt idx="221">
                  <c:v>0.23345160049611643</c:v>
                </c:pt>
                <c:pt idx="222">
                  <c:v>0.23345160049611643</c:v>
                </c:pt>
                <c:pt idx="223">
                  <c:v>0.23345160049611643</c:v>
                </c:pt>
                <c:pt idx="224">
                  <c:v>0.23345160049611643</c:v>
                </c:pt>
                <c:pt idx="225">
                  <c:v>0.23345160049611643</c:v>
                </c:pt>
                <c:pt idx="226">
                  <c:v>0.23345160049611643</c:v>
                </c:pt>
                <c:pt idx="227">
                  <c:v>0.23345160049611643</c:v>
                </c:pt>
                <c:pt idx="228">
                  <c:v>0.23345160049611643</c:v>
                </c:pt>
                <c:pt idx="229">
                  <c:v>0.23345160049611643</c:v>
                </c:pt>
                <c:pt idx="230">
                  <c:v>0.21767784370583829</c:v>
                </c:pt>
                <c:pt idx="231">
                  <c:v>0.21767784370583829</c:v>
                </c:pt>
                <c:pt idx="232">
                  <c:v>0.21767784370583829</c:v>
                </c:pt>
                <c:pt idx="233">
                  <c:v>0.21767784370583829</c:v>
                </c:pt>
                <c:pt idx="234">
                  <c:v>0.21767784370583829</c:v>
                </c:pt>
                <c:pt idx="235">
                  <c:v>0.21767784370583829</c:v>
                </c:pt>
                <c:pt idx="236">
                  <c:v>0.21767784370583829</c:v>
                </c:pt>
                <c:pt idx="237">
                  <c:v>0.21767784370583829</c:v>
                </c:pt>
                <c:pt idx="238">
                  <c:v>0.21767784370583829</c:v>
                </c:pt>
                <c:pt idx="239">
                  <c:v>0.21767784370583829</c:v>
                </c:pt>
                <c:pt idx="240">
                  <c:v>0.21767784370583829</c:v>
                </c:pt>
                <c:pt idx="241">
                  <c:v>0.21767784370583829</c:v>
                </c:pt>
                <c:pt idx="242">
                  <c:v>0.20348146259458796</c:v>
                </c:pt>
                <c:pt idx="243">
                  <c:v>0.20348146259458796</c:v>
                </c:pt>
                <c:pt idx="244">
                  <c:v>0.20348146259458796</c:v>
                </c:pt>
                <c:pt idx="245">
                  <c:v>0.20190408691556017</c:v>
                </c:pt>
                <c:pt idx="246">
                  <c:v>0.20190408691556017</c:v>
                </c:pt>
                <c:pt idx="247">
                  <c:v>0.20190408691556017</c:v>
                </c:pt>
                <c:pt idx="248">
                  <c:v>0.20190408691556017</c:v>
                </c:pt>
                <c:pt idx="249">
                  <c:v>0.20190408691556017</c:v>
                </c:pt>
                <c:pt idx="250">
                  <c:v>0.20190408691556017</c:v>
                </c:pt>
                <c:pt idx="251">
                  <c:v>0.20190408691556017</c:v>
                </c:pt>
                <c:pt idx="252">
                  <c:v>0.20190408691556017</c:v>
                </c:pt>
                <c:pt idx="253">
                  <c:v>0.20190408691556017</c:v>
                </c:pt>
                <c:pt idx="254">
                  <c:v>0.20190408691556017</c:v>
                </c:pt>
                <c:pt idx="255">
                  <c:v>0.18770770580430984</c:v>
                </c:pt>
                <c:pt idx="256">
                  <c:v>0.18770770580430984</c:v>
                </c:pt>
                <c:pt idx="257">
                  <c:v>0.18770770580430984</c:v>
                </c:pt>
                <c:pt idx="258">
                  <c:v>0.18770770580430984</c:v>
                </c:pt>
                <c:pt idx="259">
                  <c:v>0.18770770580430984</c:v>
                </c:pt>
                <c:pt idx="260">
                  <c:v>0.18770770580430984</c:v>
                </c:pt>
                <c:pt idx="261">
                  <c:v>0.18770770580430984</c:v>
                </c:pt>
                <c:pt idx="262">
                  <c:v>0.18770770580430984</c:v>
                </c:pt>
                <c:pt idx="263">
                  <c:v>0.18770770580430984</c:v>
                </c:pt>
                <c:pt idx="264">
                  <c:v>0.18770770580430984</c:v>
                </c:pt>
                <c:pt idx="265">
                  <c:v>0.18770770580430984</c:v>
                </c:pt>
                <c:pt idx="266">
                  <c:v>0.18770770580430984</c:v>
                </c:pt>
                <c:pt idx="267">
                  <c:v>0.17351132469305949</c:v>
                </c:pt>
                <c:pt idx="268">
                  <c:v>0.17351132469305949</c:v>
                </c:pt>
                <c:pt idx="269">
                  <c:v>0.17351132469305949</c:v>
                </c:pt>
                <c:pt idx="270">
                  <c:v>0.17351132469305949</c:v>
                </c:pt>
                <c:pt idx="271">
                  <c:v>0.17351132469305949</c:v>
                </c:pt>
                <c:pt idx="272">
                  <c:v>0.17351132469305949</c:v>
                </c:pt>
                <c:pt idx="273">
                  <c:v>0.17351132469305949</c:v>
                </c:pt>
                <c:pt idx="274">
                  <c:v>0.17351132469305949</c:v>
                </c:pt>
                <c:pt idx="275">
                  <c:v>0.17351132469305949</c:v>
                </c:pt>
                <c:pt idx="276">
                  <c:v>0.1719339490140317</c:v>
                </c:pt>
                <c:pt idx="277">
                  <c:v>0.1719339490140317</c:v>
                </c:pt>
                <c:pt idx="278">
                  <c:v>0.15773756790278137</c:v>
                </c:pt>
                <c:pt idx="279">
                  <c:v>0.15773756790278137</c:v>
                </c:pt>
                <c:pt idx="280">
                  <c:v>0.15773756790278137</c:v>
                </c:pt>
                <c:pt idx="281">
                  <c:v>0.15773756790278137</c:v>
                </c:pt>
                <c:pt idx="282">
                  <c:v>0.15773756790278137</c:v>
                </c:pt>
                <c:pt idx="283">
                  <c:v>0.15773756790278137</c:v>
                </c:pt>
                <c:pt idx="284">
                  <c:v>0.15773756790278137</c:v>
                </c:pt>
                <c:pt idx="285">
                  <c:v>0.15773756790278137</c:v>
                </c:pt>
                <c:pt idx="286">
                  <c:v>0.15773756790278137</c:v>
                </c:pt>
                <c:pt idx="287">
                  <c:v>0.15773756790278137</c:v>
                </c:pt>
                <c:pt idx="288">
                  <c:v>0.15773756790278137</c:v>
                </c:pt>
                <c:pt idx="289">
                  <c:v>0.15773756790278137</c:v>
                </c:pt>
                <c:pt idx="290">
                  <c:v>0.15773756790278137</c:v>
                </c:pt>
                <c:pt idx="291">
                  <c:v>0.15773756790278137</c:v>
                </c:pt>
                <c:pt idx="292">
                  <c:v>0.15773756790278137</c:v>
                </c:pt>
                <c:pt idx="293">
                  <c:v>0.15773756790278137</c:v>
                </c:pt>
                <c:pt idx="294">
                  <c:v>0.15773756790278137</c:v>
                </c:pt>
                <c:pt idx="295">
                  <c:v>0.15773756790278137</c:v>
                </c:pt>
                <c:pt idx="296">
                  <c:v>0.15773756790278137</c:v>
                </c:pt>
                <c:pt idx="297">
                  <c:v>0.15773756790278137</c:v>
                </c:pt>
                <c:pt idx="298">
                  <c:v>0.15773756790278137</c:v>
                </c:pt>
                <c:pt idx="299">
                  <c:v>0.15773756790278137</c:v>
                </c:pt>
                <c:pt idx="300">
                  <c:v>0.15773756790278137</c:v>
                </c:pt>
                <c:pt idx="301">
                  <c:v>0.15773756790278137</c:v>
                </c:pt>
                <c:pt idx="302">
                  <c:v>0.14196381111250322</c:v>
                </c:pt>
                <c:pt idx="303">
                  <c:v>0.14196381111250322</c:v>
                </c:pt>
                <c:pt idx="304">
                  <c:v>0.14196381111250322</c:v>
                </c:pt>
                <c:pt idx="305">
                  <c:v>0.14196381111250322</c:v>
                </c:pt>
                <c:pt idx="306">
                  <c:v>0.14196381111250322</c:v>
                </c:pt>
                <c:pt idx="307">
                  <c:v>0.14196381111250322</c:v>
                </c:pt>
                <c:pt idx="308">
                  <c:v>0.14196381111250322</c:v>
                </c:pt>
                <c:pt idx="309">
                  <c:v>0.14196381111250322</c:v>
                </c:pt>
                <c:pt idx="310">
                  <c:v>0.14196381111250322</c:v>
                </c:pt>
                <c:pt idx="311">
                  <c:v>0.14196381111250322</c:v>
                </c:pt>
                <c:pt idx="312">
                  <c:v>0.14196381111250322</c:v>
                </c:pt>
                <c:pt idx="313">
                  <c:v>0.1261900543222251</c:v>
                </c:pt>
                <c:pt idx="314">
                  <c:v>0.1261900543222251</c:v>
                </c:pt>
                <c:pt idx="315">
                  <c:v>0.1261900543222251</c:v>
                </c:pt>
                <c:pt idx="316">
                  <c:v>0.1261900543222251</c:v>
                </c:pt>
                <c:pt idx="317">
                  <c:v>0.1261900543222251</c:v>
                </c:pt>
                <c:pt idx="318">
                  <c:v>0.1261900543222251</c:v>
                </c:pt>
                <c:pt idx="319">
                  <c:v>0.1261900543222251</c:v>
                </c:pt>
                <c:pt idx="320">
                  <c:v>0.1261900543222251</c:v>
                </c:pt>
                <c:pt idx="321">
                  <c:v>0.1261900543222251</c:v>
                </c:pt>
                <c:pt idx="322">
                  <c:v>0.11514842456903041</c:v>
                </c:pt>
                <c:pt idx="323">
                  <c:v>0.11357104889000258</c:v>
                </c:pt>
                <c:pt idx="324">
                  <c:v>0.11357104889000258</c:v>
                </c:pt>
                <c:pt idx="325">
                  <c:v>0.11357104889000258</c:v>
                </c:pt>
                <c:pt idx="326">
                  <c:v>0.11357104889000258</c:v>
                </c:pt>
                <c:pt idx="327">
                  <c:v>0.11357104889000258</c:v>
                </c:pt>
                <c:pt idx="328">
                  <c:v>0.11357104889000258</c:v>
                </c:pt>
                <c:pt idx="329">
                  <c:v>0.10252941913680788</c:v>
                </c:pt>
                <c:pt idx="330">
                  <c:v>0.10252941913680788</c:v>
                </c:pt>
                <c:pt idx="331">
                  <c:v>0.10252941913680788</c:v>
                </c:pt>
                <c:pt idx="332">
                  <c:v>0.10252941913680788</c:v>
                </c:pt>
                <c:pt idx="333">
                  <c:v>0.10252941913680788</c:v>
                </c:pt>
                <c:pt idx="334">
                  <c:v>0.10252941913680788</c:v>
                </c:pt>
                <c:pt idx="335">
                  <c:v>0.10252941913680788</c:v>
                </c:pt>
                <c:pt idx="336">
                  <c:v>0.10252941913680788</c:v>
                </c:pt>
                <c:pt idx="337">
                  <c:v>0.10252941913680788</c:v>
                </c:pt>
                <c:pt idx="338">
                  <c:v>0.10252941913680788</c:v>
                </c:pt>
                <c:pt idx="339">
                  <c:v>0.10252941913680788</c:v>
                </c:pt>
                <c:pt idx="340">
                  <c:v>0.10252941913680788</c:v>
                </c:pt>
                <c:pt idx="341">
                  <c:v>0.10252941913680788</c:v>
                </c:pt>
                <c:pt idx="342">
                  <c:v>9.1487789383613183E-2</c:v>
                </c:pt>
                <c:pt idx="343">
                  <c:v>9.1487789383613183E-2</c:v>
                </c:pt>
                <c:pt idx="344">
                  <c:v>9.1487789383613183E-2</c:v>
                </c:pt>
                <c:pt idx="345">
                  <c:v>9.1487789383613183E-2</c:v>
                </c:pt>
                <c:pt idx="346">
                  <c:v>8.9910413704585385E-2</c:v>
                </c:pt>
                <c:pt idx="347">
                  <c:v>8.9910413704585385E-2</c:v>
                </c:pt>
                <c:pt idx="348">
                  <c:v>8.9910413704585385E-2</c:v>
                </c:pt>
                <c:pt idx="349">
                  <c:v>8.9910413704585385E-2</c:v>
                </c:pt>
                <c:pt idx="350">
                  <c:v>8.9910413704585385E-2</c:v>
                </c:pt>
                <c:pt idx="351">
                  <c:v>7.8868783951390686E-2</c:v>
                </c:pt>
                <c:pt idx="352">
                  <c:v>7.8868783951390686E-2</c:v>
                </c:pt>
                <c:pt idx="353">
                  <c:v>7.8868783951390686E-2</c:v>
                </c:pt>
                <c:pt idx="354">
                  <c:v>7.8868783951390686E-2</c:v>
                </c:pt>
                <c:pt idx="355">
                  <c:v>7.8868783951390686E-2</c:v>
                </c:pt>
                <c:pt idx="356">
                  <c:v>7.8868783951390686E-2</c:v>
                </c:pt>
                <c:pt idx="357">
                  <c:v>7.8868783951390686E-2</c:v>
                </c:pt>
                <c:pt idx="358">
                  <c:v>7.8868783951390686E-2</c:v>
                </c:pt>
                <c:pt idx="359">
                  <c:v>7.8868783951390686E-2</c:v>
                </c:pt>
                <c:pt idx="360">
                  <c:v>7.0981905556251612E-2</c:v>
                </c:pt>
                <c:pt idx="361">
                  <c:v>6.4672402840140364E-2</c:v>
                </c:pt>
                <c:pt idx="362">
                  <c:v>6.4672402840140364E-2</c:v>
                </c:pt>
                <c:pt idx="363">
                  <c:v>6.1517651482084733E-2</c:v>
                </c:pt>
                <c:pt idx="364">
                  <c:v>6.1517651482084733E-2</c:v>
                </c:pt>
                <c:pt idx="365">
                  <c:v>3.6279640617639712E-2</c:v>
                </c:pt>
                <c:pt idx="366">
                  <c:v>6.3883715000626458</c:v>
                </c:pt>
                <c:pt idx="367">
                  <c:v>9.0383626408293711</c:v>
                </c:pt>
                <c:pt idx="368">
                  <c:v>8.1865797741543531</c:v>
                </c:pt>
                <c:pt idx="369">
                  <c:v>7.3663444210598907</c:v>
                </c:pt>
                <c:pt idx="370">
                  <c:v>13.754715921122536</c:v>
                </c:pt>
                <c:pt idx="371">
                  <c:v>12.114245214933609</c:v>
                </c:pt>
                <c:pt idx="372">
                  <c:v>10.773475887759968</c:v>
                </c:pt>
                <c:pt idx="373">
                  <c:v>13.45501454210725</c:v>
                </c:pt>
                <c:pt idx="374">
                  <c:v>10.726154617389135</c:v>
                </c:pt>
                <c:pt idx="375">
                  <c:v>11.041629753194695</c:v>
                </c:pt>
                <c:pt idx="376">
                  <c:v>8.5966974507015852</c:v>
                </c:pt>
                <c:pt idx="377">
                  <c:v>6.4987877975945922</c:v>
                </c:pt>
                <c:pt idx="378">
                  <c:v>5.5839099037584603</c:v>
                </c:pt>
                <c:pt idx="379">
                  <c:v>5.0791496864695604</c:v>
                </c:pt>
                <c:pt idx="380">
                  <c:v>5.1422447136306726</c:v>
                </c:pt>
                <c:pt idx="381">
                  <c:v>5.2053397407917856</c:v>
                </c:pt>
                <c:pt idx="382">
                  <c:v>5.8520637691931885</c:v>
                </c:pt>
                <c:pt idx="383">
                  <c:v>8.3127698284765792</c:v>
                </c:pt>
                <c:pt idx="384">
                  <c:v>7.6818195568654524</c:v>
                </c:pt>
                <c:pt idx="385">
                  <c:v>6.7984891766098769</c:v>
                </c:pt>
                <c:pt idx="386">
                  <c:v>6.86158420377099</c:v>
                </c:pt>
                <c:pt idx="387">
                  <c:v>6.2464076889501428</c:v>
                </c:pt>
                <c:pt idx="388">
                  <c:v>6.8458104469807113</c:v>
                </c:pt>
                <c:pt idx="389">
                  <c:v>8.5020549099599165</c:v>
                </c:pt>
                <c:pt idx="390">
                  <c:v>9.1014576679904842</c:v>
                </c:pt>
                <c:pt idx="391">
                  <c:v>7.9972946926710158</c:v>
                </c:pt>
                <c:pt idx="392">
                  <c:v>18.45529544462542</c:v>
                </c:pt>
                <c:pt idx="393">
                  <c:v>22.871947345903298</c:v>
                </c:pt>
                <c:pt idx="394">
                  <c:v>12.792516756915569</c:v>
                </c:pt>
                <c:pt idx="395">
                  <c:v>49.845071457278912</c:v>
                </c:pt>
                <c:pt idx="396">
                  <c:v>212.94571666875484</c:v>
                </c:pt>
                <c:pt idx="397">
                  <c:v>114.67521186532205</c:v>
                </c:pt>
                <c:pt idx="398">
                  <c:v>38.645704136181436</c:v>
                </c:pt>
                <c:pt idx="399">
                  <c:v>23.660635185417206</c:v>
                </c:pt>
                <c:pt idx="400">
                  <c:v>16.089231926083698</c:v>
                </c:pt>
                <c:pt idx="401">
                  <c:v>12.603231675432232</c:v>
                </c:pt>
                <c:pt idx="402">
                  <c:v>10.473774508744684</c:v>
                </c:pt>
                <c:pt idx="403">
                  <c:v>9.5431228581182719</c:v>
                </c:pt>
                <c:pt idx="404">
                  <c:v>10.394905724793293</c:v>
                </c:pt>
                <c:pt idx="405">
                  <c:v>9.4642540741668828</c:v>
                </c:pt>
                <c:pt idx="406">
                  <c:v>10.347584454422458</c:v>
                </c:pt>
                <c:pt idx="407">
                  <c:v>9.5273491013279941</c:v>
                </c:pt>
                <c:pt idx="408">
                  <c:v>10.426453238373849</c:v>
                </c:pt>
                <c:pt idx="409">
                  <c:v>10.300263184051625</c:v>
                </c:pt>
                <c:pt idx="410">
                  <c:v>8.8490775593460356</c:v>
                </c:pt>
                <c:pt idx="411">
                  <c:v>7.5871770161237837</c:v>
                </c:pt>
                <c:pt idx="412">
                  <c:v>7.0666430420446051</c:v>
                </c:pt>
                <c:pt idx="413">
                  <c:v>6.9877742580932152</c:v>
                </c:pt>
                <c:pt idx="414">
                  <c:v>6.7511679062390426</c:v>
                </c:pt>
                <c:pt idx="415">
                  <c:v>7.3821181778501685</c:v>
                </c:pt>
                <c:pt idx="416">
                  <c:v>7.7291408272362867</c:v>
                </c:pt>
                <c:pt idx="417">
                  <c:v>7.429439448221002</c:v>
                </c:pt>
                <c:pt idx="418">
                  <c:v>7.5871770161237837</c:v>
                </c:pt>
                <c:pt idx="419">
                  <c:v>15.142806518667012</c:v>
                </c:pt>
                <c:pt idx="420">
                  <c:v>19.086245716236544</c:v>
                </c:pt>
                <c:pt idx="421">
                  <c:v>10.962760969243304</c:v>
                </c:pt>
                <c:pt idx="422">
                  <c:v>8.5966974507015852</c:v>
                </c:pt>
                <c:pt idx="423">
                  <c:v>10.836570914921081</c:v>
                </c:pt>
                <c:pt idx="424">
                  <c:v>26.657648975570051</c:v>
                </c:pt>
                <c:pt idx="425">
                  <c:v>74.92534475382115</c:v>
                </c:pt>
                <c:pt idx="426">
                  <c:v>66.565253654973731</c:v>
                </c:pt>
                <c:pt idx="427">
                  <c:v>36.121903049736936</c:v>
                </c:pt>
                <c:pt idx="428">
                  <c:v>22.714209778000516</c:v>
                </c:pt>
                <c:pt idx="429">
                  <c:v>23.97611032122277</c:v>
                </c:pt>
                <c:pt idx="430">
                  <c:v>27.130861679278397</c:v>
                </c:pt>
                <c:pt idx="431">
                  <c:v>17.666607605111516</c:v>
                </c:pt>
                <c:pt idx="432">
                  <c:v>20.348146259458797</c:v>
                </c:pt>
                <c:pt idx="433">
                  <c:v>19.401720852042107</c:v>
                </c:pt>
                <c:pt idx="434">
                  <c:v>16.24696949398648</c:v>
                </c:pt>
                <c:pt idx="435">
                  <c:v>92.749689926835444</c:v>
                </c:pt>
                <c:pt idx="436">
                  <c:v>78.395571247682341</c:v>
                </c:pt>
                <c:pt idx="437">
                  <c:v>44.481994148584342</c:v>
                </c:pt>
                <c:pt idx="438">
                  <c:v>40.223079815209246</c:v>
                </c:pt>
                <c:pt idx="439">
                  <c:v>30.601088173139583</c:v>
                </c:pt>
                <c:pt idx="440">
                  <c:v>23.660635185417206</c:v>
                </c:pt>
                <c:pt idx="441">
                  <c:v>19.243983284139325</c:v>
                </c:pt>
                <c:pt idx="442">
                  <c:v>16.877919765597607</c:v>
                </c:pt>
                <c:pt idx="443">
                  <c:v>17.035657333500389</c:v>
                </c:pt>
                <c:pt idx="444">
                  <c:v>22.714209778000516</c:v>
                </c:pt>
                <c:pt idx="445">
                  <c:v>35.175477642320246</c:v>
                </c:pt>
                <c:pt idx="446">
                  <c:v>33.913577099097992</c:v>
                </c:pt>
                <c:pt idx="447">
                  <c:v>26.815386543472833</c:v>
                </c:pt>
                <c:pt idx="448">
                  <c:v>21.610046802681051</c:v>
                </c:pt>
                <c:pt idx="449">
                  <c:v>22.240997074292171</c:v>
                </c:pt>
                <c:pt idx="450">
                  <c:v>40.696292518917595</c:v>
                </c:pt>
                <c:pt idx="451">
                  <c:v>39.907604679403683</c:v>
                </c:pt>
                <c:pt idx="452">
                  <c:v>26.49991140766727</c:v>
                </c:pt>
                <c:pt idx="453">
                  <c:v>21.136834098972706</c:v>
                </c:pt>
                <c:pt idx="454">
                  <c:v>25.080273296542238</c:v>
                </c:pt>
                <c:pt idx="455">
                  <c:v>30.758825741042365</c:v>
                </c:pt>
                <c:pt idx="456">
                  <c:v>23.97611032122277</c:v>
                </c:pt>
                <c:pt idx="457">
                  <c:v>20.032671123653234</c:v>
                </c:pt>
                <c:pt idx="458">
                  <c:v>18.297557876722639</c:v>
                </c:pt>
                <c:pt idx="459">
                  <c:v>16.877919765597607</c:v>
                </c:pt>
                <c:pt idx="460">
                  <c:v>15.726435519907303</c:v>
                </c:pt>
                <c:pt idx="461">
                  <c:v>14.874652653232282</c:v>
                </c:pt>
                <c:pt idx="462">
                  <c:v>14.827331382861448</c:v>
                </c:pt>
                <c:pt idx="463">
                  <c:v>14.874652653232282</c:v>
                </c:pt>
                <c:pt idx="464">
                  <c:v>14.496082490265609</c:v>
                </c:pt>
                <c:pt idx="465">
                  <c:v>14.085964813718377</c:v>
                </c:pt>
                <c:pt idx="466">
                  <c:v>13.423467028526694</c:v>
                </c:pt>
                <c:pt idx="467">
                  <c:v>13.675847137171145</c:v>
                </c:pt>
                <c:pt idx="468">
                  <c:v>13.502335812478085</c:v>
                </c:pt>
                <c:pt idx="469">
                  <c:v>13.297276974204468</c:v>
                </c:pt>
                <c:pt idx="470">
                  <c:v>14.858878896442004</c:v>
                </c:pt>
                <c:pt idx="471">
                  <c:v>16.877919765597607</c:v>
                </c:pt>
                <c:pt idx="472">
                  <c:v>14.338344922362827</c:v>
                </c:pt>
                <c:pt idx="473">
                  <c:v>13.596978353219754</c:v>
                </c:pt>
                <c:pt idx="474">
                  <c:v>13.47078829889753</c:v>
                </c:pt>
                <c:pt idx="475">
                  <c:v>16.089231926083698</c:v>
                </c:pt>
                <c:pt idx="476">
                  <c:v>37.857016296667531</c:v>
                </c:pt>
                <c:pt idx="477">
                  <c:v>35.175477642320246</c:v>
                </c:pt>
                <c:pt idx="478">
                  <c:v>23.97611032122277</c:v>
                </c:pt>
                <c:pt idx="479">
                  <c:v>19.401720852042107</c:v>
                </c:pt>
                <c:pt idx="480">
                  <c:v>17.035657333500389</c:v>
                </c:pt>
                <c:pt idx="481">
                  <c:v>15.694888006326746</c:v>
                </c:pt>
                <c:pt idx="482">
                  <c:v>14.40143994952394</c:v>
                </c:pt>
                <c:pt idx="483">
                  <c:v>13.833584705073926</c:v>
                </c:pt>
                <c:pt idx="484">
                  <c:v>13.249955703833635</c:v>
                </c:pt>
                <c:pt idx="485">
                  <c:v>7.0193217716737708</c:v>
                </c:pt>
                <c:pt idx="486">
                  <c:v>6.9877742580932152</c:v>
                </c:pt>
                <c:pt idx="487">
                  <c:v>6.9877742580932152</c:v>
                </c:pt>
                <c:pt idx="488">
                  <c:v>6.94045298772238</c:v>
                </c:pt>
                <c:pt idx="489">
                  <c:v>6.86158420377099</c:v>
                </c:pt>
                <c:pt idx="490">
                  <c:v>6.8458104469807113</c:v>
                </c:pt>
                <c:pt idx="491">
                  <c:v>6.7984891766098769</c:v>
                </c:pt>
                <c:pt idx="492">
                  <c:v>6.7511679062390426</c:v>
                </c:pt>
                <c:pt idx="493">
                  <c:v>6.7196203926584861</c:v>
                </c:pt>
                <c:pt idx="494">
                  <c:v>6.6722991222876518</c:v>
                </c:pt>
                <c:pt idx="495">
                  <c:v>6.5303353111751488</c:v>
                </c:pt>
                <c:pt idx="496">
                  <c:v>6.4987877975945922</c:v>
                </c:pt>
                <c:pt idx="497">
                  <c:v>6.4987877975945922</c:v>
                </c:pt>
                <c:pt idx="498">
                  <c:v>6.4672402840140357</c:v>
                </c:pt>
                <c:pt idx="499">
                  <c:v>6.4356927704334792</c:v>
                </c:pt>
                <c:pt idx="500">
                  <c:v>6.4356927704334792</c:v>
                </c:pt>
                <c:pt idx="501">
                  <c:v>6.4356927704334792</c:v>
                </c:pt>
                <c:pt idx="502">
                  <c:v>6.4356927704334792</c:v>
                </c:pt>
                <c:pt idx="503">
                  <c:v>6.3883715000626458</c:v>
                </c:pt>
                <c:pt idx="504">
                  <c:v>6.2621814457404206</c:v>
                </c:pt>
                <c:pt idx="505">
                  <c:v>6.2464076889501428</c:v>
                </c:pt>
                <c:pt idx="506">
                  <c:v>6.1359913914181954</c:v>
                </c:pt>
                <c:pt idx="507">
                  <c:v>6.0571226074668045</c:v>
                </c:pt>
                <c:pt idx="508">
                  <c:v>6.0413488506765267</c:v>
                </c:pt>
                <c:pt idx="509">
                  <c:v>5.9940275803056924</c:v>
                </c:pt>
                <c:pt idx="510">
                  <c:v>5.8520637691931885</c:v>
                </c:pt>
                <c:pt idx="511">
                  <c:v>5.8362900124029107</c:v>
                </c:pt>
                <c:pt idx="512">
                  <c:v>5.7574212284515198</c:v>
                </c:pt>
                <c:pt idx="513">
                  <c:v>5.7258737148709633</c:v>
                </c:pt>
                <c:pt idx="514">
                  <c:v>5.6470049309195725</c:v>
                </c:pt>
                <c:pt idx="515">
                  <c:v>5.6312311741292946</c:v>
                </c:pt>
                <c:pt idx="516">
                  <c:v>5.5839099037584603</c:v>
                </c:pt>
                <c:pt idx="517">
                  <c:v>5.536588633387626</c:v>
                </c:pt>
                <c:pt idx="518">
                  <c:v>5.25266101116262</c:v>
                </c:pt>
                <c:pt idx="519">
                  <c:v>5.2053397407917856</c:v>
                </c:pt>
                <c:pt idx="520">
                  <c:v>5.1422447136306726</c:v>
                </c:pt>
                <c:pt idx="521">
                  <c:v>5.0791496864695604</c:v>
                </c:pt>
                <c:pt idx="522">
                  <c:v>14.527630003846165</c:v>
                </c:pt>
                <c:pt idx="523">
                  <c:v>14.511856247055887</c:v>
                </c:pt>
                <c:pt idx="524">
                  <c:v>14.338344922362827</c:v>
                </c:pt>
                <c:pt idx="525">
                  <c:v>14.007096029766986</c:v>
                </c:pt>
                <c:pt idx="526">
                  <c:v>13.97554851618643</c:v>
                </c:pt>
                <c:pt idx="527">
                  <c:v>13.912453489025317</c:v>
                </c:pt>
                <c:pt idx="528">
                  <c:v>13.88090597544476</c:v>
                </c:pt>
                <c:pt idx="529">
                  <c:v>13.88090597544476</c:v>
                </c:pt>
                <c:pt idx="530">
                  <c:v>13.817810948283649</c:v>
                </c:pt>
                <c:pt idx="531">
                  <c:v>13.754715921122536</c:v>
                </c:pt>
                <c:pt idx="532">
                  <c:v>13.754715921122536</c:v>
                </c:pt>
                <c:pt idx="533">
                  <c:v>13.754715921122536</c:v>
                </c:pt>
                <c:pt idx="534">
                  <c:v>13.754715921122536</c:v>
                </c:pt>
                <c:pt idx="535">
                  <c:v>13.754715921122536</c:v>
                </c:pt>
                <c:pt idx="536">
                  <c:v>13.754715921122536</c:v>
                </c:pt>
                <c:pt idx="537">
                  <c:v>13.754715921122536</c:v>
                </c:pt>
                <c:pt idx="538">
                  <c:v>13.754715921122536</c:v>
                </c:pt>
                <c:pt idx="539">
                  <c:v>13.754715921122536</c:v>
                </c:pt>
                <c:pt idx="540">
                  <c:v>13.72316840754198</c:v>
                </c:pt>
                <c:pt idx="541">
                  <c:v>13.72316840754198</c:v>
                </c:pt>
                <c:pt idx="542">
                  <c:v>13.72316840754198</c:v>
                </c:pt>
                <c:pt idx="543">
                  <c:v>13.72316840754198</c:v>
                </c:pt>
                <c:pt idx="544">
                  <c:v>13.72316840754198</c:v>
                </c:pt>
                <c:pt idx="545">
                  <c:v>13.72316840754198</c:v>
                </c:pt>
                <c:pt idx="546">
                  <c:v>13.72316840754198</c:v>
                </c:pt>
                <c:pt idx="547">
                  <c:v>13.72316840754198</c:v>
                </c:pt>
                <c:pt idx="548">
                  <c:v>13.72316840754198</c:v>
                </c:pt>
                <c:pt idx="549">
                  <c:v>13.72316840754198</c:v>
                </c:pt>
                <c:pt idx="550">
                  <c:v>13.565430839639198</c:v>
                </c:pt>
                <c:pt idx="551">
                  <c:v>13.565430839639198</c:v>
                </c:pt>
                <c:pt idx="552">
                  <c:v>13.565430839639198</c:v>
                </c:pt>
                <c:pt idx="553">
                  <c:v>13.565430839639198</c:v>
                </c:pt>
                <c:pt idx="554">
                  <c:v>13.565430839639198</c:v>
                </c:pt>
                <c:pt idx="555">
                  <c:v>13.565430839639198</c:v>
                </c:pt>
                <c:pt idx="556">
                  <c:v>13.565430839639198</c:v>
                </c:pt>
                <c:pt idx="557">
                  <c:v>13.565430839639198</c:v>
                </c:pt>
                <c:pt idx="558">
                  <c:v>13.439240785316972</c:v>
                </c:pt>
                <c:pt idx="559">
                  <c:v>13.391919514946139</c:v>
                </c:pt>
                <c:pt idx="560">
                  <c:v>13.391919514946139</c:v>
                </c:pt>
                <c:pt idx="561">
                  <c:v>13.391919514946139</c:v>
                </c:pt>
                <c:pt idx="562">
                  <c:v>13.391919514946139</c:v>
                </c:pt>
                <c:pt idx="563">
                  <c:v>13.391919514946139</c:v>
                </c:pt>
                <c:pt idx="564">
                  <c:v>13.391919514946139</c:v>
                </c:pt>
                <c:pt idx="565">
                  <c:v>13.391919514946139</c:v>
                </c:pt>
                <c:pt idx="566">
                  <c:v>13.234181947043357</c:v>
                </c:pt>
                <c:pt idx="567">
                  <c:v>13.060670622350298</c:v>
                </c:pt>
                <c:pt idx="568">
                  <c:v>13.013349351979462</c:v>
                </c:pt>
                <c:pt idx="569">
                  <c:v>12.950254324818349</c:v>
                </c:pt>
                <c:pt idx="570">
                  <c:v>12.950254324818349</c:v>
                </c:pt>
                <c:pt idx="571">
                  <c:v>12.950254324818349</c:v>
                </c:pt>
                <c:pt idx="572">
                  <c:v>12.950254324818349</c:v>
                </c:pt>
                <c:pt idx="573">
                  <c:v>12.950254324818349</c:v>
                </c:pt>
                <c:pt idx="574">
                  <c:v>12.950254324818349</c:v>
                </c:pt>
                <c:pt idx="575">
                  <c:v>12.950254324818349</c:v>
                </c:pt>
                <c:pt idx="576">
                  <c:v>12.934480568028071</c:v>
                </c:pt>
                <c:pt idx="577">
                  <c:v>12.934480568028071</c:v>
                </c:pt>
                <c:pt idx="578">
                  <c:v>12.824064270496125</c:v>
                </c:pt>
                <c:pt idx="579">
                  <c:v>12.824064270496125</c:v>
                </c:pt>
                <c:pt idx="580">
                  <c:v>12.824064270496125</c:v>
                </c:pt>
                <c:pt idx="581">
                  <c:v>12.824064270496125</c:v>
                </c:pt>
                <c:pt idx="582">
                  <c:v>12.824064270496125</c:v>
                </c:pt>
                <c:pt idx="583">
                  <c:v>12.824064270496125</c:v>
                </c:pt>
                <c:pt idx="584">
                  <c:v>12.824064270496125</c:v>
                </c:pt>
                <c:pt idx="585">
                  <c:v>12.824064270496125</c:v>
                </c:pt>
                <c:pt idx="586">
                  <c:v>12.713647972964178</c:v>
                </c:pt>
                <c:pt idx="587">
                  <c:v>12.366625323578059</c:v>
                </c:pt>
                <c:pt idx="588">
                  <c:v>12.335077809997504</c:v>
                </c:pt>
                <c:pt idx="589">
                  <c:v>12.319304053207226</c:v>
                </c:pt>
                <c:pt idx="590">
                  <c:v>12.319304053207226</c:v>
                </c:pt>
                <c:pt idx="591">
                  <c:v>12.303530296416948</c:v>
                </c:pt>
                <c:pt idx="592">
                  <c:v>12.303530296416948</c:v>
                </c:pt>
                <c:pt idx="593">
                  <c:v>12.303530296416948</c:v>
                </c:pt>
                <c:pt idx="594">
                  <c:v>12.303530296416948</c:v>
                </c:pt>
                <c:pt idx="595">
                  <c:v>12.303530296416948</c:v>
                </c:pt>
                <c:pt idx="596">
                  <c:v>12.303530296416948</c:v>
                </c:pt>
                <c:pt idx="597">
                  <c:v>12.303530296416948</c:v>
                </c:pt>
                <c:pt idx="598">
                  <c:v>12.303530296416948</c:v>
                </c:pt>
                <c:pt idx="599">
                  <c:v>12.303530296416948</c:v>
                </c:pt>
                <c:pt idx="600">
                  <c:v>12.303530296416948</c:v>
                </c:pt>
                <c:pt idx="601">
                  <c:v>12.303530296416948</c:v>
                </c:pt>
                <c:pt idx="602">
                  <c:v>12.303530296416948</c:v>
                </c:pt>
                <c:pt idx="603">
                  <c:v>12.303530296416948</c:v>
                </c:pt>
                <c:pt idx="604">
                  <c:v>12.303530296416948</c:v>
                </c:pt>
                <c:pt idx="605">
                  <c:v>12.303530296416948</c:v>
                </c:pt>
                <c:pt idx="606">
                  <c:v>12.303530296416948</c:v>
                </c:pt>
                <c:pt idx="607">
                  <c:v>12.303530296416948</c:v>
                </c:pt>
                <c:pt idx="608">
                  <c:v>12.303530296416948</c:v>
                </c:pt>
                <c:pt idx="609">
                  <c:v>12.303530296416948</c:v>
                </c:pt>
                <c:pt idx="610">
                  <c:v>12.303530296416948</c:v>
                </c:pt>
                <c:pt idx="611">
                  <c:v>12.303530296416948</c:v>
                </c:pt>
                <c:pt idx="612">
                  <c:v>12.303530296416948</c:v>
                </c:pt>
                <c:pt idx="613">
                  <c:v>12.303530296416948</c:v>
                </c:pt>
                <c:pt idx="614">
                  <c:v>12.271982782836391</c:v>
                </c:pt>
                <c:pt idx="615">
                  <c:v>12.271982782836391</c:v>
                </c:pt>
                <c:pt idx="616">
                  <c:v>12.271982782836391</c:v>
                </c:pt>
                <c:pt idx="617">
                  <c:v>12.271982782836391</c:v>
                </c:pt>
                <c:pt idx="618">
                  <c:v>12.271982782836391</c:v>
                </c:pt>
                <c:pt idx="619">
                  <c:v>12.271982782836391</c:v>
                </c:pt>
                <c:pt idx="620">
                  <c:v>12.271982782836391</c:v>
                </c:pt>
                <c:pt idx="621">
                  <c:v>12.271982782836391</c:v>
                </c:pt>
                <c:pt idx="622">
                  <c:v>12.271982782836391</c:v>
                </c:pt>
                <c:pt idx="623">
                  <c:v>12.271982782836391</c:v>
                </c:pt>
                <c:pt idx="624">
                  <c:v>12.271982782836391</c:v>
                </c:pt>
                <c:pt idx="625">
                  <c:v>12.271982782836391</c:v>
                </c:pt>
                <c:pt idx="626">
                  <c:v>12.271982782836391</c:v>
                </c:pt>
                <c:pt idx="627">
                  <c:v>12.271982782836391</c:v>
                </c:pt>
                <c:pt idx="628">
                  <c:v>12.271982782836391</c:v>
                </c:pt>
                <c:pt idx="629">
                  <c:v>12.208887755675278</c:v>
                </c:pt>
                <c:pt idx="630">
                  <c:v>12.145792728514166</c:v>
                </c:pt>
                <c:pt idx="631">
                  <c:v>12.066923944562776</c:v>
                </c:pt>
                <c:pt idx="632">
                  <c:v>12.066923944562776</c:v>
                </c:pt>
                <c:pt idx="633">
                  <c:v>12.01960267419194</c:v>
                </c:pt>
                <c:pt idx="634">
                  <c:v>12.01960267419194</c:v>
                </c:pt>
                <c:pt idx="635">
                  <c:v>12.01960267419194</c:v>
                </c:pt>
                <c:pt idx="636">
                  <c:v>12.01960267419194</c:v>
                </c:pt>
                <c:pt idx="637">
                  <c:v>12.01960267419194</c:v>
                </c:pt>
                <c:pt idx="638">
                  <c:v>12.01960267419194</c:v>
                </c:pt>
                <c:pt idx="639">
                  <c:v>12.01960267419194</c:v>
                </c:pt>
                <c:pt idx="640">
                  <c:v>12.01960267419194</c:v>
                </c:pt>
                <c:pt idx="641">
                  <c:v>12.01960267419194</c:v>
                </c:pt>
                <c:pt idx="642">
                  <c:v>12.01960267419194</c:v>
                </c:pt>
                <c:pt idx="643">
                  <c:v>12.01960267419194</c:v>
                </c:pt>
                <c:pt idx="644">
                  <c:v>12.01960267419194</c:v>
                </c:pt>
                <c:pt idx="645">
                  <c:v>12.01960267419194</c:v>
                </c:pt>
                <c:pt idx="646">
                  <c:v>12.01960267419194</c:v>
                </c:pt>
                <c:pt idx="647">
                  <c:v>12.01960267419194</c:v>
                </c:pt>
                <c:pt idx="648">
                  <c:v>12.01960267419194</c:v>
                </c:pt>
                <c:pt idx="649">
                  <c:v>12.01960267419194</c:v>
                </c:pt>
                <c:pt idx="650">
                  <c:v>12.01960267419194</c:v>
                </c:pt>
                <c:pt idx="651">
                  <c:v>11.625258754434986</c:v>
                </c:pt>
                <c:pt idx="652">
                  <c:v>11.625258754434986</c:v>
                </c:pt>
                <c:pt idx="653">
                  <c:v>11.59371124085443</c:v>
                </c:pt>
                <c:pt idx="654">
                  <c:v>11.59371124085443</c:v>
                </c:pt>
                <c:pt idx="655">
                  <c:v>11.59371124085443</c:v>
                </c:pt>
                <c:pt idx="656">
                  <c:v>11.59371124085443</c:v>
                </c:pt>
                <c:pt idx="657">
                  <c:v>11.59371124085443</c:v>
                </c:pt>
                <c:pt idx="658">
                  <c:v>11.59371124085443</c:v>
                </c:pt>
                <c:pt idx="659">
                  <c:v>11.59371124085443</c:v>
                </c:pt>
                <c:pt idx="660">
                  <c:v>11.59371124085443</c:v>
                </c:pt>
                <c:pt idx="661">
                  <c:v>11.59371124085443</c:v>
                </c:pt>
                <c:pt idx="662">
                  <c:v>11.562163727273875</c:v>
                </c:pt>
                <c:pt idx="663">
                  <c:v>11.562163727273875</c:v>
                </c:pt>
                <c:pt idx="664">
                  <c:v>11.562163727273875</c:v>
                </c:pt>
                <c:pt idx="665">
                  <c:v>10.883892185291915</c:v>
                </c:pt>
                <c:pt idx="666">
                  <c:v>10.883892185291915</c:v>
                </c:pt>
                <c:pt idx="667">
                  <c:v>10.883892185291915</c:v>
                </c:pt>
                <c:pt idx="668">
                  <c:v>10.868118428501635</c:v>
                </c:pt>
                <c:pt idx="669">
                  <c:v>10.868118428501635</c:v>
                </c:pt>
                <c:pt idx="670">
                  <c:v>10.868118428501635</c:v>
                </c:pt>
                <c:pt idx="671">
                  <c:v>10.868118428501635</c:v>
                </c:pt>
                <c:pt idx="672">
                  <c:v>10.868118428501635</c:v>
                </c:pt>
                <c:pt idx="673">
                  <c:v>10.868118428501635</c:v>
                </c:pt>
                <c:pt idx="674">
                  <c:v>10.868118428501635</c:v>
                </c:pt>
                <c:pt idx="675">
                  <c:v>10.868118428501635</c:v>
                </c:pt>
                <c:pt idx="676">
                  <c:v>10.868118428501635</c:v>
                </c:pt>
                <c:pt idx="677">
                  <c:v>10.868118428501635</c:v>
                </c:pt>
                <c:pt idx="678">
                  <c:v>10.852344671711357</c:v>
                </c:pt>
                <c:pt idx="679">
                  <c:v>10.852344671711357</c:v>
                </c:pt>
                <c:pt idx="680">
                  <c:v>10.789249644550246</c:v>
                </c:pt>
                <c:pt idx="681">
                  <c:v>10.789249644550246</c:v>
                </c:pt>
                <c:pt idx="682">
                  <c:v>10.789249644550246</c:v>
                </c:pt>
                <c:pt idx="683">
                  <c:v>10.789249644550246</c:v>
                </c:pt>
                <c:pt idx="684">
                  <c:v>10.789249644550246</c:v>
                </c:pt>
                <c:pt idx="685">
                  <c:v>10.789249644550246</c:v>
                </c:pt>
                <c:pt idx="686">
                  <c:v>10.789249644550246</c:v>
                </c:pt>
                <c:pt idx="687">
                  <c:v>10.789249644550246</c:v>
                </c:pt>
                <c:pt idx="688">
                  <c:v>10.726154617389135</c:v>
                </c:pt>
                <c:pt idx="689">
                  <c:v>10.726154617389135</c:v>
                </c:pt>
                <c:pt idx="690">
                  <c:v>10.726154617389135</c:v>
                </c:pt>
                <c:pt idx="691">
                  <c:v>10.726154617389135</c:v>
                </c:pt>
                <c:pt idx="692">
                  <c:v>10.726154617389135</c:v>
                </c:pt>
                <c:pt idx="693">
                  <c:v>10.726154617389135</c:v>
                </c:pt>
                <c:pt idx="694">
                  <c:v>10.726154617389135</c:v>
                </c:pt>
                <c:pt idx="695">
                  <c:v>10.726154617389135</c:v>
                </c:pt>
                <c:pt idx="696">
                  <c:v>10.726154617389135</c:v>
                </c:pt>
                <c:pt idx="697">
                  <c:v>10.726154617389135</c:v>
                </c:pt>
                <c:pt idx="698">
                  <c:v>10.726154617389135</c:v>
                </c:pt>
                <c:pt idx="699">
                  <c:v>10.726154617389135</c:v>
                </c:pt>
                <c:pt idx="700">
                  <c:v>10.726154617389135</c:v>
                </c:pt>
                <c:pt idx="701">
                  <c:v>10.726154617389135</c:v>
                </c:pt>
                <c:pt idx="702">
                  <c:v>10.726154617389135</c:v>
                </c:pt>
                <c:pt idx="703">
                  <c:v>10.726154617389135</c:v>
                </c:pt>
                <c:pt idx="704">
                  <c:v>10.726154617389135</c:v>
                </c:pt>
                <c:pt idx="705">
                  <c:v>10.726154617389135</c:v>
                </c:pt>
                <c:pt idx="706">
                  <c:v>10.726154617389135</c:v>
                </c:pt>
                <c:pt idx="707">
                  <c:v>10.726154617389135</c:v>
                </c:pt>
                <c:pt idx="708">
                  <c:v>10.726154617389135</c:v>
                </c:pt>
                <c:pt idx="709">
                  <c:v>10.726154617389135</c:v>
                </c:pt>
                <c:pt idx="710">
                  <c:v>10.726154617389135</c:v>
                </c:pt>
                <c:pt idx="711">
                  <c:v>10.726154617389135</c:v>
                </c:pt>
                <c:pt idx="712">
                  <c:v>10.726154617389135</c:v>
                </c:pt>
                <c:pt idx="713">
                  <c:v>10.726154617389135</c:v>
                </c:pt>
                <c:pt idx="714">
                  <c:v>10.726154617389135</c:v>
                </c:pt>
                <c:pt idx="715">
                  <c:v>10.726154617389135</c:v>
                </c:pt>
                <c:pt idx="716">
                  <c:v>10.726154617389135</c:v>
                </c:pt>
                <c:pt idx="717">
                  <c:v>10.726154617389135</c:v>
                </c:pt>
                <c:pt idx="718">
                  <c:v>10.726154617389135</c:v>
                </c:pt>
                <c:pt idx="719">
                  <c:v>10.726154617389135</c:v>
                </c:pt>
                <c:pt idx="720">
                  <c:v>10.726154617389135</c:v>
                </c:pt>
                <c:pt idx="721">
                  <c:v>10.726154617389135</c:v>
                </c:pt>
                <c:pt idx="722">
                  <c:v>10.726154617389135</c:v>
                </c:pt>
                <c:pt idx="723">
                  <c:v>10.726154617389135</c:v>
                </c:pt>
                <c:pt idx="724">
                  <c:v>9.3696115334252124</c:v>
                </c:pt>
                <c:pt idx="725">
                  <c:v>9.3696115334252124</c:v>
                </c:pt>
                <c:pt idx="726">
                  <c:v>9.3065165062641011</c:v>
                </c:pt>
                <c:pt idx="727">
                  <c:v>9.3065165062641011</c:v>
                </c:pt>
                <c:pt idx="728">
                  <c:v>9.3065165062641011</c:v>
                </c:pt>
                <c:pt idx="729">
                  <c:v>9.3065165062641011</c:v>
                </c:pt>
                <c:pt idx="730">
                  <c:v>9.3065165062641011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  <c:pt idx="3997">
                  <c:v>0</c:v>
                </c:pt>
                <c:pt idx="3998">
                  <c:v>0</c:v>
                </c:pt>
                <c:pt idx="3999">
                  <c:v>0</c:v>
                </c:pt>
                <c:pt idx="4000">
                  <c:v>0</c:v>
                </c:pt>
                <c:pt idx="4001">
                  <c:v>0</c:v>
                </c:pt>
                <c:pt idx="4002">
                  <c:v>0</c:v>
                </c:pt>
                <c:pt idx="4003">
                  <c:v>0</c:v>
                </c:pt>
                <c:pt idx="4004">
                  <c:v>0</c:v>
                </c:pt>
                <c:pt idx="4005">
                  <c:v>0</c:v>
                </c:pt>
                <c:pt idx="4006">
                  <c:v>0</c:v>
                </c:pt>
                <c:pt idx="4007">
                  <c:v>0</c:v>
                </c:pt>
                <c:pt idx="4008">
                  <c:v>0</c:v>
                </c:pt>
                <c:pt idx="4009">
                  <c:v>0</c:v>
                </c:pt>
                <c:pt idx="4010">
                  <c:v>0</c:v>
                </c:pt>
                <c:pt idx="4011">
                  <c:v>0</c:v>
                </c:pt>
                <c:pt idx="4012">
                  <c:v>0</c:v>
                </c:pt>
                <c:pt idx="4013">
                  <c:v>0</c:v>
                </c:pt>
                <c:pt idx="4014">
                  <c:v>0</c:v>
                </c:pt>
                <c:pt idx="4015">
                  <c:v>0</c:v>
                </c:pt>
                <c:pt idx="4016">
                  <c:v>0</c:v>
                </c:pt>
                <c:pt idx="4017">
                  <c:v>0</c:v>
                </c:pt>
                <c:pt idx="4018">
                  <c:v>0</c:v>
                </c:pt>
                <c:pt idx="4019">
                  <c:v>0</c:v>
                </c:pt>
                <c:pt idx="4020">
                  <c:v>0</c:v>
                </c:pt>
                <c:pt idx="4021">
                  <c:v>0</c:v>
                </c:pt>
                <c:pt idx="4022">
                  <c:v>0</c:v>
                </c:pt>
                <c:pt idx="4023">
                  <c:v>0</c:v>
                </c:pt>
                <c:pt idx="4024">
                  <c:v>0</c:v>
                </c:pt>
                <c:pt idx="4025">
                  <c:v>0</c:v>
                </c:pt>
                <c:pt idx="4026">
                  <c:v>0</c:v>
                </c:pt>
                <c:pt idx="4027">
                  <c:v>0</c:v>
                </c:pt>
                <c:pt idx="4028">
                  <c:v>0</c:v>
                </c:pt>
                <c:pt idx="4029">
                  <c:v>0</c:v>
                </c:pt>
                <c:pt idx="4030">
                  <c:v>0</c:v>
                </c:pt>
                <c:pt idx="4031">
                  <c:v>0</c:v>
                </c:pt>
                <c:pt idx="4032">
                  <c:v>0</c:v>
                </c:pt>
                <c:pt idx="4033">
                  <c:v>0</c:v>
                </c:pt>
                <c:pt idx="4034">
                  <c:v>0</c:v>
                </c:pt>
                <c:pt idx="4035">
                  <c:v>0</c:v>
                </c:pt>
                <c:pt idx="4036">
                  <c:v>0</c:v>
                </c:pt>
                <c:pt idx="4037">
                  <c:v>0</c:v>
                </c:pt>
                <c:pt idx="4038">
                  <c:v>0</c:v>
                </c:pt>
                <c:pt idx="4039">
                  <c:v>0</c:v>
                </c:pt>
                <c:pt idx="4040">
                  <c:v>0</c:v>
                </c:pt>
                <c:pt idx="4041">
                  <c:v>0</c:v>
                </c:pt>
                <c:pt idx="4042">
                  <c:v>0</c:v>
                </c:pt>
                <c:pt idx="4043">
                  <c:v>0</c:v>
                </c:pt>
                <c:pt idx="4044">
                  <c:v>0</c:v>
                </c:pt>
                <c:pt idx="4045">
                  <c:v>0</c:v>
                </c:pt>
                <c:pt idx="4046">
                  <c:v>0</c:v>
                </c:pt>
                <c:pt idx="4047">
                  <c:v>0</c:v>
                </c:pt>
                <c:pt idx="4048">
                  <c:v>0</c:v>
                </c:pt>
                <c:pt idx="4049">
                  <c:v>0</c:v>
                </c:pt>
                <c:pt idx="4050">
                  <c:v>0</c:v>
                </c:pt>
                <c:pt idx="4051">
                  <c:v>0</c:v>
                </c:pt>
                <c:pt idx="4052">
                  <c:v>0</c:v>
                </c:pt>
                <c:pt idx="4053">
                  <c:v>0</c:v>
                </c:pt>
                <c:pt idx="4054">
                  <c:v>0</c:v>
                </c:pt>
                <c:pt idx="4055">
                  <c:v>0</c:v>
                </c:pt>
                <c:pt idx="4056">
                  <c:v>0</c:v>
                </c:pt>
                <c:pt idx="4057">
                  <c:v>0</c:v>
                </c:pt>
                <c:pt idx="4058">
                  <c:v>0</c:v>
                </c:pt>
                <c:pt idx="4059">
                  <c:v>0</c:v>
                </c:pt>
                <c:pt idx="4060">
                  <c:v>0</c:v>
                </c:pt>
                <c:pt idx="4061">
                  <c:v>0</c:v>
                </c:pt>
                <c:pt idx="4062">
                  <c:v>0</c:v>
                </c:pt>
                <c:pt idx="4063">
                  <c:v>0</c:v>
                </c:pt>
                <c:pt idx="4064">
                  <c:v>0</c:v>
                </c:pt>
                <c:pt idx="4065">
                  <c:v>0</c:v>
                </c:pt>
                <c:pt idx="4066">
                  <c:v>0</c:v>
                </c:pt>
                <c:pt idx="4067">
                  <c:v>0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0</c:v>
                </c:pt>
                <c:pt idx="4073">
                  <c:v>0</c:v>
                </c:pt>
                <c:pt idx="4074">
                  <c:v>0</c:v>
                </c:pt>
                <c:pt idx="4075">
                  <c:v>0</c:v>
                </c:pt>
                <c:pt idx="4076">
                  <c:v>0</c:v>
                </c:pt>
                <c:pt idx="4077">
                  <c:v>0</c:v>
                </c:pt>
                <c:pt idx="4078">
                  <c:v>0</c:v>
                </c:pt>
                <c:pt idx="4079">
                  <c:v>0</c:v>
                </c:pt>
                <c:pt idx="4080">
                  <c:v>0</c:v>
                </c:pt>
                <c:pt idx="4081">
                  <c:v>0</c:v>
                </c:pt>
                <c:pt idx="4082">
                  <c:v>0</c:v>
                </c:pt>
                <c:pt idx="4083">
                  <c:v>0</c:v>
                </c:pt>
                <c:pt idx="4084">
                  <c:v>0</c:v>
                </c:pt>
                <c:pt idx="4085">
                  <c:v>0</c:v>
                </c:pt>
                <c:pt idx="4086">
                  <c:v>0</c:v>
                </c:pt>
                <c:pt idx="4087">
                  <c:v>0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0</c:v>
                </c:pt>
                <c:pt idx="4092">
                  <c:v>0</c:v>
                </c:pt>
                <c:pt idx="4093">
                  <c:v>0</c:v>
                </c:pt>
                <c:pt idx="4094">
                  <c:v>0</c:v>
                </c:pt>
                <c:pt idx="4095">
                  <c:v>0</c:v>
                </c:pt>
                <c:pt idx="4096">
                  <c:v>0</c:v>
                </c:pt>
                <c:pt idx="4097">
                  <c:v>0</c:v>
                </c:pt>
                <c:pt idx="4098">
                  <c:v>0</c:v>
                </c:pt>
                <c:pt idx="4099">
                  <c:v>0</c:v>
                </c:pt>
                <c:pt idx="4100">
                  <c:v>0</c:v>
                </c:pt>
                <c:pt idx="4101">
                  <c:v>0</c:v>
                </c:pt>
                <c:pt idx="4102">
                  <c:v>0</c:v>
                </c:pt>
                <c:pt idx="4103">
                  <c:v>0</c:v>
                </c:pt>
                <c:pt idx="4104">
                  <c:v>0</c:v>
                </c:pt>
                <c:pt idx="4105">
                  <c:v>0</c:v>
                </c:pt>
                <c:pt idx="4106">
                  <c:v>0</c:v>
                </c:pt>
                <c:pt idx="4107">
                  <c:v>0</c:v>
                </c:pt>
                <c:pt idx="4108">
                  <c:v>0</c:v>
                </c:pt>
                <c:pt idx="4109">
                  <c:v>0</c:v>
                </c:pt>
                <c:pt idx="4110">
                  <c:v>0</c:v>
                </c:pt>
                <c:pt idx="4111">
                  <c:v>0</c:v>
                </c:pt>
                <c:pt idx="4112">
                  <c:v>0</c:v>
                </c:pt>
                <c:pt idx="4113">
                  <c:v>0</c:v>
                </c:pt>
                <c:pt idx="4114">
                  <c:v>0</c:v>
                </c:pt>
                <c:pt idx="4115">
                  <c:v>0</c:v>
                </c:pt>
                <c:pt idx="4116">
                  <c:v>0</c:v>
                </c:pt>
                <c:pt idx="4117">
                  <c:v>0</c:v>
                </c:pt>
                <c:pt idx="4118">
                  <c:v>0</c:v>
                </c:pt>
                <c:pt idx="4119">
                  <c:v>0</c:v>
                </c:pt>
                <c:pt idx="4120">
                  <c:v>0</c:v>
                </c:pt>
                <c:pt idx="4121">
                  <c:v>0</c:v>
                </c:pt>
                <c:pt idx="4122">
                  <c:v>0</c:v>
                </c:pt>
                <c:pt idx="4123">
                  <c:v>0</c:v>
                </c:pt>
                <c:pt idx="4124">
                  <c:v>0</c:v>
                </c:pt>
                <c:pt idx="4125">
                  <c:v>0</c:v>
                </c:pt>
                <c:pt idx="4126">
                  <c:v>0</c:v>
                </c:pt>
                <c:pt idx="4127">
                  <c:v>0</c:v>
                </c:pt>
                <c:pt idx="4128">
                  <c:v>0</c:v>
                </c:pt>
                <c:pt idx="4129">
                  <c:v>0</c:v>
                </c:pt>
                <c:pt idx="4130">
                  <c:v>0</c:v>
                </c:pt>
                <c:pt idx="4131">
                  <c:v>0</c:v>
                </c:pt>
                <c:pt idx="4132">
                  <c:v>0</c:v>
                </c:pt>
                <c:pt idx="4133">
                  <c:v>0</c:v>
                </c:pt>
                <c:pt idx="4134">
                  <c:v>0</c:v>
                </c:pt>
                <c:pt idx="4135">
                  <c:v>0</c:v>
                </c:pt>
                <c:pt idx="4136">
                  <c:v>0</c:v>
                </c:pt>
                <c:pt idx="4137">
                  <c:v>0</c:v>
                </c:pt>
                <c:pt idx="4138">
                  <c:v>0</c:v>
                </c:pt>
                <c:pt idx="4139">
                  <c:v>0</c:v>
                </c:pt>
                <c:pt idx="4140">
                  <c:v>0</c:v>
                </c:pt>
                <c:pt idx="4141">
                  <c:v>0</c:v>
                </c:pt>
                <c:pt idx="4142">
                  <c:v>0</c:v>
                </c:pt>
                <c:pt idx="4143">
                  <c:v>0</c:v>
                </c:pt>
                <c:pt idx="4144">
                  <c:v>0</c:v>
                </c:pt>
                <c:pt idx="4145">
                  <c:v>0</c:v>
                </c:pt>
                <c:pt idx="4146">
                  <c:v>0</c:v>
                </c:pt>
                <c:pt idx="4147">
                  <c:v>0</c:v>
                </c:pt>
                <c:pt idx="4148">
                  <c:v>0</c:v>
                </c:pt>
                <c:pt idx="4149">
                  <c:v>0</c:v>
                </c:pt>
                <c:pt idx="4150">
                  <c:v>0</c:v>
                </c:pt>
                <c:pt idx="4151">
                  <c:v>0</c:v>
                </c:pt>
                <c:pt idx="4152">
                  <c:v>0</c:v>
                </c:pt>
                <c:pt idx="4153">
                  <c:v>0</c:v>
                </c:pt>
                <c:pt idx="4154">
                  <c:v>0</c:v>
                </c:pt>
                <c:pt idx="4155">
                  <c:v>0</c:v>
                </c:pt>
                <c:pt idx="4156">
                  <c:v>0</c:v>
                </c:pt>
                <c:pt idx="4157">
                  <c:v>0</c:v>
                </c:pt>
                <c:pt idx="4158">
                  <c:v>0</c:v>
                </c:pt>
                <c:pt idx="4159">
                  <c:v>0</c:v>
                </c:pt>
                <c:pt idx="4160">
                  <c:v>0</c:v>
                </c:pt>
                <c:pt idx="4161">
                  <c:v>0</c:v>
                </c:pt>
                <c:pt idx="4162">
                  <c:v>0</c:v>
                </c:pt>
                <c:pt idx="4163">
                  <c:v>0</c:v>
                </c:pt>
                <c:pt idx="4164">
                  <c:v>0</c:v>
                </c:pt>
                <c:pt idx="4165">
                  <c:v>0</c:v>
                </c:pt>
                <c:pt idx="4166">
                  <c:v>0</c:v>
                </c:pt>
                <c:pt idx="4167">
                  <c:v>0</c:v>
                </c:pt>
                <c:pt idx="4168">
                  <c:v>0</c:v>
                </c:pt>
                <c:pt idx="4169">
                  <c:v>0</c:v>
                </c:pt>
                <c:pt idx="4170">
                  <c:v>0</c:v>
                </c:pt>
                <c:pt idx="4171">
                  <c:v>0</c:v>
                </c:pt>
                <c:pt idx="4172">
                  <c:v>0</c:v>
                </c:pt>
                <c:pt idx="4173">
                  <c:v>0</c:v>
                </c:pt>
                <c:pt idx="4174">
                  <c:v>0</c:v>
                </c:pt>
                <c:pt idx="4175">
                  <c:v>0</c:v>
                </c:pt>
                <c:pt idx="4176">
                  <c:v>0</c:v>
                </c:pt>
                <c:pt idx="4177">
                  <c:v>0</c:v>
                </c:pt>
                <c:pt idx="4178">
                  <c:v>0</c:v>
                </c:pt>
                <c:pt idx="4179">
                  <c:v>0</c:v>
                </c:pt>
                <c:pt idx="4180">
                  <c:v>0</c:v>
                </c:pt>
                <c:pt idx="4181">
                  <c:v>0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0</c:v>
                </c:pt>
                <c:pt idx="4186">
                  <c:v>0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1">
                  <c:v>0</c:v>
                </c:pt>
                <c:pt idx="4192">
                  <c:v>0</c:v>
                </c:pt>
                <c:pt idx="4193">
                  <c:v>0</c:v>
                </c:pt>
                <c:pt idx="4194">
                  <c:v>0</c:v>
                </c:pt>
                <c:pt idx="4195">
                  <c:v>0</c:v>
                </c:pt>
                <c:pt idx="4196">
                  <c:v>0</c:v>
                </c:pt>
                <c:pt idx="4197">
                  <c:v>0</c:v>
                </c:pt>
                <c:pt idx="4198">
                  <c:v>0</c:v>
                </c:pt>
                <c:pt idx="4199">
                  <c:v>0</c:v>
                </c:pt>
                <c:pt idx="4200">
                  <c:v>0</c:v>
                </c:pt>
                <c:pt idx="4201">
                  <c:v>0</c:v>
                </c:pt>
                <c:pt idx="4202">
                  <c:v>0</c:v>
                </c:pt>
                <c:pt idx="4203">
                  <c:v>0</c:v>
                </c:pt>
                <c:pt idx="4204">
                  <c:v>0</c:v>
                </c:pt>
                <c:pt idx="4205">
                  <c:v>0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0">
                  <c:v>0</c:v>
                </c:pt>
                <c:pt idx="4211">
                  <c:v>0</c:v>
                </c:pt>
                <c:pt idx="4212">
                  <c:v>0</c:v>
                </c:pt>
                <c:pt idx="4213">
                  <c:v>0</c:v>
                </c:pt>
                <c:pt idx="4214">
                  <c:v>0</c:v>
                </c:pt>
                <c:pt idx="4215">
                  <c:v>0</c:v>
                </c:pt>
                <c:pt idx="4216">
                  <c:v>0</c:v>
                </c:pt>
                <c:pt idx="4217">
                  <c:v>0</c:v>
                </c:pt>
                <c:pt idx="4218">
                  <c:v>0</c:v>
                </c:pt>
                <c:pt idx="4219">
                  <c:v>0</c:v>
                </c:pt>
                <c:pt idx="4220">
                  <c:v>0</c:v>
                </c:pt>
                <c:pt idx="4221">
                  <c:v>0</c:v>
                </c:pt>
                <c:pt idx="4222">
                  <c:v>0</c:v>
                </c:pt>
                <c:pt idx="4223">
                  <c:v>0</c:v>
                </c:pt>
                <c:pt idx="4224">
                  <c:v>0</c:v>
                </c:pt>
                <c:pt idx="4225">
                  <c:v>0</c:v>
                </c:pt>
                <c:pt idx="4226">
                  <c:v>0</c:v>
                </c:pt>
                <c:pt idx="4227">
                  <c:v>0</c:v>
                </c:pt>
                <c:pt idx="4228">
                  <c:v>0</c:v>
                </c:pt>
                <c:pt idx="4229">
                  <c:v>0</c:v>
                </c:pt>
                <c:pt idx="4230">
                  <c:v>0</c:v>
                </c:pt>
                <c:pt idx="4231">
                  <c:v>0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0</c:v>
                </c:pt>
                <c:pt idx="4237">
                  <c:v>0</c:v>
                </c:pt>
                <c:pt idx="4238">
                  <c:v>0</c:v>
                </c:pt>
                <c:pt idx="4239">
                  <c:v>0</c:v>
                </c:pt>
                <c:pt idx="4240">
                  <c:v>0</c:v>
                </c:pt>
                <c:pt idx="4241">
                  <c:v>0</c:v>
                </c:pt>
                <c:pt idx="4242">
                  <c:v>0</c:v>
                </c:pt>
                <c:pt idx="4243">
                  <c:v>0</c:v>
                </c:pt>
                <c:pt idx="4244">
                  <c:v>0</c:v>
                </c:pt>
                <c:pt idx="4245">
                  <c:v>0</c:v>
                </c:pt>
                <c:pt idx="4246">
                  <c:v>0</c:v>
                </c:pt>
                <c:pt idx="4247">
                  <c:v>0</c:v>
                </c:pt>
                <c:pt idx="4248">
                  <c:v>0</c:v>
                </c:pt>
                <c:pt idx="4249">
                  <c:v>0</c:v>
                </c:pt>
                <c:pt idx="4250">
                  <c:v>0</c:v>
                </c:pt>
                <c:pt idx="4251">
                  <c:v>0</c:v>
                </c:pt>
                <c:pt idx="4252">
                  <c:v>0</c:v>
                </c:pt>
                <c:pt idx="4253">
                  <c:v>0</c:v>
                </c:pt>
                <c:pt idx="4254">
                  <c:v>0</c:v>
                </c:pt>
                <c:pt idx="4255">
                  <c:v>0</c:v>
                </c:pt>
                <c:pt idx="4256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0</c:v>
                </c:pt>
                <c:pt idx="4262">
                  <c:v>0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6">
                  <c:v>0</c:v>
                </c:pt>
                <c:pt idx="4267">
                  <c:v>0</c:v>
                </c:pt>
                <c:pt idx="4268">
                  <c:v>0</c:v>
                </c:pt>
                <c:pt idx="4269">
                  <c:v>0</c:v>
                </c:pt>
                <c:pt idx="4270">
                  <c:v>0</c:v>
                </c:pt>
                <c:pt idx="4271">
                  <c:v>0</c:v>
                </c:pt>
                <c:pt idx="4272">
                  <c:v>0</c:v>
                </c:pt>
                <c:pt idx="4273">
                  <c:v>0</c:v>
                </c:pt>
                <c:pt idx="4274">
                  <c:v>0</c:v>
                </c:pt>
                <c:pt idx="4275">
                  <c:v>0</c:v>
                </c:pt>
                <c:pt idx="4276">
                  <c:v>0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0</c:v>
                </c:pt>
                <c:pt idx="4281">
                  <c:v>0</c:v>
                </c:pt>
                <c:pt idx="4282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0</c:v>
                </c:pt>
                <c:pt idx="4292">
                  <c:v>0</c:v>
                </c:pt>
                <c:pt idx="4293">
                  <c:v>0</c:v>
                </c:pt>
                <c:pt idx="4294">
                  <c:v>0</c:v>
                </c:pt>
                <c:pt idx="4295">
                  <c:v>0</c:v>
                </c:pt>
                <c:pt idx="4296">
                  <c:v>0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0</c:v>
                </c:pt>
                <c:pt idx="4302">
                  <c:v>0</c:v>
                </c:pt>
                <c:pt idx="4303">
                  <c:v>0</c:v>
                </c:pt>
                <c:pt idx="4304">
                  <c:v>0</c:v>
                </c:pt>
                <c:pt idx="4305">
                  <c:v>0</c:v>
                </c:pt>
                <c:pt idx="4306">
                  <c:v>0</c:v>
                </c:pt>
                <c:pt idx="4307">
                  <c:v>0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0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0</c:v>
                </c:pt>
                <c:pt idx="4325">
                  <c:v>0</c:v>
                </c:pt>
                <c:pt idx="4326">
                  <c:v>0</c:v>
                </c:pt>
                <c:pt idx="4327">
                  <c:v>0</c:v>
                </c:pt>
                <c:pt idx="4328">
                  <c:v>0</c:v>
                </c:pt>
                <c:pt idx="4329">
                  <c:v>0</c:v>
                </c:pt>
                <c:pt idx="4330">
                  <c:v>0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4">
                  <c:v>0</c:v>
                </c:pt>
                <c:pt idx="4335">
                  <c:v>0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0</c:v>
                </c:pt>
                <c:pt idx="4340">
                  <c:v>0</c:v>
                </c:pt>
                <c:pt idx="4341">
                  <c:v>0</c:v>
                </c:pt>
                <c:pt idx="4342">
                  <c:v>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0</c:v>
                </c:pt>
                <c:pt idx="4347">
                  <c:v>0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0</c:v>
                </c:pt>
                <c:pt idx="4368">
                  <c:v>0</c:v>
                </c:pt>
                <c:pt idx="4369">
                  <c:v>0</c:v>
                </c:pt>
                <c:pt idx="4370">
                  <c:v>0</c:v>
                </c:pt>
                <c:pt idx="4371">
                  <c:v>0</c:v>
                </c:pt>
                <c:pt idx="4372">
                  <c:v>0</c:v>
                </c:pt>
                <c:pt idx="4373">
                  <c:v>0</c:v>
                </c:pt>
                <c:pt idx="4374">
                  <c:v>0</c:v>
                </c:pt>
                <c:pt idx="4375">
                  <c:v>0</c:v>
                </c:pt>
                <c:pt idx="4376">
                  <c:v>0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0</c:v>
                </c:pt>
                <c:pt idx="4381">
                  <c:v>0</c:v>
                </c:pt>
                <c:pt idx="4382">
                  <c:v>0</c:v>
                </c:pt>
                <c:pt idx="4383">
                  <c:v>0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0</c:v>
                </c:pt>
                <c:pt idx="4391">
                  <c:v>0</c:v>
                </c:pt>
                <c:pt idx="4392">
                  <c:v>0</c:v>
                </c:pt>
                <c:pt idx="4393">
                  <c:v>0</c:v>
                </c:pt>
                <c:pt idx="4394">
                  <c:v>0</c:v>
                </c:pt>
                <c:pt idx="4395">
                  <c:v>0</c:v>
                </c:pt>
                <c:pt idx="4396">
                  <c:v>0</c:v>
                </c:pt>
                <c:pt idx="4397">
                  <c:v>0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0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0</c:v>
                </c:pt>
                <c:pt idx="4408">
                  <c:v>0</c:v>
                </c:pt>
                <c:pt idx="4409">
                  <c:v>0</c:v>
                </c:pt>
                <c:pt idx="4410">
                  <c:v>0</c:v>
                </c:pt>
                <c:pt idx="4411">
                  <c:v>0</c:v>
                </c:pt>
                <c:pt idx="4412">
                  <c:v>0</c:v>
                </c:pt>
                <c:pt idx="4413">
                  <c:v>0</c:v>
                </c:pt>
                <c:pt idx="4414">
                  <c:v>0</c:v>
                </c:pt>
                <c:pt idx="4415">
                  <c:v>0</c:v>
                </c:pt>
                <c:pt idx="4416">
                  <c:v>0</c:v>
                </c:pt>
                <c:pt idx="4417">
                  <c:v>0</c:v>
                </c:pt>
                <c:pt idx="4418">
                  <c:v>0</c:v>
                </c:pt>
                <c:pt idx="4419">
                  <c:v>0</c:v>
                </c:pt>
                <c:pt idx="4420">
                  <c:v>0</c:v>
                </c:pt>
                <c:pt idx="4421">
                  <c:v>0</c:v>
                </c:pt>
                <c:pt idx="4422">
                  <c:v>0</c:v>
                </c:pt>
                <c:pt idx="4423">
                  <c:v>0</c:v>
                </c:pt>
                <c:pt idx="4424">
                  <c:v>0</c:v>
                </c:pt>
                <c:pt idx="4425">
                  <c:v>0</c:v>
                </c:pt>
                <c:pt idx="4426">
                  <c:v>0</c:v>
                </c:pt>
                <c:pt idx="4427">
                  <c:v>0</c:v>
                </c:pt>
                <c:pt idx="4428">
                  <c:v>0</c:v>
                </c:pt>
                <c:pt idx="4429">
                  <c:v>0</c:v>
                </c:pt>
                <c:pt idx="4430">
                  <c:v>0</c:v>
                </c:pt>
                <c:pt idx="4431">
                  <c:v>0</c:v>
                </c:pt>
                <c:pt idx="4432">
                  <c:v>0</c:v>
                </c:pt>
                <c:pt idx="4433">
                  <c:v>0</c:v>
                </c:pt>
                <c:pt idx="4434">
                  <c:v>0</c:v>
                </c:pt>
                <c:pt idx="4435">
                  <c:v>0</c:v>
                </c:pt>
                <c:pt idx="4436">
                  <c:v>0</c:v>
                </c:pt>
                <c:pt idx="4437">
                  <c:v>0</c:v>
                </c:pt>
                <c:pt idx="4438">
                  <c:v>0</c:v>
                </c:pt>
                <c:pt idx="4439">
                  <c:v>0</c:v>
                </c:pt>
                <c:pt idx="4440">
                  <c:v>0</c:v>
                </c:pt>
                <c:pt idx="4441">
                  <c:v>0</c:v>
                </c:pt>
                <c:pt idx="4442">
                  <c:v>0</c:v>
                </c:pt>
                <c:pt idx="4443">
                  <c:v>0</c:v>
                </c:pt>
                <c:pt idx="4444">
                  <c:v>0</c:v>
                </c:pt>
                <c:pt idx="4445">
                  <c:v>0</c:v>
                </c:pt>
                <c:pt idx="4446">
                  <c:v>0</c:v>
                </c:pt>
                <c:pt idx="4447">
                  <c:v>0</c:v>
                </c:pt>
                <c:pt idx="4448">
                  <c:v>0</c:v>
                </c:pt>
                <c:pt idx="4449">
                  <c:v>0</c:v>
                </c:pt>
                <c:pt idx="4450">
                  <c:v>0</c:v>
                </c:pt>
                <c:pt idx="4451">
                  <c:v>0</c:v>
                </c:pt>
                <c:pt idx="4452">
                  <c:v>0</c:v>
                </c:pt>
                <c:pt idx="4453">
                  <c:v>0</c:v>
                </c:pt>
                <c:pt idx="4454">
                  <c:v>0</c:v>
                </c:pt>
                <c:pt idx="4455">
                  <c:v>0</c:v>
                </c:pt>
                <c:pt idx="4456">
                  <c:v>0</c:v>
                </c:pt>
                <c:pt idx="4457">
                  <c:v>0</c:v>
                </c:pt>
                <c:pt idx="4458">
                  <c:v>0</c:v>
                </c:pt>
                <c:pt idx="4459">
                  <c:v>0</c:v>
                </c:pt>
                <c:pt idx="4460">
                  <c:v>0</c:v>
                </c:pt>
                <c:pt idx="4461">
                  <c:v>0</c:v>
                </c:pt>
                <c:pt idx="4462">
                  <c:v>0</c:v>
                </c:pt>
                <c:pt idx="4463">
                  <c:v>0</c:v>
                </c:pt>
                <c:pt idx="4464">
                  <c:v>0</c:v>
                </c:pt>
                <c:pt idx="4465">
                  <c:v>0</c:v>
                </c:pt>
                <c:pt idx="4466">
                  <c:v>0</c:v>
                </c:pt>
                <c:pt idx="4467">
                  <c:v>0</c:v>
                </c:pt>
                <c:pt idx="4468">
                  <c:v>0</c:v>
                </c:pt>
                <c:pt idx="4469">
                  <c:v>0</c:v>
                </c:pt>
                <c:pt idx="4470">
                  <c:v>0</c:v>
                </c:pt>
                <c:pt idx="4471">
                  <c:v>0</c:v>
                </c:pt>
                <c:pt idx="4472">
                  <c:v>0</c:v>
                </c:pt>
                <c:pt idx="4473">
                  <c:v>0</c:v>
                </c:pt>
                <c:pt idx="4474">
                  <c:v>0</c:v>
                </c:pt>
                <c:pt idx="4475">
                  <c:v>0</c:v>
                </c:pt>
                <c:pt idx="4476">
                  <c:v>0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0</c:v>
                </c:pt>
                <c:pt idx="4482">
                  <c:v>0</c:v>
                </c:pt>
                <c:pt idx="4483">
                  <c:v>0</c:v>
                </c:pt>
                <c:pt idx="4484">
                  <c:v>0</c:v>
                </c:pt>
                <c:pt idx="4485">
                  <c:v>0</c:v>
                </c:pt>
                <c:pt idx="4486">
                  <c:v>0</c:v>
                </c:pt>
                <c:pt idx="4487">
                  <c:v>0</c:v>
                </c:pt>
                <c:pt idx="4488">
                  <c:v>0</c:v>
                </c:pt>
                <c:pt idx="4489">
                  <c:v>0</c:v>
                </c:pt>
                <c:pt idx="4490">
                  <c:v>0</c:v>
                </c:pt>
                <c:pt idx="4491">
                  <c:v>0</c:v>
                </c:pt>
                <c:pt idx="4492">
                  <c:v>0</c:v>
                </c:pt>
                <c:pt idx="4493">
                  <c:v>0</c:v>
                </c:pt>
                <c:pt idx="4494">
                  <c:v>0</c:v>
                </c:pt>
                <c:pt idx="4495">
                  <c:v>0</c:v>
                </c:pt>
                <c:pt idx="4496">
                  <c:v>0</c:v>
                </c:pt>
                <c:pt idx="4497">
                  <c:v>0</c:v>
                </c:pt>
                <c:pt idx="4498">
                  <c:v>0</c:v>
                </c:pt>
                <c:pt idx="4499">
                  <c:v>0</c:v>
                </c:pt>
                <c:pt idx="4500">
                  <c:v>0</c:v>
                </c:pt>
                <c:pt idx="4501">
                  <c:v>0</c:v>
                </c:pt>
                <c:pt idx="4502">
                  <c:v>0</c:v>
                </c:pt>
                <c:pt idx="4503">
                  <c:v>0</c:v>
                </c:pt>
                <c:pt idx="4504">
                  <c:v>0</c:v>
                </c:pt>
                <c:pt idx="4505">
                  <c:v>0</c:v>
                </c:pt>
                <c:pt idx="4506">
                  <c:v>0</c:v>
                </c:pt>
                <c:pt idx="4507">
                  <c:v>0</c:v>
                </c:pt>
                <c:pt idx="4508">
                  <c:v>0</c:v>
                </c:pt>
                <c:pt idx="4509">
                  <c:v>0</c:v>
                </c:pt>
                <c:pt idx="4510">
                  <c:v>0</c:v>
                </c:pt>
                <c:pt idx="4511">
                  <c:v>0</c:v>
                </c:pt>
                <c:pt idx="4512">
                  <c:v>0</c:v>
                </c:pt>
                <c:pt idx="4513">
                  <c:v>0</c:v>
                </c:pt>
                <c:pt idx="4514">
                  <c:v>0</c:v>
                </c:pt>
                <c:pt idx="4515">
                  <c:v>0</c:v>
                </c:pt>
                <c:pt idx="4516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0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0</c:v>
                </c:pt>
                <c:pt idx="4524">
                  <c:v>0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0</c:v>
                </c:pt>
                <c:pt idx="4534">
                  <c:v>0</c:v>
                </c:pt>
                <c:pt idx="4535">
                  <c:v>0</c:v>
                </c:pt>
                <c:pt idx="4536">
                  <c:v>0</c:v>
                </c:pt>
                <c:pt idx="4537">
                  <c:v>0</c:v>
                </c:pt>
                <c:pt idx="4538">
                  <c:v>0</c:v>
                </c:pt>
                <c:pt idx="4539">
                  <c:v>0</c:v>
                </c:pt>
                <c:pt idx="4540">
                  <c:v>0</c:v>
                </c:pt>
                <c:pt idx="4541">
                  <c:v>0</c:v>
                </c:pt>
                <c:pt idx="4542">
                  <c:v>0</c:v>
                </c:pt>
                <c:pt idx="4543">
                  <c:v>0</c:v>
                </c:pt>
                <c:pt idx="4544">
                  <c:v>0</c:v>
                </c:pt>
                <c:pt idx="4545">
                  <c:v>0</c:v>
                </c:pt>
                <c:pt idx="4546">
                  <c:v>0</c:v>
                </c:pt>
                <c:pt idx="4547">
                  <c:v>0</c:v>
                </c:pt>
                <c:pt idx="4548">
                  <c:v>0</c:v>
                </c:pt>
                <c:pt idx="4549">
                  <c:v>0</c:v>
                </c:pt>
                <c:pt idx="4550">
                  <c:v>0</c:v>
                </c:pt>
                <c:pt idx="4551">
                  <c:v>0</c:v>
                </c:pt>
                <c:pt idx="4552">
                  <c:v>0</c:v>
                </c:pt>
                <c:pt idx="4553">
                  <c:v>0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0</c:v>
                </c:pt>
                <c:pt idx="4561">
                  <c:v>0</c:v>
                </c:pt>
                <c:pt idx="4562">
                  <c:v>0</c:v>
                </c:pt>
                <c:pt idx="4563">
                  <c:v>0</c:v>
                </c:pt>
                <c:pt idx="4564">
                  <c:v>0</c:v>
                </c:pt>
                <c:pt idx="4565">
                  <c:v>0</c:v>
                </c:pt>
                <c:pt idx="4566">
                  <c:v>0</c:v>
                </c:pt>
                <c:pt idx="4567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0</c:v>
                </c:pt>
                <c:pt idx="4578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0</c:v>
                </c:pt>
                <c:pt idx="4582">
                  <c:v>0</c:v>
                </c:pt>
                <c:pt idx="4583">
                  <c:v>0</c:v>
                </c:pt>
                <c:pt idx="4584">
                  <c:v>0</c:v>
                </c:pt>
                <c:pt idx="4585">
                  <c:v>0</c:v>
                </c:pt>
                <c:pt idx="4586">
                  <c:v>0</c:v>
                </c:pt>
                <c:pt idx="4587">
                  <c:v>0</c:v>
                </c:pt>
                <c:pt idx="4588">
                  <c:v>0</c:v>
                </c:pt>
                <c:pt idx="4589">
                  <c:v>0</c:v>
                </c:pt>
                <c:pt idx="4590">
                  <c:v>0</c:v>
                </c:pt>
                <c:pt idx="4591">
                  <c:v>0</c:v>
                </c:pt>
                <c:pt idx="4592">
                  <c:v>0</c:v>
                </c:pt>
                <c:pt idx="4593">
                  <c:v>0</c:v>
                </c:pt>
                <c:pt idx="4594">
                  <c:v>0</c:v>
                </c:pt>
                <c:pt idx="4595">
                  <c:v>0</c:v>
                </c:pt>
                <c:pt idx="4596">
                  <c:v>0</c:v>
                </c:pt>
                <c:pt idx="4597">
                  <c:v>0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3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0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6">
                  <c:v>0</c:v>
                </c:pt>
                <c:pt idx="4617">
                  <c:v>0</c:v>
                </c:pt>
                <c:pt idx="4618">
                  <c:v>0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0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4">
                  <c:v>0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0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0</c:v>
                </c:pt>
                <c:pt idx="4663">
                  <c:v>0</c:v>
                </c:pt>
                <c:pt idx="4664">
                  <c:v>0</c:v>
                </c:pt>
                <c:pt idx="4665">
                  <c:v>0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0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0</c:v>
                </c:pt>
                <c:pt idx="4699">
                  <c:v>0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0</c:v>
                </c:pt>
                <c:pt idx="4705">
                  <c:v>0</c:v>
                </c:pt>
                <c:pt idx="4706">
                  <c:v>0</c:v>
                </c:pt>
                <c:pt idx="4707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0</c:v>
                </c:pt>
                <c:pt idx="4726">
                  <c:v>0</c:v>
                </c:pt>
                <c:pt idx="4727">
                  <c:v>0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  <c:pt idx="4747">
                  <c:v>0</c:v>
                </c:pt>
                <c:pt idx="4748">
                  <c:v>0</c:v>
                </c:pt>
                <c:pt idx="4749">
                  <c:v>0</c:v>
                </c:pt>
                <c:pt idx="4750">
                  <c:v>0</c:v>
                </c:pt>
                <c:pt idx="4751">
                  <c:v>0</c:v>
                </c:pt>
                <c:pt idx="4752">
                  <c:v>0</c:v>
                </c:pt>
                <c:pt idx="4753">
                  <c:v>0</c:v>
                </c:pt>
                <c:pt idx="4754">
                  <c:v>0</c:v>
                </c:pt>
                <c:pt idx="4755">
                  <c:v>0</c:v>
                </c:pt>
                <c:pt idx="4756">
                  <c:v>0</c:v>
                </c:pt>
                <c:pt idx="4757">
                  <c:v>0</c:v>
                </c:pt>
                <c:pt idx="4758">
                  <c:v>0</c:v>
                </c:pt>
                <c:pt idx="4759">
                  <c:v>0</c:v>
                </c:pt>
                <c:pt idx="4760">
                  <c:v>0</c:v>
                </c:pt>
                <c:pt idx="4761">
                  <c:v>0</c:v>
                </c:pt>
                <c:pt idx="4762">
                  <c:v>0</c:v>
                </c:pt>
                <c:pt idx="4763">
                  <c:v>0</c:v>
                </c:pt>
                <c:pt idx="4764">
                  <c:v>0</c:v>
                </c:pt>
                <c:pt idx="4765">
                  <c:v>0</c:v>
                </c:pt>
                <c:pt idx="4766">
                  <c:v>0</c:v>
                </c:pt>
                <c:pt idx="4767">
                  <c:v>0</c:v>
                </c:pt>
                <c:pt idx="4768">
                  <c:v>0</c:v>
                </c:pt>
                <c:pt idx="4769">
                  <c:v>0</c:v>
                </c:pt>
                <c:pt idx="4770">
                  <c:v>0</c:v>
                </c:pt>
                <c:pt idx="4771">
                  <c:v>0</c:v>
                </c:pt>
                <c:pt idx="4772">
                  <c:v>0</c:v>
                </c:pt>
                <c:pt idx="4773">
                  <c:v>0</c:v>
                </c:pt>
                <c:pt idx="4774">
                  <c:v>0</c:v>
                </c:pt>
                <c:pt idx="4775">
                  <c:v>0</c:v>
                </c:pt>
                <c:pt idx="4776">
                  <c:v>0</c:v>
                </c:pt>
                <c:pt idx="4777">
                  <c:v>0</c:v>
                </c:pt>
                <c:pt idx="4778">
                  <c:v>0</c:v>
                </c:pt>
                <c:pt idx="4779">
                  <c:v>0</c:v>
                </c:pt>
                <c:pt idx="4780">
                  <c:v>0</c:v>
                </c:pt>
                <c:pt idx="4781">
                  <c:v>0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6">
                  <c:v>0</c:v>
                </c:pt>
                <c:pt idx="4787">
                  <c:v>0</c:v>
                </c:pt>
                <c:pt idx="4788">
                  <c:v>0</c:v>
                </c:pt>
                <c:pt idx="4789">
                  <c:v>0</c:v>
                </c:pt>
                <c:pt idx="4790">
                  <c:v>0</c:v>
                </c:pt>
                <c:pt idx="4791">
                  <c:v>0</c:v>
                </c:pt>
                <c:pt idx="4792">
                  <c:v>0</c:v>
                </c:pt>
                <c:pt idx="4793">
                  <c:v>0</c:v>
                </c:pt>
                <c:pt idx="4794">
                  <c:v>0</c:v>
                </c:pt>
                <c:pt idx="4795">
                  <c:v>0</c:v>
                </c:pt>
                <c:pt idx="4796">
                  <c:v>0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0</c:v>
                </c:pt>
                <c:pt idx="4801">
                  <c:v>0</c:v>
                </c:pt>
                <c:pt idx="4802">
                  <c:v>0</c:v>
                </c:pt>
                <c:pt idx="4803">
                  <c:v>0</c:v>
                </c:pt>
                <c:pt idx="4804">
                  <c:v>0</c:v>
                </c:pt>
                <c:pt idx="4805">
                  <c:v>0</c:v>
                </c:pt>
                <c:pt idx="4806">
                  <c:v>0</c:v>
                </c:pt>
                <c:pt idx="4807">
                  <c:v>0</c:v>
                </c:pt>
                <c:pt idx="4808">
                  <c:v>0</c:v>
                </c:pt>
                <c:pt idx="4809">
                  <c:v>0</c:v>
                </c:pt>
                <c:pt idx="4810">
                  <c:v>0</c:v>
                </c:pt>
                <c:pt idx="4811">
                  <c:v>0</c:v>
                </c:pt>
                <c:pt idx="4812">
                  <c:v>0</c:v>
                </c:pt>
                <c:pt idx="4813">
                  <c:v>0</c:v>
                </c:pt>
                <c:pt idx="4814">
                  <c:v>0</c:v>
                </c:pt>
                <c:pt idx="4815">
                  <c:v>0</c:v>
                </c:pt>
                <c:pt idx="4816">
                  <c:v>0</c:v>
                </c:pt>
                <c:pt idx="4817">
                  <c:v>0</c:v>
                </c:pt>
                <c:pt idx="4818">
                  <c:v>0</c:v>
                </c:pt>
                <c:pt idx="4819">
                  <c:v>0</c:v>
                </c:pt>
                <c:pt idx="4820">
                  <c:v>0</c:v>
                </c:pt>
                <c:pt idx="4821">
                  <c:v>0</c:v>
                </c:pt>
                <c:pt idx="4822">
                  <c:v>0</c:v>
                </c:pt>
                <c:pt idx="4823">
                  <c:v>0</c:v>
                </c:pt>
                <c:pt idx="4824">
                  <c:v>0</c:v>
                </c:pt>
                <c:pt idx="4825">
                  <c:v>0</c:v>
                </c:pt>
                <c:pt idx="4826">
                  <c:v>0</c:v>
                </c:pt>
                <c:pt idx="4827">
                  <c:v>0</c:v>
                </c:pt>
                <c:pt idx="4828">
                  <c:v>0</c:v>
                </c:pt>
                <c:pt idx="4829">
                  <c:v>0</c:v>
                </c:pt>
                <c:pt idx="4830">
                  <c:v>0</c:v>
                </c:pt>
                <c:pt idx="4831">
                  <c:v>0</c:v>
                </c:pt>
                <c:pt idx="4832">
                  <c:v>0</c:v>
                </c:pt>
                <c:pt idx="4833">
                  <c:v>0</c:v>
                </c:pt>
                <c:pt idx="4834">
                  <c:v>0</c:v>
                </c:pt>
                <c:pt idx="4835">
                  <c:v>0</c:v>
                </c:pt>
                <c:pt idx="4836">
                  <c:v>0</c:v>
                </c:pt>
                <c:pt idx="4837">
                  <c:v>0</c:v>
                </c:pt>
                <c:pt idx="4838">
                  <c:v>0</c:v>
                </c:pt>
                <c:pt idx="4839">
                  <c:v>0</c:v>
                </c:pt>
                <c:pt idx="4840">
                  <c:v>0</c:v>
                </c:pt>
                <c:pt idx="4841">
                  <c:v>0</c:v>
                </c:pt>
                <c:pt idx="4842">
                  <c:v>0</c:v>
                </c:pt>
                <c:pt idx="4843">
                  <c:v>0</c:v>
                </c:pt>
                <c:pt idx="4844">
                  <c:v>0</c:v>
                </c:pt>
                <c:pt idx="4845">
                  <c:v>0</c:v>
                </c:pt>
                <c:pt idx="4846">
                  <c:v>0</c:v>
                </c:pt>
                <c:pt idx="4847">
                  <c:v>0</c:v>
                </c:pt>
                <c:pt idx="4848">
                  <c:v>0</c:v>
                </c:pt>
                <c:pt idx="4849">
                  <c:v>0</c:v>
                </c:pt>
                <c:pt idx="4850">
                  <c:v>0</c:v>
                </c:pt>
                <c:pt idx="4851">
                  <c:v>0</c:v>
                </c:pt>
                <c:pt idx="4852">
                  <c:v>0</c:v>
                </c:pt>
                <c:pt idx="4853">
                  <c:v>0</c:v>
                </c:pt>
                <c:pt idx="4854">
                  <c:v>0</c:v>
                </c:pt>
                <c:pt idx="4855">
                  <c:v>0</c:v>
                </c:pt>
                <c:pt idx="4856">
                  <c:v>0</c:v>
                </c:pt>
                <c:pt idx="4857">
                  <c:v>0</c:v>
                </c:pt>
                <c:pt idx="4858">
                  <c:v>0</c:v>
                </c:pt>
                <c:pt idx="4859">
                  <c:v>0</c:v>
                </c:pt>
                <c:pt idx="4860">
                  <c:v>0</c:v>
                </c:pt>
                <c:pt idx="4861">
                  <c:v>0</c:v>
                </c:pt>
                <c:pt idx="4862">
                  <c:v>0</c:v>
                </c:pt>
                <c:pt idx="4863">
                  <c:v>0</c:v>
                </c:pt>
                <c:pt idx="4864">
                  <c:v>0</c:v>
                </c:pt>
                <c:pt idx="4865">
                  <c:v>0</c:v>
                </c:pt>
                <c:pt idx="4866">
                  <c:v>0</c:v>
                </c:pt>
                <c:pt idx="4867">
                  <c:v>0</c:v>
                </c:pt>
                <c:pt idx="4868">
                  <c:v>0</c:v>
                </c:pt>
                <c:pt idx="4869">
                  <c:v>0</c:v>
                </c:pt>
                <c:pt idx="4870">
                  <c:v>0</c:v>
                </c:pt>
                <c:pt idx="4871">
                  <c:v>0</c:v>
                </c:pt>
                <c:pt idx="4872">
                  <c:v>0</c:v>
                </c:pt>
                <c:pt idx="4873">
                  <c:v>0</c:v>
                </c:pt>
                <c:pt idx="4874">
                  <c:v>0</c:v>
                </c:pt>
                <c:pt idx="4875">
                  <c:v>0</c:v>
                </c:pt>
                <c:pt idx="4876">
                  <c:v>0</c:v>
                </c:pt>
                <c:pt idx="4877">
                  <c:v>0</c:v>
                </c:pt>
                <c:pt idx="4878">
                  <c:v>0</c:v>
                </c:pt>
                <c:pt idx="4879">
                  <c:v>0</c:v>
                </c:pt>
                <c:pt idx="4880">
                  <c:v>0</c:v>
                </c:pt>
                <c:pt idx="4881">
                  <c:v>0</c:v>
                </c:pt>
                <c:pt idx="4882">
                  <c:v>0</c:v>
                </c:pt>
                <c:pt idx="4883">
                  <c:v>0</c:v>
                </c:pt>
                <c:pt idx="4884">
                  <c:v>0</c:v>
                </c:pt>
                <c:pt idx="4885">
                  <c:v>0</c:v>
                </c:pt>
                <c:pt idx="4886">
                  <c:v>0</c:v>
                </c:pt>
                <c:pt idx="4887">
                  <c:v>0</c:v>
                </c:pt>
                <c:pt idx="4888">
                  <c:v>0</c:v>
                </c:pt>
                <c:pt idx="4889">
                  <c:v>0</c:v>
                </c:pt>
                <c:pt idx="4890">
                  <c:v>0</c:v>
                </c:pt>
                <c:pt idx="4891">
                  <c:v>0</c:v>
                </c:pt>
                <c:pt idx="4892">
                  <c:v>0</c:v>
                </c:pt>
                <c:pt idx="4893">
                  <c:v>0</c:v>
                </c:pt>
                <c:pt idx="4894">
                  <c:v>0</c:v>
                </c:pt>
                <c:pt idx="4895">
                  <c:v>0</c:v>
                </c:pt>
                <c:pt idx="4896">
                  <c:v>0</c:v>
                </c:pt>
                <c:pt idx="4897">
                  <c:v>0</c:v>
                </c:pt>
                <c:pt idx="4898">
                  <c:v>0</c:v>
                </c:pt>
                <c:pt idx="4899">
                  <c:v>0</c:v>
                </c:pt>
                <c:pt idx="4900">
                  <c:v>0</c:v>
                </c:pt>
                <c:pt idx="4901">
                  <c:v>0</c:v>
                </c:pt>
                <c:pt idx="4902">
                  <c:v>0</c:v>
                </c:pt>
                <c:pt idx="4903">
                  <c:v>0</c:v>
                </c:pt>
                <c:pt idx="4904">
                  <c:v>0</c:v>
                </c:pt>
                <c:pt idx="4905">
                  <c:v>0</c:v>
                </c:pt>
                <c:pt idx="4906">
                  <c:v>0</c:v>
                </c:pt>
                <c:pt idx="4907">
                  <c:v>0</c:v>
                </c:pt>
                <c:pt idx="4908">
                  <c:v>0</c:v>
                </c:pt>
                <c:pt idx="4909">
                  <c:v>0</c:v>
                </c:pt>
                <c:pt idx="4910">
                  <c:v>0</c:v>
                </c:pt>
                <c:pt idx="4911">
                  <c:v>0</c:v>
                </c:pt>
                <c:pt idx="4912">
                  <c:v>0</c:v>
                </c:pt>
                <c:pt idx="4913">
                  <c:v>0</c:v>
                </c:pt>
                <c:pt idx="4914">
                  <c:v>0</c:v>
                </c:pt>
                <c:pt idx="4915">
                  <c:v>0</c:v>
                </c:pt>
                <c:pt idx="4916">
                  <c:v>0</c:v>
                </c:pt>
                <c:pt idx="4917">
                  <c:v>0</c:v>
                </c:pt>
                <c:pt idx="4918">
                  <c:v>0</c:v>
                </c:pt>
                <c:pt idx="4919">
                  <c:v>0</c:v>
                </c:pt>
                <c:pt idx="4920">
                  <c:v>0</c:v>
                </c:pt>
                <c:pt idx="4921">
                  <c:v>0</c:v>
                </c:pt>
                <c:pt idx="4922">
                  <c:v>0</c:v>
                </c:pt>
                <c:pt idx="4923">
                  <c:v>0</c:v>
                </c:pt>
                <c:pt idx="4924">
                  <c:v>0</c:v>
                </c:pt>
                <c:pt idx="4925">
                  <c:v>0</c:v>
                </c:pt>
                <c:pt idx="4926">
                  <c:v>0</c:v>
                </c:pt>
                <c:pt idx="4927">
                  <c:v>0</c:v>
                </c:pt>
                <c:pt idx="4928">
                  <c:v>0</c:v>
                </c:pt>
                <c:pt idx="4929">
                  <c:v>0</c:v>
                </c:pt>
                <c:pt idx="4930">
                  <c:v>0</c:v>
                </c:pt>
                <c:pt idx="4931">
                  <c:v>0</c:v>
                </c:pt>
                <c:pt idx="4932">
                  <c:v>0</c:v>
                </c:pt>
                <c:pt idx="4933">
                  <c:v>0</c:v>
                </c:pt>
                <c:pt idx="4934">
                  <c:v>0</c:v>
                </c:pt>
                <c:pt idx="4935">
                  <c:v>0</c:v>
                </c:pt>
                <c:pt idx="4936">
                  <c:v>0</c:v>
                </c:pt>
                <c:pt idx="4937">
                  <c:v>0</c:v>
                </c:pt>
                <c:pt idx="4938">
                  <c:v>0</c:v>
                </c:pt>
                <c:pt idx="4939">
                  <c:v>0</c:v>
                </c:pt>
                <c:pt idx="4940">
                  <c:v>0</c:v>
                </c:pt>
                <c:pt idx="4941">
                  <c:v>0</c:v>
                </c:pt>
                <c:pt idx="4942">
                  <c:v>0</c:v>
                </c:pt>
                <c:pt idx="4943">
                  <c:v>0</c:v>
                </c:pt>
                <c:pt idx="4944">
                  <c:v>0</c:v>
                </c:pt>
                <c:pt idx="4945">
                  <c:v>0</c:v>
                </c:pt>
                <c:pt idx="4946">
                  <c:v>0</c:v>
                </c:pt>
                <c:pt idx="4947">
                  <c:v>0</c:v>
                </c:pt>
                <c:pt idx="4948">
                  <c:v>0</c:v>
                </c:pt>
                <c:pt idx="4949">
                  <c:v>0</c:v>
                </c:pt>
                <c:pt idx="4950">
                  <c:v>0</c:v>
                </c:pt>
                <c:pt idx="4951">
                  <c:v>0</c:v>
                </c:pt>
                <c:pt idx="4952">
                  <c:v>0</c:v>
                </c:pt>
                <c:pt idx="4953">
                  <c:v>0</c:v>
                </c:pt>
                <c:pt idx="4954">
                  <c:v>0</c:v>
                </c:pt>
                <c:pt idx="4955">
                  <c:v>0</c:v>
                </c:pt>
                <c:pt idx="4956">
                  <c:v>0</c:v>
                </c:pt>
                <c:pt idx="4957">
                  <c:v>0</c:v>
                </c:pt>
                <c:pt idx="4958">
                  <c:v>0</c:v>
                </c:pt>
                <c:pt idx="4959">
                  <c:v>0</c:v>
                </c:pt>
                <c:pt idx="4960">
                  <c:v>0</c:v>
                </c:pt>
                <c:pt idx="4961">
                  <c:v>0</c:v>
                </c:pt>
                <c:pt idx="4962">
                  <c:v>0</c:v>
                </c:pt>
                <c:pt idx="4963">
                  <c:v>0</c:v>
                </c:pt>
                <c:pt idx="4964">
                  <c:v>0</c:v>
                </c:pt>
                <c:pt idx="4965">
                  <c:v>0</c:v>
                </c:pt>
                <c:pt idx="4966">
                  <c:v>0</c:v>
                </c:pt>
                <c:pt idx="4967">
                  <c:v>0</c:v>
                </c:pt>
                <c:pt idx="4968">
                  <c:v>0</c:v>
                </c:pt>
                <c:pt idx="4969">
                  <c:v>0</c:v>
                </c:pt>
                <c:pt idx="4970">
                  <c:v>0</c:v>
                </c:pt>
                <c:pt idx="4971">
                  <c:v>0</c:v>
                </c:pt>
                <c:pt idx="4972">
                  <c:v>0</c:v>
                </c:pt>
                <c:pt idx="4973">
                  <c:v>0</c:v>
                </c:pt>
                <c:pt idx="4974">
                  <c:v>0</c:v>
                </c:pt>
                <c:pt idx="4975">
                  <c:v>0</c:v>
                </c:pt>
                <c:pt idx="4976">
                  <c:v>0</c:v>
                </c:pt>
                <c:pt idx="4977">
                  <c:v>0</c:v>
                </c:pt>
                <c:pt idx="4978">
                  <c:v>0</c:v>
                </c:pt>
                <c:pt idx="4979">
                  <c:v>0</c:v>
                </c:pt>
                <c:pt idx="4980">
                  <c:v>0</c:v>
                </c:pt>
                <c:pt idx="4981">
                  <c:v>0</c:v>
                </c:pt>
                <c:pt idx="4982">
                  <c:v>0</c:v>
                </c:pt>
                <c:pt idx="4983">
                  <c:v>0</c:v>
                </c:pt>
                <c:pt idx="4984">
                  <c:v>0</c:v>
                </c:pt>
                <c:pt idx="4985">
                  <c:v>0</c:v>
                </c:pt>
                <c:pt idx="4986">
                  <c:v>0</c:v>
                </c:pt>
                <c:pt idx="4987">
                  <c:v>0</c:v>
                </c:pt>
                <c:pt idx="4988">
                  <c:v>0</c:v>
                </c:pt>
                <c:pt idx="4989">
                  <c:v>0</c:v>
                </c:pt>
                <c:pt idx="4990">
                  <c:v>0</c:v>
                </c:pt>
                <c:pt idx="4991">
                  <c:v>0</c:v>
                </c:pt>
                <c:pt idx="4992">
                  <c:v>0</c:v>
                </c:pt>
                <c:pt idx="4993">
                  <c:v>0</c:v>
                </c:pt>
                <c:pt idx="4994">
                  <c:v>0</c:v>
                </c:pt>
                <c:pt idx="4995">
                  <c:v>0</c:v>
                </c:pt>
                <c:pt idx="4996">
                  <c:v>0</c:v>
                </c:pt>
                <c:pt idx="4997">
                  <c:v>0</c:v>
                </c:pt>
                <c:pt idx="4998">
                  <c:v>0</c:v>
                </c:pt>
                <c:pt idx="4999">
                  <c:v>0</c:v>
                </c:pt>
                <c:pt idx="5000">
                  <c:v>0</c:v>
                </c:pt>
                <c:pt idx="5001">
                  <c:v>0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5">
                  <c:v>0</c:v>
                </c:pt>
                <c:pt idx="5006">
                  <c:v>0</c:v>
                </c:pt>
                <c:pt idx="5007">
                  <c:v>0</c:v>
                </c:pt>
                <c:pt idx="5008">
                  <c:v>0</c:v>
                </c:pt>
                <c:pt idx="5009">
                  <c:v>0</c:v>
                </c:pt>
                <c:pt idx="5010">
                  <c:v>0</c:v>
                </c:pt>
                <c:pt idx="5011">
                  <c:v>0</c:v>
                </c:pt>
                <c:pt idx="5012">
                  <c:v>0</c:v>
                </c:pt>
                <c:pt idx="5013">
                  <c:v>0</c:v>
                </c:pt>
                <c:pt idx="5014">
                  <c:v>0</c:v>
                </c:pt>
                <c:pt idx="5015">
                  <c:v>0</c:v>
                </c:pt>
                <c:pt idx="5016">
                  <c:v>0</c:v>
                </c:pt>
                <c:pt idx="5017">
                  <c:v>0</c:v>
                </c:pt>
                <c:pt idx="5018">
                  <c:v>0</c:v>
                </c:pt>
                <c:pt idx="5019">
                  <c:v>0</c:v>
                </c:pt>
                <c:pt idx="5020">
                  <c:v>0</c:v>
                </c:pt>
                <c:pt idx="5021">
                  <c:v>0</c:v>
                </c:pt>
                <c:pt idx="5022">
                  <c:v>0</c:v>
                </c:pt>
                <c:pt idx="5023">
                  <c:v>0</c:v>
                </c:pt>
                <c:pt idx="5024">
                  <c:v>0</c:v>
                </c:pt>
                <c:pt idx="5025">
                  <c:v>0</c:v>
                </c:pt>
                <c:pt idx="5026">
                  <c:v>0</c:v>
                </c:pt>
                <c:pt idx="5027">
                  <c:v>0</c:v>
                </c:pt>
                <c:pt idx="5028">
                  <c:v>0</c:v>
                </c:pt>
                <c:pt idx="5029">
                  <c:v>0</c:v>
                </c:pt>
                <c:pt idx="5030">
                  <c:v>0</c:v>
                </c:pt>
                <c:pt idx="5031">
                  <c:v>0</c:v>
                </c:pt>
                <c:pt idx="5032">
                  <c:v>0</c:v>
                </c:pt>
                <c:pt idx="5033">
                  <c:v>0</c:v>
                </c:pt>
                <c:pt idx="5034">
                  <c:v>0</c:v>
                </c:pt>
                <c:pt idx="5035">
                  <c:v>0</c:v>
                </c:pt>
                <c:pt idx="5036">
                  <c:v>0</c:v>
                </c:pt>
                <c:pt idx="5037">
                  <c:v>0</c:v>
                </c:pt>
                <c:pt idx="5038">
                  <c:v>0</c:v>
                </c:pt>
                <c:pt idx="5039">
                  <c:v>0</c:v>
                </c:pt>
                <c:pt idx="5040">
                  <c:v>0</c:v>
                </c:pt>
                <c:pt idx="5041">
                  <c:v>0</c:v>
                </c:pt>
                <c:pt idx="5042">
                  <c:v>0</c:v>
                </c:pt>
                <c:pt idx="5043">
                  <c:v>0</c:v>
                </c:pt>
                <c:pt idx="5044">
                  <c:v>0</c:v>
                </c:pt>
                <c:pt idx="5045">
                  <c:v>0</c:v>
                </c:pt>
                <c:pt idx="5046">
                  <c:v>0</c:v>
                </c:pt>
                <c:pt idx="5047">
                  <c:v>0</c:v>
                </c:pt>
                <c:pt idx="5048">
                  <c:v>0</c:v>
                </c:pt>
                <c:pt idx="5049">
                  <c:v>0</c:v>
                </c:pt>
                <c:pt idx="5050">
                  <c:v>0</c:v>
                </c:pt>
                <c:pt idx="5051">
                  <c:v>0</c:v>
                </c:pt>
                <c:pt idx="5052">
                  <c:v>0</c:v>
                </c:pt>
                <c:pt idx="5053">
                  <c:v>0</c:v>
                </c:pt>
                <c:pt idx="5054">
                  <c:v>0</c:v>
                </c:pt>
                <c:pt idx="5055">
                  <c:v>0</c:v>
                </c:pt>
                <c:pt idx="5056">
                  <c:v>0</c:v>
                </c:pt>
                <c:pt idx="5057">
                  <c:v>0</c:v>
                </c:pt>
                <c:pt idx="5058">
                  <c:v>0</c:v>
                </c:pt>
                <c:pt idx="5059">
                  <c:v>0</c:v>
                </c:pt>
                <c:pt idx="5060">
                  <c:v>0</c:v>
                </c:pt>
                <c:pt idx="5061">
                  <c:v>0</c:v>
                </c:pt>
                <c:pt idx="5062">
                  <c:v>0</c:v>
                </c:pt>
                <c:pt idx="5063">
                  <c:v>0</c:v>
                </c:pt>
                <c:pt idx="5064">
                  <c:v>0</c:v>
                </c:pt>
                <c:pt idx="5065">
                  <c:v>0</c:v>
                </c:pt>
                <c:pt idx="5066">
                  <c:v>0</c:v>
                </c:pt>
                <c:pt idx="5067">
                  <c:v>0</c:v>
                </c:pt>
                <c:pt idx="5068">
                  <c:v>0</c:v>
                </c:pt>
                <c:pt idx="5069">
                  <c:v>0</c:v>
                </c:pt>
                <c:pt idx="5070">
                  <c:v>0</c:v>
                </c:pt>
                <c:pt idx="5071">
                  <c:v>0</c:v>
                </c:pt>
                <c:pt idx="5072">
                  <c:v>0</c:v>
                </c:pt>
                <c:pt idx="5073">
                  <c:v>0</c:v>
                </c:pt>
                <c:pt idx="5074">
                  <c:v>0</c:v>
                </c:pt>
                <c:pt idx="5075">
                  <c:v>0</c:v>
                </c:pt>
                <c:pt idx="5076">
                  <c:v>0</c:v>
                </c:pt>
                <c:pt idx="5077">
                  <c:v>0</c:v>
                </c:pt>
                <c:pt idx="5078">
                  <c:v>0</c:v>
                </c:pt>
                <c:pt idx="5079">
                  <c:v>0</c:v>
                </c:pt>
                <c:pt idx="5080">
                  <c:v>0</c:v>
                </c:pt>
                <c:pt idx="5081">
                  <c:v>0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0</c:v>
                </c:pt>
                <c:pt idx="5090">
                  <c:v>0</c:v>
                </c:pt>
                <c:pt idx="5091">
                  <c:v>0</c:v>
                </c:pt>
                <c:pt idx="5092">
                  <c:v>0</c:v>
                </c:pt>
                <c:pt idx="5093">
                  <c:v>0</c:v>
                </c:pt>
                <c:pt idx="5094">
                  <c:v>0</c:v>
                </c:pt>
                <c:pt idx="5095">
                  <c:v>0</c:v>
                </c:pt>
                <c:pt idx="5096">
                  <c:v>0</c:v>
                </c:pt>
                <c:pt idx="5097">
                  <c:v>0</c:v>
                </c:pt>
                <c:pt idx="5098">
                  <c:v>0</c:v>
                </c:pt>
                <c:pt idx="5099">
                  <c:v>0</c:v>
                </c:pt>
                <c:pt idx="5100">
                  <c:v>0</c:v>
                </c:pt>
                <c:pt idx="5101">
                  <c:v>0</c:v>
                </c:pt>
                <c:pt idx="5102">
                  <c:v>0</c:v>
                </c:pt>
                <c:pt idx="5103">
                  <c:v>0</c:v>
                </c:pt>
                <c:pt idx="5104">
                  <c:v>0</c:v>
                </c:pt>
                <c:pt idx="5105">
                  <c:v>0</c:v>
                </c:pt>
                <c:pt idx="5106">
                  <c:v>0</c:v>
                </c:pt>
                <c:pt idx="5107">
                  <c:v>0</c:v>
                </c:pt>
                <c:pt idx="5108">
                  <c:v>0</c:v>
                </c:pt>
                <c:pt idx="5109">
                  <c:v>0</c:v>
                </c:pt>
                <c:pt idx="5110">
                  <c:v>0</c:v>
                </c:pt>
                <c:pt idx="5111">
                  <c:v>0</c:v>
                </c:pt>
                <c:pt idx="5112">
                  <c:v>0</c:v>
                </c:pt>
                <c:pt idx="5113">
                  <c:v>0</c:v>
                </c:pt>
                <c:pt idx="5114">
                  <c:v>0</c:v>
                </c:pt>
                <c:pt idx="5115">
                  <c:v>0</c:v>
                </c:pt>
                <c:pt idx="5116">
                  <c:v>0</c:v>
                </c:pt>
                <c:pt idx="5117">
                  <c:v>0</c:v>
                </c:pt>
                <c:pt idx="5118">
                  <c:v>0</c:v>
                </c:pt>
                <c:pt idx="5119">
                  <c:v>0</c:v>
                </c:pt>
                <c:pt idx="5120">
                  <c:v>0</c:v>
                </c:pt>
                <c:pt idx="5121">
                  <c:v>0</c:v>
                </c:pt>
                <c:pt idx="5122">
                  <c:v>0</c:v>
                </c:pt>
                <c:pt idx="5123">
                  <c:v>0</c:v>
                </c:pt>
                <c:pt idx="5124">
                  <c:v>0</c:v>
                </c:pt>
                <c:pt idx="5125">
                  <c:v>0</c:v>
                </c:pt>
                <c:pt idx="5126">
                  <c:v>0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0</c:v>
                </c:pt>
                <c:pt idx="5131">
                  <c:v>0</c:v>
                </c:pt>
                <c:pt idx="5132">
                  <c:v>0</c:v>
                </c:pt>
                <c:pt idx="5133">
                  <c:v>0</c:v>
                </c:pt>
                <c:pt idx="5134">
                  <c:v>0</c:v>
                </c:pt>
                <c:pt idx="5135">
                  <c:v>0</c:v>
                </c:pt>
                <c:pt idx="5136">
                  <c:v>0</c:v>
                </c:pt>
                <c:pt idx="5137">
                  <c:v>0</c:v>
                </c:pt>
                <c:pt idx="5138">
                  <c:v>0</c:v>
                </c:pt>
                <c:pt idx="5139">
                  <c:v>0</c:v>
                </c:pt>
                <c:pt idx="5140">
                  <c:v>0</c:v>
                </c:pt>
                <c:pt idx="5141">
                  <c:v>0</c:v>
                </c:pt>
                <c:pt idx="5142">
                  <c:v>0</c:v>
                </c:pt>
                <c:pt idx="5143">
                  <c:v>0</c:v>
                </c:pt>
                <c:pt idx="5144">
                  <c:v>0</c:v>
                </c:pt>
                <c:pt idx="5145">
                  <c:v>0</c:v>
                </c:pt>
                <c:pt idx="5146">
                  <c:v>0</c:v>
                </c:pt>
                <c:pt idx="5147">
                  <c:v>0</c:v>
                </c:pt>
                <c:pt idx="5148">
                  <c:v>0</c:v>
                </c:pt>
                <c:pt idx="5149">
                  <c:v>0</c:v>
                </c:pt>
                <c:pt idx="5150">
                  <c:v>0</c:v>
                </c:pt>
                <c:pt idx="5151">
                  <c:v>0</c:v>
                </c:pt>
                <c:pt idx="5152">
                  <c:v>0</c:v>
                </c:pt>
                <c:pt idx="5153">
                  <c:v>0</c:v>
                </c:pt>
                <c:pt idx="5154">
                  <c:v>0</c:v>
                </c:pt>
                <c:pt idx="5155">
                  <c:v>0</c:v>
                </c:pt>
                <c:pt idx="5156">
                  <c:v>0</c:v>
                </c:pt>
                <c:pt idx="5157">
                  <c:v>0</c:v>
                </c:pt>
                <c:pt idx="5158">
                  <c:v>0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0</c:v>
                </c:pt>
                <c:pt idx="5167">
                  <c:v>0</c:v>
                </c:pt>
                <c:pt idx="5168">
                  <c:v>0</c:v>
                </c:pt>
                <c:pt idx="5169">
                  <c:v>0</c:v>
                </c:pt>
                <c:pt idx="5170">
                  <c:v>0</c:v>
                </c:pt>
                <c:pt idx="5171">
                  <c:v>0</c:v>
                </c:pt>
                <c:pt idx="5172">
                  <c:v>0</c:v>
                </c:pt>
                <c:pt idx="5173">
                  <c:v>0</c:v>
                </c:pt>
                <c:pt idx="5174">
                  <c:v>0</c:v>
                </c:pt>
                <c:pt idx="5175">
                  <c:v>0</c:v>
                </c:pt>
                <c:pt idx="5176">
                  <c:v>0</c:v>
                </c:pt>
                <c:pt idx="5177">
                  <c:v>0</c:v>
                </c:pt>
                <c:pt idx="5178">
                  <c:v>0</c:v>
                </c:pt>
                <c:pt idx="5179">
                  <c:v>0</c:v>
                </c:pt>
                <c:pt idx="5180">
                  <c:v>0</c:v>
                </c:pt>
                <c:pt idx="5181">
                  <c:v>0</c:v>
                </c:pt>
                <c:pt idx="5182">
                  <c:v>0</c:v>
                </c:pt>
                <c:pt idx="5183">
                  <c:v>0</c:v>
                </c:pt>
                <c:pt idx="5184">
                  <c:v>0</c:v>
                </c:pt>
                <c:pt idx="5185">
                  <c:v>0</c:v>
                </c:pt>
                <c:pt idx="5186">
                  <c:v>0</c:v>
                </c:pt>
                <c:pt idx="5187">
                  <c:v>0</c:v>
                </c:pt>
                <c:pt idx="5188">
                  <c:v>0</c:v>
                </c:pt>
                <c:pt idx="5189">
                  <c:v>0</c:v>
                </c:pt>
                <c:pt idx="5190">
                  <c:v>0</c:v>
                </c:pt>
                <c:pt idx="5191">
                  <c:v>0</c:v>
                </c:pt>
                <c:pt idx="5192">
                  <c:v>0</c:v>
                </c:pt>
                <c:pt idx="5193">
                  <c:v>0</c:v>
                </c:pt>
                <c:pt idx="5194">
                  <c:v>0</c:v>
                </c:pt>
                <c:pt idx="5195">
                  <c:v>0</c:v>
                </c:pt>
                <c:pt idx="5196">
                  <c:v>0</c:v>
                </c:pt>
                <c:pt idx="5197">
                  <c:v>0</c:v>
                </c:pt>
                <c:pt idx="5198">
                  <c:v>0</c:v>
                </c:pt>
                <c:pt idx="5199">
                  <c:v>0</c:v>
                </c:pt>
                <c:pt idx="5200">
                  <c:v>0</c:v>
                </c:pt>
                <c:pt idx="5201">
                  <c:v>0</c:v>
                </c:pt>
                <c:pt idx="5202">
                  <c:v>0</c:v>
                </c:pt>
                <c:pt idx="5203">
                  <c:v>0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0</c:v>
                </c:pt>
                <c:pt idx="5209">
                  <c:v>0</c:v>
                </c:pt>
                <c:pt idx="5210">
                  <c:v>0</c:v>
                </c:pt>
                <c:pt idx="5211">
                  <c:v>0</c:v>
                </c:pt>
                <c:pt idx="5212">
                  <c:v>0</c:v>
                </c:pt>
                <c:pt idx="5213">
                  <c:v>0</c:v>
                </c:pt>
                <c:pt idx="5214">
                  <c:v>0</c:v>
                </c:pt>
                <c:pt idx="5215">
                  <c:v>0</c:v>
                </c:pt>
                <c:pt idx="5216">
                  <c:v>0</c:v>
                </c:pt>
                <c:pt idx="5217">
                  <c:v>0</c:v>
                </c:pt>
                <c:pt idx="5218">
                  <c:v>0</c:v>
                </c:pt>
                <c:pt idx="5219">
                  <c:v>0</c:v>
                </c:pt>
                <c:pt idx="5220">
                  <c:v>0</c:v>
                </c:pt>
                <c:pt idx="5221">
                  <c:v>0</c:v>
                </c:pt>
                <c:pt idx="5222">
                  <c:v>0</c:v>
                </c:pt>
                <c:pt idx="5223">
                  <c:v>0</c:v>
                </c:pt>
                <c:pt idx="5224">
                  <c:v>0</c:v>
                </c:pt>
                <c:pt idx="5225">
                  <c:v>0</c:v>
                </c:pt>
                <c:pt idx="5226">
                  <c:v>0</c:v>
                </c:pt>
                <c:pt idx="5227">
                  <c:v>0</c:v>
                </c:pt>
                <c:pt idx="5228">
                  <c:v>0</c:v>
                </c:pt>
                <c:pt idx="5229">
                  <c:v>0</c:v>
                </c:pt>
                <c:pt idx="5230">
                  <c:v>0</c:v>
                </c:pt>
                <c:pt idx="5231">
                  <c:v>0</c:v>
                </c:pt>
                <c:pt idx="5232">
                  <c:v>0</c:v>
                </c:pt>
                <c:pt idx="5233">
                  <c:v>0</c:v>
                </c:pt>
                <c:pt idx="5234">
                  <c:v>0</c:v>
                </c:pt>
                <c:pt idx="5235">
                  <c:v>0</c:v>
                </c:pt>
                <c:pt idx="5236">
                  <c:v>0</c:v>
                </c:pt>
                <c:pt idx="5237">
                  <c:v>0</c:v>
                </c:pt>
                <c:pt idx="5238">
                  <c:v>0</c:v>
                </c:pt>
                <c:pt idx="5239">
                  <c:v>0</c:v>
                </c:pt>
                <c:pt idx="5240">
                  <c:v>0</c:v>
                </c:pt>
                <c:pt idx="5241">
                  <c:v>0</c:v>
                </c:pt>
                <c:pt idx="5242">
                  <c:v>0</c:v>
                </c:pt>
                <c:pt idx="5243">
                  <c:v>0</c:v>
                </c:pt>
                <c:pt idx="5244">
                  <c:v>0</c:v>
                </c:pt>
                <c:pt idx="5245">
                  <c:v>0</c:v>
                </c:pt>
                <c:pt idx="5246">
                  <c:v>0</c:v>
                </c:pt>
                <c:pt idx="5247">
                  <c:v>0</c:v>
                </c:pt>
                <c:pt idx="5248">
                  <c:v>0</c:v>
                </c:pt>
                <c:pt idx="5249">
                  <c:v>0</c:v>
                </c:pt>
                <c:pt idx="5250">
                  <c:v>0</c:v>
                </c:pt>
                <c:pt idx="5251">
                  <c:v>0</c:v>
                </c:pt>
                <c:pt idx="5252">
                  <c:v>0</c:v>
                </c:pt>
                <c:pt idx="5253">
                  <c:v>0</c:v>
                </c:pt>
                <c:pt idx="5254">
                  <c:v>0</c:v>
                </c:pt>
                <c:pt idx="5255">
                  <c:v>0</c:v>
                </c:pt>
                <c:pt idx="5256">
                  <c:v>0</c:v>
                </c:pt>
                <c:pt idx="5257">
                  <c:v>0</c:v>
                </c:pt>
                <c:pt idx="5258">
                  <c:v>0</c:v>
                </c:pt>
                <c:pt idx="5259">
                  <c:v>0</c:v>
                </c:pt>
                <c:pt idx="5260">
                  <c:v>0</c:v>
                </c:pt>
                <c:pt idx="5261">
                  <c:v>0</c:v>
                </c:pt>
                <c:pt idx="5262">
                  <c:v>0</c:v>
                </c:pt>
                <c:pt idx="5263">
                  <c:v>0</c:v>
                </c:pt>
                <c:pt idx="5264">
                  <c:v>0</c:v>
                </c:pt>
                <c:pt idx="5265">
                  <c:v>0</c:v>
                </c:pt>
                <c:pt idx="5266">
                  <c:v>0</c:v>
                </c:pt>
                <c:pt idx="5267">
                  <c:v>0</c:v>
                </c:pt>
                <c:pt idx="5268">
                  <c:v>0</c:v>
                </c:pt>
                <c:pt idx="5269">
                  <c:v>0</c:v>
                </c:pt>
                <c:pt idx="5270">
                  <c:v>0</c:v>
                </c:pt>
                <c:pt idx="5271">
                  <c:v>0</c:v>
                </c:pt>
                <c:pt idx="5272">
                  <c:v>0</c:v>
                </c:pt>
                <c:pt idx="5273">
                  <c:v>0</c:v>
                </c:pt>
                <c:pt idx="5274">
                  <c:v>0</c:v>
                </c:pt>
                <c:pt idx="5275">
                  <c:v>0</c:v>
                </c:pt>
                <c:pt idx="5276">
                  <c:v>0</c:v>
                </c:pt>
                <c:pt idx="5277">
                  <c:v>0</c:v>
                </c:pt>
                <c:pt idx="5278">
                  <c:v>0</c:v>
                </c:pt>
                <c:pt idx="5279">
                  <c:v>0</c:v>
                </c:pt>
                <c:pt idx="5280">
                  <c:v>0</c:v>
                </c:pt>
                <c:pt idx="5281">
                  <c:v>0</c:v>
                </c:pt>
                <c:pt idx="5282">
                  <c:v>0</c:v>
                </c:pt>
                <c:pt idx="5283">
                  <c:v>0</c:v>
                </c:pt>
                <c:pt idx="5284">
                  <c:v>0</c:v>
                </c:pt>
                <c:pt idx="5285">
                  <c:v>0</c:v>
                </c:pt>
                <c:pt idx="5286">
                  <c:v>0</c:v>
                </c:pt>
                <c:pt idx="5287">
                  <c:v>0</c:v>
                </c:pt>
                <c:pt idx="5288">
                  <c:v>0</c:v>
                </c:pt>
                <c:pt idx="5289">
                  <c:v>0</c:v>
                </c:pt>
                <c:pt idx="5290">
                  <c:v>0</c:v>
                </c:pt>
                <c:pt idx="5291">
                  <c:v>0</c:v>
                </c:pt>
                <c:pt idx="5292">
                  <c:v>0</c:v>
                </c:pt>
                <c:pt idx="5293">
                  <c:v>0</c:v>
                </c:pt>
                <c:pt idx="5294">
                  <c:v>0</c:v>
                </c:pt>
                <c:pt idx="5295">
                  <c:v>0</c:v>
                </c:pt>
                <c:pt idx="5296">
                  <c:v>0</c:v>
                </c:pt>
                <c:pt idx="5297">
                  <c:v>0</c:v>
                </c:pt>
                <c:pt idx="5298">
                  <c:v>0</c:v>
                </c:pt>
                <c:pt idx="5299">
                  <c:v>0</c:v>
                </c:pt>
                <c:pt idx="5300">
                  <c:v>0</c:v>
                </c:pt>
                <c:pt idx="5301">
                  <c:v>0</c:v>
                </c:pt>
                <c:pt idx="5302">
                  <c:v>0</c:v>
                </c:pt>
                <c:pt idx="5303">
                  <c:v>0</c:v>
                </c:pt>
                <c:pt idx="5304">
                  <c:v>0</c:v>
                </c:pt>
                <c:pt idx="5305">
                  <c:v>0</c:v>
                </c:pt>
                <c:pt idx="5306">
                  <c:v>0</c:v>
                </c:pt>
                <c:pt idx="5307">
                  <c:v>0</c:v>
                </c:pt>
                <c:pt idx="5308">
                  <c:v>0</c:v>
                </c:pt>
                <c:pt idx="5309">
                  <c:v>0</c:v>
                </c:pt>
                <c:pt idx="5310">
                  <c:v>0</c:v>
                </c:pt>
                <c:pt idx="5311">
                  <c:v>0</c:v>
                </c:pt>
                <c:pt idx="5312">
                  <c:v>0</c:v>
                </c:pt>
                <c:pt idx="5313">
                  <c:v>0</c:v>
                </c:pt>
                <c:pt idx="5314">
                  <c:v>0</c:v>
                </c:pt>
                <c:pt idx="5315">
                  <c:v>0</c:v>
                </c:pt>
                <c:pt idx="5316">
                  <c:v>0</c:v>
                </c:pt>
                <c:pt idx="5317">
                  <c:v>0</c:v>
                </c:pt>
                <c:pt idx="5318">
                  <c:v>0</c:v>
                </c:pt>
                <c:pt idx="5319">
                  <c:v>0</c:v>
                </c:pt>
                <c:pt idx="5320">
                  <c:v>0</c:v>
                </c:pt>
                <c:pt idx="5321">
                  <c:v>0</c:v>
                </c:pt>
                <c:pt idx="5322">
                  <c:v>0</c:v>
                </c:pt>
                <c:pt idx="5323">
                  <c:v>0</c:v>
                </c:pt>
                <c:pt idx="5324">
                  <c:v>0</c:v>
                </c:pt>
                <c:pt idx="5325">
                  <c:v>0</c:v>
                </c:pt>
                <c:pt idx="5326">
                  <c:v>0</c:v>
                </c:pt>
                <c:pt idx="5327">
                  <c:v>0</c:v>
                </c:pt>
                <c:pt idx="5328">
                  <c:v>0</c:v>
                </c:pt>
                <c:pt idx="5329">
                  <c:v>0</c:v>
                </c:pt>
                <c:pt idx="5330">
                  <c:v>0</c:v>
                </c:pt>
                <c:pt idx="5331">
                  <c:v>0</c:v>
                </c:pt>
                <c:pt idx="5332">
                  <c:v>0</c:v>
                </c:pt>
                <c:pt idx="5333">
                  <c:v>0</c:v>
                </c:pt>
                <c:pt idx="5334">
                  <c:v>0</c:v>
                </c:pt>
                <c:pt idx="5335">
                  <c:v>0</c:v>
                </c:pt>
                <c:pt idx="5336">
                  <c:v>0</c:v>
                </c:pt>
                <c:pt idx="5337">
                  <c:v>0</c:v>
                </c:pt>
                <c:pt idx="5338">
                  <c:v>0</c:v>
                </c:pt>
                <c:pt idx="5339">
                  <c:v>0</c:v>
                </c:pt>
                <c:pt idx="5340">
                  <c:v>0</c:v>
                </c:pt>
                <c:pt idx="5341">
                  <c:v>0</c:v>
                </c:pt>
                <c:pt idx="5342">
                  <c:v>0</c:v>
                </c:pt>
                <c:pt idx="5343">
                  <c:v>0</c:v>
                </c:pt>
                <c:pt idx="5344">
                  <c:v>0</c:v>
                </c:pt>
                <c:pt idx="5345">
                  <c:v>0</c:v>
                </c:pt>
                <c:pt idx="5346">
                  <c:v>0</c:v>
                </c:pt>
                <c:pt idx="5347">
                  <c:v>0</c:v>
                </c:pt>
                <c:pt idx="5348">
                  <c:v>0</c:v>
                </c:pt>
                <c:pt idx="5349">
                  <c:v>0</c:v>
                </c:pt>
                <c:pt idx="5350">
                  <c:v>0</c:v>
                </c:pt>
                <c:pt idx="5351">
                  <c:v>0</c:v>
                </c:pt>
                <c:pt idx="5352">
                  <c:v>0</c:v>
                </c:pt>
                <c:pt idx="5353">
                  <c:v>0</c:v>
                </c:pt>
                <c:pt idx="5354">
                  <c:v>0</c:v>
                </c:pt>
                <c:pt idx="5355">
                  <c:v>0</c:v>
                </c:pt>
                <c:pt idx="5356">
                  <c:v>0</c:v>
                </c:pt>
                <c:pt idx="5357">
                  <c:v>0</c:v>
                </c:pt>
                <c:pt idx="5358">
                  <c:v>0</c:v>
                </c:pt>
                <c:pt idx="5359">
                  <c:v>0</c:v>
                </c:pt>
                <c:pt idx="5360">
                  <c:v>0</c:v>
                </c:pt>
                <c:pt idx="5361">
                  <c:v>0</c:v>
                </c:pt>
                <c:pt idx="5362">
                  <c:v>0</c:v>
                </c:pt>
                <c:pt idx="5363">
                  <c:v>0</c:v>
                </c:pt>
                <c:pt idx="5364">
                  <c:v>0</c:v>
                </c:pt>
                <c:pt idx="5365">
                  <c:v>0</c:v>
                </c:pt>
                <c:pt idx="5366">
                  <c:v>0</c:v>
                </c:pt>
                <c:pt idx="5367">
                  <c:v>0</c:v>
                </c:pt>
                <c:pt idx="5368">
                  <c:v>0</c:v>
                </c:pt>
                <c:pt idx="5369">
                  <c:v>0</c:v>
                </c:pt>
                <c:pt idx="5370">
                  <c:v>0</c:v>
                </c:pt>
                <c:pt idx="5371">
                  <c:v>0</c:v>
                </c:pt>
                <c:pt idx="5372">
                  <c:v>0</c:v>
                </c:pt>
                <c:pt idx="5373">
                  <c:v>0</c:v>
                </c:pt>
                <c:pt idx="5374">
                  <c:v>0</c:v>
                </c:pt>
                <c:pt idx="5375">
                  <c:v>0</c:v>
                </c:pt>
                <c:pt idx="5376">
                  <c:v>0</c:v>
                </c:pt>
                <c:pt idx="5377">
                  <c:v>0</c:v>
                </c:pt>
                <c:pt idx="5378">
                  <c:v>0</c:v>
                </c:pt>
                <c:pt idx="5379">
                  <c:v>0</c:v>
                </c:pt>
                <c:pt idx="5380">
                  <c:v>0</c:v>
                </c:pt>
                <c:pt idx="5381">
                  <c:v>0</c:v>
                </c:pt>
                <c:pt idx="5382">
                  <c:v>0</c:v>
                </c:pt>
                <c:pt idx="5383">
                  <c:v>0</c:v>
                </c:pt>
                <c:pt idx="5384">
                  <c:v>0</c:v>
                </c:pt>
                <c:pt idx="5385">
                  <c:v>0</c:v>
                </c:pt>
                <c:pt idx="5386">
                  <c:v>0</c:v>
                </c:pt>
                <c:pt idx="5387">
                  <c:v>0</c:v>
                </c:pt>
                <c:pt idx="5388">
                  <c:v>0</c:v>
                </c:pt>
                <c:pt idx="5389">
                  <c:v>0</c:v>
                </c:pt>
                <c:pt idx="5390">
                  <c:v>0</c:v>
                </c:pt>
                <c:pt idx="5391">
                  <c:v>0</c:v>
                </c:pt>
                <c:pt idx="5392">
                  <c:v>0</c:v>
                </c:pt>
                <c:pt idx="5393">
                  <c:v>0</c:v>
                </c:pt>
                <c:pt idx="5394">
                  <c:v>0</c:v>
                </c:pt>
                <c:pt idx="5395">
                  <c:v>0</c:v>
                </c:pt>
                <c:pt idx="5396">
                  <c:v>0</c:v>
                </c:pt>
                <c:pt idx="5397">
                  <c:v>0</c:v>
                </c:pt>
                <c:pt idx="5398">
                  <c:v>0</c:v>
                </c:pt>
                <c:pt idx="5399">
                  <c:v>0</c:v>
                </c:pt>
                <c:pt idx="5400">
                  <c:v>0</c:v>
                </c:pt>
                <c:pt idx="5401">
                  <c:v>0</c:v>
                </c:pt>
                <c:pt idx="5402">
                  <c:v>0</c:v>
                </c:pt>
                <c:pt idx="5403">
                  <c:v>0</c:v>
                </c:pt>
                <c:pt idx="5404">
                  <c:v>0</c:v>
                </c:pt>
                <c:pt idx="5405">
                  <c:v>0</c:v>
                </c:pt>
                <c:pt idx="5406">
                  <c:v>0</c:v>
                </c:pt>
                <c:pt idx="5407">
                  <c:v>0</c:v>
                </c:pt>
                <c:pt idx="5408">
                  <c:v>0</c:v>
                </c:pt>
                <c:pt idx="5409">
                  <c:v>0</c:v>
                </c:pt>
                <c:pt idx="5410">
                  <c:v>0</c:v>
                </c:pt>
                <c:pt idx="5411">
                  <c:v>0</c:v>
                </c:pt>
                <c:pt idx="5412">
                  <c:v>0</c:v>
                </c:pt>
                <c:pt idx="5413">
                  <c:v>0</c:v>
                </c:pt>
                <c:pt idx="5414">
                  <c:v>0</c:v>
                </c:pt>
                <c:pt idx="5415">
                  <c:v>0</c:v>
                </c:pt>
                <c:pt idx="5416">
                  <c:v>0</c:v>
                </c:pt>
                <c:pt idx="5417">
                  <c:v>0</c:v>
                </c:pt>
                <c:pt idx="5418">
                  <c:v>0</c:v>
                </c:pt>
                <c:pt idx="5419">
                  <c:v>0</c:v>
                </c:pt>
                <c:pt idx="5420">
                  <c:v>0</c:v>
                </c:pt>
                <c:pt idx="5421">
                  <c:v>0</c:v>
                </c:pt>
                <c:pt idx="5422">
                  <c:v>0</c:v>
                </c:pt>
                <c:pt idx="5423">
                  <c:v>0</c:v>
                </c:pt>
                <c:pt idx="5424">
                  <c:v>0</c:v>
                </c:pt>
                <c:pt idx="5425">
                  <c:v>0</c:v>
                </c:pt>
                <c:pt idx="5426">
                  <c:v>0</c:v>
                </c:pt>
                <c:pt idx="5427">
                  <c:v>0</c:v>
                </c:pt>
                <c:pt idx="5428">
                  <c:v>0</c:v>
                </c:pt>
                <c:pt idx="5429">
                  <c:v>0</c:v>
                </c:pt>
                <c:pt idx="5430">
                  <c:v>0</c:v>
                </c:pt>
                <c:pt idx="5431">
                  <c:v>0</c:v>
                </c:pt>
                <c:pt idx="5432">
                  <c:v>0</c:v>
                </c:pt>
                <c:pt idx="5433">
                  <c:v>0</c:v>
                </c:pt>
                <c:pt idx="5434">
                  <c:v>0</c:v>
                </c:pt>
                <c:pt idx="5435">
                  <c:v>0</c:v>
                </c:pt>
                <c:pt idx="5436">
                  <c:v>0</c:v>
                </c:pt>
                <c:pt idx="5437">
                  <c:v>0</c:v>
                </c:pt>
                <c:pt idx="5438">
                  <c:v>0</c:v>
                </c:pt>
                <c:pt idx="5439">
                  <c:v>0</c:v>
                </c:pt>
                <c:pt idx="5440">
                  <c:v>0</c:v>
                </c:pt>
                <c:pt idx="5441">
                  <c:v>0</c:v>
                </c:pt>
                <c:pt idx="5442">
                  <c:v>0</c:v>
                </c:pt>
                <c:pt idx="5443">
                  <c:v>0</c:v>
                </c:pt>
                <c:pt idx="5444">
                  <c:v>0</c:v>
                </c:pt>
                <c:pt idx="5445">
                  <c:v>0</c:v>
                </c:pt>
                <c:pt idx="5446">
                  <c:v>0</c:v>
                </c:pt>
                <c:pt idx="5447">
                  <c:v>0</c:v>
                </c:pt>
                <c:pt idx="5448">
                  <c:v>0</c:v>
                </c:pt>
                <c:pt idx="5449">
                  <c:v>0</c:v>
                </c:pt>
                <c:pt idx="5450">
                  <c:v>0</c:v>
                </c:pt>
                <c:pt idx="5451">
                  <c:v>0</c:v>
                </c:pt>
                <c:pt idx="5452">
                  <c:v>0</c:v>
                </c:pt>
                <c:pt idx="5453">
                  <c:v>0</c:v>
                </c:pt>
                <c:pt idx="5454">
                  <c:v>0</c:v>
                </c:pt>
                <c:pt idx="5455">
                  <c:v>0</c:v>
                </c:pt>
                <c:pt idx="5456">
                  <c:v>0</c:v>
                </c:pt>
                <c:pt idx="5457">
                  <c:v>0</c:v>
                </c:pt>
                <c:pt idx="5458">
                  <c:v>0</c:v>
                </c:pt>
                <c:pt idx="5459">
                  <c:v>0</c:v>
                </c:pt>
                <c:pt idx="5460">
                  <c:v>0</c:v>
                </c:pt>
                <c:pt idx="5461">
                  <c:v>0</c:v>
                </c:pt>
                <c:pt idx="5462">
                  <c:v>0</c:v>
                </c:pt>
                <c:pt idx="5463">
                  <c:v>0</c:v>
                </c:pt>
                <c:pt idx="5464">
                  <c:v>0</c:v>
                </c:pt>
                <c:pt idx="5465">
                  <c:v>0</c:v>
                </c:pt>
                <c:pt idx="5466">
                  <c:v>0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0</c:v>
                </c:pt>
                <c:pt idx="5472">
                  <c:v>0</c:v>
                </c:pt>
                <c:pt idx="5473">
                  <c:v>0</c:v>
                </c:pt>
                <c:pt idx="5474">
                  <c:v>0</c:v>
                </c:pt>
                <c:pt idx="5475">
                  <c:v>0</c:v>
                </c:pt>
                <c:pt idx="5476">
                  <c:v>0</c:v>
                </c:pt>
                <c:pt idx="5477">
                  <c:v>0</c:v>
                </c:pt>
                <c:pt idx="5478">
                  <c:v>0</c:v>
                </c:pt>
                <c:pt idx="5479">
                  <c:v>0</c:v>
                </c:pt>
                <c:pt idx="5480">
                  <c:v>0</c:v>
                </c:pt>
                <c:pt idx="5481">
                  <c:v>0</c:v>
                </c:pt>
                <c:pt idx="5482">
                  <c:v>0</c:v>
                </c:pt>
                <c:pt idx="5483">
                  <c:v>0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0</c:v>
                </c:pt>
                <c:pt idx="5488">
                  <c:v>0</c:v>
                </c:pt>
                <c:pt idx="5489">
                  <c:v>0</c:v>
                </c:pt>
                <c:pt idx="5490">
                  <c:v>0</c:v>
                </c:pt>
                <c:pt idx="5491">
                  <c:v>0</c:v>
                </c:pt>
                <c:pt idx="5492">
                  <c:v>0</c:v>
                </c:pt>
                <c:pt idx="5493">
                  <c:v>0</c:v>
                </c:pt>
                <c:pt idx="5494">
                  <c:v>0</c:v>
                </c:pt>
                <c:pt idx="5495">
                  <c:v>0</c:v>
                </c:pt>
                <c:pt idx="5496">
                  <c:v>0</c:v>
                </c:pt>
                <c:pt idx="5497">
                  <c:v>0</c:v>
                </c:pt>
                <c:pt idx="5498">
                  <c:v>0</c:v>
                </c:pt>
                <c:pt idx="5499">
                  <c:v>0</c:v>
                </c:pt>
                <c:pt idx="5500">
                  <c:v>0</c:v>
                </c:pt>
                <c:pt idx="5501">
                  <c:v>0</c:v>
                </c:pt>
                <c:pt idx="5502">
                  <c:v>0</c:v>
                </c:pt>
                <c:pt idx="5503">
                  <c:v>0</c:v>
                </c:pt>
                <c:pt idx="5504">
                  <c:v>0</c:v>
                </c:pt>
                <c:pt idx="5505">
                  <c:v>0</c:v>
                </c:pt>
                <c:pt idx="5506">
                  <c:v>0</c:v>
                </c:pt>
                <c:pt idx="5507">
                  <c:v>0</c:v>
                </c:pt>
                <c:pt idx="5508">
                  <c:v>0</c:v>
                </c:pt>
                <c:pt idx="5509">
                  <c:v>0</c:v>
                </c:pt>
                <c:pt idx="5510">
                  <c:v>0</c:v>
                </c:pt>
                <c:pt idx="5511">
                  <c:v>0</c:v>
                </c:pt>
                <c:pt idx="5512">
                  <c:v>0</c:v>
                </c:pt>
                <c:pt idx="5513">
                  <c:v>0</c:v>
                </c:pt>
                <c:pt idx="5514">
                  <c:v>0</c:v>
                </c:pt>
                <c:pt idx="5515">
                  <c:v>0</c:v>
                </c:pt>
                <c:pt idx="5516">
                  <c:v>0</c:v>
                </c:pt>
                <c:pt idx="5517">
                  <c:v>0</c:v>
                </c:pt>
                <c:pt idx="5518">
                  <c:v>0</c:v>
                </c:pt>
                <c:pt idx="5519">
                  <c:v>0</c:v>
                </c:pt>
                <c:pt idx="5520">
                  <c:v>0</c:v>
                </c:pt>
                <c:pt idx="5521">
                  <c:v>0</c:v>
                </c:pt>
                <c:pt idx="5522">
                  <c:v>0</c:v>
                </c:pt>
                <c:pt idx="5523">
                  <c:v>0</c:v>
                </c:pt>
                <c:pt idx="5524">
                  <c:v>0</c:v>
                </c:pt>
                <c:pt idx="5525">
                  <c:v>0</c:v>
                </c:pt>
                <c:pt idx="5526">
                  <c:v>0</c:v>
                </c:pt>
                <c:pt idx="5527">
                  <c:v>0</c:v>
                </c:pt>
                <c:pt idx="5528">
                  <c:v>0</c:v>
                </c:pt>
                <c:pt idx="5529">
                  <c:v>0</c:v>
                </c:pt>
                <c:pt idx="5530">
                  <c:v>0</c:v>
                </c:pt>
                <c:pt idx="5531">
                  <c:v>0</c:v>
                </c:pt>
                <c:pt idx="5532">
                  <c:v>0</c:v>
                </c:pt>
                <c:pt idx="5533">
                  <c:v>0</c:v>
                </c:pt>
                <c:pt idx="5534">
                  <c:v>0</c:v>
                </c:pt>
                <c:pt idx="5535">
                  <c:v>0</c:v>
                </c:pt>
                <c:pt idx="5536">
                  <c:v>0</c:v>
                </c:pt>
                <c:pt idx="5537">
                  <c:v>0</c:v>
                </c:pt>
                <c:pt idx="5538">
                  <c:v>0</c:v>
                </c:pt>
                <c:pt idx="5539">
                  <c:v>0</c:v>
                </c:pt>
                <c:pt idx="5540">
                  <c:v>0</c:v>
                </c:pt>
                <c:pt idx="5541">
                  <c:v>0</c:v>
                </c:pt>
                <c:pt idx="5542">
                  <c:v>0</c:v>
                </c:pt>
                <c:pt idx="5543">
                  <c:v>0</c:v>
                </c:pt>
                <c:pt idx="5544">
                  <c:v>0</c:v>
                </c:pt>
                <c:pt idx="5545">
                  <c:v>0</c:v>
                </c:pt>
                <c:pt idx="5546">
                  <c:v>0</c:v>
                </c:pt>
                <c:pt idx="5547">
                  <c:v>0</c:v>
                </c:pt>
                <c:pt idx="5548">
                  <c:v>0</c:v>
                </c:pt>
                <c:pt idx="5549">
                  <c:v>0</c:v>
                </c:pt>
                <c:pt idx="5550">
                  <c:v>0</c:v>
                </c:pt>
                <c:pt idx="5551">
                  <c:v>0</c:v>
                </c:pt>
                <c:pt idx="5552">
                  <c:v>0</c:v>
                </c:pt>
                <c:pt idx="5553">
                  <c:v>0</c:v>
                </c:pt>
                <c:pt idx="5554">
                  <c:v>0</c:v>
                </c:pt>
                <c:pt idx="5555">
                  <c:v>0</c:v>
                </c:pt>
                <c:pt idx="5556">
                  <c:v>0</c:v>
                </c:pt>
                <c:pt idx="5557">
                  <c:v>0</c:v>
                </c:pt>
                <c:pt idx="5558">
                  <c:v>0</c:v>
                </c:pt>
                <c:pt idx="5559">
                  <c:v>0</c:v>
                </c:pt>
                <c:pt idx="5560">
                  <c:v>0</c:v>
                </c:pt>
                <c:pt idx="5561">
                  <c:v>0</c:v>
                </c:pt>
                <c:pt idx="5562">
                  <c:v>0</c:v>
                </c:pt>
                <c:pt idx="5563">
                  <c:v>0</c:v>
                </c:pt>
                <c:pt idx="5564">
                  <c:v>0</c:v>
                </c:pt>
                <c:pt idx="5565">
                  <c:v>0</c:v>
                </c:pt>
                <c:pt idx="5566">
                  <c:v>0</c:v>
                </c:pt>
                <c:pt idx="5567">
                  <c:v>0</c:v>
                </c:pt>
                <c:pt idx="5568">
                  <c:v>0</c:v>
                </c:pt>
                <c:pt idx="5569">
                  <c:v>0</c:v>
                </c:pt>
                <c:pt idx="5570">
                  <c:v>0</c:v>
                </c:pt>
                <c:pt idx="5571">
                  <c:v>0</c:v>
                </c:pt>
                <c:pt idx="5572">
                  <c:v>0</c:v>
                </c:pt>
                <c:pt idx="5573">
                  <c:v>0</c:v>
                </c:pt>
                <c:pt idx="5574">
                  <c:v>0</c:v>
                </c:pt>
                <c:pt idx="5575">
                  <c:v>0</c:v>
                </c:pt>
                <c:pt idx="5576">
                  <c:v>0</c:v>
                </c:pt>
                <c:pt idx="5577">
                  <c:v>0</c:v>
                </c:pt>
                <c:pt idx="5578">
                  <c:v>0</c:v>
                </c:pt>
                <c:pt idx="5579">
                  <c:v>0</c:v>
                </c:pt>
                <c:pt idx="5580">
                  <c:v>0</c:v>
                </c:pt>
                <c:pt idx="5581">
                  <c:v>0</c:v>
                </c:pt>
                <c:pt idx="5582">
                  <c:v>0</c:v>
                </c:pt>
                <c:pt idx="5583">
                  <c:v>0</c:v>
                </c:pt>
                <c:pt idx="5584">
                  <c:v>0</c:v>
                </c:pt>
                <c:pt idx="5585">
                  <c:v>0</c:v>
                </c:pt>
                <c:pt idx="5586">
                  <c:v>0</c:v>
                </c:pt>
                <c:pt idx="5587">
                  <c:v>0</c:v>
                </c:pt>
                <c:pt idx="5588">
                  <c:v>0</c:v>
                </c:pt>
                <c:pt idx="5589">
                  <c:v>0</c:v>
                </c:pt>
                <c:pt idx="5590">
                  <c:v>0</c:v>
                </c:pt>
                <c:pt idx="5591">
                  <c:v>0</c:v>
                </c:pt>
                <c:pt idx="5592">
                  <c:v>0</c:v>
                </c:pt>
                <c:pt idx="5593">
                  <c:v>0</c:v>
                </c:pt>
                <c:pt idx="5594">
                  <c:v>0</c:v>
                </c:pt>
                <c:pt idx="5595">
                  <c:v>0</c:v>
                </c:pt>
                <c:pt idx="5596">
                  <c:v>0</c:v>
                </c:pt>
                <c:pt idx="5597">
                  <c:v>0</c:v>
                </c:pt>
                <c:pt idx="5598">
                  <c:v>0</c:v>
                </c:pt>
                <c:pt idx="5599">
                  <c:v>0</c:v>
                </c:pt>
                <c:pt idx="5600">
                  <c:v>0</c:v>
                </c:pt>
                <c:pt idx="5601">
                  <c:v>0</c:v>
                </c:pt>
                <c:pt idx="5602">
                  <c:v>0</c:v>
                </c:pt>
                <c:pt idx="5603">
                  <c:v>0</c:v>
                </c:pt>
                <c:pt idx="5604">
                  <c:v>0</c:v>
                </c:pt>
                <c:pt idx="5605">
                  <c:v>0</c:v>
                </c:pt>
                <c:pt idx="5606">
                  <c:v>0</c:v>
                </c:pt>
                <c:pt idx="5607">
                  <c:v>0</c:v>
                </c:pt>
                <c:pt idx="5608">
                  <c:v>0</c:v>
                </c:pt>
                <c:pt idx="5609">
                  <c:v>0</c:v>
                </c:pt>
                <c:pt idx="5610">
                  <c:v>0</c:v>
                </c:pt>
                <c:pt idx="5611">
                  <c:v>0</c:v>
                </c:pt>
                <c:pt idx="5612">
                  <c:v>0</c:v>
                </c:pt>
                <c:pt idx="5613">
                  <c:v>0</c:v>
                </c:pt>
                <c:pt idx="5614">
                  <c:v>0</c:v>
                </c:pt>
                <c:pt idx="5615">
                  <c:v>0</c:v>
                </c:pt>
                <c:pt idx="5616">
                  <c:v>0</c:v>
                </c:pt>
                <c:pt idx="5617">
                  <c:v>0</c:v>
                </c:pt>
                <c:pt idx="5618">
                  <c:v>0</c:v>
                </c:pt>
                <c:pt idx="5619">
                  <c:v>0</c:v>
                </c:pt>
                <c:pt idx="5620">
                  <c:v>0</c:v>
                </c:pt>
                <c:pt idx="5621">
                  <c:v>0</c:v>
                </c:pt>
                <c:pt idx="5622">
                  <c:v>0</c:v>
                </c:pt>
                <c:pt idx="5623">
                  <c:v>0</c:v>
                </c:pt>
                <c:pt idx="5624">
                  <c:v>0</c:v>
                </c:pt>
                <c:pt idx="5625">
                  <c:v>0</c:v>
                </c:pt>
                <c:pt idx="5626">
                  <c:v>0</c:v>
                </c:pt>
                <c:pt idx="5627">
                  <c:v>0</c:v>
                </c:pt>
                <c:pt idx="5628">
                  <c:v>0</c:v>
                </c:pt>
                <c:pt idx="5629">
                  <c:v>0</c:v>
                </c:pt>
                <c:pt idx="5630">
                  <c:v>0</c:v>
                </c:pt>
                <c:pt idx="5631">
                  <c:v>0</c:v>
                </c:pt>
                <c:pt idx="5632">
                  <c:v>0</c:v>
                </c:pt>
                <c:pt idx="5633">
                  <c:v>0</c:v>
                </c:pt>
                <c:pt idx="5634">
                  <c:v>0</c:v>
                </c:pt>
                <c:pt idx="5635">
                  <c:v>0</c:v>
                </c:pt>
                <c:pt idx="5636">
                  <c:v>0</c:v>
                </c:pt>
                <c:pt idx="5637">
                  <c:v>0</c:v>
                </c:pt>
                <c:pt idx="5638">
                  <c:v>0</c:v>
                </c:pt>
                <c:pt idx="5639">
                  <c:v>0</c:v>
                </c:pt>
                <c:pt idx="5640">
                  <c:v>0</c:v>
                </c:pt>
                <c:pt idx="5641">
                  <c:v>0</c:v>
                </c:pt>
                <c:pt idx="5642">
                  <c:v>0</c:v>
                </c:pt>
                <c:pt idx="5643">
                  <c:v>0</c:v>
                </c:pt>
                <c:pt idx="5644">
                  <c:v>0</c:v>
                </c:pt>
                <c:pt idx="5645">
                  <c:v>0</c:v>
                </c:pt>
                <c:pt idx="5646">
                  <c:v>0</c:v>
                </c:pt>
                <c:pt idx="5647">
                  <c:v>0</c:v>
                </c:pt>
                <c:pt idx="5648">
                  <c:v>0</c:v>
                </c:pt>
                <c:pt idx="5649">
                  <c:v>0</c:v>
                </c:pt>
                <c:pt idx="5650">
                  <c:v>0</c:v>
                </c:pt>
                <c:pt idx="5651">
                  <c:v>0</c:v>
                </c:pt>
                <c:pt idx="5652">
                  <c:v>0</c:v>
                </c:pt>
                <c:pt idx="5653">
                  <c:v>0</c:v>
                </c:pt>
                <c:pt idx="5654">
                  <c:v>0</c:v>
                </c:pt>
                <c:pt idx="5655">
                  <c:v>0</c:v>
                </c:pt>
                <c:pt idx="5656">
                  <c:v>0</c:v>
                </c:pt>
                <c:pt idx="5657">
                  <c:v>0</c:v>
                </c:pt>
                <c:pt idx="5658">
                  <c:v>0</c:v>
                </c:pt>
                <c:pt idx="5659">
                  <c:v>0</c:v>
                </c:pt>
                <c:pt idx="5660">
                  <c:v>0</c:v>
                </c:pt>
                <c:pt idx="5661">
                  <c:v>0</c:v>
                </c:pt>
                <c:pt idx="5662">
                  <c:v>0</c:v>
                </c:pt>
                <c:pt idx="5663">
                  <c:v>0</c:v>
                </c:pt>
                <c:pt idx="5664">
                  <c:v>0</c:v>
                </c:pt>
                <c:pt idx="5665">
                  <c:v>0</c:v>
                </c:pt>
                <c:pt idx="5666">
                  <c:v>0</c:v>
                </c:pt>
                <c:pt idx="5667">
                  <c:v>0</c:v>
                </c:pt>
                <c:pt idx="5668">
                  <c:v>0</c:v>
                </c:pt>
                <c:pt idx="5669">
                  <c:v>0</c:v>
                </c:pt>
                <c:pt idx="5670">
                  <c:v>0</c:v>
                </c:pt>
                <c:pt idx="5671">
                  <c:v>0</c:v>
                </c:pt>
                <c:pt idx="5672">
                  <c:v>0</c:v>
                </c:pt>
                <c:pt idx="5673">
                  <c:v>0</c:v>
                </c:pt>
                <c:pt idx="5674">
                  <c:v>0</c:v>
                </c:pt>
                <c:pt idx="5675">
                  <c:v>0</c:v>
                </c:pt>
                <c:pt idx="5676">
                  <c:v>0</c:v>
                </c:pt>
                <c:pt idx="5677">
                  <c:v>0</c:v>
                </c:pt>
                <c:pt idx="5678">
                  <c:v>0</c:v>
                </c:pt>
                <c:pt idx="5679">
                  <c:v>0</c:v>
                </c:pt>
                <c:pt idx="5680">
                  <c:v>0</c:v>
                </c:pt>
                <c:pt idx="5681">
                  <c:v>0</c:v>
                </c:pt>
                <c:pt idx="5682">
                  <c:v>0</c:v>
                </c:pt>
                <c:pt idx="5683">
                  <c:v>0</c:v>
                </c:pt>
                <c:pt idx="5684">
                  <c:v>0</c:v>
                </c:pt>
                <c:pt idx="5685">
                  <c:v>0</c:v>
                </c:pt>
                <c:pt idx="5686">
                  <c:v>0</c:v>
                </c:pt>
                <c:pt idx="5687">
                  <c:v>0</c:v>
                </c:pt>
                <c:pt idx="5688">
                  <c:v>0</c:v>
                </c:pt>
                <c:pt idx="5689">
                  <c:v>0</c:v>
                </c:pt>
                <c:pt idx="5690">
                  <c:v>0</c:v>
                </c:pt>
                <c:pt idx="5691">
                  <c:v>0</c:v>
                </c:pt>
                <c:pt idx="5692">
                  <c:v>0</c:v>
                </c:pt>
                <c:pt idx="5693">
                  <c:v>0</c:v>
                </c:pt>
                <c:pt idx="5694">
                  <c:v>0</c:v>
                </c:pt>
                <c:pt idx="5695">
                  <c:v>0</c:v>
                </c:pt>
                <c:pt idx="5696">
                  <c:v>0</c:v>
                </c:pt>
                <c:pt idx="5697">
                  <c:v>0</c:v>
                </c:pt>
                <c:pt idx="5698">
                  <c:v>0</c:v>
                </c:pt>
                <c:pt idx="5699">
                  <c:v>0</c:v>
                </c:pt>
                <c:pt idx="5700">
                  <c:v>0</c:v>
                </c:pt>
                <c:pt idx="5701">
                  <c:v>0</c:v>
                </c:pt>
                <c:pt idx="5702">
                  <c:v>0</c:v>
                </c:pt>
                <c:pt idx="5703">
                  <c:v>0</c:v>
                </c:pt>
                <c:pt idx="5704">
                  <c:v>0</c:v>
                </c:pt>
                <c:pt idx="5705">
                  <c:v>0</c:v>
                </c:pt>
                <c:pt idx="5706">
                  <c:v>0</c:v>
                </c:pt>
                <c:pt idx="5707">
                  <c:v>0</c:v>
                </c:pt>
                <c:pt idx="5708">
                  <c:v>0</c:v>
                </c:pt>
                <c:pt idx="5709">
                  <c:v>0</c:v>
                </c:pt>
                <c:pt idx="5710">
                  <c:v>0</c:v>
                </c:pt>
                <c:pt idx="5711">
                  <c:v>0</c:v>
                </c:pt>
                <c:pt idx="5712">
                  <c:v>0</c:v>
                </c:pt>
                <c:pt idx="5713">
                  <c:v>0</c:v>
                </c:pt>
                <c:pt idx="5714">
                  <c:v>0</c:v>
                </c:pt>
                <c:pt idx="5715">
                  <c:v>0</c:v>
                </c:pt>
                <c:pt idx="5716">
                  <c:v>0</c:v>
                </c:pt>
                <c:pt idx="5717">
                  <c:v>0</c:v>
                </c:pt>
                <c:pt idx="5718">
                  <c:v>0</c:v>
                </c:pt>
                <c:pt idx="5719">
                  <c:v>0</c:v>
                </c:pt>
                <c:pt idx="5720">
                  <c:v>0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0</c:v>
                </c:pt>
                <c:pt idx="5725">
                  <c:v>0</c:v>
                </c:pt>
                <c:pt idx="5726">
                  <c:v>0</c:v>
                </c:pt>
                <c:pt idx="5727">
                  <c:v>0</c:v>
                </c:pt>
                <c:pt idx="5728">
                  <c:v>0</c:v>
                </c:pt>
                <c:pt idx="5729">
                  <c:v>0</c:v>
                </c:pt>
                <c:pt idx="5730">
                  <c:v>0</c:v>
                </c:pt>
                <c:pt idx="5731">
                  <c:v>0</c:v>
                </c:pt>
                <c:pt idx="5732">
                  <c:v>0</c:v>
                </c:pt>
                <c:pt idx="5733">
                  <c:v>0</c:v>
                </c:pt>
                <c:pt idx="5734">
                  <c:v>0</c:v>
                </c:pt>
                <c:pt idx="5735">
                  <c:v>0</c:v>
                </c:pt>
                <c:pt idx="5736">
                  <c:v>0</c:v>
                </c:pt>
                <c:pt idx="5737">
                  <c:v>0</c:v>
                </c:pt>
                <c:pt idx="5738">
                  <c:v>0</c:v>
                </c:pt>
                <c:pt idx="5739">
                  <c:v>0</c:v>
                </c:pt>
                <c:pt idx="5740">
                  <c:v>0</c:v>
                </c:pt>
                <c:pt idx="5741">
                  <c:v>0</c:v>
                </c:pt>
                <c:pt idx="5742">
                  <c:v>0</c:v>
                </c:pt>
                <c:pt idx="5743">
                  <c:v>0</c:v>
                </c:pt>
                <c:pt idx="5744">
                  <c:v>0</c:v>
                </c:pt>
                <c:pt idx="5745">
                  <c:v>0</c:v>
                </c:pt>
                <c:pt idx="5746">
                  <c:v>0</c:v>
                </c:pt>
                <c:pt idx="5747">
                  <c:v>0</c:v>
                </c:pt>
                <c:pt idx="5748">
                  <c:v>0</c:v>
                </c:pt>
                <c:pt idx="5749">
                  <c:v>0</c:v>
                </c:pt>
                <c:pt idx="5750">
                  <c:v>0</c:v>
                </c:pt>
                <c:pt idx="5751">
                  <c:v>0</c:v>
                </c:pt>
                <c:pt idx="5752">
                  <c:v>0</c:v>
                </c:pt>
                <c:pt idx="5753">
                  <c:v>0</c:v>
                </c:pt>
                <c:pt idx="5754">
                  <c:v>0</c:v>
                </c:pt>
                <c:pt idx="5755">
                  <c:v>0</c:v>
                </c:pt>
                <c:pt idx="5756">
                  <c:v>0</c:v>
                </c:pt>
                <c:pt idx="5757">
                  <c:v>0</c:v>
                </c:pt>
                <c:pt idx="5758">
                  <c:v>0</c:v>
                </c:pt>
                <c:pt idx="5759">
                  <c:v>0</c:v>
                </c:pt>
                <c:pt idx="5760">
                  <c:v>0</c:v>
                </c:pt>
                <c:pt idx="5761">
                  <c:v>0</c:v>
                </c:pt>
                <c:pt idx="5762">
                  <c:v>0</c:v>
                </c:pt>
                <c:pt idx="5763">
                  <c:v>0</c:v>
                </c:pt>
                <c:pt idx="5764">
                  <c:v>0</c:v>
                </c:pt>
                <c:pt idx="5765">
                  <c:v>0</c:v>
                </c:pt>
                <c:pt idx="5766">
                  <c:v>0</c:v>
                </c:pt>
                <c:pt idx="5767">
                  <c:v>0</c:v>
                </c:pt>
                <c:pt idx="5768">
                  <c:v>0</c:v>
                </c:pt>
                <c:pt idx="5769">
                  <c:v>0</c:v>
                </c:pt>
                <c:pt idx="5770">
                  <c:v>0</c:v>
                </c:pt>
                <c:pt idx="5771">
                  <c:v>0</c:v>
                </c:pt>
                <c:pt idx="5772">
                  <c:v>0</c:v>
                </c:pt>
                <c:pt idx="5773">
                  <c:v>0</c:v>
                </c:pt>
                <c:pt idx="5774">
                  <c:v>0</c:v>
                </c:pt>
                <c:pt idx="5775">
                  <c:v>0</c:v>
                </c:pt>
                <c:pt idx="5776">
                  <c:v>0</c:v>
                </c:pt>
                <c:pt idx="5777">
                  <c:v>0</c:v>
                </c:pt>
                <c:pt idx="5778">
                  <c:v>0</c:v>
                </c:pt>
                <c:pt idx="5779">
                  <c:v>0</c:v>
                </c:pt>
                <c:pt idx="5780">
                  <c:v>0</c:v>
                </c:pt>
                <c:pt idx="5781">
                  <c:v>0</c:v>
                </c:pt>
                <c:pt idx="5782">
                  <c:v>0</c:v>
                </c:pt>
                <c:pt idx="5783">
                  <c:v>0</c:v>
                </c:pt>
                <c:pt idx="5784">
                  <c:v>0</c:v>
                </c:pt>
                <c:pt idx="5785">
                  <c:v>0</c:v>
                </c:pt>
                <c:pt idx="5786">
                  <c:v>0</c:v>
                </c:pt>
                <c:pt idx="5787">
                  <c:v>0</c:v>
                </c:pt>
                <c:pt idx="5788">
                  <c:v>0</c:v>
                </c:pt>
                <c:pt idx="5789">
                  <c:v>0</c:v>
                </c:pt>
                <c:pt idx="5790">
                  <c:v>0</c:v>
                </c:pt>
                <c:pt idx="5791">
                  <c:v>0</c:v>
                </c:pt>
                <c:pt idx="5792">
                  <c:v>0</c:v>
                </c:pt>
                <c:pt idx="5793">
                  <c:v>0</c:v>
                </c:pt>
                <c:pt idx="5794">
                  <c:v>0</c:v>
                </c:pt>
                <c:pt idx="5795">
                  <c:v>0</c:v>
                </c:pt>
                <c:pt idx="5796">
                  <c:v>0</c:v>
                </c:pt>
                <c:pt idx="5797">
                  <c:v>0</c:v>
                </c:pt>
                <c:pt idx="5798">
                  <c:v>0</c:v>
                </c:pt>
                <c:pt idx="5799">
                  <c:v>0</c:v>
                </c:pt>
                <c:pt idx="5800">
                  <c:v>0</c:v>
                </c:pt>
                <c:pt idx="5801">
                  <c:v>0</c:v>
                </c:pt>
                <c:pt idx="5802">
                  <c:v>0</c:v>
                </c:pt>
                <c:pt idx="5803">
                  <c:v>0</c:v>
                </c:pt>
                <c:pt idx="5804">
                  <c:v>0</c:v>
                </c:pt>
                <c:pt idx="5805">
                  <c:v>0</c:v>
                </c:pt>
                <c:pt idx="5806">
                  <c:v>0</c:v>
                </c:pt>
                <c:pt idx="5807">
                  <c:v>0</c:v>
                </c:pt>
                <c:pt idx="5808">
                  <c:v>0</c:v>
                </c:pt>
                <c:pt idx="5809">
                  <c:v>0</c:v>
                </c:pt>
                <c:pt idx="5810">
                  <c:v>0</c:v>
                </c:pt>
                <c:pt idx="5811">
                  <c:v>0</c:v>
                </c:pt>
                <c:pt idx="5812">
                  <c:v>0</c:v>
                </c:pt>
                <c:pt idx="5813">
                  <c:v>0</c:v>
                </c:pt>
                <c:pt idx="5814">
                  <c:v>0</c:v>
                </c:pt>
                <c:pt idx="5815">
                  <c:v>0</c:v>
                </c:pt>
                <c:pt idx="5816">
                  <c:v>0</c:v>
                </c:pt>
                <c:pt idx="5817">
                  <c:v>0</c:v>
                </c:pt>
                <c:pt idx="5818">
                  <c:v>0</c:v>
                </c:pt>
                <c:pt idx="5819">
                  <c:v>0</c:v>
                </c:pt>
                <c:pt idx="5820">
                  <c:v>0</c:v>
                </c:pt>
                <c:pt idx="5821">
                  <c:v>0</c:v>
                </c:pt>
                <c:pt idx="5822">
                  <c:v>0</c:v>
                </c:pt>
                <c:pt idx="5823">
                  <c:v>0</c:v>
                </c:pt>
                <c:pt idx="5824">
                  <c:v>0</c:v>
                </c:pt>
                <c:pt idx="5825">
                  <c:v>0</c:v>
                </c:pt>
                <c:pt idx="5826">
                  <c:v>0</c:v>
                </c:pt>
                <c:pt idx="5827">
                  <c:v>0</c:v>
                </c:pt>
                <c:pt idx="5828">
                  <c:v>0</c:v>
                </c:pt>
                <c:pt idx="5829">
                  <c:v>0</c:v>
                </c:pt>
                <c:pt idx="5830">
                  <c:v>0</c:v>
                </c:pt>
                <c:pt idx="5831">
                  <c:v>0</c:v>
                </c:pt>
                <c:pt idx="5832">
                  <c:v>0</c:v>
                </c:pt>
                <c:pt idx="5833">
                  <c:v>0</c:v>
                </c:pt>
                <c:pt idx="5834">
                  <c:v>0</c:v>
                </c:pt>
                <c:pt idx="5835">
                  <c:v>0</c:v>
                </c:pt>
                <c:pt idx="5836">
                  <c:v>0</c:v>
                </c:pt>
                <c:pt idx="5837">
                  <c:v>0</c:v>
                </c:pt>
                <c:pt idx="5838">
                  <c:v>0</c:v>
                </c:pt>
                <c:pt idx="5839">
                  <c:v>0</c:v>
                </c:pt>
                <c:pt idx="5840">
                  <c:v>0</c:v>
                </c:pt>
                <c:pt idx="5841">
                  <c:v>0</c:v>
                </c:pt>
                <c:pt idx="5842">
                  <c:v>0</c:v>
                </c:pt>
                <c:pt idx="5843">
                  <c:v>0</c:v>
                </c:pt>
                <c:pt idx="5844">
                  <c:v>0</c:v>
                </c:pt>
                <c:pt idx="5845">
                  <c:v>0</c:v>
                </c:pt>
                <c:pt idx="5846">
                  <c:v>0</c:v>
                </c:pt>
                <c:pt idx="5847">
                  <c:v>0</c:v>
                </c:pt>
                <c:pt idx="5848">
                  <c:v>0</c:v>
                </c:pt>
                <c:pt idx="5849">
                  <c:v>0</c:v>
                </c:pt>
                <c:pt idx="5850">
                  <c:v>0</c:v>
                </c:pt>
                <c:pt idx="5851">
                  <c:v>0</c:v>
                </c:pt>
                <c:pt idx="5852">
                  <c:v>0</c:v>
                </c:pt>
                <c:pt idx="5853">
                  <c:v>0</c:v>
                </c:pt>
                <c:pt idx="5854">
                  <c:v>0</c:v>
                </c:pt>
                <c:pt idx="5855">
                  <c:v>0</c:v>
                </c:pt>
                <c:pt idx="5856">
                  <c:v>0</c:v>
                </c:pt>
                <c:pt idx="5857">
                  <c:v>0</c:v>
                </c:pt>
                <c:pt idx="5858">
                  <c:v>0</c:v>
                </c:pt>
                <c:pt idx="5859">
                  <c:v>0</c:v>
                </c:pt>
                <c:pt idx="5860">
                  <c:v>0</c:v>
                </c:pt>
                <c:pt idx="5861">
                  <c:v>0</c:v>
                </c:pt>
                <c:pt idx="5862">
                  <c:v>0</c:v>
                </c:pt>
                <c:pt idx="5863">
                  <c:v>0</c:v>
                </c:pt>
                <c:pt idx="5864">
                  <c:v>0</c:v>
                </c:pt>
                <c:pt idx="5865">
                  <c:v>0</c:v>
                </c:pt>
                <c:pt idx="5866">
                  <c:v>0</c:v>
                </c:pt>
                <c:pt idx="5867">
                  <c:v>0</c:v>
                </c:pt>
                <c:pt idx="5868">
                  <c:v>0</c:v>
                </c:pt>
                <c:pt idx="5869">
                  <c:v>0</c:v>
                </c:pt>
                <c:pt idx="5870">
                  <c:v>0</c:v>
                </c:pt>
                <c:pt idx="5871">
                  <c:v>0</c:v>
                </c:pt>
                <c:pt idx="5872">
                  <c:v>0</c:v>
                </c:pt>
                <c:pt idx="5873">
                  <c:v>0</c:v>
                </c:pt>
                <c:pt idx="5874">
                  <c:v>0</c:v>
                </c:pt>
                <c:pt idx="5875">
                  <c:v>0</c:v>
                </c:pt>
                <c:pt idx="5876">
                  <c:v>0</c:v>
                </c:pt>
                <c:pt idx="5877">
                  <c:v>0</c:v>
                </c:pt>
                <c:pt idx="5878">
                  <c:v>0</c:v>
                </c:pt>
                <c:pt idx="5879">
                  <c:v>0</c:v>
                </c:pt>
                <c:pt idx="5880">
                  <c:v>0</c:v>
                </c:pt>
                <c:pt idx="5881">
                  <c:v>0</c:v>
                </c:pt>
                <c:pt idx="5882">
                  <c:v>0</c:v>
                </c:pt>
                <c:pt idx="5883">
                  <c:v>0</c:v>
                </c:pt>
                <c:pt idx="5884">
                  <c:v>0</c:v>
                </c:pt>
                <c:pt idx="5885">
                  <c:v>0</c:v>
                </c:pt>
                <c:pt idx="5886">
                  <c:v>0</c:v>
                </c:pt>
                <c:pt idx="5887">
                  <c:v>0</c:v>
                </c:pt>
                <c:pt idx="5888">
                  <c:v>0</c:v>
                </c:pt>
                <c:pt idx="5889">
                  <c:v>0</c:v>
                </c:pt>
                <c:pt idx="5890">
                  <c:v>0</c:v>
                </c:pt>
                <c:pt idx="5891">
                  <c:v>0</c:v>
                </c:pt>
                <c:pt idx="5892">
                  <c:v>0</c:v>
                </c:pt>
                <c:pt idx="5893">
                  <c:v>0</c:v>
                </c:pt>
                <c:pt idx="5894">
                  <c:v>0</c:v>
                </c:pt>
                <c:pt idx="5895">
                  <c:v>0</c:v>
                </c:pt>
                <c:pt idx="5896">
                  <c:v>0</c:v>
                </c:pt>
                <c:pt idx="5897">
                  <c:v>0</c:v>
                </c:pt>
                <c:pt idx="5898">
                  <c:v>0</c:v>
                </c:pt>
                <c:pt idx="5899">
                  <c:v>0</c:v>
                </c:pt>
                <c:pt idx="5900">
                  <c:v>0</c:v>
                </c:pt>
                <c:pt idx="5901">
                  <c:v>0</c:v>
                </c:pt>
                <c:pt idx="5902">
                  <c:v>0</c:v>
                </c:pt>
                <c:pt idx="5903">
                  <c:v>0</c:v>
                </c:pt>
                <c:pt idx="5904">
                  <c:v>0</c:v>
                </c:pt>
                <c:pt idx="5905">
                  <c:v>0</c:v>
                </c:pt>
                <c:pt idx="5906">
                  <c:v>0</c:v>
                </c:pt>
                <c:pt idx="5907">
                  <c:v>0</c:v>
                </c:pt>
                <c:pt idx="5908">
                  <c:v>0</c:v>
                </c:pt>
                <c:pt idx="5909">
                  <c:v>0</c:v>
                </c:pt>
                <c:pt idx="5910">
                  <c:v>0</c:v>
                </c:pt>
                <c:pt idx="5911">
                  <c:v>0</c:v>
                </c:pt>
                <c:pt idx="5912">
                  <c:v>0</c:v>
                </c:pt>
                <c:pt idx="5913">
                  <c:v>0</c:v>
                </c:pt>
                <c:pt idx="5914">
                  <c:v>0</c:v>
                </c:pt>
                <c:pt idx="5915">
                  <c:v>0</c:v>
                </c:pt>
                <c:pt idx="5916">
                  <c:v>0</c:v>
                </c:pt>
                <c:pt idx="5917">
                  <c:v>0</c:v>
                </c:pt>
                <c:pt idx="5918">
                  <c:v>0</c:v>
                </c:pt>
                <c:pt idx="5919">
                  <c:v>0</c:v>
                </c:pt>
                <c:pt idx="5920">
                  <c:v>0</c:v>
                </c:pt>
                <c:pt idx="5921">
                  <c:v>0</c:v>
                </c:pt>
                <c:pt idx="5922">
                  <c:v>0</c:v>
                </c:pt>
                <c:pt idx="5923">
                  <c:v>0</c:v>
                </c:pt>
                <c:pt idx="5924">
                  <c:v>0</c:v>
                </c:pt>
                <c:pt idx="5925">
                  <c:v>0</c:v>
                </c:pt>
                <c:pt idx="5926">
                  <c:v>0</c:v>
                </c:pt>
                <c:pt idx="5927">
                  <c:v>0</c:v>
                </c:pt>
                <c:pt idx="5928">
                  <c:v>0</c:v>
                </c:pt>
                <c:pt idx="5929">
                  <c:v>0</c:v>
                </c:pt>
                <c:pt idx="5930">
                  <c:v>0</c:v>
                </c:pt>
                <c:pt idx="5931">
                  <c:v>0</c:v>
                </c:pt>
                <c:pt idx="5932">
                  <c:v>0</c:v>
                </c:pt>
                <c:pt idx="5933">
                  <c:v>0</c:v>
                </c:pt>
                <c:pt idx="5934">
                  <c:v>0</c:v>
                </c:pt>
                <c:pt idx="5935">
                  <c:v>0</c:v>
                </c:pt>
                <c:pt idx="5936">
                  <c:v>0</c:v>
                </c:pt>
                <c:pt idx="5937">
                  <c:v>0</c:v>
                </c:pt>
                <c:pt idx="5938">
                  <c:v>0</c:v>
                </c:pt>
                <c:pt idx="5939">
                  <c:v>0</c:v>
                </c:pt>
                <c:pt idx="5940">
                  <c:v>0</c:v>
                </c:pt>
                <c:pt idx="5941">
                  <c:v>0</c:v>
                </c:pt>
                <c:pt idx="5942">
                  <c:v>0</c:v>
                </c:pt>
                <c:pt idx="5943">
                  <c:v>0</c:v>
                </c:pt>
                <c:pt idx="5944">
                  <c:v>0</c:v>
                </c:pt>
                <c:pt idx="5945">
                  <c:v>0</c:v>
                </c:pt>
                <c:pt idx="5946">
                  <c:v>0</c:v>
                </c:pt>
                <c:pt idx="5947">
                  <c:v>0</c:v>
                </c:pt>
                <c:pt idx="5948">
                  <c:v>0</c:v>
                </c:pt>
                <c:pt idx="5949">
                  <c:v>0</c:v>
                </c:pt>
                <c:pt idx="5950">
                  <c:v>0</c:v>
                </c:pt>
                <c:pt idx="5951">
                  <c:v>0</c:v>
                </c:pt>
                <c:pt idx="5952">
                  <c:v>0</c:v>
                </c:pt>
                <c:pt idx="5953">
                  <c:v>0</c:v>
                </c:pt>
                <c:pt idx="5954">
                  <c:v>0</c:v>
                </c:pt>
                <c:pt idx="5955">
                  <c:v>0</c:v>
                </c:pt>
                <c:pt idx="5956">
                  <c:v>0</c:v>
                </c:pt>
                <c:pt idx="5957">
                  <c:v>0</c:v>
                </c:pt>
                <c:pt idx="5958">
                  <c:v>0</c:v>
                </c:pt>
                <c:pt idx="5959">
                  <c:v>0</c:v>
                </c:pt>
                <c:pt idx="5960">
                  <c:v>0</c:v>
                </c:pt>
                <c:pt idx="5961">
                  <c:v>0</c:v>
                </c:pt>
                <c:pt idx="5962">
                  <c:v>0</c:v>
                </c:pt>
                <c:pt idx="5963">
                  <c:v>0</c:v>
                </c:pt>
                <c:pt idx="5964">
                  <c:v>0</c:v>
                </c:pt>
                <c:pt idx="5965">
                  <c:v>0</c:v>
                </c:pt>
                <c:pt idx="5966">
                  <c:v>0</c:v>
                </c:pt>
                <c:pt idx="5967">
                  <c:v>0</c:v>
                </c:pt>
                <c:pt idx="5968">
                  <c:v>0</c:v>
                </c:pt>
                <c:pt idx="5969">
                  <c:v>0</c:v>
                </c:pt>
                <c:pt idx="5970">
                  <c:v>0</c:v>
                </c:pt>
                <c:pt idx="5971">
                  <c:v>0</c:v>
                </c:pt>
                <c:pt idx="5972">
                  <c:v>0</c:v>
                </c:pt>
                <c:pt idx="5973">
                  <c:v>0</c:v>
                </c:pt>
                <c:pt idx="5974">
                  <c:v>0</c:v>
                </c:pt>
                <c:pt idx="5975">
                  <c:v>0</c:v>
                </c:pt>
                <c:pt idx="5976">
                  <c:v>0</c:v>
                </c:pt>
                <c:pt idx="5977">
                  <c:v>0</c:v>
                </c:pt>
                <c:pt idx="5978">
                  <c:v>0</c:v>
                </c:pt>
                <c:pt idx="5979">
                  <c:v>0</c:v>
                </c:pt>
                <c:pt idx="5980">
                  <c:v>0</c:v>
                </c:pt>
                <c:pt idx="5981">
                  <c:v>0</c:v>
                </c:pt>
                <c:pt idx="5982">
                  <c:v>0</c:v>
                </c:pt>
                <c:pt idx="5983">
                  <c:v>0</c:v>
                </c:pt>
                <c:pt idx="5984">
                  <c:v>0</c:v>
                </c:pt>
                <c:pt idx="5985">
                  <c:v>0</c:v>
                </c:pt>
                <c:pt idx="5986">
                  <c:v>0</c:v>
                </c:pt>
                <c:pt idx="5987">
                  <c:v>0</c:v>
                </c:pt>
                <c:pt idx="5988">
                  <c:v>0</c:v>
                </c:pt>
                <c:pt idx="5989">
                  <c:v>0</c:v>
                </c:pt>
                <c:pt idx="5990">
                  <c:v>0</c:v>
                </c:pt>
                <c:pt idx="5991">
                  <c:v>0</c:v>
                </c:pt>
                <c:pt idx="5992">
                  <c:v>0</c:v>
                </c:pt>
                <c:pt idx="5993">
                  <c:v>0</c:v>
                </c:pt>
                <c:pt idx="5994">
                  <c:v>0</c:v>
                </c:pt>
                <c:pt idx="5995">
                  <c:v>0</c:v>
                </c:pt>
                <c:pt idx="5996">
                  <c:v>0</c:v>
                </c:pt>
                <c:pt idx="5997">
                  <c:v>0</c:v>
                </c:pt>
                <c:pt idx="5998">
                  <c:v>0</c:v>
                </c:pt>
                <c:pt idx="5999">
                  <c:v>0</c:v>
                </c:pt>
                <c:pt idx="6000">
                  <c:v>0</c:v>
                </c:pt>
                <c:pt idx="6001">
                  <c:v>0</c:v>
                </c:pt>
                <c:pt idx="6002">
                  <c:v>0</c:v>
                </c:pt>
                <c:pt idx="6003">
                  <c:v>0</c:v>
                </c:pt>
                <c:pt idx="6004">
                  <c:v>0</c:v>
                </c:pt>
                <c:pt idx="6005">
                  <c:v>0</c:v>
                </c:pt>
                <c:pt idx="6006">
                  <c:v>0</c:v>
                </c:pt>
                <c:pt idx="6007">
                  <c:v>0</c:v>
                </c:pt>
                <c:pt idx="6008">
                  <c:v>0</c:v>
                </c:pt>
                <c:pt idx="6009">
                  <c:v>0</c:v>
                </c:pt>
                <c:pt idx="6010">
                  <c:v>0</c:v>
                </c:pt>
                <c:pt idx="6011">
                  <c:v>0</c:v>
                </c:pt>
                <c:pt idx="6012">
                  <c:v>0</c:v>
                </c:pt>
                <c:pt idx="6013">
                  <c:v>0</c:v>
                </c:pt>
                <c:pt idx="6014">
                  <c:v>0</c:v>
                </c:pt>
                <c:pt idx="6015">
                  <c:v>0</c:v>
                </c:pt>
                <c:pt idx="6016">
                  <c:v>0</c:v>
                </c:pt>
                <c:pt idx="6017">
                  <c:v>0</c:v>
                </c:pt>
                <c:pt idx="6018">
                  <c:v>0</c:v>
                </c:pt>
                <c:pt idx="6019">
                  <c:v>0</c:v>
                </c:pt>
                <c:pt idx="6020">
                  <c:v>0</c:v>
                </c:pt>
                <c:pt idx="6021">
                  <c:v>0</c:v>
                </c:pt>
                <c:pt idx="6022">
                  <c:v>0</c:v>
                </c:pt>
                <c:pt idx="6023">
                  <c:v>0</c:v>
                </c:pt>
                <c:pt idx="6024">
                  <c:v>0</c:v>
                </c:pt>
                <c:pt idx="6025">
                  <c:v>0</c:v>
                </c:pt>
                <c:pt idx="6026">
                  <c:v>0</c:v>
                </c:pt>
                <c:pt idx="6027">
                  <c:v>0</c:v>
                </c:pt>
                <c:pt idx="6028">
                  <c:v>0</c:v>
                </c:pt>
                <c:pt idx="6029">
                  <c:v>0</c:v>
                </c:pt>
                <c:pt idx="6030">
                  <c:v>0</c:v>
                </c:pt>
                <c:pt idx="6031">
                  <c:v>0</c:v>
                </c:pt>
                <c:pt idx="6032">
                  <c:v>0</c:v>
                </c:pt>
                <c:pt idx="6033">
                  <c:v>0</c:v>
                </c:pt>
                <c:pt idx="6034">
                  <c:v>0</c:v>
                </c:pt>
                <c:pt idx="6035">
                  <c:v>0</c:v>
                </c:pt>
                <c:pt idx="6036">
                  <c:v>0</c:v>
                </c:pt>
                <c:pt idx="6037">
                  <c:v>0</c:v>
                </c:pt>
                <c:pt idx="6038">
                  <c:v>0</c:v>
                </c:pt>
                <c:pt idx="6039">
                  <c:v>0</c:v>
                </c:pt>
                <c:pt idx="6040">
                  <c:v>0</c:v>
                </c:pt>
                <c:pt idx="6041">
                  <c:v>0</c:v>
                </c:pt>
                <c:pt idx="6042">
                  <c:v>0</c:v>
                </c:pt>
                <c:pt idx="6043">
                  <c:v>0</c:v>
                </c:pt>
                <c:pt idx="6044">
                  <c:v>0</c:v>
                </c:pt>
                <c:pt idx="6045">
                  <c:v>0</c:v>
                </c:pt>
                <c:pt idx="6046">
                  <c:v>0</c:v>
                </c:pt>
                <c:pt idx="6047">
                  <c:v>0</c:v>
                </c:pt>
                <c:pt idx="6048">
                  <c:v>0</c:v>
                </c:pt>
                <c:pt idx="6049">
                  <c:v>0</c:v>
                </c:pt>
                <c:pt idx="6050">
                  <c:v>0</c:v>
                </c:pt>
                <c:pt idx="6051">
                  <c:v>0</c:v>
                </c:pt>
                <c:pt idx="6052">
                  <c:v>0</c:v>
                </c:pt>
                <c:pt idx="6053">
                  <c:v>0</c:v>
                </c:pt>
                <c:pt idx="6054">
                  <c:v>0</c:v>
                </c:pt>
                <c:pt idx="6055">
                  <c:v>0</c:v>
                </c:pt>
                <c:pt idx="6056">
                  <c:v>0</c:v>
                </c:pt>
                <c:pt idx="6057">
                  <c:v>0</c:v>
                </c:pt>
                <c:pt idx="6058">
                  <c:v>0</c:v>
                </c:pt>
                <c:pt idx="6059">
                  <c:v>0</c:v>
                </c:pt>
                <c:pt idx="6060">
                  <c:v>0</c:v>
                </c:pt>
                <c:pt idx="6061">
                  <c:v>0</c:v>
                </c:pt>
                <c:pt idx="6062">
                  <c:v>0</c:v>
                </c:pt>
                <c:pt idx="6063">
                  <c:v>0</c:v>
                </c:pt>
                <c:pt idx="6064">
                  <c:v>0</c:v>
                </c:pt>
                <c:pt idx="6065">
                  <c:v>0</c:v>
                </c:pt>
                <c:pt idx="6066">
                  <c:v>0</c:v>
                </c:pt>
                <c:pt idx="6067">
                  <c:v>0</c:v>
                </c:pt>
                <c:pt idx="6068">
                  <c:v>0</c:v>
                </c:pt>
                <c:pt idx="6069">
                  <c:v>0</c:v>
                </c:pt>
                <c:pt idx="6070">
                  <c:v>0</c:v>
                </c:pt>
                <c:pt idx="6071">
                  <c:v>0</c:v>
                </c:pt>
                <c:pt idx="6072">
                  <c:v>0</c:v>
                </c:pt>
                <c:pt idx="6073">
                  <c:v>0</c:v>
                </c:pt>
                <c:pt idx="6074">
                  <c:v>0</c:v>
                </c:pt>
                <c:pt idx="6075">
                  <c:v>0</c:v>
                </c:pt>
                <c:pt idx="6076">
                  <c:v>0</c:v>
                </c:pt>
                <c:pt idx="6077">
                  <c:v>0</c:v>
                </c:pt>
                <c:pt idx="6078">
                  <c:v>0</c:v>
                </c:pt>
                <c:pt idx="6079">
                  <c:v>0</c:v>
                </c:pt>
                <c:pt idx="6080">
                  <c:v>0</c:v>
                </c:pt>
                <c:pt idx="6081">
                  <c:v>0</c:v>
                </c:pt>
                <c:pt idx="6082">
                  <c:v>0</c:v>
                </c:pt>
                <c:pt idx="6083">
                  <c:v>0</c:v>
                </c:pt>
                <c:pt idx="6084">
                  <c:v>0</c:v>
                </c:pt>
                <c:pt idx="6085">
                  <c:v>0</c:v>
                </c:pt>
                <c:pt idx="6086">
                  <c:v>0</c:v>
                </c:pt>
                <c:pt idx="6087">
                  <c:v>0</c:v>
                </c:pt>
                <c:pt idx="6088">
                  <c:v>0</c:v>
                </c:pt>
                <c:pt idx="6089">
                  <c:v>0</c:v>
                </c:pt>
                <c:pt idx="6090">
                  <c:v>0</c:v>
                </c:pt>
                <c:pt idx="6091">
                  <c:v>0</c:v>
                </c:pt>
                <c:pt idx="6092">
                  <c:v>0</c:v>
                </c:pt>
                <c:pt idx="6093">
                  <c:v>0</c:v>
                </c:pt>
                <c:pt idx="6094">
                  <c:v>0</c:v>
                </c:pt>
                <c:pt idx="6095">
                  <c:v>0</c:v>
                </c:pt>
                <c:pt idx="6096">
                  <c:v>0</c:v>
                </c:pt>
                <c:pt idx="6097">
                  <c:v>0</c:v>
                </c:pt>
                <c:pt idx="6098">
                  <c:v>0</c:v>
                </c:pt>
                <c:pt idx="6099">
                  <c:v>0</c:v>
                </c:pt>
                <c:pt idx="6100">
                  <c:v>0</c:v>
                </c:pt>
                <c:pt idx="6101">
                  <c:v>0</c:v>
                </c:pt>
                <c:pt idx="6102">
                  <c:v>0</c:v>
                </c:pt>
                <c:pt idx="6103">
                  <c:v>0</c:v>
                </c:pt>
                <c:pt idx="6104">
                  <c:v>0</c:v>
                </c:pt>
                <c:pt idx="6105">
                  <c:v>0</c:v>
                </c:pt>
                <c:pt idx="6106">
                  <c:v>0</c:v>
                </c:pt>
                <c:pt idx="6107">
                  <c:v>0</c:v>
                </c:pt>
                <c:pt idx="6108">
                  <c:v>0</c:v>
                </c:pt>
                <c:pt idx="6109">
                  <c:v>0</c:v>
                </c:pt>
                <c:pt idx="6110">
                  <c:v>0</c:v>
                </c:pt>
                <c:pt idx="6111">
                  <c:v>0</c:v>
                </c:pt>
                <c:pt idx="6112">
                  <c:v>0</c:v>
                </c:pt>
                <c:pt idx="6113">
                  <c:v>0</c:v>
                </c:pt>
                <c:pt idx="6114">
                  <c:v>0</c:v>
                </c:pt>
                <c:pt idx="6115">
                  <c:v>0</c:v>
                </c:pt>
                <c:pt idx="6116">
                  <c:v>0</c:v>
                </c:pt>
                <c:pt idx="6117">
                  <c:v>0</c:v>
                </c:pt>
                <c:pt idx="6118">
                  <c:v>0</c:v>
                </c:pt>
                <c:pt idx="6119">
                  <c:v>0</c:v>
                </c:pt>
                <c:pt idx="6120">
                  <c:v>0</c:v>
                </c:pt>
                <c:pt idx="6121">
                  <c:v>0</c:v>
                </c:pt>
                <c:pt idx="6122">
                  <c:v>0</c:v>
                </c:pt>
                <c:pt idx="6123">
                  <c:v>0</c:v>
                </c:pt>
                <c:pt idx="6124">
                  <c:v>0</c:v>
                </c:pt>
                <c:pt idx="6125">
                  <c:v>0</c:v>
                </c:pt>
                <c:pt idx="6126">
                  <c:v>0</c:v>
                </c:pt>
                <c:pt idx="6127">
                  <c:v>0</c:v>
                </c:pt>
                <c:pt idx="6128">
                  <c:v>0</c:v>
                </c:pt>
                <c:pt idx="6129">
                  <c:v>0</c:v>
                </c:pt>
                <c:pt idx="6130">
                  <c:v>0</c:v>
                </c:pt>
                <c:pt idx="6131">
                  <c:v>0</c:v>
                </c:pt>
                <c:pt idx="6132">
                  <c:v>0</c:v>
                </c:pt>
                <c:pt idx="6133">
                  <c:v>0</c:v>
                </c:pt>
                <c:pt idx="6134">
                  <c:v>0</c:v>
                </c:pt>
                <c:pt idx="6135">
                  <c:v>0</c:v>
                </c:pt>
                <c:pt idx="6136">
                  <c:v>0</c:v>
                </c:pt>
                <c:pt idx="6137">
                  <c:v>0</c:v>
                </c:pt>
                <c:pt idx="6138">
                  <c:v>0</c:v>
                </c:pt>
                <c:pt idx="6139">
                  <c:v>0</c:v>
                </c:pt>
                <c:pt idx="6140">
                  <c:v>0</c:v>
                </c:pt>
                <c:pt idx="6141">
                  <c:v>0</c:v>
                </c:pt>
                <c:pt idx="6142">
                  <c:v>0</c:v>
                </c:pt>
                <c:pt idx="6143">
                  <c:v>0</c:v>
                </c:pt>
                <c:pt idx="6144">
                  <c:v>0</c:v>
                </c:pt>
                <c:pt idx="6145">
                  <c:v>0</c:v>
                </c:pt>
                <c:pt idx="6146">
                  <c:v>0</c:v>
                </c:pt>
                <c:pt idx="6147">
                  <c:v>0</c:v>
                </c:pt>
                <c:pt idx="6148">
                  <c:v>0</c:v>
                </c:pt>
                <c:pt idx="6149">
                  <c:v>0</c:v>
                </c:pt>
                <c:pt idx="6150">
                  <c:v>0</c:v>
                </c:pt>
                <c:pt idx="6151">
                  <c:v>0</c:v>
                </c:pt>
                <c:pt idx="6152">
                  <c:v>0</c:v>
                </c:pt>
                <c:pt idx="6153">
                  <c:v>0</c:v>
                </c:pt>
                <c:pt idx="6154">
                  <c:v>0</c:v>
                </c:pt>
                <c:pt idx="6155">
                  <c:v>0</c:v>
                </c:pt>
                <c:pt idx="6156">
                  <c:v>0</c:v>
                </c:pt>
                <c:pt idx="6157">
                  <c:v>0</c:v>
                </c:pt>
                <c:pt idx="6158">
                  <c:v>0</c:v>
                </c:pt>
                <c:pt idx="6159">
                  <c:v>0</c:v>
                </c:pt>
                <c:pt idx="6160">
                  <c:v>0</c:v>
                </c:pt>
                <c:pt idx="6161">
                  <c:v>0</c:v>
                </c:pt>
                <c:pt idx="6162">
                  <c:v>0</c:v>
                </c:pt>
                <c:pt idx="6163">
                  <c:v>0</c:v>
                </c:pt>
                <c:pt idx="6164">
                  <c:v>0</c:v>
                </c:pt>
                <c:pt idx="6165">
                  <c:v>0</c:v>
                </c:pt>
                <c:pt idx="6166">
                  <c:v>0</c:v>
                </c:pt>
                <c:pt idx="6167">
                  <c:v>0</c:v>
                </c:pt>
                <c:pt idx="6168">
                  <c:v>0</c:v>
                </c:pt>
                <c:pt idx="6169">
                  <c:v>0</c:v>
                </c:pt>
                <c:pt idx="6170">
                  <c:v>0</c:v>
                </c:pt>
                <c:pt idx="6171">
                  <c:v>0</c:v>
                </c:pt>
                <c:pt idx="6172">
                  <c:v>0</c:v>
                </c:pt>
                <c:pt idx="6173">
                  <c:v>0</c:v>
                </c:pt>
                <c:pt idx="6174">
                  <c:v>0</c:v>
                </c:pt>
                <c:pt idx="6175">
                  <c:v>0</c:v>
                </c:pt>
                <c:pt idx="6176">
                  <c:v>0</c:v>
                </c:pt>
                <c:pt idx="6177">
                  <c:v>0</c:v>
                </c:pt>
                <c:pt idx="6178">
                  <c:v>0</c:v>
                </c:pt>
                <c:pt idx="6179">
                  <c:v>0</c:v>
                </c:pt>
                <c:pt idx="6180">
                  <c:v>0</c:v>
                </c:pt>
                <c:pt idx="6181">
                  <c:v>0</c:v>
                </c:pt>
                <c:pt idx="6182">
                  <c:v>0</c:v>
                </c:pt>
                <c:pt idx="6183">
                  <c:v>0</c:v>
                </c:pt>
                <c:pt idx="6184">
                  <c:v>0</c:v>
                </c:pt>
                <c:pt idx="6185">
                  <c:v>0</c:v>
                </c:pt>
                <c:pt idx="6186">
                  <c:v>0</c:v>
                </c:pt>
                <c:pt idx="6187">
                  <c:v>0</c:v>
                </c:pt>
                <c:pt idx="6188">
                  <c:v>0</c:v>
                </c:pt>
                <c:pt idx="6189">
                  <c:v>0</c:v>
                </c:pt>
                <c:pt idx="6190">
                  <c:v>0</c:v>
                </c:pt>
                <c:pt idx="6191">
                  <c:v>0</c:v>
                </c:pt>
                <c:pt idx="6192">
                  <c:v>0</c:v>
                </c:pt>
                <c:pt idx="6193">
                  <c:v>0</c:v>
                </c:pt>
                <c:pt idx="6194">
                  <c:v>0</c:v>
                </c:pt>
                <c:pt idx="6195">
                  <c:v>0</c:v>
                </c:pt>
                <c:pt idx="6196">
                  <c:v>0</c:v>
                </c:pt>
                <c:pt idx="6197">
                  <c:v>0</c:v>
                </c:pt>
                <c:pt idx="6198">
                  <c:v>0</c:v>
                </c:pt>
                <c:pt idx="6199">
                  <c:v>0</c:v>
                </c:pt>
                <c:pt idx="6200">
                  <c:v>0</c:v>
                </c:pt>
                <c:pt idx="6201">
                  <c:v>0</c:v>
                </c:pt>
                <c:pt idx="6202">
                  <c:v>0</c:v>
                </c:pt>
                <c:pt idx="6203">
                  <c:v>0</c:v>
                </c:pt>
                <c:pt idx="6204">
                  <c:v>0</c:v>
                </c:pt>
                <c:pt idx="6205">
                  <c:v>0</c:v>
                </c:pt>
                <c:pt idx="6206">
                  <c:v>0</c:v>
                </c:pt>
                <c:pt idx="6207">
                  <c:v>0</c:v>
                </c:pt>
                <c:pt idx="6208">
                  <c:v>0</c:v>
                </c:pt>
                <c:pt idx="6209">
                  <c:v>0</c:v>
                </c:pt>
                <c:pt idx="6210">
                  <c:v>0</c:v>
                </c:pt>
                <c:pt idx="6211">
                  <c:v>0</c:v>
                </c:pt>
                <c:pt idx="6212">
                  <c:v>0</c:v>
                </c:pt>
                <c:pt idx="6213">
                  <c:v>0</c:v>
                </c:pt>
                <c:pt idx="6214">
                  <c:v>0</c:v>
                </c:pt>
                <c:pt idx="6215">
                  <c:v>0</c:v>
                </c:pt>
                <c:pt idx="6216">
                  <c:v>0</c:v>
                </c:pt>
                <c:pt idx="6217">
                  <c:v>0</c:v>
                </c:pt>
                <c:pt idx="6218">
                  <c:v>0</c:v>
                </c:pt>
                <c:pt idx="6219">
                  <c:v>0</c:v>
                </c:pt>
                <c:pt idx="6220">
                  <c:v>0</c:v>
                </c:pt>
                <c:pt idx="6221">
                  <c:v>0</c:v>
                </c:pt>
                <c:pt idx="6222">
                  <c:v>0</c:v>
                </c:pt>
                <c:pt idx="6223">
                  <c:v>0</c:v>
                </c:pt>
                <c:pt idx="6224">
                  <c:v>0</c:v>
                </c:pt>
                <c:pt idx="6225">
                  <c:v>0</c:v>
                </c:pt>
                <c:pt idx="6226">
                  <c:v>0</c:v>
                </c:pt>
                <c:pt idx="6227">
                  <c:v>0</c:v>
                </c:pt>
                <c:pt idx="6228">
                  <c:v>0</c:v>
                </c:pt>
                <c:pt idx="6229">
                  <c:v>0</c:v>
                </c:pt>
                <c:pt idx="6230">
                  <c:v>0</c:v>
                </c:pt>
                <c:pt idx="6231">
                  <c:v>0</c:v>
                </c:pt>
                <c:pt idx="6232">
                  <c:v>0</c:v>
                </c:pt>
                <c:pt idx="6233">
                  <c:v>0</c:v>
                </c:pt>
                <c:pt idx="6234">
                  <c:v>0</c:v>
                </c:pt>
                <c:pt idx="6235">
                  <c:v>0</c:v>
                </c:pt>
                <c:pt idx="6236">
                  <c:v>0</c:v>
                </c:pt>
                <c:pt idx="6237">
                  <c:v>0</c:v>
                </c:pt>
                <c:pt idx="6238">
                  <c:v>0</c:v>
                </c:pt>
                <c:pt idx="6239">
                  <c:v>0</c:v>
                </c:pt>
                <c:pt idx="6240">
                  <c:v>0</c:v>
                </c:pt>
                <c:pt idx="6241">
                  <c:v>0</c:v>
                </c:pt>
                <c:pt idx="6242">
                  <c:v>0</c:v>
                </c:pt>
                <c:pt idx="6243">
                  <c:v>0</c:v>
                </c:pt>
                <c:pt idx="6244">
                  <c:v>0</c:v>
                </c:pt>
                <c:pt idx="6245">
                  <c:v>0</c:v>
                </c:pt>
                <c:pt idx="6246">
                  <c:v>0</c:v>
                </c:pt>
                <c:pt idx="6247">
                  <c:v>0</c:v>
                </c:pt>
                <c:pt idx="6248">
                  <c:v>0</c:v>
                </c:pt>
                <c:pt idx="6249">
                  <c:v>0</c:v>
                </c:pt>
                <c:pt idx="6250">
                  <c:v>0</c:v>
                </c:pt>
                <c:pt idx="6251">
                  <c:v>0</c:v>
                </c:pt>
                <c:pt idx="6252">
                  <c:v>0</c:v>
                </c:pt>
                <c:pt idx="6253">
                  <c:v>0</c:v>
                </c:pt>
                <c:pt idx="6254">
                  <c:v>0</c:v>
                </c:pt>
                <c:pt idx="6255">
                  <c:v>0</c:v>
                </c:pt>
                <c:pt idx="6256">
                  <c:v>0</c:v>
                </c:pt>
                <c:pt idx="6257">
                  <c:v>0</c:v>
                </c:pt>
                <c:pt idx="6258">
                  <c:v>0</c:v>
                </c:pt>
                <c:pt idx="6259">
                  <c:v>0</c:v>
                </c:pt>
                <c:pt idx="6260">
                  <c:v>0</c:v>
                </c:pt>
                <c:pt idx="6261">
                  <c:v>0</c:v>
                </c:pt>
                <c:pt idx="6262">
                  <c:v>0</c:v>
                </c:pt>
                <c:pt idx="6263">
                  <c:v>0</c:v>
                </c:pt>
                <c:pt idx="6264">
                  <c:v>0</c:v>
                </c:pt>
                <c:pt idx="6265">
                  <c:v>0</c:v>
                </c:pt>
                <c:pt idx="6266">
                  <c:v>0</c:v>
                </c:pt>
                <c:pt idx="6267">
                  <c:v>0</c:v>
                </c:pt>
                <c:pt idx="6268">
                  <c:v>0</c:v>
                </c:pt>
                <c:pt idx="6269">
                  <c:v>0</c:v>
                </c:pt>
                <c:pt idx="6270">
                  <c:v>0</c:v>
                </c:pt>
                <c:pt idx="6271">
                  <c:v>0</c:v>
                </c:pt>
                <c:pt idx="6272">
                  <c:v>0</c:v>
                </c:pt>
                <c:pt idx="6273">
                  <c:v>0</c:v>
                </c:pt>
                <c:pt idx="6274">
                  <c:v>0</c:v>
                </c:pt>
                <c:pt idx="6275">
                  <c:v>0</c:v>
                </c:pt>
                <c:pt idx="6276">
                  <c:v>0</c:v>
                </c:pt>
                <c:pt idx="6277">
                  <c:v>0</c:v>
                </c:pt>
                <c:pt idx="6278">
                  <c:v>0</c:v>
                </c:pt>
                <c:pt idx="6279">
                  <c:v>0</c:v>
                </c:pt>
                <c:pt idx="6280">
                  <c:v>0</c:v>
                </c:pt>
                <c:pt idx="6281">
                  <c:v>0</c:v>
                </c:pt>
                <c:pt idx="6282">
                  <c:v>0</c:v>
                </c:pt>
                <c:pt idx="6283">
                  <c:v>0</c:v>
                </c:pt>
                <c:pt idx="6284">
                  <c:v>0</c:v>
                </c:pt>
                <c:pt idx="6285">
                  <c:v>0</c:v>
                </c:pt>
                <c:pt idx="6286">
                  <c:v>0</c:v>
                </c:pt>
                <c:pt idx="6287">
                  <c:v>0</c:v>
                </c:pt>
                <c:pt idx="6288">
                  <c:v>0</c:v>
                </c:pt>
                <c:pt idx="6289">
                  <c:v>0</c:v>
                </c:pt>
                <c:pt idx="6290">
                  <c:v>0</c:v>
                </c:pt>
                <c:pt idx="6291">
                  <c:v>0</c:v>
                </c:pt>
                <c:pt idx="6292">
                  <c:v>0</c:v>
                </c:pt>
                <c:pt idx="6293">
                  <c:v>0</c:v>
                </c:pt>
                <c:pt idx="6294">
                  <c:v>0</c:v>
                </c:pt>
                <c:pt idx="6295">
                  <c:v>0</c:v>
                </c:pt>
                <c:pt idx="6296">
                  <c:v>0</c:v>
                </c:pt>
                <c:pt idx="6297">
                  <c:v>0</c:v>
                </c:pt>
                <c:pt idx="6298">
                  <c:v>0</c:v>
                </c:pt>
                <c:pt idx="6299">
                  <c:v>0</c:v>
                </c:pt>
                <c:pt idx="6300">
                  <c:v>0</c:v>
                </c:pt>
                <c:pt idx="6301">
                  <c:v>0</c:v>
                </c:pt>
                <c:pt idx="6302">
                  <c:v>0</c:v>
                </c:pt>
                <c:pt idx="6303">
                  <c:v>0</c:v>
                </c:pt>
                <c:pt idx="6304">
                  <c:v>0</c:v>
                </c:pt>
                <c:pt idx="6305">
                  <c:v>0</c:v>
                </c:pt>
                <c:pt idx="6306">
                  <c:v>0</c:v>
                </c:pt>
                <c:pt idx="6307">
                  <c:v>0</c:v>
                </c:pt>
                <c:pt idx="6308">
                  <c:v>0</c:v>
                </c:pt>
                <c:pt idx="6309">
                  <c:v>0</c:v>
                </c:pt>
                <c:pt idx="6310">
                  <c:v>0</c:v>
                </c:pt>
                <c:pt idx="6311">
                  <c:v>0</c:v>
                </c:pt>
                <c:pt idx="6312">
                  <c:v>0</c:v>
                </c:pt>
                <c:pt idx="6313">
                  <c:v>0</c:v>
                </c:pt>
                <c:pt idx="6314">
                  <c:v>0</c:v>
                </c:pt>
                <c:pt idx="6315">
                  <c:v>0</c:v>
                </c:pt>
                <c:pt idx="6316">
                  <c:v>0</c:v>
                </c:pt>
                <c:pt idx="6317">
                  <c:v>0</c:v>
                </c:pt>
                <c:pt idx="6318">
                  <c:v>0</c:v>
                </c:pt>
                <c:pt idx="6319">
                  <c:v>0</c:v>
                </c:pt>
                <c:pt idx="6320">
                  <c:v>0</c:v>
                </c:pt>
                <c:pt idx="6321">
                  <c:v>0</c:v>
                </c:pt>
                <c:pt idx="6322">
                  <c:v>0</c:v>
                </c:pt>
                <c:pt idx="6323">
                  <c:v>0</c:v>
                </c:pt>
                <c:pt idx="6324">
                  <c:v>0</c:v>
                </c:pt>
                <c:pt idx="6325">
                  <c:v>0</c:v>
                </c:pt>
                <c:pt idx="6326">
                  <c:v>0</c:v>
                </c:pt>
                <c:pt idx="6327">
                  <c:v>0</c:v>
                </c:pt>
                <c:pt idx="6328">
                  <c:v>0</c:v>
                </c:pt>
                <c:pt idx="6329">
                  <c:v>0</c:v>
                </c:pt>
                <c:pt idx="6330">
                  <c:v>0</c:v>
                </c:pt>
                <c:pt idx="6331">
                  <c:v>0</c:v>
                </c:pt>
                <c:pt idx="6332">
                  <c:v>0</c:v>
                </c:pt>
                <c:pt idx="6333">
                  <c:v>0</c:v>
                </c:pt>
                <c:pt idx="6334">
                  <c:v>0</c:v>
                </c:pt>
                <c:pt idx="6335">
                  <c:v>0</c:v>
                </c:pt>
                <c:pt idx="6336">
                  <c:v>0</c:v>
                </c:pt>
                <c:pt idx="6337">
                  <c:v>0</c:v>
                </c:pt>
                <c:pt idx="6338">
                  <c:v>0</c:v>
                </c:pt>
                <c:pt idx="6339">
                  <c:v>0</c:v>
                </c:pt>
                <c:pt idx="6340">
                  <c:v>0</c:v>
                </c:pt>
                <c:pt idx="6341">
                  <c:v>0</c:v>
                </c:pt>
                <c:pt idx="6342">
                  <c:v>0</c:v>
                </c:pt>
                <c:pt idx="6343">
                  <c:v>0</c:v>
                </c:pt>
                <c:pt idx="6344">
                  <c:v>0</c:v>
                </c:pt>
                <c:pt idx="6345">
                  <c:v>0</c:v>
                </c:pt>
                <c:pt idx="6346">
                  <c:v>0</c:v>
                </c:pt>
                <c:pt idx="6347">
                  <c:v>0</c:v>
                </c:pt>
                <c:pt idx="6348">
                  <c:v>0</c:v>
                </c:pt>
                <c:pt idx="6349">
                  <c:v>0</c:v>
                </c:pt>
                <c:pt idx="6350">
                  <c:v>0</c:v>
                </c:pt>
                <c:pt idx="6351">
                  <c:v>0</c:v>
                </c:pt>
                <c:pt idx="6352">
                  <c:v>0</c:v>
                </c:pt>
                <c:pt idx="6353">
                  <c:v>0</c:v>
                </c:pt>
                <c:pt idx="6354">
                  <c:v>0</c:v>
                </c:pt>
                <c:pt idx="6355">
                  <c:v>0</c:v>
                </c:pt>
                <c:pt idx="6356">
                  <c:v>0</c:v>
                </c:pt>
                <c:pt idx="6357">
                  <c:v>0</c:v>
                </c:pt>
                <c:pt idx="6358">
                  <c:v>0</c:v>
                </c:pt>
                <c:pt idx="6359">
                  <c:v>0</c:v>
                </c:pt>
                <c:pt idx="6360">
                  <c:v>0</c:v>
                </c:pt>
                <c:pt idx="6361">
                  <c:v>0</c:v>
                </c:pt>
                <c:pt idx="6362">
                  <c:v>0</c:v>
                </c:pt>
                <c:pt idx="6363">
                  <c:v>0</c:v>
                </c:pt>
                <c:pt idx="6364">
                  <c:v>0</c:v>
                </c:pt>
                <c:pt idx="6365">
                  <c:v>0</c:v>
                </c:pt>
                <c:pt idx="6366">
                  <c:v>0</c:v>
                </c:pt>
                <c:pt idx="6367">
                  <c:v>0</c:v>
                </c:pt>
                <c:pt idx="6368">
                  <c:v>0</c:v>
                </c:pt>
                <c:pt idx="6369">
                  <c:v>0</c:v>
                </c:pt>
                <c:pt idx="6370">
                  <c:v>0</c:v>
                </c:pt>
                <c:pt idx="6371">
                  <c:v>0</c:v>
                </c:pt>
                <c:pt idx="6372">
                  <c:v>0</c:v>
                </c:pt>
                <c:pt idx="6373">
                  <c:v>0</c:v>
                </c:pt>
                <c:pt idx="6374">
                  <c:v>0</c:v>
                </c:pt>
                <c:pt idx="6375">
                  <c:v>0</c:v>
                </c:pt>
                <c:pt idx="6376">
                  <c:v>0</c:v>
                </c:pt>
                <c:pt idx="6377">
                  <c:v>0</c:v>
                </c:pt>
                <c:pt idx="6378">
                  <c:v>0</c:v>
                </c:pt>
                <c:pt idx="6379">
                  <c:v>0</c:v>
                </c:pt>
                <c:pt idx="6380">
                  <c:v>0</c:v>
                </c:pt>
                <c:pt idx="6381">
                  <c:v>0</c:v>
                </c:pt>
                <c:pt idx="6382">
                  <c:v>0</c:v>
                </c:pt>
                <c:pt idx="6383">
                  <c:v>0</c:v>
                </c:pt>
                <c:pt idx="6384">
                  <c:v>0</c:v>
                </c:pt>
                <c:pt idx="6385">
                  <c:v>0</c:v>
                </c:pt>
                <c:pt idx="6386">
                  <c:v>0</c:v>
                </c:pt>
                <c:pt idx="6387">
                  <c:v>0</c:v>
                </c:pt>
                <c:pt idx="6388">
                  <c:v>0</c:v>
                </c:pt>
                <c:pt idx="6389">
                  <c:v>0</c:v>
                </c:pt>
                <c:pt idx="6390">
                  <c:v>0</c:v>
                </c:pt>
                <c:pt idx="6391">
                  <c:v>0</c:v>
                </c:pt>
                <c:pt idx="6392">
                  <c:v>0</c:v>
                </c:pt>
                <c:pt idx="6393">
                  <c:v>0</c:v>
                </c:pt>
                <c:pt idx="6394">
                  <c:v>0</c:v>
                </c:pt>
                <c:pt idx="6395">
                  <c:v>0</c:v>
                </c:pt>
                <c:pt idx="6396">
                  <c:v>0</c:v>
                </c:pt>
                <c:pt idx="6397">
                  <c:v>0</c:v>
                </c:pt>
                <c:pt idx="6398">
                  <c:v>0</c:v>
                </c:pt>
                <c:pt idx="6399">
                  <c:v>0</c:v>
                </c:pt>
                <c:pt idx="6400">
                  <c:v>0</c:v>
                </c:pt>
                <c:pt idx="6401">
                  <c:v>0</c:v>
                </c:pt>
                <c:pt idx="6402">
                  <c:v>0</c:v>
                </c:pt>
                <c:pt idx="6403">
                  <c:v>0</c:v>
                </c:pt>
                <c:pt idx="6404">
                  <c:v>0</c:v>
                </c:pt>
                <c:pt idx="6405">
                  <c:v>0</c:v>
                </c:pt>
                <c:pt idx="6406">
                  <c:v>0</c:v>
                </c:pt>
                <c:pt idx="6407">
                  <c:v>0</c:v>
                </c:pt>
                <c:pt idx="6408">
                  <c:v>0</c:v>
                </c:pt>
                <c:pt idx="6409">
                  <c:v>0</c:v>
                </c:pt>
                <c:pt idx="6410">
                  <c:v>0</c:v>
                </c:pt>
                <c:pt idx="6411">
                  <c:v>0</c:v>
                </c:pt>
                <c:pt idx="6412">
                  <c:v>0</c:v>
                </c:pt>
                <c:pt idx="6413">
                  <c:v>0</c:v>
                </c:pt>
                <c:pt idx="6414">
                  <c:v>0</c:v>
                </c:pt>
                <c:pt idx="6415">
                  <c:v>0</c:v>
                </c:pt>
                <c:pt idx="6416">
                  <c:v>0</c:v>
                </c:pt>
                <c:pt idx="6417">
                  <c:v>0</c:v>
                </c:pt>
                <c:pt idx="6418">
                  <c:v>0</c:v>
                </c:pt>
                <c:pt idx="6419">
                  <c:v>0</c:v>
                </c:pt>
                <c:pt idx="6420">
                  <c:v>0</c:v>
                </c:pt>
                <c:pt idx="6421">
                  <c:v>0</c:v>
                </c:pt>
                <c:pt idx="6422">
                  <c:v>0</c:v>
                </c:pt>
                <c:pt idx="6423">
                  <c:v>0</c:v>
                </c:pt>
                <c:pt idx="6424">
                  <c:v>0</c:v>
                </c:pt>
                <c:pt idx="6425">
                  <c:v>0</c:v>
                </c:pt>
                <c:pt idx="6426">
                  <c:v>0</c:v>
                </c:pt>
                <c:pt idx="6427">
                  <c:v>0</c:v>
                </c:pt>
                <c:pt idx="6428">
                  <c:v>0</c:v>
                </c:pt>
                <c:pt idx="6429">
                  <c:v>0</c:v>
                </c:pt>
                <c:pt idx="6430">
                  <c:v>0</c:v>
                </c:pt>
                <c:pt idx="6431">
                  <c:v>0</c:v>
                </c:pt>
                <c:pt idx="6432">
                  <c:v>0</c:v>
                </c:pt>
                <c:pt idx="6433">
                  <c:v>0</c:v>
                </c:pt>
                <c:pt idx="6434">
                  <c:v>0</c:v>
                </c:pt>
                <c:pt idx="6435">
                  <c:v>0</c:v>
                </c:pt>
                <c:pt idx="6436">
                  <c:v>0</c:v>
                </c:pt>
                <c:pt idx="6437">
                  <c:v>0</c:v>
                </c:pt>
                <c:pt idx="6438">
                  <c:v>0</c:v>
                </c:pt>
                <c:pt idx="6439">
                  <c:v>0</c:v>
                </c:pt>
                <c:pt idx="6440">
                  <c:v>0</c:v>
                </c:pt>
                <c:pt idx="6441">
                  <c:v>0</c:v>
                </c:pt>
                <c:pt idx="6442">
                  <c:v>0</c:v>
                </c:pt>
                <c:pt idx="6443">
                  <c:v>0</c:v>
                </c:pt>
                <c:pt idx="6444">
                  <c:v>0</c:v>
                </c:pt>
                <c:pt idx="6445">
                  <c:v>0</c:v>
                </c:pt>
                <c:pt idx="6446">
                  <c:v>0</c:v>
                </c:pt>
                <c:pt idx="6447">
                  <c:v>0</c:v>
                </c:pt>
                <c:pt idx="6448">
                  <c:v>0</c:v>
                </c:pt>
                <c:pt idx="6449">
                  <c:v>0</c:v>
                </c:pt>
                <c:pt idx="6450">
                  <c:v>0</c:v>
                </c:pt>
                <c:pt idx="6451">
                  <c:v>0</c:v>
                </c:pt>
                <c:pt idx="6452">
                  <c:v>0</c:v>
                </c:pt>
                <c:pt idx="6453">
                  <c:v>0</c:v>
                </c:pt>
                <c:pt idx="6454">
                  <c:v>0</c:v>
                </c:pt>
                <c:pt idx="6455">
                  <c:v>0</c:v>
                </c:pt>
                <c:pt idx="6456">
                  <c:v>0</c:v>
                </c:pt>
                <c:pt idx="6457">
                  <c:v>0</c:v>
                </c:pt>
                <c:pt idx="6458">
                  <c:v>0</c:v>
                </c:pt>
                <c:pt idx="6459">
                  <c:v>0</c:v>
                </c:pt>
                <c:pt idx="6460">
                  <c:v>0</c:v>
                </c:pt>
                <c:pt idx="6461">
                  <c:v>0</c:v>
                </c:pt>
                <c:pt idx="6462">
                  <c:v>0</c:v>
                </c:pt>
                <c:pt idx="6463">
                  <c:v>0</c:v>
                </c:pt>
                <c:pt idx="6464">
                  <c:v>0</c:v>
                </c:pt>
                <c:pt idx="6465">
                  <c:v>0</c:v>
                </c:pt>
                <c:pt idx="6466">
                  <c:v>0</c:v>
                </c:pt>
                <c:pt idx="6467">
                  <c:v>0</c:v>
                </c:pt>
                <c:pt idx="6468">
                  <c:v>0</c:v>
                </c:pt>
                <c:pt idx="6469">
                  <c:v>0</c:v>
                </c:pt>
                <c:pt idx="6470">
                  <c:v>0</c:v>
                </c:pt>
                <c:pt idx="6471">
                  <c:v>0</c:v>
                </c:pt>
                <c:pt idx="6472">
                  <c:v>0</c:v>
                </c:pt>
                <c:pt idx="6473">
                  <c:v>0</c:v>
                </c:pt>
                <c:pt idx="6474">
                  <c:v>0</c:v>
                </c:pt>
                <c:pt idx="6475">
                  <c:v>0</c:v>
                </c:pt>
                <c:pt idx="6476">
                  <c:v>0</c:v>
                </c:pt>
                <c:pt idx="6477">
                  <c:v>0</c:v>
                </c:pt>
                <c:pt idx="6478">
                  <c:v>0</c:v>
                </c:pt>
                <c:pt idx="6479">
                  <c:v>0</c:v>
                </c:pt>
                <c:pt idx="6480">
                  <c:v>0</c:v>
                </c:pt>
                <c:pt idx="6481">
                  <c:v>0</c:v>
                </c:pt>
                <c:pt idx="6482">
                  <c:v>0</c:v>
                </c:pt>
                <c:pt idx="6483">
                  <c:v>0</c:v>
                </c:pt>
                <c:pt idx="6484">
                  <c:v>0</c:v>
                </c:pt>
                <c:pt idx="6485">
                  <c:v>0</c:v>
                </c:pt>
                <c:pt idx="6486">
                  <c:v>0</c:v>
                </c:pt>
                <c:pt idx="6487">
                  <c:v>0</c:v>
                </c:pt>
                <c:pt idx="6488">
                  <c:v>0</c:v>
                </c:pt>
                <c:pt idx="6489">
                  <c:v>0</c:v>
                </c:pt>
                <c:pt idx="6490">
                  <c:v>0</c:v>
                </c:pt>
                <c:pt idx="6491">
                  <c:v>0</c:v>
                </c:pt>
                <c:pt idx="6492">
                  <c:v>0</c:v>
                </c:pt>
                <c:pt idx="6493">
                  <c:v>0</c:v>
                </c:pt>
                <c:pt idx="6494">
                  <c:v>0</c:v>
                </c:pt>
                <c:pt idx="6495">
                  <c:v>0</c:v>
                </c:pt>
                <c:pt idx="6496">
                  <c:v>0</c:v>
                </c:pt>
                <c:pt idx="6497">
                  <c:v>0</c:v>
                </c:pt>
                <c:pt idx="6498">
                  <c:v>0</c:v>
                </c:pt>
                <c:pt idx="6499">
                  <c:v>0</c:v>
                </c:pt>
                <c:pt idx="6500">
                  <c:v>0</c:v>
                </c:pt>
                <c:pt idx="6501">
                  <c:v>0</c:v>
                </c:pt>
                <c:pt idx="6502">
                  <c:v>0</c:v>
                </c:pt>
                <c:pt idx="6503">
                  <c:v>0</c:v>
                </c:pt>
                <c:pt idx="6504">
                  <c:v>0</c:v>
                </c:pt>
                <c:pt idx="6505">
                  <c:v>0</c:v>
                </c:pt>
                <c:pt idx="6506">
                  <c:v>0</c:v>
                </c:pt>
                <c:pt idx="6507">
                  <c:v>0</c:v>
                </c:pt>
                <c:pt idx="6508">
                  <c:v>0</c:v>
                </c:pt>
                <c:pt idx="6509">
                  <c:v>0</c:v>
                </c:pt>
                <c:pt idx="6510">
                  <c:v>0</c:v>
                </c:pt>
                <c:pt idx="6511">
                  <c:v>0</c:v>
                </c:pt>
                <c:pt idx="6512">
                  <c:v>0</c:v>
                </c:pt>
                <c:pt idx="6513">
                  <c:v>0</c:v>
                </c:pt>
                <c:pt idx="6514">
                  <c:v>0</c:v>
                </c:pt>
                <c:pt idx="6515">
                  <c:v>0</c:v>
                </c:pt>
                <c:pt idx="6516">
                  <c:v>0</c:v>
                </c:pt>
                <c:pt idx="6517">
                  <c:v>0</c:v>
                </c:pt>
                <c:pt idx="6518">
                  <c:v>0</c:v>
                </c:pt>
                <c:pt idx="6519">
                  <c:v>0</c:v>
                </c:pt>
                <c:pt idx="6520">
                  <c:v>0</c:v>
                </c:pt>
                <c:pt idx="6521">
                  <c:v>0</c:v>
                </c:pt>
                <c:pt idx="6522">
                  <c:v>0</c:v>
                </c:pt>
                <c:pt idx="6523">
                  <c:v>0</c:v>
                </c:pt>
                <c:pt idx="6524">
                  <c:v>0</c:v>
                </c:pt>
                <c:pt idx="6525">
                  <c:v>0</c:v>
                </c:pt>
                <c:pt idx="6526">
                  <c:v>0</c:v>
                </c:pt>
                <c:pt idx="6527">
                  <c:v>0</c:v>
                </c:pt>
                <c:pt idx="6528">
                  <c:v>0</c:v>
                </c:pt>
                <c:pt idx="6529">
                  <c:v>0</c:v>
                </c:pt>
                <c:pt idx="6530">
                  <c:v>0</c:v>
                </c:pt>
                <c:pt idx="6531">
                  <c:v>0</c:v>
                </c:pt>
                <c:pt idx="6532">
                  <c:v>0</c:v>
                </c:pt>
                <c:pt idx="6533">
                  <c:v>0</c:v>
                </c:pt>
                <c:pt idx="6534">
                  <c:v>0</c:v>
                </c:pt>
                <c:pt idx="6535">
                  <c:v>0</c:v>
                </c:pt>
                <c:pt idx="6536">
                  <c:v>0</c:v>
                </c:pt>
                <c:pt idx="6537">
                  <c:v>0</c:v>
                </c:pt>
                <c:pt idx="6538">
                  <c:v>0</c:v>
                </c:pt>
                <c:pt idx="6539">
                  <c:v>0</c:v>
                </c:pt>
                <c:pt idx="6540">
                  <c:v>0</c:v>
                </c:pt>
                <c:pt idx="6541">
                  <c:v>0</c:v>
                </c:pt>
                <c:pt idx="6542">
                  <c:v>0</c:v>
                </c:pt>
                <c:pt idx="6543">
                  <c:v>0</c:v>
                </c:pt>
                <c:pt idx="6544">
                  <c:v>0</c:v>
                </c:pt>
                <c:pt idx="6545">
                  <c:v>0</c:v>
                </c:pt>
                <c:pt idx="6546">
                  <c:v>0</c:v>
                </c:pt>
                <c:pt idx="6547">
                  <c:v>0</c:v>
                </c:pt>
                <c:pt idx="6548">
                  <c:v>0</c:v>
                </c:pt>
                <c:pt idx="6549">
                  <c:v>0</c:v>
                </c:pt>
                <c:pt idx="6550">
                  <c:v>0</c:v>
                </c:pt>
                <c:pt idx="6551">
                  <c:v>0</c:v>
                </c:pt>
                <c:pt idx="6552">
                  <c:v>0</c:v>
                </c:pt>
                <c:pt idx="6553">
                  <c:v>0</c:v>
                </c:pt>
                <c:pt idx="6554">
                  <c:v>0</c:v>
                </c:pt>
                <c:pt idx="6555">
                  <c:v>0</c:v>
                </c:pt>
                <c:pt idx="6556">
                  <c:v>0</c:v>
                </c:pt>
                <c:pt idx="6557">
                  <c:v>0</c:v>
                </c:pt>
                <c:pt idx="6558">
                  <c:v>0</c:v>
                </c:pt>
                <c:pt idx="6559">
                  <c:v>0</c:v>
                </c:pt>
                <c:pt idx="6560">
                  <c:v>0</c:v>
                </c:pt>
                <c:pt idx="6561">
                  <c:v>0</c:v>
                </c:pt>
                <c:pt idx="6562">
                  <c:v>0</c:v>
                </c:pt>
                <c:pt idx="6563">
                  <c:v>0</c:v>
                </c:pt>
                <c:pt idx="6564">
                  <c:v>0</c:v>
                </c:pt>
                <c:pt idx="6565">
                  <c:v>0</c:v>
                </c:pt>
                <c:pt idx="6566">
                  <c:v>0</c:v>
                </c:pt>
                <c:pt idx="6567">
                  <c:v>0</c:v>
                </c:pt>
                <c:pt idx="6568">
                  <c:v>0</c:v>
                </c:pt>
                <c:pt idx="6569">
                  <c:v>0</c:v>
                </c:pt>
                <c:pt idx="6570">
                  <c:v>0</c:v>
                </c:pt>
                <c:pt idx="6571">
                  <c:v>0</c:v>
                </c:pt>
                <c:pt idx="6572">
                  <c:v>0</c:v>
                </c:pt>
                <c:pt idx="6573">
                  <c:v>0</c:v>
                </c:pt>
                <c:pt idx="6574">
                  <c:v>0</c:v>
                </c:pt>
                <c:pt idx="6575">
                  <c:v>0</c:v>
                </c:pt>
                <c:pt idx="6576">
                  <c:v>0</c:v>
                </c:pt>
                <c:pt idx="6577">
                  <c:v>0</c:v>
                </c:pt>
                <c:pt idx="6578">
                  <c:v>0</c:v>
                </c:pt>
                <c:pt idx="6579">
                  <c:v>0</c:v>
                </c:pt>
                <c:pt idx="6580">
                  <c:v>0</c:v>
                </c:pt>
                <c:pt idx="6581">
                  <c:v>0</c:v>
                </c:pt>
                <c:pt idx="6582">
                  <c:v>0</c:v>
                </c:pt>
                <c:pt idx="6583">
                  <c:v>0</c:v>
                </c:pt>
                <c:pt idx="6584">
                  <c:v>0</c:v>
                </c:pt>
                <c:pt idx="6585">
                  <c:v>0</c:v>
                </c:pt>
                <c:pt idx="6586">
                  <c:v>0</c:v>
                </c:pt>
                <c:pt idx="6587">
                  <c:v>0</c:v>
                </c:pt>
                <c:pt idx="6588">
                  <c:v>0</c:v>
                </c:pt>
                <c:pt idx="6589">
                  <c:v>0</c:v>
                </c:pt>
                <c:pt idx="6590">
                  <c:v>0</c:v>
                </c:pt>
                <c:pt idx="6591">
                  <c:v>0</c:v>
                </c:pt>
                <c:pt idx="6592">
                  <c:v>0</c:v>
                </c:pt>
                <c:pt idx="6593">
                  <c:v>0</c:v>
                </c:pt>
                <c:pt idx="6594">
                  <c:v>0</c:v>
                </c:pt>
                <c:pt idx="6595">
                  <c:v>0</c:v>
                </c:pt>
                <c:pt idx="6596">
                  <c:v>0</c:v>
                </c:pt>
                <c:pt idx="6597">
                  <c:v>0</c:v>
                </c:pt>
                <c:pt idx="6598">
                  <c:v>0</c:v>
                </c:pt>
                <c:pt idx="6599">
                  <c:v>0</c:v>
                </c:pt>
                <c:pt idx="6600">
                  <c:v>0</c:v>
                </c:pt>
                <c:pt idx="6601">
                  <c:v>0</c:v>
                </c:pt>
                <c:pt idx="6602">
                  <c:v>0</c:v>
                </c:pt>
                <c:pt idx="6603">
                  <c:v>0</c:v>
                </c:pt>
                <c:pt idx="6604">
                  <c:v>0</c:v>
                </c:pt>
                <c:pt idx="6605">
                  <c:v>0</c:v>
                </c:pt>
                <c:pt idx="6606">
                  <c:v>0</c:v>
                </c:pt>
                <c:pt idx="6607">
                  <c:v>0</c:v>
                </c:pt>
                <c:pt idx="6608">
                  <c:v>0</c:v>
                </c:pt>
                <c:pt idx="6609">
                  <c:v>0</c:v>
                </c:pt>
                <c:pt idx="6610">
                  <c:v>0</c:v>
                </c:pt>
                <c:pt idx="6611">
                  <c:v>0</c:v>
                </c:pt>
                <c:pt idx="6612">
                  <c:v>0</c:v>
                </c:pt>
                <c:pt idx="6613">
                  <c:v>0</c:v>
                </c:pt>
                <c:pt idx="6614">
                  <c:v>0</c:v>
                </c:pt>
                <c:pt idx="6615">
                  <c:v>0</c:v>
                </c:pt>
                <c:pt idx="6616">
                  <c:v>0</c:v>
                </c:pt>
                <c:pt idx="6617">
                  <c:v>0</c:v>
                </c:pt>
                <c:pt idx="6618">
                  <c:v>0</c:v>
                </c:pt>
                <c:pt idx="6619">
                  <c:v>0</c:v>
                </c:pt>
                <c:pt idx="6620">
                  <c:v>0</c:v>
                </c:pt>
                <c:pt idx="6621">
                  <c:v>0</c:v>
                </c:pt>
                <c:pt idx="6622">
                  <c:v>0</c:v>
                </c:pt>
                <c:pt idx="6623">
                  <c:v>0</c:v>
                </c:pt>
                <c:pt idx="6624">
                  <c:v>0</c:v>
                </c:pt>
                <c:pt idx="6625">
                  <c:v>0</c:v>
                </c:pt>
                <c:pt idx="6626">
                  <c:v>0</c:v>
                </c:pt>
                <c:pt idx="6627">
                  <c:v>0</c:v>
                </c:pt>
                <c:pt idx="6628">
                  <c:v>0</c:v>
                </c:pt>
                <c:pt idx="6629">
                  <c:v>0</c:v>
                </c:pt>
                <c:pt idx="6630">
                  <c:v>0</c:v>
                </c:pt>
                <c:pt idx="6631">
                  <c:v>0</c:v>
                </c:pt>
                <c:pt idx="6632">
                  <c:v>0</c:v>
                </c:pt>
                <c:pt idx="6633">
                  <c:v>0</c:v>
                </c:pt>
                <c:pt idx="6634">
                  <c:v>0</c:v>
                </c:pt>
                <c:pt idx="6635">
                  <c:v>0</c:v>
                </c:pt>
                <c:pt idx="6636">
                  <c:v>0</c:v>
                </c:pt>
                <c:pt idx="6637">
                  <c:v>0</c:v>
                </c:pt>
                <c:pt idx="6638">
                  <c:v>0</c:v>
                </c:pt>
                <c:pt idx="6639">
                  <c:v>0</c:v>
                </c:pt>
                <c:pt idx="6640">
                  <c:v>0</c:v>
                </c:pt>
                <c:pt idx="6641">
                  <c:v>0</c:v>
                </c:pt>
                <c:pt idx="6642">
                  <c:v>0</c:v>
                </c:pt>
                <c:pt idx="6643">
                  <c:v>0</c:v>
                </c:pt>
                <c:pt idx="6644">
                  <c:v>0</c:v>
                </c:pt>
                <c:pt idx="6645">
                  <c:v>0</c:v>
                </c:pt>
                <c:pt idx="6646">
                  <c:v>0</c:v>
                </c:pt>
                <c:pt idx="6647">
                  <c:v>0</c:v>
                </c:pt>
                <c:pt idx="6648">
                  <c:v>0</c:v>
                </c:pt>
                <c:pt idx="6649">
                  <c:v>0</c:v>
                </c:pt>
                <c:pt idx="6650">
                  <c:v>0</c:v>
                </c:pt>
                <c:pt idx="6651">
                  <c:v>0</c:v>
                </c:pt>
                <c:pt idx="6652">
                  <c:v>0</c:v>
                </c:pt>
                <c:pt idx="6653">
                  <c:v>0</c:v>
                </c:pt>
                <c:pt idx="6654">
                  <c:v>0</c:v>
                </c:pt>
                <c:pt idx="6655">
                  <c:v>0</c:v>
                </c:pt>
                <c:pt idx="6656">
                  <c:v>0</c:v>
                </c:pt>
                <c:pt idx="6657">
                  <c:v>0</c:v>
                </c:pt>
                <c:pt idx="6658">
                  <c:v>0</c:v>
                </c:pt>
                <c:pt idx="6659">
                  <c:v>0</c:v>
                </c:pt>
                <c:pt idx="6660">
                  <c:v>0</c:v>
                </c:pt>
                <c:pt idx="6661">
                  <c:v>0</c:v>
                </c:pt>
                <c:pt idx="6662">
                  <c:v>0</c:v>
                </c:pt>
                <c:pt idx="6663">
                  <c:v>0</c:v>
                </c:pt>
                <c:pt idx="6664">
                  <c:v>0</c:v>
                </c:pt>
                <c:pt idx="6665">
                  <c:v>0</c:v>
                </c:pt>
                <c:pt idx="6666">
                  <c:v>0</c:v>
                </c:pt>
                <c:pt idx="6667">
                  <c:v>0</c:v>
                </c:pt>
                <c:pt idx="6668">
                  <c:v>0</c:v>
                </c:pt>
                <c:pt idx="6669">
                  <c:v>0</c:v>
                </c:pt>
                <c:pt idx="6670">
                  <c:v>0</c:v>
                </c:pt>
                <c:pt idx="6671">
                  <c:v>0</c:v>
                </c:pt>
                <c:pt idx="6672">
                  <c:v>0</c:v>
                </c:pt>
                <c:pt idx="6673">
                  <c:v>0</c:v>
                </c:pt>
                <c:pt idx="6674">
                  <c:v>0</c:v>
                </c:pt>
                <c:pt idx="6675">
                  <c:v>0</c:v>
                </c:pt>
                <c:pt idx="6676">
                  <c:v>0</c:v>
                </c:pt>
                <c:pt idx="6677">
                  <c:v>0</c:v>
                </c:pt>
                <c:pt idx="6678">
                  <c:v>0</c:v>
                </c:pt>
                <c:pt idx="6679">
                  <c:v>0</c:v>
                </c:pt>
                <c:pt idx="6680">
                  <c:v>0</c:v>
                </c:pt>
                <c:pt idx="6681">
                  <c:v>0</c:v>
                </c:pt>
                <c:pt idx="6682">
                  <c:v>0</c:v>
                </c:pt>
                <c:pt idx="6683">
                  <c:v>0</c:v>
                </c:pt>
                <c:pt idx="6684">
                  <c:v>0</c:v>
                </c:pt>
                <c:pt idx="6685">
                  <c:v>0</c:v>
                </c:pt>
                <c:pt idx="6686">
                  <c:v>0</c:v>
                </c:pt>
                <c:pt idx="6687">
                  <c:v>0</c:v>
                </c:pt>
                <c:pt idx="6688">
                  <c:v>0</c:v>
                </c:pt>
                <c:pt idx="6689">
                  <c:v>0</c:v>
                </c:pt>
                <c:pt idx="6690">
                  <c:v>0</c:v>
                </c:pt>
                <c:pt idx="6691">
                  <c:v>0</c:v>
                </c:pt>
                <c:pt idx="6692">
                  <c:v>0</c:v>
                </c:pt>
                <c:pt idx="6693">
                  <c:v>0</c:v>
                </c:pt>
                <c:pt idx="6694">
                  <c:v>0</c:v>
                </c:pt>
                <c:pt idx="6695">
                  <c:v>0</c:v>
                </c:pt>
                <c:pt idx="6696">
                  <c:v>0</c:v>
                </c:pt>
                <c:pt idx="6697">
                  <c:v>0</c:v>
                </c:pt>
                <c:pt idx="6698">
                  <c:v>0</c:v>
                </c:pt>
                <c:pt idx="6699">
                  <c:v>0</c:v>
                </c:pt>
                <c:pt idx="6700">
                  <c:v>0</c:v>
                </c:pt>
                <c:pt idx="6701">
                  <c:v>0</c:v>
                </c:pt>
                <c:pt idx="6702">
                  <c:v>0</c:v>
                </c:pt>
                <c:pt idx="6703">
                  <c:v>0</c:v>
                </c:pt>
                <c:pt idx="6704">
                  <c:v>0</c:v>
                </c:pt>
                <c:pt idx="6705">
                  <c:v>0</c:v>
                </c:pt>
                <c:pt idx="6706">
                  <c:v>0</c:v>
                </c:pt>
                <c:pt idx="6707">
                  <c:v>0</c:v>
                </c:pt>
                <c:pt idx="6708">
                  <c:v>0</c:v>
                </c:pt>
                <c:pt idx="6709">
                  <c:v>0</c:v>
                </c:pt>
                <c:pt idx="6710">
                  <c:v>0</c:v>
                </c:pt>
                <c:pt idx="6711">
                  <c:v>0</c:v>
                </c:pt>
                <c:pt idx="6712">
                  <c:v>0</c:v>
                </c:pt>
                <c:pt idx="6713">
                  <c:v>0</c:v>
                </c:pt>
                <c:pt idx="6714">
                  <c:v>0</c:v>
                </c:pt>
                <c:pt idx="6715">
                  <c:v>0</c:v>
                </c:pt>
                <c:pt idx="6716">
                  <c:v>0</c:v>
                </c:pt>
                <c:pt idx="6717">
                  <c:v>0</c:v>
                </c:pt>
                <c:pt idx="6718">
                  <c:v>0</c:v>
                </c:pt>
                <c:pt idx="6719">
                  <c:v>0</c:v>
                </c:pt>
                <c:pt idx="6720">
                  <c:v>0</c:v>
                </c:pt>
                <c:pt idx="6721">
                  <c:v>0</c:v>
                </c:pt>
                <c:pt idx="6722">
                  <c:v>0</c:v>
                </c:pt>
                <c:pt idx="6723">
                  <c:v>0</c:v>
                </c:pt>
                <c:pt idx="6724">
                  <c:v>0</c:v>
                </c:pt>
                <c:pt idx="6725">
                  <c:v>0</c:v>
                </c:pt>
                <c:pt idx="6726">
                  <c:v>0</c:v>
                </c:pt>
                <c:pt idx="6727">
                  <c:v>0</c:v>
                </c:pt>
                <c:pt idx="6728">
                  <c:v>0</c:v>
                </c:pt>
                <c:pt idx="6729">
                  <c:v>0</c:v>
                </c:pt>
                <c:pt idx="6730">
                  <c:v>0</c:v>
                </c:pt>
                <c:pt idx="6731">
                  <c:v>0</c:v>
                </c:pt>
                <c:pt idx="6732">
                  <c:v>0</c:v>
                </c:pt>
                <c:pt idx="6733">
                  <c:v>0</c:v>
                </c:pt>
                <c:pt idx="6734">
                  <c:v>0</c:v>
                </c:pt>
                <c:pt idx="6735">
                  <c:v>0</c:v>
                </c:pt>
                <c:pt idx="6736">
                  <c:v>0</c:v>
                </c:pt>
                <c:pt idx="6737">
                  <c:v>0</c:v>
                </c:pt>
                <c:pt idx="6738">
                  <c:v>0</c:v>
                </c:pt>
                <c:pt idx="6739">
                  <c:v>0</c:v>
                </c:pt>
                <c:pt idx="6740">
                  <c:v>0</c:v>
                </c:pt>
                <c:pt idx="6741">
                  <c:v>0</c:v>
                </c:pt>
                <c:pt idx="6742">
                  <c:v>0</c:v>
                </c:pt>
                <c:pt idx="6743">
                  <c:v>0</c:v>
                </c:pt>
                <c:pt idx="6744">
                  <c:v>0</c:v>
                </c:pt>
                <c:pt idx="6745">
                  <c:v>0</c:v>
                </c:pt>
                <c:pt idx="6746">
                  <c:v>0</c:v>
                </c:pt>
                <c:pt idx="6747">
                  <c:v>0</c:v>
                </c:pt>
                <c:pt idx="6748">
                  <c:v>0</c:v>
                </c:pt>
                <c:pt idx="6749">
                  <c:v>0</c:v>
                </c:pt>
                <c:pt idx="6750">
                  <c:v>0</c:v>
                </c:pt>
                <c:pt idx="6751">
                  <c:v>0</c:v>
                </c:pt>
                <c:pt idx="6752">
                  <c:v>0</c:v>
                </c:pt>
                <c:pt idx="6753">
                  <c:v>0</c:v>
                </c:pt>
                <c:pt idx="6754">
                  <c:v>0</c:v>
                </c:pt>
                <c:pt idx="6755">
                  <c:v>0</c:v>
                </c:pt>
                <c:pt idx="6756">
                  <c:v>0</c:v>
                </c:pt>
                <c:pt idx="6757">
                  <c:v>0</c:v>
                </c:pt>
                <c:pt idx="6758">
                  <c:v>0</c:v>
                </c:pt>
                <c:pt idx="6759">
                  <c:v>0</c:v>
                </c:pt>
                <c:pt idx="6760">
                  <c:v>0</c:v>
                </c:pt>
                <c:pt idx="6761">
                  <c:v>0</c:v>
                </c:pt>
                <c:pt idx="6762">
                  <c:v>0</c:v>
                </c:pt>
                <c:pt idx="6763">
                  <c:v>0</c:v>
                </c:pt>
                <c:pt idx="6764">
                  <c:v>0</c:v>
                </c:pt>
                <c:pt idx="6765">
                  <c:v>0</c:v>
                </c:pt>
                <c:pt idx="6766">
                  <c:v>0</c:v>
                </c:pt>
                <c:pt idx="6767">
                  <c:v>0</c:v>
                </c:pt>
                <c:pt idx="6768">
                  <c:v>0</c:v>
                </c:pt>
                <c:pt idx="6769">
                  <c:v>0</c:v>
                </c:pt>
                <c:pt idx="6770">
                  <c:v>0</c:v>
                </c:pt>
                <c:pt idx="6771">
                  <c:v>0</c:v>
                </c:pt>
                <c:pt idx="6772">
                  <c:v>0</c:v>
                </c:pt>
                <c:pt idx="6773">
                  <c:v>0</c:v>
                </c:pt>
                <c:pt idx="6774">
                  <c:v>0</c:v>
                </c:pt>
                <c:pt idx="6775">
                  <c:v>0</c:v>
                </c:pt>
                <c:pt idx="6776">
                  <c:v>0</c:v>
                </c:pt>
                <c:pt idx="6777">
                  <c:v>0</c:v>
                </c:pt>
                <c:pt idx="6778">
                  <c:v>0</c:v>
                </c:pt>
                <c:pt idx="6779">
                  <c:v>0</c:v>
                </c:pt>
                <c:pt idx="6780">
                  <c:v>0</c:v>
                </c:pt>
                <c:pt idx="6781">
                  <c:v>0</c:v>
                </c:pt>
                <c:pt idx="6782">
                  <c:v>0</c:v>
                </c:pt>
                <c:pt idx="6783">
                  <c:v>0</c:v>
                </c:pt>
                <c:pt idx="6784">
                  <c:v>0</c:v>
                </c:pt>
                <c:pt idx="6785">
                  <c:v>0</c:v>
                </c:pt>
                <c:pt idx="6786">
                  <c:v>0</c:v>
                </c:pt>
                <c:pt idx="6787">
                  <c:v>0</c:v>
                </c:pt>
                <c:pt idx="6788">
                  <c:v>0</c:v>
                </c:pt>
                <c:pt idx="6789">
                  <c:v>0</c:v>
                </c:pt>
                <c:pt idx="6790">
                  <c:v>0</c:v>
                </c:pt>
                <c:pt idx="6791">
                  <c:v>0</c:v>
                </c:pt>
                <c:pt idx="6792">
                  <c:v>0</c:v>
                </c:pt>
                <c:pt idx="6793">
                  <c:v>0</c:v>
                </c:pt>
                <c:pt idx="6794">
                  <c:v>0</c:v>
                </c:pt>
                <c:pt idx="6795">
                  <c:v>0</c:v>
                </c:pt>
                <c:pt idx="6796">
                  <c:v>0</c:v>
                </c:pt>
                <c:pt idx="6797">
                  <c:v>0</c:v>
                </c:pt>
                <c:pt idx="6798">
                  <c:v>0</c:v>
                </c:pt>
                <c:pt idx="6799">
                  <c:v>0</c:v>
                </c:pt>
                <c:pt idx="6800">
                  <c:v>0</c:v>
                </c:pt>
                <c:pt idx="6801">
                  <c:v>0</c:v>
                </c:pt>
                <c:pt idx="6802">
                  <c:v>0</c:v>
                </c:pt>
                <c:pt idx="6803">
                  <c:v>0</c:v>
                </c:pt>
                <c:pt idx="6804">
                  <c:v>0</c:v>
                </c:pt>
                <c:pt idx="6805">
                  <c:v>0</c:v>
                </c:pt>
                <c:pt idx="6806">
                  <c:v>0</c:v>
                </c:pt>
                <c:pt idx="6807">
                  <c:v>0</c:v>
                </c:pt>
                <c:pt idx="6808">
                  <c:v>0</c:v>
                </c:pt>
                <c:pt idx="6809">
                  <c:v>0</c:v>
                </c:pt>
                <c:pt idx="6810">
                  <c:v>0</c:v>
                </c:pt>
                <c:pt idx="6811">
                  <c:v>0</c:v>
                </c:pt>
                <c:pt idx="6812">
                  <c:v>0</c:v>
                </c:pt>
                <c:pt idx="6813">
                  <c:v>0</c:v>
                </c:pt>
                <c:pt idx="6814">
                  <c:v>0</c:v>
                </c:pt>
                <c:pt idx="6815">
                  <c:v>0</c:v>
                </c:pt>
                <c:pt idx="6816">
                  <c:v>0</c:v>
                </c:pt>
                <c:pt idx="6817">
                  <c:v>0</c:v>
                </c:pt>
                <c:pt idx="6818">
                  <c:v>0</c:v>
                </c:pt>
                <c:pt idx="6819">
                  <c:v>0</c:v>
                </c:pt>
                <c:pt idx="6820">
                  <c:v>0</c:v>
                </c:pt>
                <c:pt idx="6821">
                  <c:v>0</c:v>
                </c:pt>
                <c:pt idx="6822">
                  <c:v>0</c:v>
                </c:pt>
                <c:pt idx="6823">
                  <c:v>0</c:v>
                </c:pt>
                <c:pt idx="6824">
                  <c:v>0</c:v>
                </c:pt>
                <c:pt idx="6825">
                  <c:v>0</c:v>
                </c:pt>
                <c:pt idx="6826">
                  <c:v>0</c:v>
                </c:pt>
                <c:pt idx="6827">
                  <c:v>0</c:v>
                </c:pt>
                <c:pt idx="6828">
                  <c:v>0</c:v>
                </c:pt>
                <c:pt idx="6829">
                  <c:v>0</c:v>
                </c:pt>
                <c:pt idx="6830">
                  <c:v>0</c:v>
                </c:pt>
                <c:pt idx="6831">
                  <c:v>0</c:v>
                </c:pt>
                <c:pt idx="6832">
                  <c:v>0</c:v>
                </c:pt>
                <c:pt idx="6833">
                  <c:v>0</c:v>
                </c:pt>
                <c:pt idx="6834">
                  <c:v>0</c:v>
                </c:pt>
                <c:pt idx="6835">
                  <c:v>0</c:v>
                </c:pt>
                <c:pt idx="6836">
                  <c:v>0</c:v>
                </c:pt>
                <c:pt idx="6837">
                  <c:v>0</c:v>
                </c:pt>
                <c:pt idx="6838">
                  <c:v>0</c:v>
                </c:pt>
                <c:pt idx="6839">
                  <c:v>0</c:v>
                </c:pt>
                <c:pt idx="6840">
                  <c:v>0</c:v>
                </c:pt>
                <c:pt idx="6841">
                  <c:v>0</c:v>
                </c:pt>
                <c:pt idx="6842">
                  <c:v>0</c:v>
                </c:pt>
                <c:pt idx="6843">
                  <c:v>0</c:v>
                </c:pt>
                <c:pt idx="6844">
                  <c:v>0</c:v>
                </c:pt>
                <c:pt idx="6845">
                  <c:v>0</c:v>
                </c:pt>
                <c:pt idx="6846">
                  <c:v>0</c:v>
                </c:pt>
                <c:pt idx="6847">
                  <c:v>0</c:v>
                </c:pt>
                <c:pt idx="6848">
                  <c:v>0</c:v>
                </c:pt>
                <c:pt idx="6849">
                  <c:v>0</c:v>
                </c:pt>
                <c:pt idx="6850">
                  <c:v>0</c:v>
                </c:pt>
                <c:pt idx="6851">
                  <c:v>0</c:v>
                </c:pt>
                <c:pt idx="6852">
                  <c:v>0</c:v>
                </c:pt>
                <c:pt idx="6853">
                  <c:v>0</c:v>
                </c:pt>
                <c:pt idx="6854">
                  <c:v>0</c:v>
                </c:pt>
                <c:pt idx="6855">
                  <c:v>0</c:v>
                </c:pt>
                <c:pt idx="6856">
                  <c:v>0</c:v>
                </c:pt>
                <c:pt idx="6857">
                  <c:v>0</c:v>
                </c:pt>
                <c:pt idx="6858">
                  <c:v>0</c:v>
                </c:pt>
                <c:pt idx="6859">
                  <c:v>0</c:v>
                </c:pt>
                <c:pt idx="6860">
                  <c:v>0</c:v>
                </c:pt>
                <c:pt idx="6861">
                  <c:v>0</c:v>
                </c:pt>
                <c:pt idx="6862">
                  <c:v>0</c:v>
                </c:pt>
                <c:pt idx="6863">
                  <c:v>0</c:v>
                </c:pt>
                <c:pt idx="6864">
                  <c:v>0</c:v>
                </c:pt>
                <c:pt idx="6865">
                  <c:v>0</c:v>
                </c:pt>
                <c:pt idx="6866">
                  <c:v>0</c:v>
                </c:pt>
                <c:pt idx="6867">
                  <c:v>0</c:v>
                </c:pt>
                <c:pt idx="6868">
                  <c:v>0</c:v>
                </c:pt>
                <c:pt idx="6869">
                  <c:v>0</c:v>
                </c:pt>
                <c:pt idx="6870">
                  <c:v>0</c:v>
                </c:pt>
                <c:pt idx="6871">
                  <c:v>0</c:v>
                </c:pt>
                <c:pt idx="6872">
                  <c:v>0</c:v>
                </c:pt>
                <c:pt idx="6873">
                  <c:v>0</c:v>
                </c:pt>
                <c:pt idx="6874">
                  <c:v>0</c:v>
                </c:pt>
                <c:pt idx="6875">
                  <c:v>0</c:v>
                </c:pt>
                <c:pt idx="6876">
                  <c:v>0</c:v>
                </c:pt>
                <c:pt idx="6877">
                  <c:v>0</c:v>
                </c:pt>
                <c:pt idx="6878">
                  <c:v>0</c:v>
                </c:pt>
                <c:pt idx="6879">
                  <c:v>0</c:v>
                </c:pt>
                <c:pt idx="6880">
                  <c:v>0</c:v>
                </c:pt>
                <c:pt idx="6881">
                  <c:v>0</c:v>
                </c:pt>
                <c:pt idx="6882">
                  <c:v>0</c:v>
                </c:pt>
                <c:pt idx="6883">
                  <c:v>0</c:v>
                </c:pt>
                <c:pt idx="6884">
                  <c:v>0</c:v>
                </c:pt>
                <c:pt idx="6885">
                  <c:v>0</c:v>
                </c:pt>
                <c:pt idx="6886">
                  <c:v>0</c:v>
                </c:pt>
                <c:pt idx="6887">
                  <c:v>0</c:v>
                </c:pt>
                <c:pt idx="6888">
                  <c:v>0</c:v>
                </c:pt>
                <c:pt idx="6889">
                  <c:v>0</c:v>
                </c:pt>
                <c:pt idx="6890">
                  <c:v>0</c:v>
                </c:pt>
                <c:pt idx="6891">
                  <c:v>0</c:v>
                </c:pt>
                <c:pt idx="6892">
                  <c:v>0</c:v>
                </c:pt>
                <c:pt idx="6893">
                  <c:v>0</c:v>
                </c:pt>
                <c:pt idx="6894">
                  <c:v>0</c:v>
                </c:pt>
                <c:pt idx="6895">
                  <c:v>0</c:v>
                </c:pt>
                <c:pt idx="6896">
                  <c:v>0</c:v>
                </c:pt>
                <c:pt idx="6897">
                  <c:v>0</c:v>
                </c:pt>
                <c:pt idx="6898">
                  <c:v>0</c:v>
                </c:pt>
                <c:pt idx="6899">
                  <c:v>0</c:v>
                </c:pt>
                <c:pt idx="6900">
                  <c:v>0</c:v>
                </c:pt>
                <c:pt idx="6901">
                  <c:v>0</c:v>
                </c:pt>
                <c:pt idx="6902">
                  <c:v>0</c:v>
                </c:pt>
                <c:pt idx="6903">
                  <c:v>0</c:v>
                </c:pt>
                <c:pt idx="6904">
                  <c:v>0</c:v>
                </c:pt>
                <c:pt idx="6905">
                  <c:v>0</c:v>
                </c:pt>
                <c:pt idx="6906">
                  <c:v>0</c:v>
                </c:pt>
                <c:pt idx="6907">
                  <c:v>0</c:v>
                </c:pt>
                <c:pt idx="6908">
                  <c:v>0</c:v>
                </c:pt>
                <c:pt idx="6909">
                  <c:v>0</c:v>
                </c:pt>
                <c:pt idx="6910">
                  <c:v>0</c:v>
                </c:pt>
                <c:pt idx="6911">
                  <c:v>0</c:v>
                </c:pt>
                <c:pt idx="6912">
                  <c:v>0</c:v>
                </c:pt>
                <c:pt idx="6913">
                  <c:v>0</c:v>
                </c:pt>
                <c:pt idx="6914">
                  <c:v>0</c:v>
                </c:pt>
                <c:pt idx="6915">
                  <c:v>0</c:v>
                </c:pt>
                <c:pt idx="6916">
                  <c:v>0</c:v>
                </c:pt>
                <c:pt idx="6917">
                  <c:v>0</c:v>
                </c:pt>
                <c:pt idx="6918">
                  <c:v>0</c:v>
                </c:pt>
                <c:pt idx="6919">
                  <c:v>0</c:v>
                </c:pt>
                <c:pt idx="6920">
                  <c:v>0</c:v>
                </c:pt>
                <c:pt idx="6921">
                  <c:v>0</c:v>
                </c:pt>
                <c:pt idx="6922">
                  <c:v>0</c:v>
                </c:pt>
                <c:pt idx="6923">
                  <c:v>0</c:v>
                </c:pt>
                <c:pt idx="6924">
                  <c:v>0</c:v>
                </c:pt>
                <c:pt idx="6925">
                  <c:v>0</c:v>
                </c:pt>
                <c:pt idx="6926">
                  <c:v>0</c:v>
                </c:pt>
                <c:pt idx="6927">
                  <c:v>0</c:v>
                </c:pt>
                <c:pt idx="6928">
                  <c:v>0</c:v>
                </c:pt>
                <c:pt idx="6929">
                  <c:v>0</c:v>
                </c:pt>
                <c:pt idx="6930">
                  <c:v>0</c:v>
                </c:pt>
                <c:pt idx="6931">
                  <c:v>0</c:v>
                </c:pt>
                <c:pt idx="6932">
                  <c:v>0</c:v>
                </c:pt>
                <c:pt idx="6933">
                  <c:v>0</c:v>
                </c:pt>
                <c:pt idx="6934">
                  <c:v>0</c:v>
                </c:pt>
                <c:pt idx="6935">
                  <c:v>0</c:v>
                </c:pt>
                <c:pt idx="6936">
                  <c:v>0</c:v>
                </c:pt>
                <c:pt idx="6937">
                  <c:v>0</c:v>
                </c:pt>
                <c:pt idx="6938">
                  <c:v>0</c:v>
                </c:pt>
                <c:pt idx="6939">
                  <c:v>0</c:v>
                </c:pt>
                <c:pt idx="6940">
                  <c:v>0</c:v>
                </c:pt>
                <c:pt idx="6941">
                  <c:v>0</c:v>
                </c:pt>
                <c:pt idx="6942">
                  <c:v>0</c:v>
                </c:pt>
                <c:pt idx="6943">
                  <c:v>0</c:v>
                </c:pt>
                <c:pt idx="6944">
                  <c:v>0</c:v>
                </c:pt>
                <c:pt idx="6945">
                  <c:v>0</c:v>
                </c:pt>
                <c:pt idx="6946">
                  <c:v>0</c:v>
                </c:pt>
                <c:pt idx="6947">
                  <c:v>0</c:v>
                </c:pt>
                <c:pt idx="6948">
                  <c:v>0</c:v>
                </c:pt>
                <c:pt idx="6949">
                  <c:v>0</c:v>
                </c:pt>
                <c:pt idx="6950">
                  <c:v>0</c:v>
                </c:pt>
                <c:pt idx="6951">
                  <c:v>0</c:v>
                </c:pt>
                <c:pt idx="6952">
                  <c:v>0</c:v>
                </c:pt>
                <c:pt idx="6953">
                  <c:v>0</c:v>
                </c:pt>
                <c:pt idx="6954">
                  <c:v>0</c:v>
                </c:pt>
                <c:pt idx="6955">
                  <c:v>0</c:v>
                </c:pt>
                <c:pt idx="6956">
                  <c:v>0</c:v>
                </c:pt>
                <c:pt idx="6957">
                  <c:v>0</c:v>
                </c:pt>
                <c:pt idx="6958">
                  <c:v>0</c:v>
                </c:pt>
                <c:pt idx="6959">
                  <c:v>0</c:v>
                </c:pt>
                <c:pt idx="6960">
                  <c:v>0</c:v>
                </c:pt>
                <c:pt idx="6961">
                  <c:v>0</c:v>
                </c:pt>
                <c:pt idx="6962">
                  <c:v>0</c:v>
                </c:pt>
                <c:pt idx="6963">
                  <c:v>0</c:v>
                </c:pt>
                <c:pt idx="6964">
                  <c:v>0</c:v>
                </c:pt>
                <c:pt idx="6965">
                  <c:v>0</c:v>
                </c:pt>
                <c:pt idx="6966">
                  <c:v>0</c:v>
                </c:pt>
                <c:pt idx="6967">
                  <c:v>0</c:v>
                </c:pt>
                <c:pt idx="6968">
                  <c:v>0</c:v>
                </c:pt>
                <c:pt idx="6969">
                  <c:v>0</c:v>
                </c:pt>
                <c:pt idx="6970">
                  <c:v>0</c:v>
                </c:pt>
                <c:pt idx="6971">
                  <c:v>0</c:v>
                </c:pt>
                <c:pt idx="6972">
                  <c:v>0</c:v>
                </c:pt>
                <c:pt idx="6973">
                  <c:v>0</c:v>
                </c:pt>
                <c:pt idx="6974">
                  <c:v>0</c:v>
                </c:pt>
                <c:pt idx="6975">
                  <c:v>0</c:v>
                </c:pt>
                <c:pt idx="6976">
                  <c:v>0</c:v>
                </c:pt>
                <c:pt idx="6977">
                  <c:v>0</c:v>
                </c:pt>
                <c:pt idx="6978">
                  <c:v>0</c:v>
                </c:pt>
                <c:pt idx="6979">
                  <c:v>0</c:v>
                </c:pt>
                <c:pt idx="6980">
                  <c:v>0</c:v>
                </c:pt>
                <c:pt idx="6981">
                  <c:v>0</c:v>
                </c:pt>
                <c:pt idx="6982">
                  <c:v>0</c:v>
                </c:pt>
                <c:pt idx="6983">
                  <c:v>0</c:v>
                </c:pt>
                <c:pt idx="6984">
                  <c:v>0</c:v>
                </c:pt>
                <c:pt idx="6985">
                  <c:v>0</c:v>
                </c:pt>
                <c:pt idx="6986">
                  <c:v>0</c:v>
                </c:pt>
                <c:pt idx="6987">
                  <c:v>0</c:v>
                </c:pt>
                <c:pt idx="6988">
                  <c:v>0</c:v>
                </c:pt>
                <c:pt idx="6989">
                  <c:v>0</c:v>
                </c:pt>
                <c:pt idx="6990">
                  <c:v>0</c:v>
                </c:pt>
                <c:pt idx="6991">
                  <c:v>0</c:v>
                </c:pt>
                <c:pt idx="6992">
                  <c:v>0</c:v>
                </c:pt>
                <c:pt idx="6993">
                  <c:v>0</c:v>
                </c:pt>
                <c:pt idx="6994">
                  <c:v>0</c:v>
                </c:pt>
                <c:pt idx="6995">
                  <c:v>0</c:v>
                </c:pt>
                <c:pt idx="6996">
                  <c:v>0</c:v>
                </c:pt>
                <c:pt idx="6997">
                  <c:v>0</c:v>
                </c:pt>
                <c:pt idx="6998">
                  <c:v>0</c:v>
                </c:pt>
                <c:pt idx="6999">
                  <c:v>0</c:v>
                </c:pt>
                <c:pt idx="7000">
                  <c:v>0</c:v>
                </c:pt>
                <c:pt idx="7001">
                  <c:v>0</c:v>
                </c:pt>
                <c:pt idx="7002">
                  <c:v>0</c:v>
                </c:pt>
                <c:pt idx="7003">
                  <c:v>0</c:v>
                </c:pt>
                <c:pt idx="7004">
                  <c:v>0</c:v>
                </c:pt>
                <c:pt idx="7005">
                  <c:v>0</c:v>
                </c:pt>
                <c:pt idx="7006">
                  <c:v>0</c:v>
                </c:pt>
                <c:pt idx="7007">
                  <c:v>0</c:v>
                </c:pt>
                <c:pt idx="7008">
                  <c:v>0</c:v>
                </c:pt>
                <c:pt idx="7009">
                  <c:v>0</c:v>
                </c:pt>
                <c:pt idx="7010">
                  <c:v>0</c:v>
                </c:pt>
                <c:pt idx="7011">
                  <c:v>0</c:v>
                </c:pt>
                <c:pt idx="7012">
                  <c:v>0</c:v>
                </c:pt>
                <c:pt idx="7013">
                  <c:v>0</c:v>
                </c:pt>
                <c:pt idx="7014">
                  <c:v>0</c:v>
                </c:pt>
                <c:pt idx="7015">
                  <c:v>0</c:v>
                </c:pt>
                <c:pt idx="7016">
                  <c:v>0</c:v>
                </c:pt>
                <c:pt idx="7017">
                  <c:v>0</c:v>
                </c:pt>
                <c:pt idx="7018">
                  <c:v>0</c:v>
                </c:pt>
                <c:pt idx="7019">
                  <c:v>0</c:v>
                </c:pt>
                <c:pt idx="7020">
                  <c:v>0</c:v>
                </c:pt>
                <c:pt idx="7021">
                  <c:v>0</c:v>
                </c:pt>
                <c:pt idx="7022">
                  <c:v>0</c:v>
                </c:pt>
                <c:pt idx="7023">
                  <c:v>0</c:v>
                </c:pt>
                <c:pt idx="7024">
                  <c:v>0</c:v>
                </c:pt>
                <c:pt idx="7025">
                  <c:v>0</c:v>
                </c:pt>
                <c:pt idx="7026">
                  <c:v>0</c:v>
                </c:pt>
                <c:pt idx="7027">
                  <c:v>0</c:v>
                </c:pt>
                <c:pt idx="7028">
                  <c:v>0</c:v>
                </c:pt>
                <c:pt idx="7029">
                  <c:v>0</c:v>
                </c:pt>
                <c:pt idx="7030">
                  <c:v>0</c:v>
                </c:pt>
                <c:pt idx="7031">
                  <c:v>0</c:v>
                </c:pt>
                <c:pt idx="7032">
                  <c:v>0</c:v>
                </c:pt>
                <c:pt idx="7033">
                  <c:v>0</c:v>
                </c:pt>
                <c:pt idx="7034">
                  <c:v>0</c:v>
                </c:pt>
                <c:pt idx="7035">
                  <c:v>0</c:v>
                </c:pt>
                <c:pt idx="7036">
                  <c:v>0</c:v>
                </c:pt>
                <c:pt idx="7037">
                  <c:v>0</c:v>
                </c:pt>
                <c:pt idx="7038">
                  <c:v>0</c:v>
                </c:pt>
                <c:pt idx="7039">
                  <c:v>0</c:v>
                </c:pt>
                <c:pt idx="7040">
                  <c:v>0</c:v>
                </c:pt>
                <c:pt idx="7041">
                  <c:v>0</c:v>
                </c:pt>
                <c:pt idx="7042">
                  <c:v>0</c:v>
                </c:pt>
                <c:pt idx="7043">
                  <c:v>0</c:v>
                </c:pt>
                <c:pt idx="7044">
                  <c:v>0</c:v>
                </c:pt>
                <c:pt idx="7045">
                  <c:v>0</c:v>
                </c:pt>
                <c:pt idx="7046">
                  <c:v>0</c:v>
                </c:pt>
                <c:pt idx="7047">
                  <c:v>0</c:v>
                </c:pt>
                <c:pt idx="7048">
                  <c:v>0</c:v>
                </c:pt>
                <c:pt idx="7049">
                  <c:v>0</c:v>
                </c:pt>
                <c:pt idx="7050">
                  <c:v>0</c:v>
                </c:pt>
                <c:pt idx="7051">
                  <c:v>0</c:v>
                </c:pt>
                <c:pt idx="7052">
                  <c:v>0</c:v>
                </c:pt>
                <c:pt idx="7053">
                  <c:v>0</c:v>
                </c:pt>
                <c:pt idx="7054">
                  <c:v>0</c:v>
                </c:pt>
                <c:pt idx="7055">
                  <c:v>0</c:v>
                </c:pt>
                <c:pt idx="7056">
                  <c:v>0</c:v>
                </c:pt>
                <c:pt idx="7057">
                  <c:v>0</c:v>
                </c:pt>
                <c:pt idx="7058">
                  <c:v>0</c:v>
                </c:pt>
                <c:pt idx="7059">
                  <c:v>0</c:v>
                </c:pt>
                <c:pt idx="7060">
                  <c:v>0</c:v>
                </c:pt>
                <c:pt idx="7061">
                  <c:v>0</c:v>
                </c:pt>
                <c:pt idx="7062">
                  <c:v>0</c:v>
                </c:pt>
                <c:pt idx="7063">
                  <c:v>0</c:v>
                </c:pt>
                <c:pt idx="7064">
                  <c:v>0</c:v>
                </c:pt>
                <c:pt idx="7065">
                  <c:v>0</c:v>
                </c:pt>
                <c:pt idx="7066">
                  <c:v>0</c:v>
                </c:pt>
                <c:pt idx="7067">
                  <c:v>0</c:v>
                </c:pt>
                <c:pt idx="7068">
                  <c:v>0</c:v>
                </c:pt>
                <c:pt idx="7069">
                  <c:v>0</c:v>
                </c:pt>
                <c:pt idx="7070">
                  <c:v>0</c:v>
                </c:pt>
                <c:pt idx="7071">
                  <c:v>0</c:v>
                </c:pt>
                <c:pt idx="7072">
                  <c:v>0</c:v>
                </c:pt>
                <c:pt idx="7073">
                  <c:v>0</c:v>
                </c:pt>
                <c:pt idx="7074">
                  <c:v>0</c:v>
                </c:pt>
                <c:pt idx="7075">
                  <c:v>0</c:v>
                </c:pt>
                <c:pt idx="7076">
                  <c:v>0</c:v>
                </c:pt>
                <c:pt idx="7077">
                  <c:v>0</c:v>
                </c:pt>
                <c:pt idx="7078">
                  <c:v>0</c:v>
                </c:pt>
                <c:pt idx="7079">
                  <c:v>0</c:v>
                </c:pt>
                <c:pt idx="7080">
                  <c:v>0</c:v>
                </c:pt>
                <c:pt idx="7081">
                  <c:v>0</c:v>
                </c:pt>
                <c:pt idx="7082">
                  <c:v>0</c:v>
                </c:pt>
                <c:pt idx="7083">
                  <c:v>0</c:v>
                </c:pt>
                <c:pt idx="7084">
                  <c:v>0</c:v>
                </c:pt>
                <c:pt idx="7085">
                  <c:v>0</c:v>
                </c:pt>
                <c:pt idx="7086">
                  <c:v>0</c:v>
                </c:pt>
                <c:pt idx="7087">
                  <c:v>0</c:v>
                </c:pt>
                <c:pt idx="7088">
                  <c:v>0</c:v>
                </c:pt>
                <c:pt idx="7089">
                  <c:v>0</c:v>
                </c:pt>
                <c:pt idx="7090">
                  <c:v>0</c:v>
                </c:pt>
                <c:pt idx="7091">
                  <c:v>0</c:v>
                </c:pt>
                <c:pt idx="7092">
                  <c:v>0</c:v>
                </c:pt>
                <c:pt idx="7093">
                  <c:v>0</c:v>
                </c:pt>
                <c:pt idx="7094">
                  <c:v>0</c:v>
                </c:pt>
                <c:pt idx="7095">
                  <c:v>0</c:v>
                </c:pt>
                <c:pt idx="7096">
                  <c:v>0</c:v>
                </c:pt>
                <c:pt idx="7097">
                  <c:v>0</c:v>
                </c:pt>
                <c:pt idx="7098">
                  <c:v>0</c:v>
                </c:pt>
                <c:pt idx="7099">
                  <c:v>0</c:v>
                </c:pt>
                <c:pt idx="7100">
                  <c:v>0</c:v>
                </c:pt>
                <c:pt idx="7101">
                  <c:v>0</c:v>
                </c:pt>
                <c:pt idx="7102">
                  <c:v>0</c:v>
                </c:pt>
                <c:pt idx="7103">
                  <c:v>0</c:v>
                </c:pt>
                <c:pt idx="7104">
                  <c:v>0</c:v>
                </c:pt>
                <c:pt idx="7105">
                  <c:v>0</c:v>
                </c:pt>
                <c:pt idx="7106">
                  <c:v>0</c:v>
                </c:pt>
                <c:pt idx="7107">
                  <c:v>0</c:v>
                </c:pt>
                <c:pt idx="7108">
                  <c:v>0</c:v>
                </c:pt>
                <c:pt idx="7109">
                  <c:v>0</c:v>
                </c:pt>
                <c:pt idx="7110">
                  <c:v>0</c:v>
                </c:pt>
                <c:pt idx="7111">
                  <c:v>0</c:v>
                </c:pt>
                <c:pt idx="7112">
                  <c:v>0</c:v>
                </c:pt>
                <c:pt idx="7113">
                  <c:v>0</c:v>
                </c:pt>
                <c:pt idx="7114">
                  <c:v>0</c:v>
                </c:pt>
                <c:pt idx="7115">
                  <c:v>0</c:v>
                </c:pt>
                <c:pt idx="7116">
                  <c:v>0</c:v>
                </c:pt>
                <c:pt idx="7117">
                  <c:v>0</c:v>
                </c:pt>
                <c:pt idx="7118">
                  <c:v>0</c:v>
                </c:pt>
                <c:pt idx="7119">
                  <c:v>0</c:v>
                </c:pt>
                <c:pt idx="7120">
                  <c:v>0</c:v>
                </c:pt>
                <c:pt idx="7121">
                  <c:v>0</c:v>
                </c:pt>
                <c:pt idx="7122">
                  <c:v>0</c:v>
                </c:pt>
                <c:pt idx="7123">
                  <c:v>0</c:v>
                </c:pt>
                <c:pt idx="7124">
                  <c:v>0</c:v>
                </c:pt>
                <c:pt idx="7125">
                  <c:v>0</c:v>
                </c:pt>
                <c:pt idx="7126">
                  <c:v>0</c:v>
                </c:pt>
                <c:pt idx="7127">
                  <c:v>0</c:v>
                </c:pt>
                <c:pt idx="7128">
                  <c:v>0</c:v>
                </c:pt>
                <c:pt idx="7129">
                  <c:v>0</c:v>
                </c:pt>
                <c:pt idx="7130">
                  <c:v>0</c:v>
                </c:pt>
                <c:pt idx="7131">
                  <c:v>0</c:v>
                </c:pt>
                <c:pt idx="7132">
                  <c:v>0</c:v>
                </c:pt>
                <c:pt idx="7133">
                  <c:v>0</c:v>
                </c:pt>
                <c:pt idx="7134">
                  <c:v>0</c:v>
                </c:pt>
                <c:pt idx="7135">
                  <c:v>0</c:v>
                </c:pt>
                <c:pt idx="7136">
                  <c:v>0</c:v>
                </c:pt>
                <c:pt idx="7137">
                  <c:v>0</c:v>
                </c:pt>
                <c:pt idx="7138">
                  <c:v>0</c:v>
                </c:pt>
                <c:pt idx="7139">
                  <c:v>0</c:v>
                </c:pt>
                <c:pt idx="7140">
                  <c:v>0</c:v>
                </c:pt>
                <c:pt idx="7141">
                  <c:v>0</c:v>
                </c:pt>
                <c:pt idx="7142">
                  <c:v>0</c:v>
                </c:pt>
                <c:pt idx="7143">
                  <c:v>0</c:v>
                </c:pt>
                <c:pt idx="7144">
                  <c:v>0</c:v>
                </c:pt>
                <c:pt idx="7145">
                  <c:v>0</c:v>
                </c:pt>
                <c:pt idx="7146">
                  <c:v>0</c:v>
                </c:pt>
                <c:pt idx="7147">
                  <c:v>0</c:v>
                </c:pt>
                <c:pt idx="7148">
                  <c:v>0</c:v>
                </c:pt>
                <c:pt idx="7149">
                  <c:v>0</c:v>
                </c:pt>
                <c:pt idx="7150">
                  <c:v>0</c:v>
                </c:pt>
                <c:pt idx="7151">
                  <c:v>0</c:v>
                </c:pt>
                <c:pt idx="7152">
                  <c:v>0</c:v>
                </c:pt>
                <c:pt idx="7153">
                  <c:v>0</c:v>
                </c:pt>
                <c:pt idx="7154">
                  <c:v>0</c:v>
                </c:pt>
                <c:pt idx="7155">
                  <c:v>0</c:v>
                </c:pt>
                <c:pt idx="7156">
                  <c:v>0</c:v>
                </c:pt>
                <c:pt idx="7157">
                  <c:v>0</c:v>
                </c:pt>
                <c:pt idx="7158">
                  <c:v>0</c:v>
                </c:pt>
                <c:pt idx="7159">
                  <c:v>0</c:v>
                </c:pt>
                <c:pt idx="7160">
                  <c:v>0</c:v>
                </c:pt>
                <c:pt idx="7161">
                  <c:v>0</c:v>
                </c:pt>
                <c:pt idx="7162">
                  <c:v>0</c:v>
                </c:pt>
                <c:pt idx="7163">
                  <c:v>0</c:v>
                </c:pt>
                <c:pt idx="7164">
                  <c:v>0</c:v>
                </c:pt>
                <c:pt idx="7165">
                  <c:v>0</c:v>
                </c:pt>
                <c:pt idx="7166">
                  <c:v>0</c:v>
                </c:pt>
                <c:pt idx="7167">
                  <c:v>0</c:v>
                </c:pt>
                <c:pt idx="7168">
                  <c:v>0</c:v>
                </c:pt>
                <c:pt idx="7169">
                  <c:v>0</c:v>
                </c:pt>
                <c:pt idx="7170">
                  <c:v>0</c:v>
                </c:pt>
                <c:pt idx="7171">
                  <c:v>0</c:v>
                </c:pt>
                <c:pt idx="7172">
                  <c:v>0</c:v>
                </c:pt>
                <c:pt idx="7173">
                  <c:v>0</c:v>
                </c:pt>
                <c:pt idx="7174">
                  <c:v>0</c:v>
                </c:pt>
                <c:pt idx="7175">
                  <c:v>0</c:v>
                </c:pt>
                <c:pt idx="7176">
                  <c:v>0</c:v>
                </c:pt>
                <c:pt idx="7177">
                  <c:v>0</c:v>
                </c:pt>
                <c:pt idx="7178">
                  <c:v>0</c:v>
                </c:pt>
                <c:pt idx="7179">
                  <c:v>0</c:v>
                </c:pt>
                <c:pt idx="7180">
                  <c:v>0</c:v>
                </c:pt>
                <c:pt idx="7181">
                  <c:v>0</c:v>
                </c:pt>
                <c:pt idx="7182">
                  <c:v>0</c:v>
                </c:pt>
                <c:pt idx="7183">
                  <c:v>0</c:v>
                </c:pt>
                <c:pt idx="7184">
                  <c:v>0</c:v>
                </c:pt>
                <c:pt idx="7185">
                  <c:v>0</c:v>
                </c:pt>
                <c:pt idx="7186">
                  <c:v>0</c:v>
                </c:pt>
                <c:pt idx="7187">
                  <c:v>0</c:v>
                </c:pt>
                <c:pt idx="7188">
                  <c:v>0</c:v>
                </c:pt>
                <c:pt idx="7189">
                  <c:v>0</c:v>
                </c:pt>
                <c:pt idx="7190">
                  <c:v>0</c:v>
                </c:pt>
                <c:pt idx="7191">
                  <c:v>0</c:v>
                </c:pt>
                <c:pt idx="7192">
                  <c:v>0</c:v>
                </c:pt>
                <c:pt idx="7193">
                  <c:v>0</c:v>
                </c:pt>
                <c:pt idx="7194">
                  <c:v>0</c:v>
                </c:pt>
                <c:pt idx="7195">
                  <c:v>0</c:v>
                </c:pt>
                <c:pt idx="7196">
                  <c:v>0</c:v>
                </c:pt>
                <c:pt idx="7197">
                  <c:v>0</c:v>
                </c:pt>
                <c:pt idx="7198">
                  <c:v>0</c:v>
                </c:pt>
                <c:pt idx="7199">
                  <c:v>0</c:v>
                </c:pt>
                <c:pt idx="7200">
                  <c:v>0</c:v>
                </c:pt>
                <c:pt idx="7201">
                  <c:v>0</c:v>
                </c:pt>
                <c:pt idx="7202">
                  <c:v>0</c:v>
                </c:pt>
                <c:pt idx="7203">
                  <c:v>0</c:v>
                </c:pt>
                <c:pt idx="7204">
                  <c:v>0</c:v>
                </c:pt>
                <c:pt idx="7205">
                  <c:v>0</c:v>
                </c:pt>
                <c:pt idx="7206">
                  <c:v>0</c:v>
                </c:pt>
                <c:pt idx="7207">
                  <c:v>0</c:v>
                </c:pt>
                <c:pt idx="7208">
                  <c:v>0</c:v>
                </c:pt>
                <c:pt idx="7209">
                  <c:v>0</c:v>
                </c:pt>
                <c:pt idx="7210">
                  <c:v>0</c:v>
                </c:pt>
                <c:pt idx="7211">
                  <c:v>0</c:v>
                </c:pt>
                <c:pt idx="7212">
                  <c:v>0</c:v>
                </c:pt>
                <c:pt idx="7213">
                  <c:v>0</c:v>
                </c:pt>
                <c:pt idx="7214">
                  <c:v>0</c:v>
                </c:pt>
                <c:pt idx="7215">
                  <c:v>0</c:v>
                </c:pt>
                <c:pt idx="7216">
                  <c:v>0</c:v>
                </c:pt>
                <c:pt idx="7217">
                  <c:v>0</c:v>
                </c:pt>
                <c:pt idx="7218">
                  <c:v>0</c:v>
                </c:pt>
                <c:pt idx="7219">
                  <c:v>0</c:v>
                </c:pt>
                <c:pt idx="7220">
                  <c:v>0</c:v>
                </c:pt>
                <c:pt idx="7221">
                  <c:v>0</c:v>
                </c:pt>
                <c:pt idx="7222">
                  <c:v>0</c:v>
                </c:pt>
                <c:pt idx="7223">
                  <c:v>0</c:v>
                </c:pt>
                <c:pt idx="7224">
                  <c:v>0</c:v>
                </c:pt>
                <c:pt idx="7225">
                  <c:v>0</c:v>
                </c:pt>
                <c:pt idx="7226">
                  <c:v>0</c:v>
                </c:pt>
                <c:pt idx="7227">
                  <c:v>0</c:v>
                </c:pt>
                <c:pt idx="7228">
                  <c:v>0</c:v>
                </c:pt>
                <c:pt idx="7229">
                  <c:v>0</c:v>
                </c:pt>
                <c:pt idx="7230">
                  <c:v>0</c:v>
                </c:pt>
                <c:pt idx="7231">
                  <c:v>0</c:v>
                </c:pt>
                <c:pt idx="7232">
                  <c:v>0</c:v>
                </c:pt>
                <c:pt idx="7233">
                  <c:v>0</c:v>
                </c:pt>
                <c:pt idx="7234">
                  <c:v>0</c:v>
                </c:pt>
                <c:pt idx="7235">
                  <c:v>0</c:v>
                </c:pt>
                <c:pt idx="7236">
                  <c:v>0</c:v>
                </c:pt>
                <c:pt idx="7237">
                  <c:v>0</c:v>
                </c:pt>
                <c:pt idx="7238">
                  <c:v>0</c:v>
                </c:pt>
                <c:pt idx="7239">
                  <c:v>0</c:v>
                </c:pt>
                <c:pt idx="7240">
                  <c:v>0</c:v>
                </c:pt>
                <c:pt idx="7241">
                  <c:v>0</c:v>
                </c:pt>
                <c:pt idx="7242">
                  <c:v>0</c:v>
                </c:pt>
                <c:pt idx="7243">
                  <c:v>0</c:v>
                </c:pt>
                <c:pt idx="7244">
                  <c:v>0</c:v>
                </c:pt>
                <c:pt idx="7245">
                  <c:v>0</c:v>
                </c:pt>
                <c:pt idx="7246">
                  <c:v>0</c:v>
                </c:pt>
                <c:pt idx="7247">
                  <c:v>0</c:v>
                </c:pt>
                <c:pt idx="7248">
                  <c:v>0</c:v>
                </c:pt>
                <c:pt idx="7249">
                  <c:v>0</c:v>
                </c:pt>
                <c:pt idx="7250">
                  <c:v>0</c:v>
                </c:pt>
                <c:pt idx="7251">
                  <c:v>0</c:v>
                </c:pt>
                <c:pt idx="7252">
                  <c:v>0</c:v>
                </c:pt>
                <c:pt idx="7253">
                  <c:v>0</c:v>
                </c:pt>
                <c:pt idx="7254">
                  <c:v>0</c:v>
                </c:pt>
                <c:pt idx="7255">
                  <c:v>0</c:v>
                </c:pt>
                <c:pt idx="7256">
                  <c:v>0</c:v>
                </c:pt>
                <c:pt idx="7257">
                  <c:v>0</c:v>
                </c:pt>
                <c:pt idx="7258">
                  <c:v>0</c:v>
                </c:pt>
                <c:pt idx="7259">
                  <c:v>0</c:v>
                </c:pt>
                <c:pt idx="7260">
                  <c:v>0</c:v>
                </c:pt>
                <c:pt idx="7261">
                  <c:v>0</c:v>
                </c:pt>
                <c:pt idx="7262">
                  <c:v>0</c:v>
                </c:pt>
                <c:pt idx="7263">
                  <c:v>0</c:v>
                </c:pt>
                <c:pt idx="7264">
                  <c:v>0</c:v>
                </c:pt>
                <c:pt idx="7265">
                  <c:v>0</c:v>
                </c:pt>
                <c:pt idx="7266">
                  <c:v>0</c:v>
                </c:pt>
                <c:pt idx="7267">
                  <c:v>0</c:v>
                </c:pt>
                <c:pt idx="7268">
                  <c:v>0</c:v>
                </c:pt>
                <c:pt idx="7269">
                  <c:v>0</c:v>
                </c:pt>
                <c:pt idx="7270">
                  <c:v>0</c:v>
                </c:pt>
                <c:pt idx="7271">
                  <c:v>0</c:v>
                </c:pt>
                <c:pt idx="7272">
                  <c:v>0</c:v>
                </c:pt>
                <c:pt idx="7273">
                  <c:v>0</c:v>
                </c:pt>
                <c:pt idx="7274">
                  <c:v>0</c:v>
                </c:pt>
                <c:pt idx="7275">
                  <c:v>0</c:v>
                </c:pt>
                <c:pt idx="7276">
                  <c:v>0</c:v>
                </c:pt>
                <c:pt idx="7277">
                  <c:v>0</c:v>
                </c:pt>
                <c:pt idx="7278">
                  <c:v>0</c:v>
                </c:pt>
                <c:pt idx="7279">
                  <c:v>0</c:v>
                </c:pt>
                <c:pt idx="7280">
                  <c:v>0</c:v>
                </c:pt>
                <c:pt idx="7281">
                  <c:v>0</c:v>
                </c:pt>
                <c:pt idx="7282">
                  <c:v>0</c:v>
                </c:pt>
                <c:pt idx="7283">
                  <c:v>0</c:v>
                </c:pt>
                <c:pt idx="7284">
                  <c:v>0</c:v>
                </c:pt>
                <c:pt idx="7285">
                  <c:v>0</c:v>
                </c:pt>
                <c:pt idx="7286">
                  <c:v>0</c:v>
                </c:pt>
                <c:pt idx="7287">
                  <c:v>0</c:v>
                </c:pt>
                <c:pt idx="7288">
                  <c:v>0</c:v>
                </c:pt>
                <c:pt idx="7289">
                  <c:v>0</c:v>
                </c:pt>
                <c:pt idx="7290">
                  <c:v>0</c:v>
                </c:pt>
                <c:pt idx="7291">
                  <c:v>0</c:v>
                </c:pt>
                <c:pt idx="7292">
                  <c:v>0</c:v>
                </c:pt>
                <c:pt idx="7293">
                  <c:v>0</c:v>
                </c:pt>
                <c:pt idx="7294">
                  <c:v>0</c:v>
                </c:pt>
                <c:pt idx="7295">
                  <c:v>0</c:v>
                </c:pt>
                <c:pt idx="7296">
                  <c:v>0</c:v>
                </c:pt>
                <c:pt idx="7297">
                  <c:v>0</c:v>
                </c:pt>
                <c:pt idx="7298">
                  <c:v>0</c:v>
                </c:pt>
                <c:pt idx="7299">
                  <c:v>0</c:v>
                </c:pt>
                <c:pt idx="7300">
                  <c:v>0</c:v>
                </c:pt>
                <c:pt idx="7301">
                  <c:v>0</c:v>
                </c:pt>
                <c:pt idx="7302">
                  <c:v>0</c:v>
                </c:pt>
                <c:pt idx="7303">
                  <c:v>0</c:v>
                </c:pt>
                <c:pt idx="7304">
                  <c:v>0</c:v>
                </c:pt>
                <c:pt idx="7305">
                  <c:v>0</c:v>
                </c:pt>
                <c:pt idx="7306">
                  <c:v>0</c:v>
                </c:pt>
                <c:pt idx="7307">
                  <c:v>0</c:v>
                </c:pt>
                <c:pt idx="7308">
                  <c:v>0</c:v>
                </c:pt>
                <c:pt idx="7309">
                  <c:v>0</c:v>
                </c:pt>
                <c:pt idx="7310">
                  <c:v>0</c:v>
                </c:pt>
                <c:pt idx="7311">
                  <c:v>0</c:v>
                </c:pt>
                <c:pt idx="7312">
                  <c:v>0</c:v>
                </c:pt>
                <c:pt idx="7313">
                  <c:v>0</c:v>
                </c:pt>
                <c:pt idx="7314">
                  <c:v>0</c:v>
                </c:pt>
                <c:pt idx="7315">
                  <c:v>0</c:v>
                </c:pt>
                <c:pt idx="7316">
                  <c:v>0</c:v>
                </c:pt>
                <c:pt idx="7317">
                  <c:v>0</c:v>
                </c:pt>
                <c:pt idx="7318">
                  <c:v>0</c:v>
                </c:pt>
                <c:pt idx="7319">
                  <c:v>0</c:v>
                </c:pt>
                <c:pt idx="7320">
                  <c:v>0</c:v>
                </c:pt>
                <c:pt idx="7321">
                  <c:v>0</c:v>
                </c:pt>
                <c:pt idx="7322">
                  <c:v>0</c:v>
                </c:pt>
                <c:pt idx="7323">
                  <c:v>0</c:v>
                </c:pt>
                <c:pt idx="7324">
                  <c:v>0</c:v>
                </c:pt>
                <c:pt idx="7325">
                  <c:v>0</c:v>
                </c:pt>
                <c:pt idx="7326">
                  <c:v>0</c:v>
                </c:pt>
                <c:pt idx="7327">
                  <c:v>0</c:v>
                </c:pt>
                <c:pt idx="7328">
                  <c:v>0</c:v>
                </c:pt>
                <c:pt idx="7329">
                  <c:v>0</c:v>
                </c:pt>
                <c:pt idx="7330">
                  <c:v>0</c:v>
                </c:pt>
                <c:pt idx="7331">
                  <c:v>0</c:v>
                </c:pt>
                <c:pt idx="7332">
                  <c:v>0</c:v>
                </c:pt>
                <c:pt idx="7333">
                  <c:v>0</c:v>
                </c:pt>
                <c:pt idx="7334">
                  <c:v>0</c:v>
                </c:pt>
                <c:pt idx="7335">
                  <c:v>0</c:v>
                </c:pt>
                <c:pt idx="7336">
                  <c:v>0</c:v>
                </c:pt>
                <c:pt idx="7337">
                  <c:v>0</c:v>
                </c:pt>
                <c:pt idx="7338">
                  <c:v>0</c:v>
                </c:pt>
                <c:pt idx="7339">
                  <c:v>0</c:v>
                </c:pt>
                <c:pt idx="7340">
                  <c:v>0</c:v>
                </c:pt>
                <c:pt idx="7341">
                  <c:v>0</c:v>
                </c:pt>
                <c:pt idx="7342">
                  <c:v>0</c:v>
                </c:pt>
                <c:pt idx="7343">
                  <c:v>0</c:v>
                </c:pt>
                <c:pt idx="7344">
                  <c:v>0</c:v>
                </c:pt>
                <c:pt idx="7345">
                  <c:v>0</c:v>
                </c:pt>
                <c:pt idx="7346">
                  <c:v>0</c:v>
                </c:pt>
                <c:pt idx="7347">
                  <c:v>0</c:v>
                </c:pt>
                <c:pt idx="7348">
                  <c:v>0</c:v>
                </c:pt>
                <c:pt idx="7349">
                  <c:v>0</c:v>
                </c:pt>
                <c:pt idx="7350">
                  <c:v>0</c:v>
                </c:pt>
                <c:pt idx="7351">
                  <c:v>0</c:v>
                </c:pt>
                <c:pt idx="7352">
                  <c:v>0</c:v>
                </c:pt>
                <c:pt idx="7353">
                  <c:v>0</c:v>
                </c:pt>
                <c:pt idx="7354">
                  <c:v>0</c:v>
                </c:pt>
                <c:pt idx="7355">
                  <c:v>0</c:v>
                </c:pt>
                <c:pt idx="7356">
                  <c:v>0</c:v>
                </c:pt>
                <c:pt idx="7357">
                  <c:v>0</c:v>
                </c:pt>
                <c:pt idx="7358">
                  <c:v>0</c:v>
                </c:pt>
                <c:pt idx="7359">
                  <c:v>0</c:v>
                </c:pt>
                <c:pt idx="7360">
                  <c:v>0</c:v>
                </c:pt>
                <c:pt idx="7361">
                  <c:v>0</c:v>
                </c:pt>
                <c:pt idx="7362">
                  <c:v>0</c:v>
                </c:pt>
                <c:pt idx="7363">
                  <c:v>0</c:v>
                </c:pt>
                <c:pt idx="7364">
                  <c:v>0</c:v>
                </c:pt>
                <c:pt idx="7365">
                  <c:v>0</c:v>
                </c:pt>
                <c:pt idx="7366">
                  <c:v>0</c:v>
                </c:pt>
                <c:pt idx="7367">
                  <c:v>0</c:v>
                </c:pt>
                <c:pt idx="7368">
                  <c:v>0</c:v>
                </c:pt>
                <c:pt idx="7369">
                  <c:v>0</c:v>
                </c:pt>
                <c:pt idx="7370">
                  <c:v>0</c:v>
                </c:pt>
                <c:pt idx="7371">
                  <c:v>0</c:v>
                </c:pt>
                <c:pt idx="7372">
                  <c:v>0</c:v>
                </c:pt>
                <c:pt idx="7373">
                  <c:v>0</c:v>
                </c:pt>
                <c:pt idx="7374">
                  <c:v>0</c:v>
                </c:pt>
                <c:pt idx="7375">
                  <c:v>0</c:v>
                </c:pt>
                <c:pt idx="7376">
                  <c:v>0</c:v>
                </c:pt>
                <c:pt idx="7377">
                  <c:v>0</c:v>
                </c:pt>
                <c:pt idx="7378">
                  <c:v>0</c:v>
                </c:pt>
                <c:pt idx="7379">
                  <c:v>0</c:v>
                </c:pt>
                <c:pt idx="7380">
                  <c:v>0</c:v>
                </c:pt>
                <c:pt idx="7381">
                  <c:v>0</c:v>
                </c:pt>
                <c:pt idx="7382">
                  <c:v>0</c:v>
                </c:pt>
                <c:pt idx="7383">
                  <c:v>0</c:v>
                </c:pt>
                <c:pt idx="7384">
                  <c:v>0</c:v>
                </c:pt>
                <c:pt idx="7385">
                  <c:v>0</c:v>
                </c:pt>
                <c:pt idx="7386">
                  <c:v>0</c:v>
                </c:pt>
                <c:pt idx="7387">
                  <c:v>0</c:v>
                </c:pt>
                <c:pt idx="7388">
                  <c:v>0</c:v>
                </c:pt>
                <c:pt idx="7389">
                  <c:v>0</c:v>
                </c:pt>
                <c:pt idx="7390">
                  <c:v>0</c:v>
                </c:pt>
                <c:pt idx="7391">
                  <c:v>0</c:v>
                </c:pt>
                <c:pt idx="7392">
                  <c:v>0</c:v>
                </c:pt>
                <c:pt idx="7393">
                  <c:v>0</c:v>
                </c:pt>
                <c:pt idx="7394">
                  <c:v>0</c:v>
                </c:pt>
                <c:pt idx="7395">
                  <c:v>0</c:v>
                </c:pt>
                <c:pt idx="7396">
                  <c:v>0</c:v>
                </c:pt>
                <c:pt idx="7397">
                  <c:v>0</c:v>
                </c:pt>
                <c:pt idx="7398">
                  <c:v>0</c:v>
                </c:pt>
                <c:pt idx="7399">
                  <c:v>0</c:v>
                </c:pt>
                <c:pt idx="7400">
                  <c:v>0</c:v>
                </c:pt>
                <c:pt idx="7401">
                  <c:v>0</c:v>
                </c:pt>
                <c:pt idx="7402">
                  <c:v>0</c:v>
                </c:pt>
                <c:pt idx="7403">
                  <c:v>0</c:v>
                </c:pt>
                <c:pt idx="7404">
                  <c:v>0</c:v>
                </c:pt>
                <c:pt idx="7405">
                  <c:v>0</c:v>
                </c:pt>
                <c:pt idx="7406">
                  <c:v>0</c:v>
                </c:pt>
                <c:pt idx="7407">
                  <c:v>0</c:v>
                </c:pt>
                <c:pt idx="7408">
                  <c:v>0</c:v>
                </c:pt>
                <c:pt idx="7409">
                  <c:v>0</c:v>
                </c:pt>
                <c:pt idx="7410">
                  <c:v>0</c:v>
                </c:pt>
                <c:pt idx="7411">
                  <c:v>0</c:v>
                </c:pt>
                <c:pt idx="7412">
                  <c:v>0</c:v>
                </c:pt>
                <c:pt idx="7413">
                  <c:v>0</c:v>
                </c:pt>
                <c:pt idx="7414">
                  <c:v>0</c:v>
                </c:pt>
                <c:pt idx="7415">
                  <c:v>0</c:v>
                </c:pt>
                <c:pt idx="7416">
                  <c:v>0</c:v>
                </c:pt>
                <c:pt idx="7417">
                  <c:v>0</c:v>
                </c:pt>
                <c:pt idx="7418">
                  <c:v>0</c:v>
                </c:pt>
                <c:pt idx="7419">
                  <c:v>0</c:v>
                </c:pt>
                <c:pt idx="7420">
                  <c:v>0</c:v>
                </c:pt>
                <c:pt idx="7421">
                  <c:v>0</c:v>
                </c:pt>
                <c:pt idx="7422">
                  <c:v>0</c:v>
                </c:pt>
                <c:pt idx="7423">
                  <c:v>0</c:v>
                </c:pt>
                <c:pt idx="7424">
                  <c:v>0</c:v>
                </c:pt>
                <c:pt idx="7425">
                  <c:v>0</c:v>
                </c:pt>
                <c:pt idx="7426">
                  <c:v>0</c:v>
                </c:pt>
                <c:pt idx="7427">
                  <c:v>0</c:v>
                </c:pt>
                <c:pt idx="7428">
                  <c:v>0</c:v>
                </c:pt>
                <c:pt idx="7429">
                  <c:v>0</c:v>
                </c:pt>
                <c:pt idx="7430">
                  <c:v>0</c:v>
                </c:pt>
                <c:pt idx="7431">
                  <c:v>0</c:v>
                </c:pt>
                <c:pt idx="7432">
                  <c:v>0</c:v>
                </c:pt>
                <c:pt idx="7433">
                  <c:v>0</c:v>
                </c:pt>
                <c:pt idx="7434">
                  <c:v>0</c:v>
                </c:pt>
                <c:pt idx="7435">
                  <c:v>0</c:v>
                </c:pt>
                <c:pt idx="7436">
                  <c:v>0</c:v>
                </c:pt>
                <c:pt idx="7437">
                  <c:v>0</c:v>
                </c:pt>
                <c:pt idx="7438">
                  <c:v>0</c:v>
                </c:pt>
                <c:pt idx="7439">
                  <c:v>0</c:v>
                </c:pt>
                <c:pt idx="7440">
                  <c:v>0</c:v>
                </c:pt>
                <c:pt idx="7441">
                  <c:v>0</c:v>
                </c:pt>
                <c:pt idx="7442">
                  <c:v>0</c:v>
                </c:pt>
                <c:pt idx="7443">
                  <c:v>0</c:v>
                </c:pt>
                <c:pt idx="7444">
                  <c:v>0</c:v>
                </c:pt>
                <c:pt idx="7445">
                  <c:v>0</c:v>
                </c:pt>
                <c:pt idx="7446">
                  <c:v>0</c:v>
                </c:pt>
                <c:pt idx="7447">
                  <c:v>0</c:v>
                </c:pt>
                <c:pt idx="7448">
                  <c:v>0</c:v>
                </c:pt>
                <c:pt idx="7449">
                  <c:v>0</c:v>
                </c:pt>
                <c:pt idx="7450">
                  <c:v>0</c:v>
                </c:pt>
                <c:pt idx="7451">
                  <c:v>0</c:v>
                </c:pt>
                <c:pt idx="7452">
                  <c:v>0</c:v>
                </c:pt>
                <c:pt idx="7453">
                  <c:v>0</c:v>
                </c:pt>
                <c:pt idx="7454">
                  <c:v>0</c:v>
                </c:pt>
                <c:pt idx="7455">
                  <c:v>0</c:v>
                </c:pt>
                <c:pt idx="7456">
                  <c:v>0</c:v>
                </c:pt>
                <c:pt idx="7457">
                  <c:v>0</c:v>
                </c:pt>
                <c:pt idx="7458">
                  <c:v>0</c:v>
                </c:pt>
                <c:pt idx="7459">
                  <c:v>0</c:v>
                </c:pt>
                <c:pt idx="7460">
                  <c:v>0</c:v>
                </c:pt>
                <c:pt idx="7461">
                  <c:v>0</c:v>
                </c:pt>
                <c:pt idx="7462">
                  <c:v>0</c:v>
                </c:pt>
                <c:pt idx="7463">
                  <c:v>0</c:v>
                </c:pt>
                <c:pt idx="7464">
                  <c:v>0</c:v>
                </c:pt>
                <c:pt idx="7465">
                  <c:v>0</c:v>
                </c:pt>
                <c:pt idx="7466">
                  <c:v>0</c:v>
                </c:pt>
                <c:pt idx="7467">
                  <c:v>0</c:v>
                </c:pt>
                <c:pt idx="7468">
                  <c:v>0</c:v>
                </c:pt>
                <c:pt idx="7469">
                  <c:v>0</c:v>
                </c:pt>
                <c:pt idx="7470">
                  <c:v>0</c:v>
                </c:pt>
                <c:pt idx="7471">
                  <c:v>0</c:v>
                </c:pt>
                <c:pt idx="7472">
                  <c:v>0</c:v>
                </c:pt>
                <c:pt idx="7473">
                  <c:v>0</c:v>
                </c:pt>
                <c:pt idx="7474">
                  <c:v>0</c:v>
                </c:pt>
                <c:pt idx="7475">
                  <c:v>0</c:v>
                </c:pt>
                <c:pt idx="7476">
                  <c:v>0</c:v>
                </c:pt>
                <c:pt idx="7477">
                  <c:v>0</c:v>
                </c:pt>
                <c:pt idx="7478">
                  <c:v>0</c:v>
                </c:pt>
                <c:pt idx="7479">
                  <c:v>0</c:v>
                </c:pt>
                <c:pt idx="7480">
                  <c:v>0</c:v>
                </c:pt>
                <c:pt idx="7481">
                  <c:v>0</c:v>
                </c:pt>
                <c:pt idx="7482">
                  <c:v>0</c:v>
                </c:pt>
                <c:pt idx="7483">
                  <c:v>0</c:v>
                </c:pt>
                <c:pt idx="7484">
                  <c:v>0</c:v>
                </c:pt>
                <c:pt idx="7485">
                  <c:v>0</c:v>
                </c:pt>
                <c:pt idx="7486">
                  <c:v>0</c:v>
                </c:pt>
                <c:pt idx="7487">
                  <c:v>0</c:v>
                </c:pt>
                <c:pt idx="7488">
                  <c:v>0</c:v>
                </c:pt>
                <c:pt idx="7489">
                  <c:v>0</c:v>
                </c:pt>
                <c:pt idx="7490">
                  <c:v>0</c:v>
                </c:pt>
                <c:pt idx="7491">
                  <c:v>0</c:v>
                </c:pt>
                <c:pt idx="7492">
                  <c:v>0</c:v>
                </c:pt>
                <c:pt idx="7493">
                  <c:v>0</c:v>
                </c:pt>
                <c:pt idx="7494">
                  <c:v>0</c:v>
                </c:pt>
                <c:pt idx="7495">
                  <c:v>0</c:v>
                </c:pt>
                <c:pt idx="7496">
                  <c:v>0</c:v>
                </c:pt>
                <c:pt idx="7497">
                  <c:v>0</c:v>
                </c:pt>
                <c:pt idx="7498">
                  <c:v>0</c:v>
                </c:pt>
                <c:pt idx="7499">
                  <c:v>0</c:v>
                </c:pt>
                <c:pt idx="7500">
                  <c:v>0</c:v>
                </c:pt>
                <c:pt idx="7501">
                  <c:v>0</c:v>
                </c:pt>
                <c:pt idx="7502">
                  <c:v>0</c:v>
                </c:pt>
                <c:pt idx="7503">
                  <c:v>0</c:v>
                </c:pt>
                <c:pt idx="7504">
                  <c:v>0</c:v>
                </c:pt>
                <c:pt idx="7505">
                  <c:v>0</c:v>
                </c:pt>
                <c:pt idx="7506">
                  <c:v>0</c:v>
                </c:pt>
                <c:pt idx="7507">
                  <c:v>0</c:v>
                </c:pt>
                <c:pt idx="7508">
                  <c:v>0</c:v>
                </c:pt>
                <c:pt idx="7509">
                  <c:v>0</c:v>
                </c:pt>
                <c:pt idx="7510">
                  <c:v>0</c:v>
                </c:pt>
                <c:pt idx="7511">
                  <c:v>0</c:v>
                </c:pt>
                <c:pt idx="7512">
                  <c:v>0</c:v>
                </c:pt>
                <c:pt idx="7513">
                  <c:v>0</c:v>
                </c:pt>
                <c:pt idx="7514">
                  <c:v>0</c:v>
                </c:pt>
                <c:pt idx="7515">
                  <c:v>0</c:v>
                </c:pt>
                <c:pt idx="7516">
                  <c:v>0</c:v>
                </c:pt>
                <c:pt idx="7517">
                  <c:v>0</c:v>
                </c:pt>
                <c:pt idx="7518">
                  <c:v>0</c:v>
                </c:pt>
                <c:pt idx="7519">
                  <c:v>0</c:v>
                </c:pt>
                <c:pt idx="7520">
                  <c:v>0</c:v>
                </c:pt>
                <c:pt idx="7521">
                  <c:v>0</c:v>
                </c:pt>
                <c:pt idx="7522">
                  <c:v>0</c:v>
                </c:pt>
                <c:pt idx="7523">
                  <c:v>0</c:v>
                </c:pt>
                <c:pt idx="7524">
                  <c:v>0</c:v>
                </c:pt>
                <c:pt idx="7525">
                  <c:v>0</c:v>
                </c:pt>
                <c:pt idx="7526">
                  <c:v>0</c:v>
                </c:pt>
                <c:pt idx="7527">
                  <c:v>0</c:v>
                </c:pt>
                <c:pt idx="7528">
                  <c:v>0</c:v>
                </c:pt>
                <c:pt idx="7529">
                  <c:v>0</c:v>
                </c:pt>
                <c:pt idx="7530">
                  <c:v>0</c:v>
                </c:pt>
                <c:pt idx="7531">
                  <c:v>0</c:v>
                </c:pt>
                <c:pt idx="7532">
                  <c:v>0</c:v>
                </c:pt>
                <c:pt idx="7533">
                  <c:v>0</c:v>
                </c:pt>
                <c:pt idx="7534">
                  <c:v>0</c:v>
                </c:pt>
                <c:pt idx="7535">
                  <c:v>0</c:v>
                </c:pt>
                <c:pt idx="7536">
                  <c:v>0</c:v>
                </c:pt>
                <c:pt idx="7537">
                  <c:v>0</c:v>
                </c:pt>
                <c:pt idx="7538">
                  <c:v>0</c:v>
                </c:pt>
                <c:pt idx="7539">
                  <c:v>0</c:v>
                </c:pt>
                <c:pt idx="7540">
                  <c:v>0</c:v>
                </c:pt>
                <c:pt idx="7541">
                  <c:v>0</c:v>
                </c:pt>
                <c:pt idx="7542">
                  <c:v>0</c:v>
                </c:pt>
                <c:pt idx="7543">
                  <c:v>0</c:v>
                </c:pt>
                <c:pt idx="7544">
                  <c:v>0</c:v>
                </c:pt>
                <c:pt idx="7545">
                  <c:v>0</c:v>
                </c:pt>
                <c:pt idx="7546">
                  <c:v>0</c:v>
                </c:pt>
                <c:pt idx="7547">
                  <c:v>0</c:v>
                </c:pt>
                <c:pt idx="7548">
                  <c:v>0</c:v>
                </c:pt>
                <c:pt idx="7549">
                  <c:v>0</c:v>
                </c:pt>
                <c:pt idx="7550">
                  <c:v>0</c:v>
                </c:pt>
                <c:pt idx="7551">
                  <c:v>0</c:v>
                </c:pt>
                <c:pt idx="7552">
                  <c:v>0</c:v>
                </c:pt>
                <c:pt idx="7553">
                  <c:v>0</c:v>
                </c:pt>
                <c:pt idx="7554">
                  <c:v>0</c:v>
                </c:pt>
                <c:pt idx="7555">
                  <c:v>0</c:v>
                </c:pt>
                <c:pt idx="7556">
                  <c:v>0</c:v>
                </c:pt>
                <c:pt idx="7557">
                  <c:v>0</c:v>
                </c:pt>
                <c:pt idx="7558">
                  <c:v>0</c:v>
                </c:pt>
                <c:pt idx="7559">
                  <c:v>0</c:v>
                </c:pt>
                <c:pt idx="7560">
                  <c:v>0</c:v>
                </c:pt>
                <c:pt idx="7561">
                  <c:v>0</c:v>
                </c:pt>
                <c:pt idx="7562">
                  <c:v>0</c:v>
                </c:pt>
                <c:pt idx="7563">
                  <c:v>0</c:v>
                </c:pt>
                <c:pt idx="7564">
                  <c:v>0</c:v>
                </c:pt>
                <c:pt idx="7565">
                  <c:v>0</c:v>
                </c:pt>
                <c:pt idx="7566">
                  <c:v>0</c:v>
                </c:pt>
                <c:pt idx="7567">
                  <c:v>0</c:v>
                </c:pt>
                <c:pt idx="7568">
                  <c:v>0</c:v>
                </c:pt>
                <c:pt idx="7569">
                  <c:v>0</c:v>
                </c:pt>
                <c:pt idx="7570">
                  <c:v>0</c:v>
                </c:pt>
                <c:pt idx="7571">
                  <c:v>0</c:v>
                </c:pt>
                <c:pt idx="7572">
                  <c:v>0</c:v>
                </c:pt>
                <c:pt idx="7573">
                  <c:v>0</c:v>
                </c:pt>
                <c:pt idx="7574">
                  <c:v>0</c:v>
                </c:pt>
                <c:pt idx="7575">
                  <c:v>0</c:v>
                </c:pt>
                <c:pt idx="7576">
                  <c:v>0</c:v>
                </c:pt>
                <c:pt idx="7577">
                  <c:v>0</c:v>
                </c:pt>
                <c:pt idx="7578">
                  <c:v>0</c:v>
                </c:pt>
                <c:pt idx="7579">
                  <c:v>0</c:v>
                </c:pt>
                <c:pt idx="7580">
                  <c:v>0</c:v>
                </c:pt>
                <c:pt idx="7581">
                  <c:v>0</c:v>
                </c:pt>
                <c:pt idx="7582">
                  <c:v>0</c:v>
                </c:pt>
                <c:pt idx="7583">
                  <c:v>0</c:v>
                </c:pt>
                <c:pt idx="7584">
                  <c:v>0</c:v>
                </c:pt>
                <c:pt idx="7585">
                  <c:v>0</c:v>
                </c:pt>
                <c:pt idx="7586">
                  <c:v>0</c:v>
                </c:pt>
                <c:pt idx="7587">
                  <c:v>0</c:v>
                </c:pt>
                <c:pt idx="7588">
                  <c:v>0</c:v>
                </c:pt>
                <c:pt idx="7589">
                  <c:v>0</c:v>
                </c:pt>
                <c:pt idx="7590">
                  <c:v>0</c:v>
                </c:pt>
                <c:pt idx="7591">
                  <c:v>0</c:v>
                </c:pt>
                <c:pt idx="7592">
                  <c:v>0</c:v>
                </c:pt>
                <c:pt idx="7593">
                  <c:v>0</c:v>
                </c:pt>
                <c:pt idx="7594">
                  <c:v>0</c:v>
                </c:pt>
                <c:pt idx="7595">
                  <c:v>0</c:v>
                </c:pt>
                <c:pt idx="7596">
                  <c:v>0</c:v>
                </c:pt>
                <c:pt idx="7597">
                  <c:v>0</c:v>
                </c:pt>
                <c:pt idx="7598">
                  <c:v>0</c:v>
                </c:pt>
                <c:pt idx="7599">
                  <c:v>0</c:v>
                </c:pt>
                <c:pt idx="7600">
                  <c:v>0</c:v>
                </c:pt>
                <c:pt idx="7601">
                  <c:v>0</c:v>
                </c:pt>
                <c:pt idx="7602">
                  <c:v>0</c:v>
                </c:pt>
                <c:pt idx="7603">
                  <c:v>0</c:v>
                </c:pt>
                <c:pt idx="7604">
                  <c:v>0</c:v>
                </c:pt>
                <c:pt idx="7605">
                  <c:v>0</c:v>
                </c:pt>
                <c:pt idx="7606">
                  <c:v>0</c:v>
                </c:pt>
                <c:pt idx="7607">
                  <c:v>0</c:v>
                </c:pt>
                <c:pt idx="7608">
                  <c:v>0</c:v>
                </c:pt>
                <c:pt idx="7609">
                  <c:v>0</c:v>
                </c:pt>
                <c:pt idx="7610">
                  <c:v>0</c:v>
                </c:pt>
                <c:pt idx="7611">
                  <c:v>0</c:v>
                </c:pt>
                <c:pt idx="7612">
                  <c:v>0</c:v>
                </c:pt>
                <c:pt idx="7613">
                  <c:v>0</c:v>
                </c:pt>
                <c:pt idx="7614">
                  <c:v>0</c:v>
                </c:pt>
                <c:pt idx="7615">
                  <c:v>0</c:v>
                </c:pt>
                <c:pt idx="7616">
                  <c:v>0</c:v>
                </c:pt>
                <c:pt idx="7617">
                  <c:v>0</c:v>
                </c:pt>
                <c:pt idx="7618">
                  <c:v>0</c:v>
                </c:pt>
                <c:pt idx="7619">
                  <c:v>0</c:v>
                </c:pt>
                <c:pt idx="7620">
                  <c:v>0</c:v>
                </c:pt>
                <c:pt idx="7621">
                  <c:v>0</c:v>
                </c:pt>
                <c:pt idx="7622">
                  <c:v>0</c:v>
                </c:pt>
                <c:pt idx="7623">
                  <c:v>0</c:v>
                </c:pt>
                <c:pt idx="7624">
                  <c:v>0</c:v>
                </c:pt>
                <c:pt idx="7625">
                  <c:v>0</c:v>
                </c:pt>
                <c:pt idx="7626">
                  <c:v>0</c:v>
                </c:pt>
                <c:pt idx="7627">
                  <c:v>0</c:v>
                </c:pt>
                <c:pt idx="7628">
                  <c:v>0</c:v>
                </c:pt>
                <c:pt idx="7629">
                  <c:v>0</c:v>
                </c:pt>
                <c:pt idx="7630">
                  <c:v>0</c:v>
                </c:pt>
                <c:pt idx="7631">
                  <c:v>0</c:v>
                </c:pt>
                <c:pt idx="7632">
                  <c:v>0</c:v>
                </c:pt>
                <c:pt idx="7633">
                  <c:v>0</c:v>
                </c:pt>
                <c:pt idx="7634">
                  <c:v>0</c:v>
                </c:pt>
                <c:pt idx="7635">
                  <c:v>0</c:v>
                </c:pt>
                <c:pt idx="7636">
                  <c:v>0</c:v>
                </c:pt>
                <c:pt idx="7637">
                  <c:v>0</c:v>
                </c:pt>
                <c:pt idx="7638">
                  <c:v>0</c:v>
                </c:pt>
                <c:pt idx="7639">
                  <c:v>0</c:v>
                </c:pt>
                <c:pt idx="7640">
                  <c:v>0</c:v>
                </c:pt>
                <c:pt idx="7641">
                  <c:v>0</c:v>
                </c:pt>
                <c:pt idx="7642">
                  <c:v>0</c:v>
                </c:pt>
                <c:pt idx="7643">
                  <c:v>0</c:v>
                </c:pt>
                <c:pt idx="7644">
                  <c:v>0</c:v>
                </c:pt>
                <c:pt idx="7645">
                  <c:v>0</c:v>
                </c:pt>
                <c:pt idx="7646">
                  <c:v>0</c:v>
                </c:pt>
                <c:pt idx="7647">
                  <c:v>0</c:v>
                </c:pt>
                <c:pt idx="7648">
                  <c:v>0</c:v>
                </c:pt>
                <c:pt idx="7649">
                  <c:v>0</c:v>
                </c:pt>
                <c:pt idx="7650">
                  <c:v>0</c:v>
                </c:pt>
                <c:pt idx="7651">
                  <c:v>0</c:v>
                </c:pt>
                <c:pt idx="7652">
                  <c:v>0</c:v>
                </c:pt>
                <c:pt idx="7653">
                  <c:v>0</c:v>
                </c:pt>
                <c:pt idx="7654">
                  <c:v>0</c:v>
                </c:pt>
                <c:pt idx="7655">
                  <c:v>0</c:v>
                </c:pt>
                <c:pt idx="7656">
                  <c:v>0</c:v>
                </c:pt>
                <c:pt idx="7657">
                  <c:v>0</c:v>
                </c:pt>
                <c:pt idx="7658">
                  <c:v>0</c:v>
                </c:pt>
                <c:pt idx="7659">
                  <c:v>0</c:v>
                </c:pt>
                <c:pt idx="7660">
                  <c:v>0</c:v>
                </c:pt>
                <c:pt idx="7661">
                  <c:v>0</c:v>
                </c:pt>
                <c:pt idx="7662">
                  <c:v>0</c:v>
                </c:pt>
                <c:pt idx="7663">
                  <c:v>0</c:v>
                </c:pt>
                <c:pt idx="7664">
                  <c:v>0</c:v>
                </c:pt>
                <c:pt idx="7665">
                  <c:v>0</c:v>
                </c:pt>
                <c:pt idx="7666">
                  <c:v>0</c:v>
                </c:pt>
                <c:pt idx="7667">
                  <c:v>0</c:v>
                </c:pt>
                <c:pt idx="7668">
                  <c:v>0</c:v>
                </c:pt>
                <c:pt idx="7669">
                  <c:v>0</c:v>
                </c:pt>
                <c:pt idx="7670">
                  <c:v>0</c:v>
                </c:pt>
                <c:pt idx="7671">
                  <c:v>0</c:v>
                </c:pt>
                <c:pt idx="7672">
                  <c:v>0</c:v>
                </c:pt>
                <c:pt idx="7673">
                  <c:v>0</c:v>
                </c:pt>
                <c:pt idx="7674">
                  <c:v>0</c:v>
                </c:pt>
                <c:pt idx="7675">
                  <c:v>0</c:v>
                </c:pt>
                <c:pt idx="7676">
                  <c:v>0</c:v>
                </c:pt>
                <c:pt idx="7677">
                  <c:v>0</c:v>
                </c:pt>
                <c:pt idx="7678">
                  <c:v>0</c:v>
                </c:pt>
                <c:pt idx="7679">
                  <c:v>0</c:v>
                </c:pt>
                <c:pt idx="7680">
                  <c:v>0</c:v>
                </c:pt>
                <c:pt idx="7681">
                  <c:v>0</c:v>
                </c:pt>
                <c:pt idx="7682">
                  <c:v>0</c:v>
                </c:pt>
                <c:pt idx="7683">
                  <c:v>0</c:v>
                </c:pt>
                <c:pt idx="7684">
                  <c:v>0</c:v>
                </c:pt>
                <c:pt idx="7685">
                  <c:v>0</c:v>
                </c:pt>
                <c:pt idx="7686">
                  <c:v>0</c:v>
                </c:pt>
                <c:pt idx="7687">
                  <c:v>0</c:v>
                </c:pt>
                <c:pt idx="7688">
                  <c:v>0</c:v>
                </c:pt>
                <c:pt idx="7689">
                  <c:v>0</c:v>
                </c:pt>
                <c:pt idx="7690">
                  <c:v>0</c:v>
                </c:pt>
                <c:pt idx="7691">
                  <c:v>0</c:v>
                </c:pt>
                <c:pt idx="7692">
                  <c:v>0</c:v>
                </c:pt>
                <c:pt idx="7693">
                  <c:v>0</c:v>
                </c:pt>
                <c:pt idx="7694">
                  <c:v>0</c:v>
                </c:pt>
                <c:pt idx="7695">
                  <c:v>0</c:v>
                </c:pt>
                <c:pt idx="7696">
                  <c:v>0</c:v>
                </c:pt>
                <c:pt idx="7697">
                  <c:v>0</c:v>
                </c:pt>
                <c:pt idx="7698">
                  <c:v>0</c:v>
                </c:pt>
                <c:pt idx="7699">
                  <c:v>0</c:v>
                </c:pt>
                <c:pt idx="7700">
                  <c:v>0</c:v>
                </c:pt>
                <c:pt idx="7701">
                  <c:v>0</c:v>
                </c:pt>
                <c:pt idx="7702">
                  <c:v>0</c:v>
                </c:pt>
                <c:pt idx="7703">
                  <c:v>0</c:v>
                </c:pt>
                <c:pt idx="7704">
                  <c:v>0</c:v>
                </c:pt>
                <c:pt idx="7705">
                  <c:v>0</c:v>
                </c:pt>
                <c:pt idx="7706">
                  <c:v>0</c:v>
                </c:pt>
                <c:pt idx="7707">
                  <c:v>0</c:v>
                </c:pt>
                <c:pt idx="7708">
                  <c:v>0</c:v>
                </c:pt>
                <c:pt idx="7709">
                  <c:v>0</c:v>
                </c:pt>
                <c:pt idx="7710">
                  <c:v>0</c:v>
                </c:pt>
                <c:pt idx="7711">
                  <c:v>0</c:v>
                </c:pt>
                <c:pt idx="7712">
                  <c:v>0</c:v>
                </c:pt>
                <c:pt idx="7713">
                  <c:v>0</c:v>
                </c:pt>
                <c:pt idx="7714">
                  <c:v>0</c:v>
                </c:pt>
                <c:pt idx="7715">
                  <c:v>0</c:v>
                </c:pt>
                <c:pt idx="7716">
                  <c:v>0</c:v>
                </c:pt>
                <c:pt idx="7717">
                  <c:v>0</c:v>
                </c:pt>
                <c:pt idx="7718">
                  <c:v>0</c:v>
                </c:pt>
                <c:pt idx="7719">
                  <c:v>0</c:v>
                </c:pt>
                <c:pt idx="7720">
                  <c:v>0</c:v>
                </c:pt>
                <c:pt idx="7721">
                  <c:v>0</c:v>
                </c:pt>
                <c:pt idx="7722">
                  <c:v>0</c:v>
                </c:pt>
                <c:pt idx="7723">
                  <c:v>0</c:v>
                </c:pt>
                <c:pt idx="7724">
                  <c:v>0</c:v>
                </c:pt>
                <c:pt idx="7725">
                  <c:v>0</c:v>
                </c:pt>
                <c:pt idx="7726">
                  <c:v>0</c:v>
                </c:pt>
                <c:pt idx="7727">
                  <c:v>0</c:v>
                </c:pt>
                <c:pt idx="7728">
                  <c:v>0</c:v>
                </c:pt>
                <c:pt idx="7729">
                  <c:v>0</c:v>
                </c:pt>
                <c:pt idx="7730">
                  <c:v>0</c:v>
                </c:pt>
                <c:pt idx="7731">
                  <c:v>0</c:v>
                </c:pt>
                <c:pt idx="7732">
                  <c:v>0</c:v>
                </c:pt>
                <c:pt idx="7733">
                  <c:v>0</c:v>
                </c:pt>
                <c:pt idx="7734">
                  <c:v>0</c:v>
                </c:pt>
                <c:pt idx="7735">
                  <c:v>0</c:v>
                </c:pt>
                <c:pt idx="7736">
                  <c:v>0</c:v>
                </c:pt>
                <c:pt idx="7737">
                  <c:v>0</c:v>
                </c:pt>
                <c:pt idx="7738">
                  <c:v>0</c:v>
                </c:pt>
                <c:pt idx="7739">
                  <c:v>0</c:v>
                </c:pt>
                <c:pt idx="7740">
                  <c:v>0</c:v>
                </c:pt>
                <c:pt idx="7741">
                  <c:v>0</c:v>
                </c:pt>
                <c:pt idx="7742">
                  <c:v>0</c:v>
                </c:pt>
                <c:pt idx="7743">
                  <c:v>0</c:v>
                </c:pt>
                <c:pt idx="7744">
                  <c:v>0</c:v>
                </c:pt>
                <c:pt idx="7745">
                  <c:v>0</c:v>
                </c:pt>
                <c:pt idx="7746">
                  <c:v>0</c:v>
                </c:pt>
                <c:pt idx="7747">
                  <c:v>0</c:v>
                </c:pt>
                <c:pt idx="7748">
                  <c:v>0</c:v>
                </c:pt>
                <c:pt idx="7749">
                  <c:v>0</c:v>
                </c:pt>
                <c:pt idx="7750">
                  <c:v>0</c:v>
                </c:pt>
                <c:pt idx="7751">
                  <c:v>0</c:v>
                </c:pt>
                <c:pt idx="7752">
                  <c:v>0</c:v>
                </c:pt>
                <c:pt idx="7753">
                  <c:v>0</c:v>
                </c:pt>
                <c:pt idx="7754">
                  <c:v>0</c:v>
                </c:pt>
                <c:pt idx="7755">
                  <c:v>0</c:v>
                </c:pt>
                <c:pt idx="7756">
                  <c:v>0</c:v>
                </c:pt>
                <c:pt idx="7757">
                  <c:v>0</c:v>
                </c:pt>
                <c:pt idx="7758">
                  <c:v>0</c:v>
                </c:pt>
                <c:pt idx="7759">
                  <c:v>0</c:v>
                </c:pt>
                <c:pt idx="7760">
                  <c:v>0</c:v>
                </c:pt>
                <c:pt idx="7761">
                  <c:v>0</c:v>
                </c:pt>
                <c:pt idx="7762">
                  <c:v>0</c:v>
                </c:pt>
                <c:pt idx="7763">
                  <c:v>0</c:v>
                </c:pt>
                <c:pt idx="7764">
                  <c:v>0</c:v>
                </c:pt>
                <c:pt idx="7765">
                  <c:v>0</c:v>
                </c:pt>
                <c:pt idx="7766">
                  <c:v>0</c:v>
                </c:pt>
                <c:pt idx="7767">
                  <c:v>0</c:v>
                </c:pt>
                <c:pt idx="7768">
                  <c:v>0</c:v>
                </c:pt>
                <c:pt idx="7769">
                  <c:v>0</c:v>
                </c:pt>
                <c:pt idx="7770">
                  <c:v>0</c:v>
                </c:pt>
                <c:pt idx="7771">
                  <c:v>0</c:v>
                </c:pt>
                <c:pt idx="7772">
                  <c:v>0</c:v>
                </c:pt>
                <c:pt idx="7773">
                  <c:v>0</c:v>
                </c:pt>
                <c:pt idx="7774">
                  <c:v>0</c:v>
                </c:pt>
                <c:pt idx="7775">
                  <c:v>0</c:v>
                </c:pt>
                <c:pt idx="7776">
                  <c:v>0</c:v>
                </c:pt>
                <c:pt idx="7777">
                  <c:v>0</c:v>
                </c:pt>
                <c:pt idx="7778">
                  <c:v>0</c:v>
                </c:pt>
                <c:pt idx="7779">
                  <c:v>0</c:v>
                </c:pt>
                <c:pt idx="7780">
                  <c:v>0</c:v>
                </c:pt>
                <c:pt idx="7781">
                  <c:v>0</c:v>
                </c:pt>
                <c:pt idx="7782">
                  <c:v>0</c:v>
                </c:pt>
                <c:pt idx="7783">
                  <c:v>0</c:v>
                </c:pt>
                <c:pt idx="7784">
                  <c:v>0</c:v>
                </c:pt>
                <c:pt idx="7785">
                  <c:v>0</c:v>
                </c:pt>
                <c:pt idx="7786">
                  <c:v>0</c:v>
                </c:pt>
                <c:pt idx="7787">
                  <c:v>0</c:v>
                </c:pt>
                <c:pt idx="7788">
                  <c:v>0</c:v>
                </c:pt>
                <c:pt idx="7789">
                  <c:v>0</c:v>
                </c:pt>
                <c:pt idx="7790">
                  <c:v>0</c:v>
                </c:pt>
                <c:pt idx="7791">
                  <c:v>0</c:v>
                </c:pt>
                <c:pt idx="7792">
                  <c:v>0</c:v>
                </c:pt>
                <c:pt idx="7793">
                  <c:v>0</c:v>
                </c:pt>
                <c:pt idx="7794">
                  <c:v>0</c:v>
                </c:pt>
                <c:pt idx="7795">
                  <c:v>0</c:v>
                </c:pt>
                <c:pt idx="7796">
                  <c:v>0</c:v>
                </c:pt>
                <c:pt idx="7797">
                  <c:v>0</c:v>
                </c:pt>
                <c:pt idx="7798">
                  <c:v>0</c:v>
                </c:pt>
                <c:pt idx="7799">
                  <c:v>0</c:v>
                </c:pt>
                <c:pt idx="7800">
                  <c:v>0</c:v>
                </c:pt>
                <c:pt idx="7801">
                  <c:v>0</c:v>
                </c:pt>
                <c:pt idx="7802">
                  <c:v>0</c:v>
                </c:pt>
                <c:pt idx="7803">
                  <c:v>0</c:v>
                </c:pt>
                <c:pt idx="7804">
                  <c:v>0</c:v>
                </c:pt>
                <c:pt idx="7805">
                  <c:v>0</c:v>
                </c:pt>
                <c:pt idx="7806">
                  <c:v>0</c:v>
                </c:pt>
                <c:pt idx="7807">
                  <c:v>0</c:v>
                </c:pt>
                <c:pt idx="7808">
                  <c:v>0</c:v>
                </c:pt>
                <c:pt idx="7809">
                  <c:v>0</c:v>
                </c:pt>
                <c:pt idx="7810">
                  <c:v>0</c:v>
                </c:pt>
                <c:pt idx="7811">
                  <c:v>0</c:v>
                </c:pt>
                <c:pt idx="7812">
                  <c:v>0</c:v>
                </c:pt>
                <c:pt idx="7813">
                  <c:v>0</c:v>
                </c:pt>
                <c:pt idx="7814">
                  <c:v>0</c:v>
                </c:pt>
                <c:pt idx="7815">
                  <c:v>0</c:v>
                </c:pt>
                <c:pt idx="7816">
                  <c:v>0</c:v>
                </c:pt>
                <c:pt idx="7817">
                  <c:v>0</c:v>
                </c:pt>
                <c:pt idx="7818">
                  <c:v>0</c:v>
                </c:pt>
                <c:pt idx="7819">
                  <c:v>0</c:v>
                </c:pt>
                <c:pt idx="7820">
                  <c:v>0</c:v>
                </c:pt>
                <c:pt idx="7821">
                  <c:v>0</c:v>
                </c:pt>
                <c:pt idx="7822">
                  <c:v>0</c:v>
                </c:pt>
                <c:pt idx="7823">
                  <c:v>0</c:v>
                </c:pt>
                <c:pt idx="7824">
                  <c:v>0</c:v>
                </c:pt>
                <c:pt idx="7825">
                  <c:v>0</c:v>
                </c:pt>
                <c:pt idx="7826">
                  <c:v>0</c:v>
                </c:pt>
                <c:pt idx="7827">
                  <c:v>0</c:v>
                </c:pt>
                <c:pt idx="7828">
                  <c:v>0</c:v>
                </c:pt>
                <c:pt idx="7829">
                  <c:v>0</c:v>
                </c:pt>
                <c:pt idx="7830">
                  <c:v>0</c:v>
                </c:pt>
                <c:pt idx="7831">
                  <c:v>0</c:v>
                </c:pt>
                <c:pt idx="7832">
                  <c:v>0</c:v>
                </c:pt>
                <c:pt idx="7833">
                  <c:v>0</c:v>
                </c:pt>
                <c:pt idx="7834">
                  <c:v>0</c:v>
                </c:pt>
                <c:pt idx="7835">
                  <c:v>0</c:v>
                </c:pt>
                <c:pt idx="7836">
                  <c:v>0</c:v>
                </c:pt>
                <c:pt idx="7837">
                  <c:v>0</c:v>
                </c:pt>
                <c:pt idx="7838">
                  <c:v>0</c:v>
                </c:pt>
                <c:pt idx="7839">
                  <c:v>0</c:v>
                </c:pt>
                <c:pt idx="7840">
                  <c:v>0</c:v>
                </c:pt>
                <c:pt idx="7841">
                  <c:v>0</c:v>
                </c:pt>
                <c:pt idx="7842">
                  <c:v>0</c:v>
                </c:pt>
                <c:pt idx="7843">
                  <c:v>0</c:v>
                </c:pt>
                <c:pt idx="7844">
                  <c:v>0</c:v>
                </c:pt>
                <c:pt idx="7845">
                  <c:v>0</c:v>
                </c:pt>
                <c:pt idx="7846">
                  <c:v>0</c:v>
                </c:pt>
                <c:pt idx="7847">
                  <c:v>0</c:v>
                </c:pt>
                <c:pt idx="7848">
                  <c:v>0</c:v>
                </c:pt>
                <c:pt idx="7849">
                  <c:v>0</c:v>
                </c:pt>
                <c:pt idx="7850">
                  <c:v>0</c:v>
                </c:pt>
                <c:pt idx="7851">
                  <c:v>0</c:v>
                </c:pt>
                <c:pt idx="7852">
                  <c:v>0</c:v>
                </c:pt>
                <c:pt idx="7853">
                  <c:v>0</c:v>
                </c:pt>
                <c:pt idx="7854">
                  <c:v>0</c:v>
                </c:pt>
                <c:pt idx="7855">
                  <c:v>0</c:v>
                </c:pt>
                <c:pt idx="7856">
                  <c:v>0</c:v>
                </c:pt>
                <c:pt idx="7857">
                  <c:v>0</c:v>
                </c:pt>
                <c:pt idx="7858">
                  <c:v>0</c:v>
                </c:pt>
                <c:pt idx="7859">
                  <c:v>0</c:v>
                </c:pt>
                <c:pt idx="7860">
                  <c:v>0</c:v>
                </c:pt>
                <c:pt idx="7861">
                  <c:v>0</c:v>
                </c:pt>
                <c:pt idx="7862">
                  <c:v>0</c:v>
                </c:pt>
                <c:pt idx="7863">
                  <c:v>0</c:v>
                </c:pt>
                <c:pt idx="7864">
                  <c:v>0</c:v>
                </c:pt>
                <c:pt idx="7865">
                  <c:v>0</c:v>
                </c:pt>
                <c:pt idx="7866">
                  <c:v>0</c:v>
                </c:pt>
                <c:pt idx="7867">
                  <c:v>0</c:v>
                </c:pt>
                <c:pt idx="7868">
                  <c:v>0</c:v>
                </c:pt>
                <c:pt idx="7869">
                  <c:v>0</c:v>
                </c:pt>
                <c:pt idx="7870">
                  <c:v>0</c:v>
                </c:pt>
                <c:pt idx="7871">
                  <c:v>0</c:v>
                </c:pt>
                <c:pt idx="7872">
                  <c:v>0</c:v>
                </c:pt>
                <c:pt idx="7873">
                  <c:v>0</c:v>
                </c:pt>
                <c:pt idx="7874">
                  <c:v>0</c:v>
                </c:pt>
                <c:pt idx="7875">
                  <c:v>0</c:v>
                </c:pt>
                <c:pt idx="7876">
                  <c:v>0</c:v>
                </c:pt>
                <c:pt idx="7877">
                  <c:v>0</c:v>
                </c:pt>
                <c:pt idx="7878">
                  <c:v>0</c:v>
                </c:pt>
                <c:pt idx="7879">
                  <c:v>0</c:v>
                </c:pt>
                <c:pt idx="7880">
                  <c:v>0</c:v>
                </c:pt>
                <c:pt idx="7881">
                  <c:v>0</c:v>
                </c:pt>
                <c:pt idx="7882">
                  <c:v>0</c:v>
                </c:pt>
                <c:pt idx="7883">
                  <c:v>0</c:v>
                </c:pt>
                <c:pt idx="7884">
                  <c:v>0</c:v>
                </c:pt>
                <c:pt idx="7885">
                  <c:v>0</c:v>
                </c:pt>
                <c:pt idx="7886">
                  <c:v>0</c:v>
                </c:pt>
                <c:pt idx="7887">
                  <c:v>0</c:v>
                </c:pt>
                <c:pt idx="7888">
                  <c:v>0</c:v>
                </c:pt>
                <c:pt idx="7889">
                  <c:v>0</c:v>
                </c:pt>
                <c:pt idx="7890">
                  <c:v>0</c:v>
                </c:pt>
                <c:pt idx="7891">
                  <c:v>0</c:v>
                </c:pt>
                <c:pt idx="7892">
                  <c:v>0</c:v>
                </c:pt>
                <c:pt idx="7893">
                  <c:v>0</c:v>
                </c:pt>
                <c:pt idx="7894">
                  <c:v>0</c:v>
                </c:pt>
                <c:pt idx="7895">
                  <c:v>0</c:v>
                </c:pt>
                <c:pt idx="7896">
                  <c:v>0</c:v>
                </c:pt>
                <c:pt idx="7897">
                  <c:v>0</c:v>
                </c:pt>
                <c:pt idx="7898">
                  <c:v>0</c:v>
                </c:pt>
                <c:pt idx="7899">
                  <c:v>0</c:v>
                </c:pt>
                <c:pt idx="7900">
                  <c:v>0</c:v>
                </c:pt>
                <c:pt idx="7901">
                  <c:v>0</c:v>
                </c:pt>
                <c:pt idx="7902">
                  <c:v>0</c:v>
                </c:pt>
                <c:pt idx="7903">
                  <c:v>0</c:v>
                </c:pt>
                <c:pt idx="7904">
                  <c:v>0</c:v>
                </c:pt>
                <c:pt idx="7905">
                  <c:v>0</c:v>
                </c:pt>
                <c:pt idx="7906">
                  <c:v>0</c:v>
                </c:pt>
                <c:pt idx="7907">
                  <c:v>0</c:v>
                </c:pt>
                <c:pt idx="7908">
                  <c:v>0</c:v>
                </c:pt>
                <c:pt idx="7909">
                  <c:v>0</c:v>
                </c:pt>
                <c:pt idx="7910">
                  <c:v>0</c:v>
                </c:pt>
                <c:pt idx="7911">
                  <c:v>0</c:v>
                </c:pt>
                <c:pt idx="7912">
                  <c:v>0</c:v>
                </c:pt>
                <c:pt idx="7913">
                  <c:v>0</c:v>
                </c:pt>
                <c:pt idx="7914">
                  <c:v>0</c:v>
                </c:pt>
                <c:pt idx="7915">
                  <c:v>0</c:v>
                </c:pt>
                <c:pt idx="7916">
                  <c:v>0</c:v>
                </c:pt>
                <c:pt idx="7917">
                  <c:v>0</c:v>
                </c:pt>
                <c:pt idx="7918">
                  <c:v>0</c:v>
                </c:pt>
                <c:pt idx="7919">
                  <c:v>0</c:v>
                </c:pt>
                <c:pt idx="7920">
                  <c:v>0</c:v>
                </c:pt>
                <c:pt idx="7921">
                  <c:v>0</c:v>
                </c:pt>
                <c:pt idx="7922">
                  <c:v>0</c:v>
                </c:pt>
                <c:pt idx="7923">
                  <c:v>0</c:v>
                </c:pt>
                <c:pt idx="7924">
                  <c:v>0</c:v>
                </c:pt>
                <c:pt idx="7925">
                  <c:v>0</c:v>
                </c:pt>
                <c:pt idx="7926">
                  <c:v>0</c:v>
                </c:pt>
                <c:pt idx="7927">
                  <c:v>0</c:v>
                </c:pt>
                <c:pt idx="7928">
                  <c:v>0</c:v>
                </c:pt>
                <c:pt idx="7929">
                  <c:v>0</c:v>
                </c:pt>
                <c:pt idx="7930">
                  <c:v>0</c:v>
                </c:pt>
                <c:pt idx="7931">
                  <c:v>0</c:v>
                </c:pt>
                <c:pt idx="7932">
                  <c:v>0</c:v>
                </c:pt>
                <c:pt idx="7933">
                  <c:v>0</c:v>
                </c:pt>
                <c:pt idx="7934">
                  <c:v>0</c:v>
                </c:pt>
                <c:pt idx="7935">
                  <c:v>0</c:v>
                </c:pt>
                <c:pt idx="7936">
                  <c:v>0</c:v>
                </c:pt>
                <c:pt idx="7937">
                  <c:v>0</c:v>
                </c:pt>
                <c:pt idx="7938">
                  <c:v>0</c:v>
                </c:pt>
                <c:pt idx="7939">
                  <c:v>0</c:v>
                </c:pt>
                <c:pt idx="7940">
                  <c:v>0</c:v>
                </c:pt>
                <c:pt idx="7941">
                  <c:v>0</c:v>
                </c:pt>
                <c:pt idx="7942">
                  <c:v>0</c:v>
                </c:pt>
                <c:pt idx="7943">
                  <c:v>0</c:v>
                </c:pt>
                <c:pt idx="7944">
                  <c:v>0</c:v>
                </c:pt>
                <c:pt idx="7945">
                  <c:v>0</c:v>
                </c:pt>
                <c:pt idx="7946">
                  <c:v>0</c:v>
                </c:pt>
                <c:pt idx="7947">
                  <c:v>0</c:v>
                </c:pt>
                <c:pt idx="7948">
                  <c:v>0</c:v>
                </c:pt>
                <c:pt idx="7949">
                  <c:v>0</c:v>
                </c:pt>
                <c:pt idx="7950">
                  <c:v>0</c:v>
                </c:pt>
                <c:pt idx="7951">
                  <c:v>0</c:v>
                </c:pt>
                <c:pt idx="7952">
                  <c:v>0</c:v>
                </c:pt>
                <c:pt idx="7953">
                  <c:v>0</c:v>
                </c:pt>
                <c:pt idx="7954">
                  <c:v>0</c:v>
                </c:pt>
                <c:pt idx="7955">
                  <c:v>0</c:v>
                </c:pt>
                <c:pt idx="7956">
                  <c:v>0</c:v>
                </c:pt>
                <c:pt idx="7957">
                  <c:v>0</c:v>
                </c:pt>
                <c:pt idx="7958">
                  <c:v>0</c:v>
                </c:pt>
                <c:pt idx="7959">
                  <c:v>0</c:v>
                </c:pt>
                <c:pt idx="7960">
                  <c:v>0</c:v>
                </c:pt>
                <c:pt idx="7961">
                  <c:v>0</c:v>
                </c:pt>
                <c:pt idx="7962">
                  <c:v>0</c:v>
                </c:pt>
                <c:pt idx="7963">
                  <c:v>0</c:v>
                </c:pt>
                <c:pt idx="7964">
                  <c:v>0</c:v>
                </c:pt>
                <c:pt idx="7965">
                  <c:v>0</c:v>
                </c:pt>
                <c:pt idx="7966">
                  <c:v>0</c:v>
                </c:pt>
                <c:pt idx="7967">
                  <c:v>0</c:v>
                </c:pt>
                <c:pt idx="7968">
                  <c:v>0</c:v>
                </c:pt>
                <c:pt idx="7969">
                  <c:v>0</c:v>
                </c:pt>
                <c:pt idx="7970">
                  <c:v>0</c:v>
                </c:pt>
                <c:pt idx="7971">
                  <c:v>0</c:v>
                </c:pt>
                <c:pt idx="7972">
                  <c:v>0</c:v>
                </c:pt>
                <c:pt idx="7973">
                  <c:v>0</c:v>
                </c:pt>
                <c:pt idx="7974">
                  <c:v>0</c:v>
                </c:pt>
                <c:pt idx="7975">
                  <c:v>0</c:v>
                </c:pt>
                <c:pt idx="7976">
                  <c:v>0</c:v>
                </c:pt>
                <c:pt idx="7977">
                  <c:v>0</c:v>
                </c:pt>
                <c:pt idx="7978">
                  <c:v>0</c:v>
                </c:pt>
                <c:pt idx="7979">
                  <c:v>0</c:v>
                </c:pt>
                <c:pt idx="7980">
                  <c:v>0</c:v>
                </c:pt>
                <c:pt idx="7981">
                  <c:v>0</c:v>
                </c:pt>
                <c:pt idx="7982">
                  <c:v>0</c:v>
                </c:pt>
                <c:pt idx="7983">
                  <c:v>0</c:v>
                </c:pt>
                <c:pt idx="7984">
                  <c:v>0</c:v>
                </c:pt>
                <c:pt idx="7985">
                  <c:v>0</c:v>
                </c:pt>
                <c:pt idx="7986">
                  <c:v>0</c:v>
                </c:pt>
                <c:pt idx="7987">
                  <c:v>0</c:v>
                </c:pt>
                <c:pt idx="7988">
                  <c:v>0</c:v>
                </c:pt>
                <c:pt idx="7989">
                  <c:v>0</c:v>
                </c:pt>
                <c:pt idx="7990">
                  <c:v>0</c:v>
                </c:pt>
                <c:pt idx="7991">
                  <c:v>0</c:v>
                </c:pt>
                <c:pt idx="7992">
                  <c:v>0</c:v>
                </c:pt>
                <c:pt idx="7993">
                  <c:v>0</c:v>
                </c:pt>
                <c:pt idx="7994">
                  <c:v>0</c:v>
                </c:pt>
                <c:pt idx="7995">
                  <c:v>0</c:v>
                </c:pt>
                <c:pt idx="7996">
                  <c:v>0</c:v>
                </c:pt>
                <c:pt idx="7997">
                  <c:v>0</c:v>
                </c:pt>
                <c:pt idx="7998">
                  <c:v>0</c:v>
                </c:pt>
                <c:pt idx="7999">
                  <c:v>0</c:v>
                </c:pt>
                <c:pt idx="8000">
                  <c:v>0</c:v>
                </c:pt>
                <c:pt idx="8001">
                  <c:v>0</c:v>
                </c:pt>
                <c:pt idx="8002">
                  <c:v>0</c:v>
                </c:pt>
                <c:pt idx="8003">
                  <c:v>0</c:v>
                </c:pt>
                <c:pt idx="8004">
                  <c:v>0</c:v>
                </c:pt>
                <c:pt idx="8005">
                  <c:v>0</c:v>
                </c:pt>
                <c:pt idx="8006">
                  <c:v>0</c:v>
                </c:pt>
                <c:pt idx="8007">
                  <c:v>0</c:v>
                </c:pt>
                <c:pt idx="8008">
                  <c:v>0</c:v>
                </c:pt>
                <c:pt idx="8009">
                  <c:v>0</c:v>
                </c:pt>
                <c:pt idx="8010">
                  <c:v>0</c:v>
                </c:pt>
                <c:pt idx="8011">
                  <c:v>0</c:v>
                </c:pt>
                <c:pt idx="8012">
                  <c:v>0</c:v>
                </c:pt>
                <c:pt idx="8013">
                  <c:v>0</c:v>
                </c:pt>
                <c:pt idx="8014">
                  <c:v>0</c:v>
                </c:pt>
                <c:pt idx="8015">
                  <c:v>0</c:v>
                </c:pt>
                <c:pt idx="8016">
                  <c:v>0</c:v>
                </c:pt>
                <c:pt idx="8017">
                  <c:v>0</c:v>
                </c:pt>
                <c:pt idx="8018">
                  <c:v>0</c:v>
                </c:pt>
                <c:pt idx="8019">
                  <c:v>0</c:v>
                </c:pt>
                <c:pt idx="8020">
                  <c:v>0</c:v>
                </c:pt>
                <c:pt idx="8021">
                  <c:v>0</c:v>
                </c:pt>
                <c:pt idx="8022">
                  <c:v>0</c:v>
                </c:pt>
                <c:pt idx="8023">
                  <c:v>0</c:v>
                </c:pt>
                <c:pt idx="8024">
                  <c:v>0</c:v>
                </c:pt>
                <c:pt idx="8025">
                  <c:v>0</c:v>
                </c:pt>
                <c:pt idx="8026">
                  <c:v>0</c:v>
                </c:pt>
                <c:pt idx="8027">
                  <c:v>0</c:v>
                </c:pt>
                <c:pt idx="8028">
                  <c:v>0</c:v>
                </c:pt>
                <c:pt idx="8029">
                  <c:v>0</c:v>
                </c:pt>
                <c:pt idx="8030">
                  <c:v>0</c:v>
                </c:pt>
                <c:pt idx="8031">
                  <c:v>0</c:v>
                </c:pt>
                <c:pt idx="8032">
                  <c:v>0</c:v>
                </c:pt>
                <c:pt idx="8033">
                  <c:v>0</c:v>
                </c:pt>
                <c:pt idx="8034">
                  <c:v>0</c:v>
                </c:pt>
                <c:pt idx="8035">
                  <c:v>0</c:v>
                </c:pt>
                <c:pt idx="8036">
                  <c:v>0</c:v>
                </c:pt>
                <c:pt idx="8037">
                  <c:v>0</c:v>
                </c:pt>
                <c:pt idx="8038">
                  <c:v>0</c:v>
                </c:pt>
                <c:pt idx="8039">
                  <c:v>0</c:v>
                </c:pt>
                <c:pt idx="8040">
                  <c:v>0</c:v>
                </c:pt>
                <c:pt idx="8041">
                  <c:v>0</c:v>
                </c:pt>
                <c:pt idx="8042">
                  <c:v>0</c:v>
                </c:pt>
                <c:pt idx="8043">
                  <c:v>0</c:v>
                </c:pt>
                <c:pt idx="8044">
                  <c:v>0</c:v>
                </c:pt>
                <c:pt idx="8045">
                  <c:v>0</c:v>
                </c:pt>
                <c:pt idx="8046">
                  <c:v>0</c:v>
                </c:pt>
                <c:pt idx="8047">
                  <c:v>0</c:v>
                </c:pt>
                <c:pt idx="8048">
                  <c:v>0</c:v>
                </c:pt>
                <c:pt idx="8049">
                  <c:v>0</c:v>
                </c:pt>
                <c:pt idx="8050">
                  <c:v>0</c:v>
                </c:pt>
                <c:pt idx="8051">
                  <c:v>0</c:v>
                </c:pt>
                <c:pt idx="8052">
                  <c:v>0</c:v>
                </c:pt>
                <c:pt idx="8053">
                  <c:v>0</c:v>
                </c:pt>
                <c:pt idx="8054">
                  <c:v>0</c:v>
                </c:pt>
                <c:pt idx="8055">
                  <c:v>0</c:v>
                </c:pt>
                <c:pt idx="8056">
                  <c:v>0</c:v>
                </c:pt>
                <c:pt idx="8057">
                  <c:v>0</c:v>
                </c:pt>
                <c:pt idx="8058">
                  <c:v>0</c:v>
                </c:pt>
                <c:pt idx="8059">
                  <c:v>0</c:v>
                </c:pt>
                <c:pt idx="8060">
                  <c:v>0</c:v>
                </c:pt>
                <c:pt idx="8061">
                  <c:v>0</c:v>
                </c:pt>
                <c:pt idx="8062">
                  <c:v>0</c:v>
                </c:pt>
                <c:pt idx="8063">
                  <c:v>0</c:v>
                </c:pt>
                <c:pt idx="8064">
                  <c:v>0</c:v>
                </c:pt>
                <c:pt idx="8065">
                  <c:v>0</c:v>
                </c:pt>
                <c:pt idx="8066">
                  <c:v>0</c:v>
                </c:pt>
                <c:pt idx="8067">
                  <c:v>0</c:v>
                </c:pt>
                <c:pt idx="8068">
                  <c:v>0</c:v>
                </c:pt>
                <c:pt idx="8069">
                  <c:v>0</c:v>
                </c:pt>
                <c:pt idx="8070">
                  <c:v>0</c:v>
                </c:pt>
                <c:pt idx="8071">
                  <c:v>0</c:v>
                </c:pt>
                <c:pt idx="8072">
                  <c:v>0</c:v>
                </c:pt>
                <c:pt idx="8073">
                  <c:v>0</c:v>
                </c:pt>
                <c:pt idx="8074">
                  <c:v>0</c:v>
                </c:pt>
                <c:pt idx="8075">
                  <c:v>0</c:v>
                </c:pt>
                <c:pt idx="8076">
                  <c:v>0</c:v>
                </c:pt>
                <c:pt idx="8077">
                  <c:v>0</c:v>
                </c:pt>
                <c:pt idx="8078">
                  <c:v>0</c:v>
                </c:pt>
                <c:pt idx="8079">
                  <c:v>0</c:v>
                </c:pt>
                <c:pt idx="8080">
                  <c:v>0</c:v>
                </c:pt>
                <c:pt idx="8081">
                  <c:v>0</c:v>
                </c:pt>
                <c:pt idx="8082">
                  <c:v>0</c:v>
                </c:pt>
                <c:pt idx="8083">
                  <c:v>0</c:v>
                </c:pt>
                <c:pt idx="8084">
                  <c:v>0</c:v>
                </c:pt>
                <c:pt idx="8085">
                  <c:v>0</c:v>
                </c:pt>
                <c:pt idx="8086">
                  <c:v>0</c:v>
                </c:pt>
                <c:pt idx="8087">
                  <c:v>0</c:v>
                </c:pt>
                <c:pt idx="8088">
                  <c:v>0</c:v>
                </c:pt>
                <c:pt idx="8089">
                  <c:v>0</c:v>
                </c:pt>
                <c:pt idx="8090">
                  <c:v>0</c:v>
                </c:pt>
                <c:pt idx="8091">
                  <c:v>0</c:v>
                </c:pt>
                <c:pt idx="8092">
                  <c:v>0</c:v>
                </c:pt>
                <c:pt idx="8093">
                  <c:v>0</c:v>
                </c:pt>
                <c:pt idx="8094">
                  <c:v>0</c:v>
                </c:pt>
                <c:pt idx="8095">
                  <c:v>0</c:v>
                </c:pt>
                <c:pt idx="8096">
                  <c:v>0</c:v>
                </c:pt>
                <c:pt idx="8097">
                  <c:v>0</c:v>
                </c:pt>
                <c:pt idx="8098">
                  <c:v>0</c:v>
                </c:pt>
                <c:pt idx="8099">
                  <c:v>0</c:v>
                </c:pt>
                <c:pt idx="8100">
                  <c:v>0</c:v>
                </c:pt>
                <c:pt idx="8101">
                  <c:v>0</c:v>
                </c:pt>
                <c:pt idx="8102">
                  <c:v>0</c:v>
                </c:pt>
                <c:pt idx="8103">
                  <c:v>0</c:v>
                </c:pt>
                <c:pt idx="8104">
                  <c:v>0</c:v>
                </c:pt>
                <c:pt idx="8105">
                  <c:v>0</c:v>
                </c:pt>
                <c:pt idx="8106">
                  <c:v>0</c:v>
                </c:pt>
                <c:pt idx="8107">
                  <c:v>0</c:v>
                </c:pt>
                <c:pt idx="8108">
                  <c:v>0</c:v>
                </c:pt>
                <c:pt idx="8109">
                  <c:v>0</c:v>
                </c:pt>
                <c:pt idx="8110">
                  <c:v>0</c:v>
                </c:pt>
                <c:pt idx="8111">
                  <c:v>0</c:v>
                </c:pt>
                <c:pt idx="8112">
                  <c:v>0</c:v>
                </c:pt>
                <c:pt idx="8113">
                  <c:v>0</c:v>
                </c:pt>
                <c:pt idx="8114">
                  <c:v>0</c:v>
                </c:pt>
                <c:pt idx="8115">
                  <c:v>0</c:v>
                </c:pt>
                <c:pt idx="8116">
                  <c:v>0</c:v>
                </c:pt>
                <c:pt idx="8117">
                  <c:v>0</c:v>
                </c:pt>
                <c:pt idx="8118">
                  <c:v>0</c:v>
                </c:pt>
                <c:pt idx="8119">
                  <c:v>0</c:v>
                </c:pt>
                <c:pt idx="8120">
                  <c:v>0</c:v>
                </c:pt>
                <c:pt idx="8121">
                  <c:v>0</c:v>
                </c:pt>
                <c:pt idx="8122">
                  <c:v>0</c:v>
                </c:pt>
                <c:pt idx="8123">
                  <c:v>0</c:v>
                </c:pt>
                <c:pt idx="8124">
                  <c:v>0</c:v>
                </c:pt>
                <c:pt idx="8125">
                  <c:v>0</c:v>
                </c:pt>
                <c:pt idx="8126">
                  <c:v>0</c:v>
                </c:pt>
                <c:pt idx="8127">
                  <c:v>0</c:v>
                </c:pt>
                <c:pt idx="8128">
                  <c:v>0</c:v>
                </c:pt>
                <c:pt idx="8129">
                  <c:v>0</c:v>
                </c:pt>
                <c:pt idx="8130">
                  <c:v>0</c:v>
                </c:pt>
                <c:pt idx="8131">
                  <c:v>0</c:v>
                </c:pt>
                <c:pt idx="8132">
                  <c:v>0</c:v>
                </c:pt>
                <c:pt idx="8133">
                  <c:v>0</c:v>
                </c:pt>
                <c:pt idx="8134">
                  <c:v>0</c:v>
                </c:pt>
                <c:pt idx="8135">
                  <c:v>0</c:v>
                </c:pt>
                <c:pt idx="8136">
                  <c:v>0</c:v>
                </c:pt>
                <c:pt idx="8137">
                  <c:v>0</c:v>
                </c:pt>
                <c:pt idx="8138">
                  <c:v>0</c:v>
                </c:pt>
                <c:pt idx="8139">
                  <c:v>0</c:v>
                </c:pt>
                <c:pt idx="8140">
                  <c:v>0</c:v>
                </c:pt>
                <c:pt idx="8141">
                  <c:v>0</c:v>
                </c:pt>
                <c:pt idx="8142">
                  <c:v>0</c:v>
                </c:pt>
                <c:pt idx="8143">
                  <c:v>0</c:v>
                </c:pt>
                <c:pt idx="8144">
                  <c:v>0</c:v>
                </c:pt>
                <c:pt idx="8145">
                  <c:v>0</c:v>
                </c:pt>
                <c:pt idx="8146">
                  <c:v>0</c:v>
                </c:pt>
                <c:pt idx="8147">
                  <c:v>0</c:v>
                </c:pt>
                <c:pt idx="8148">
                  <c:v>0</c:v>
                </c:pt>
                <c:pt idx="8149">
                  <c:v>0</c:v>
                </c:pt>
                <c:pt idx="8150">
                  <c:v>0</c:v>
                </c:pt>
                <c:pt idx="8151">
                  <c:v>0</c:v>
                </c:pt>
                <c:pt idx="8152">
                  <c:v>0</c:v>
                </c:pt>
                <c:pt idx="8153">
                  <c:v>0</c:v>
                </c:pt>
                <c:pt idx="8154">
                  <c:v>0</c:v>
                </c:pt>
                <c:pt idx="8155">
                  <c:v>0</c:v>
                </c:pt>
                <c:pt idx="8156">
                  <c:v>0</c:v>
                </c:pt>
                <c:pt idx="8157">
                  <c:v>0</c:v>
                </c:pt>
                <c:pt idx="8158">
                  <c:v>0</c:v>
                </c:pt>
                <c:pt idx="8159">
                  <c:v>0</c:v>
                </c:pt>
                <c:pt idx="8160">
                  <c:v>0</c:v>
                </c:pt>
                <c:pt idx="8161">
                  <c:v>0</c:v>
                </c:pt>
                <c:pt idx="8162">
                  <c:v>0</c:v>
                </c:pt>
                <c:pt idx="8163">
                  <c:v>0</c:v>
                </c:pt>
                <c:pt idx="8164">
                  <c:v>0</c:v>
                </c:pt>
                <c:pt idx="8165">
                  <c:v>0</c:v>
                </c:pt>
                <c:pt idx="8166">
                  <c:v>0</c:v>
                </c:pt>
                <c:pt idx="8167">
                  <c:v>0</c:v>
                </c:pt>
                <c:pt idx="8168">
                  <c:v>0</c:v>
                </c:pt>
                <c:pt idx="8169">
                  <c:v>0</c:v>
                </c:pt>
                <c:pt idx="8170">
                  <c:v>0</c:v>
                </c:pt>
                <c:pt idx="8171">
                  <c:v>0</c:v>
                </c:pt>
                <c:pt idx="8172">
                  <c:v>0</c:v>
                </c:pt>
                <c:pt idx="8173">
                  <c:v>0</c:v>
                </c:pt>
                <c:pt idx="8174">
                  <c:v>0</c:v>
                </c:pt>
                <c:pt idx="8175">
                  <c:v>0</c:v>
                </c:pt>
                <c:pt idx="8176">
                  <c:v>0</c:v>
                </c:pt>
                <c:pt idx="8177">
                  <c:v>0</c:v>
                </c:pt>
                <c:pt idx="8178">
                  <c:v>0</c:v>
                </c:pt>
                <c:pt idx="8179">
                  <c:v>0</c:v>
                </c:pt>
                <c:pt idx="8180">
                  <c:v>0</c:v>
                </c:pt>
                <c:pt idx="8181">
                  <c:v>0</c:v>
                </c:pt>
                <c:pt idx="8182">
                  <c:v>0</c:v>
                </c:pt>
                <c:pt idx="8183">
                  <c:v>0</c:v>
                </c:pt>
                <c:pt idx="8184">
                  <c:v>0</c:v>
                </c:pt>
                <c:pt idx="8185">
                  <c:v>0</c:v>
                </c:pt>
                <c:pt idx="8186">
                  <c:v>0</c:v>
                </c:pt>
                <c:pt idx="8187">
                  <c:v>0</c:v>
                </c:pt>
                <c:pt idx="8188">
                  <c:v>0</c:v>
                </c:pt>
                <c:pt idx="8189">
                  <c:v>0</c:v>
                </c:pt>
                <c:pt idx="8190">
                  <c:v>0</c:v>
                </c:pt>
                <c:pt idx="8191">
                  <c:v>0</c:v>
                </c:pt>
                <c:pt idx="8192">
                  <c:v>0</c:v>
                </c:pt>
                <c:pt idx="8193">
                  <c:v>0</c:v>
                </c:pt>
                <c:pt idx="8194">
                  <c:v>0</c:v>
                </c:pt>
                <c:pt idx="8195">
                  <c:v>0</c:v>
                </c:pt>
                <c:pt idx="8196">
                  <c:v>0</c:v>
                </c:pt>
                <c:pt idx="8197">
                  <c:v>0</c:v>
                </c:pt>
                <c:pt idx="8198">
                  <c:v>0</c:v>
                </c:pt>
                <c:pt idx="8199">
                  <c:v>0</c:v>
                </c:pt>
                <c:pt idx="8200">
                  <c:v>0</c:v>
                </c:pt>
                <c:pt idx="8201">
                  <c:v>0</c:v>
                </c:pt>
                <c:pt idx="8202">
                  <c:v>0</c:v>
                </c:pt>
                <c:pt idx="8203">
                  <c:v>0</c:v>
                </c:pt>
                <c:pt idx="8204">
                  <c:v>0</c:v>
                </c:pt>
                <c:pt idx="8205">
                  <c:v>0</c:v>
                </c:pt>
                <c:pt idx="8206">
                  <c:v>0</c:v>
                </c:pt>
                <c:pt idx="8207">
                  <c:v>0</c:v>
                </c:pt>
                <c:pt idx="8208">
                  <c:v>0</c:v>
                </c:pt>
                <c:pt idx="8209">
                  <c:v>0</c:v>
                </c:pt>
                <c:pt idx="8210">
                  <c:v>0</c:v>
                </c:pt>
                <c:pt idx="8211">
                  <c:v>0</c:v>
                </c:pt>
                <c:pt idx="8212">
                  <c:v>0</c:v>
                </c:pt>
                <c:pt idx="8213">
                  <c:v>0</c:v>
                </c:pt>
                <c:pt idx="8214">
                  <c:v>0</c:v>
                </c:pt>
                <c:pt idx="8215">
                  <c:v>0</c:v>
                </c:pt>
                <c:pt idx="8216">
                  <c:v>0</c:v>
                </c:pt>
                <c:pt idx="8217">
                  <c:v>0</c:v>
                </c:pt>
                <c:pt idx="8218">
                  <c:v>0</c:v>
                </c:pt>
                <c:pt idx="8219">
                  <c:v>0</c:v>
                </c:pt>
                <c:pt idx="8220">
                  <c:v>0</c:v>
                </c:pt>
                <c:pt idx="8221">
                  <c:v>0</c:v>
                </c:pt>
                <c:pt idx="8222">
                  <c:v>0</c:v>
                </c:pt>
                <c:pt idx="8223">
                  <c:v>0</c:v>
                </c:pt>
                <c:pt idx="8224">
                  <c:v>0</c:v>
                </c:pt>
                <c:pt idx="8225">
                  <c:v>0</c:v>
                </c:pt>
                <c:pt idx="8226">
                  <c:v>0</c:v>
                </c:pt>
                <c:pt idx="8227">
                  <c:v>0</c:v>
                </c:pt>
                <c:pt idx="8228">
                  <c:v>0</c:v>
                </c:pt>
                <c:pt idx="8229">
                  <c:v>0</c:v>
                </c:pt>
                <c:pt idx="8230">
                  <c:v>0</c:v>
                </c:pt>
                <c:pt idx="8231">
                  <c:v>0</c:v>
                </c:pt>
                <c:pt idx="8232">
                  <c:v>0</c:v>
                </c:pt>
                <c:pt idx="8233">
                  <c:v>0</c:v>
                </c:pt>
                <c:pt idx="8234">
                  <c:v>0</c:v>
                </c:pt>
                <c:pt idx="8235">
                  <c:v>0</c:v>
                </c:pt>
                <c:pt idx="8236">
                  <c:v>0</c:v>
                </c:pt>
                <c:pt idx="8237">
                  <c:v>0</c:v>
                </c:pt>
                <c:pt idx="8238">
                  <c:v>0</c:v>
                </c:pt>
                <c:pt idx="8239">
                  <c:v>0</c:v>
                </c:pt>
                <c:pt idx="8240">
                  <c:v>0</c:v>
                </c:pt>
                <c:pt idx="8241">
                  <c:v>0</c:v>
                </c:pt>
                <c:pt idx="8242">
                  <c:v>0</c:v>
                </c:pt>
                <c:pt idx="8243">
                  <c:v>0</c:v>
                </c:pt>
                <c:pt idx="8244">
                  <c:v>0</c:v>
                </c:pt>
                <c:pt idx="8245">
                  <c:v>0</c:v>
                </c:pt>
                <c:pt idx="8246">
                  <c:v>0</c:v>
                </c:pt>
                <c:pt idx="8247">
                  <c:v>0</c:v>
                </c:pt>
                <c:pt idx="8248">
                  <c:v>0</c:v>
                </c:pt>
                <c:pt idx="8249">
                  <c:v>0</c:v>
                </c:pt>
                <c:pt idx="8250">
                  <c:v>0</c:v>
                </c:pt>
                <c:pt idx="8251">
                  <c:v>0</c:v>
                </c:pt>
                <c:pt idx="8252">
                  <c:v>0</c:v>
                </c:pt>
                <c:pt idx="8253">
                  <c:v>0</c:v>
                </c:pt>
                <c:pt idx="8254">
                  <c:v>0</c:v>
                </c:pt>
                <c:pt idx="8255">
                  <c:v>0</c:v>
                </c:pt>
                <c:pt idx="8256">
                  <c:v>0</c:v>
                </c:pt>
                <c:pt idx="8257">
                  <c:v>0</c:v>
                </c:pt>
                <c:pt idx="8258">
                  <c:v>0</c:v>
                </c:pt>
                <c:pt idx="8259">
                  <c:v>0</c:v>
                </c:pt>
                <c:pt idx="8260">
                  <c:v>0</c:v>
                </c:pt>
                <c:pt idx="8261">
                  <c:v>0</c:v>
                </c:pt>
                <c:pt idx="8262">
                  <c:v>0</c:v>
                </c:pt>
                <c:pt idx="8263">
                  <c:v>0</c:v>
                </c:pt>
                <c:pt idx="8264">
                  <c:v>0</c:v>
                </c:pt>
                <c:pt idx="8265">
                  <c:v>0</c:v>
                </c:pt>
                <c:pt idx="8266">
                  <c:v>0</c:v>
                </c:pt>
                <c:pt idx="8267">
                  <c:v>0</c:v>
                </c:pt>
                <c:pt idx="8268">
                  <c:v>0</c:v>
                </c:pt>
                <c:pt idx="8269">
                  <c:v>0</c:v>
                </c:pt>
                <c:pt idx="8270">
                  <c:v>0</c:v>
                </c:pt>
                <c:pt idx="8271">
                  <c:v>0</c:v>
                </c:pt>
                <c:pt idx="8272">
                  <c:v>0</c:v>
                </c:pt>
                <c:pt idx="8273">
                  <c:v>0</c:v>
                </c:pt>
                <c:pt idx="8274">
                  <c:v>0</c:v>
                </c:pt>
                <c:pt idx="8275">
                  <c:v>0</c:v>
                </c:pt>
                <c:pt idx="8276">
                  <c:v>0</c:v>
                </c:pt>
                <c:pt idx="8277">
                  <c:v>0</c:v>
                </c:pt>
                <c:pt idx="8278">
                  <c:v>0</c:v>
                </c:pt>
                <c:pt idx="8279">
                  <c:v>0</c:v>
                </c:pt>
                <c:pt idx="8280">
                  <c:v>0</c:v>
                </c:pt>
                <c:pt idx="8281">
                  <c:v>0</c:v>
                </c:pt>
                <c:pt idx="8282">
                  <c:v>0</c:v>
                </c:pt>
                <c:pt idx="8283">
                  <c:v>0</c:v>
                </c:pt>
                <c:pt idx="8284">
                  <c:v>0</c:v>
                </c:pt>
                <c:pt idx="8285">
                  <c:v>0</c:v>
                </c:pt>
                <c:pt idx="8286">
                  <c:v>0</c:v>
                </c:pt>
                <c:pt idx="8287">
                  <c:v>0</c:v>
                </c:pt>
                <c:pt idx="8288">
                  <c:v>0</c:v>
                </c:pt>
                <c:pt idx="8289">
                  <c:v>0</c:v>
                </c:pt>
                <c:pt idx="8290">
                  <c:v>0</c:v>
                </c:pt>
                <c:pt idx="8291">
                  <c:v>0</c:v>
                </c:pt>
                <c:pt idx="8292">
                  <c:v>0</c:v>
                </c:pt>
                <c:pt idx="8293">
                  <c:v>0</c:v>
                </c:pt>
                <c:pt idx="8294">
                  <c:v>0</c:v>
                </c:pt>
                <c:pt idx="8295">
                  <c:v>0</c:v>
                </c:pt>
                <c:pt idx="8296">
                  <c:v>0</c:v>
                </c:pt>
                <c:pt idx="8297">
                  <c:v>0</c:v>
                </c:pt>
                <c:pt idx="8298">
                  <c:v>0</c:v>
                </c:pt>
                <c:pt idx="8299">
                  <c:v>0</c:v>
                </c:pt>
                <c:pt idx="8300">
                  <c:v>0</c:v>
                </c:pt>
                <c:pt idx="8301">
                  <c:v>0</c:v>
                </c:pt>
                <c:pt idx="8302">
                  <c:v>0</c:v>
                </c:pt>
                <c:pt idx="8303">
                  <c:v>0</c:v>
                </c:pt>
                <c:pt idx="8304">
                  <c:v>0</c:v>
                </c:pt>
                <c:pt idx="8305">
                  <c:v>0</c:v>
                </c:pt>
                <c:pt idx="8306">
                  <c:v>0</c:v>
                </c:pt>
                <c:pt idx="8307">
                  <c:v>0</c:v>
                </c:pt>
                <c:pt idx="8308">
                  <c:v>0</c:v>
                </c:pt>
                <c:pt idx="8309">
                  <c:v>0</c:v>
                </c:pt>
                <c:pt idx="8310">
                  <c:v>0</c:v>
                </c:pt>
                <c:pt idx="8311">
                  <c:v>0</c:v>
                </c:pt>
                <c:pt idx="8312">
                  <c:v>0</c:v>
                </c:pt>
                <c:pt idx="8313">
                  <c:v>0</c:v>
                </c:pt>
                <c:pt idx="8314">
                  <c:v>0</c:v>
                </c:pt>
                <c:pt idx="8315">
                  <c:v>0</c:v>
                </c:pt>
                <c:pt idx="8316">
                  <c:v>0</c:v>
                </c:pt>
                <c:pt idx="8317">
                  <c:v>0</c:v>
                </c:pt>
                <c:pt idx="8318">
                  <c:v>0</c:v>
                </c:pt>
                <c:pt idx="8319">
                  <c:v>0</c:v>
                </c:pt>
                <c:pt idx="8320">
                  <c:v>0</c:v>
                </c:pt>
                <c:pt idx="8321">
                  <c:v>0</c:v>
                </c:pt>
                <c:pt idx="8322">
                  <c:v>0</c:v>
                </c:pt>
                <c:pt idx="8323">
                  <c:v>0</c:v>
                </c:pt>
                <c:pt idx="8324">
                  <c:v>0</c:v>
                </c:pt>
                <c:pt idx="8325">
                  <c:v>0</c:v>
                </c:pt>
                <c:pt idx="8326">
                  <c:v>0</c:v>
                </c:pt>
                <c:pt idx="8327">
                  <c:v>0</c:v>
                </c:pt>
                <c:pt idx="8328">
                  <c:v>0</c:v>
                </c:pt>
                <c:pt idx="8329">
                  <c:v>0</c:v>
                </c:pt>
                <c:pt idx="8330">
                  <c:v>0</c:v>
                </c:pt>
                <c:pt idx="8331">
                  <c:v>0</c:v>
                </c:pt>
                <c:pt idx="8332">
                  <c:v>0</c:v>
                </c:pt>
                <c:pt idx="8333">
                  <c:v>0</c:v>
                </c:pt>
                <c:pt idx="8334">
                  <c:v>0</c:v>
                </c:pt>
                <c:pt idx="8335">
                  <c:v>0</c:v>
                </c:pt>
                <c:pt idx="8336">
                  <c:v>0</c:v>
                </c:pt>
                <c:pt idx="8337">
                  <c:v>0</c:v>
                </c:pt>
                <c:pt idx="8338">
                  <c:v>0</c:v>
                </c:pt>
                <c:pt idx="8339">
                  <c:v>0</c:v>
                </c:pt>
                <c:pt idx="8340">
                  <c:v>0</c:v>
                </c:pt>
                <c:pt idx="8341">
                  <c:v>0</c:v>
                </c:pt>
                <c:pt idx="8342">
                  <c:v>0</c:v>
                </c:pt>
                <c:pt idx="8343">
                  <c:v>0</c:v>
                </c:pt>
                <c:pt idx="8344">
                  <c:v>0</c:v>
                </c:pt>
                <c:pt idx="8345">
                  <c:v>0</c:v>
                </c:pt>
                <c:pt idx="8346">
                  <c:v>0</c:v>
                </c:pt>
                <c:pt idx="8347">
                  <c:v>0</c:v>
                </c:pt>
                <c:pt idx="8348">
                  <c:v>0</c:v>
                </c:pt>
                <c:pt idx="8349">
                  <c:v>0</c:v>
                </c:pt>
                <c:pt idx="8350">
                  <c:v>0</c:v>
                </c:pt>
                <c:pt idx="8351">
                  <c:v>0</c:v>
                </c:pt>
                <c:pt idx="8352">
                  <c:v>0</c:v>
                </c:pt>
                <c:pt idx="8353">
                  <c:v>0</c:v>
                </c:pt>
                <c:pt idx="8354">
                  <c:v>0</c:v>
                </c:pt>
                <c:pt idx="8355">
                  <c:v>0</c:v>
                </c:pt>
                <c:pt idx="8356">
                  <c:v>0</c:v>
                </c:pt>
                <c:pt idx="8357">
                  <c:v>0</c:v>
                </c:pt>
                <c:pt idx="8358">
                  <c:v>0</c:v>
                </c:pt>
                <c:pt idx="8359">
                  <c:v>0</c:v>
                </c:pt>
                <c:pt idx="8360">
                  <c:v>0</c:v>
                </c:pt>
                <c:pt idx="8361">
                  <c:v>0</c:v>
                </c:pt>
                <c:pt idx="8362">
                  <c:v>0</c:v>
                </c:pt>
                <c:pt idx="8363">
                  <c:v>0</c:v>
                </c:pt>
                <c:pt idx="8364">
                  <c:v>0</c:v>
                </c:pt>
                <c:pt idx="8365">
                  <c:v>0</c:v>
                </c:pt>
                <c:pt idx="8366">
                  <c:v>0</c:v>
                </c:pt>
                <c:pt idx="8367">
                  <c:v>0</c:v>
                </c:pt>
                <c:pt idx="8368">
                  <c:v>0</c:v>
                </c:pt>
                <c:pt idx="8369">
                  <c:v>0</c:v>
                </c:pt>
                <c:pt idx="8370">
                  <c:v>0</c:v>
                </c:pt>
                <c:pt idx="8371">
                  <c:v>0</c:v>
                </c:pt>
                <c:pt idx="8372">
                  <c:v>0</c:v>
                </c:pt>
                <c:pt idx="8373">
                  <c:v>0</c:v>
                </c:pt>
                <c:pt idx="8374">
                  <c:v>0</c:v>
                </c:pt>
                <c:pt idx="8375">
                  <c:v>0</c:v>
                </c:pt>
                <c:pt idx="8376">
                  <c:v>0</c:v>
                </c:pt>
                <c:pt idx="8377">
                  <c:v>0</c:v>
                </c:pt>
                <c:pt idx="8378">
                  <c:v>0</c:v>
                </c:pt>
                <c:pt idx="8379">
                  <c:v>0</c:v>
                </c:pt>
                <c:pt idx="8380">
                  <c:v>0</c:v>
                </c:pt>
                <c:pt idx="8381">
                  <c:v>0</c:v>
                </c:pt>
                <c:pt idx="8382">
                  <c:v>0</c:v>
                </c:pt>
                <c:pt idx="8383">
                  <c:v>0</c:v>
                </c:pt>
                <c:pt idx="8384">
                  <c:v>0</c:v>
                </c:pt>
                <c:pt idx="8385">
                  <c:v>0</c:v>
                </c:pt>
                <c:pt idx="8386">
                  <c:v>0</c:v>
                </c:pt>
                <c:pt idx="8387">
                  <c:v>0</c:v>
                </c:pt>
                <c:pt idx="8388">
                  <c:v>0</c:v>
                </c:pt>
                <c:pt idx="8389">
                  <c:v>0</c:v>
                </c:pt>
                <c:pt idx="8390">
                  <c:v>0</c:v>
                </c:pt>
                <c:pt idx="8391">
                  <c:v>0</c:v>
                </c:pt>
                <c:pt idx="8392">
                  <c:v>0</c:v>
                </c:pt>
                <c:pt idx="8393">
                  <c:v>0</c:v>
                </c:pt>
                <c:pt idx="8394">
                  <c:v>0</c:v>
                </c:pt>
                <c:pt idx="8395">
                  <c:v>0</c:v>
                </c:pt>
                <c:pt idx="8396">
                  <c:v>0</c:v>
                </c:pt>
                <c:pt idx="8397">
                  <c:v>0</c:v>
                </c:pt>
                <c:pt idx="8398">
                  <c:v>0</c:v>
                </c:pt>
                <c:pt idx="8399">
                  <c:v>0</c:v>
                </c:pt>
                <c:pt idx="8400">
                  <c:v>0</c:v>
                </c:pt>
                <c:pt idx="8401">
                  <c:v>0</c:v>
                </c:pt>
                <c:pt idx="8402">
                  <c:v>0</c:v>
                </c:pt>
                <c:pt idx="8403">
                  <c:v>0</c:v>
                </c:pt>
                <c:pt idx="8404">
                  <c:v>0</c:v>
                </c:pt>
                <c:pt idx="8405">
                  <c:v>0</c:v>
                </c:pt>
                <c:pt idx="8406">
                  <c:v>0</c:v>
                </c:pt>
                <c:pt idx="8407">
                  <c:v>0</c:v>
                </c:pt>
                <c:pt idx="8408">
                  <c:v>0</c:v>
                </c:pt>
                <c:pt idx="8409">
                  <c:v>0</c:v>
                </c:pt>
                <c:pt idx="8410">
                  <c:v>0</c:v>
                </c:pt>
                <c:pt idx="8411">
                  <c:v>0</c:v>
                </c:pt>
                <c:pt idx="8412">
                  <c:v>0</c:v>
                </c:pt>
                <c:pt idx="8413">
                  <c:v>0</c:v>
                </c:pt>
                <c:pt idx="8414">
                  <c:v>0</c:v>
                </c:pt>
                <c:pt idx="8415">
                  <c:v>0</c:v>
                </c:pt>
                <c:pt idx="8416">
                  <c:v>0</c:v>
                </c:pt>
                <c:pt idx="8417">
                  <c:v>0</c:v>
                </c:pt>
                <c:pt idx="8418">
                  <c:v>0</c:v>
                </c:pt>
                <c:pt idx="8419">
                  <c:v>0</c:v>
                </c:pt>
                <c:pt idx="8420">
                  <c:v>0</c:v>
                </c:pt>
                <c:pt idx="8421">
                  <c:v>0</c:v>
                </c:pt>
                <c:pt idx="8422">
                  <c:v>0</c:v>
                </c:pt>
                <c:pt idx="8423">
                  <c:v>0</c:v>
                </c:pt>
                <c:pt idx="8424">
                  <c:v>0</c:v>
                </c:pt>
                <c:pt idx="8425">
                  <c:v>0</c:v>
                </c:pt>
                <c:pt idx="8426">
                  <c:v>0</c:v>
                </c:pt>
                <c:pt idx="8427">
                  <c:v>0</c:v>
                </c:pt>
                <c:pt idx="8428">
                  <c:v>0</c:v>
                </c:pt>
                <c:pt idx="8429">
                  <c:v>0</c:v>
                </c:pt>
                <c:pt idx="8430">
                  <c:v>0</c:v>
                </c:pt>
                <c:pt idx="8431">
                  <c:v>0</c:v>
                </c:pt>
                <c:pt idx="8432">
                  <c:v>0</c:v>
                </c:pt>
                <c:pt idx="8433">
                  <c:v>0</c:v>
                </c:pt>
                <c:pt idx="8434">
                  <c:v>0</c:v>
                </c:pt>
                <c:pt idx="8435">
                  <c:v>0</c:v>
                </c:pt>
                <c:pt idx="8436">
                  <c:v>0</c:v>
                </c:pt>
                <c:pt idx="8437">
                  <c:v>0</c:v>
                </c:pt>
                <c:pt idx="8438">
                  <c:v>0</c:v>
                </c:pt>
                <c:pt idx="8439">
                  <c:v>0</c:v>
                </c:pt>
                <c:pt idx="8440">
                  <c:v>0</c:v>
                </c:pt>
                <c:pt idx="8441">
                  <c:v>0</c:v>
                </c:pt>
                <c:pt idx="8442">
                  <c:v>0</c:v>
                </c:pt>
                <c:pt idx="8443">
                  <c:v>0</c:v>
                </c:pt>
                <c:pt idx="8444">
                  <c:v>0</c:v>
                </c:pt>
                <c:pt idx="8445">
                  <c:v>0</c:v>
                </c:pt>
                <c:pt idx="8446">
                  <c:v>0</c:v>
                </c:pt>
                <c:pt idx="8447">
                  <c:v>0</c:v>
                </c:pt>
                <c:pt idx="8448">
                  <c:v>0</c:v>
                </c:pt>
                <c:pt idx="8449">
                  <c:v>0</c:v>
                </c:pt>
                <c:pt idx="8450">
                  <c:v>0</c:v>
                </c:pt>
                <c:pt idx="8451">
                  <c:v>0</c:v>
                </c:pt>
                <c:pt idx="8452">
                  <c:v>0</c:v>
                </c:pt>
                <c:pt idx="8453">
                  <c:v>0</c:v>
                </c:pt>
                <c:pt idx="8454">
                  <c:v>0</c:v>
                </c:pt>
                <c:pt idx="8455">
                  <c:v>0</c:v>
                </c:pt>
                <c:pt idx="8456">
                  <c:v>0</c:v>
                </c:pt>
                <c:pt idx="8457">
                  <c:v>0</c:v>
                </c:pt>
                <c:pt idx="8458">
                  <c:v>0</c:v>
                </c:pt>
                <c:pt idx="8459">
                  <c:v>0</c:v>
                </c:pt>
                <c:pt idx="8460">
                  <c:v>0</c:v>
                </c:pt>
                <c:pt idx="8461">
                  <c:v>0</c:v>
                </c:pt>
                <c:pt idx="8462">
                  <c:v>0</c:v>
                </c:pt>
                <c:pt idx="8463">
                  <c:v>0</c:v>
                </c:pt>
                <c:pt idx="8464">
                  <c:v>0</c:v>
                </c:pt>
                <c:pt idx="8465">
                  <c:v>0</c:v>
                </c:pt>
                <c:pt idx="8466">
                  <c:v>0</c:v>
                </c:pt>
                <c:pt idx="8467">
                  <c:v>0</c:v>
                </c:pt>
                <c:pt idx="8468">
                  <c:v>0</c:v>
                </c:pt>
                <c:pt idx="8469">
                  <c:v>0</c:v>
                </c:pt>
                <c:pt idx="8470">
                  <c:v>0</c:v>
                </c:pt>
                <c:pt idx="8471">
                  <c:v>0</c:v>
                </c:pt>
                <c:pt idx="8472">
                  <c:v>0</c:v>
                </c:pt>
                <c:pt idx="8473">
                  <c:v>0</c:v>
                </c:pt>
                <c:pt idx="8474">
                  <c:v>0</c:v>
                </c:pt>
                <c:pt idx="8475">
                  <c:v>0</c:v>
                </c:pt>
                <c:pt idx="8476">
                  <c:v>0</c:v>
                </c:pt>
                <c:pt idx="8477">
                  <c:v>0</c:v>
                </c:pt>
                <c:pt idx="8478">
                  <c:v>0</c:v>
                </c:pt>
                <c:pt idx="8479">
                  <c:v>0</c:v>
                </c:pt>
                <c:pt idx="8480">
                  <c:v>0</c:v>
                </c:pt>
                <c:pt idx="8481">
                  <c:v>0</c:v>
                </c:pt>
                <c:pt idx="8482">
                  <c:v>0</c:v>
                </c:pt>
                <c:pt idx="8483">
                  <c:v>0</c:v>
                </c:pt>
                <c:pt idx="8484">
                  <c:v>0</c:v>
                </c:pt>
                <c:pt idx="8485">
                  <c:v>0</c:v>
                </c:pt>
                <c:pt idx="8486">
                  <c:v>0</c:v>
                </c:pt>
                <c:pt idx="8487">
                  <c:v>0</c:v>
                </c:pt>
                <c:pt idx="8488">
                  <c:v>0</c:v>
                </c:pt>
                <c:pt idx="8489">
                  <c:v>0</c:v>
                </c:pt>
                <c:pt idx="8490">
                  <c:v>0</c:v>
                </c:pt>
                <c:pt idx="8491">
                  <c:v>0</c:v>
                </c:pt>
                <c:pt idx="8492">
                  <c:v>0</c:v>
                </c:pt>
                <c:pt idx="8493">
                  <c:v>0</c:v>
                </c:pt>
                <c:pt idx="8494">
                  <c:v>0</c:v>
                </c:pt>
                <c:pt idx="8495">
                  <c:v>0</c:v>
                </c:pt>
                <c:pt idx="8496">
                  <c:v>0</c:v>
                </c:pt>
                <c:pt idx="8497">
                  <c:v>0</c:v>
                </c:pt>
                <c:pt idx="8498">
                  <c:v>0</c:v>
                </c:pt>
                <c:pt idx="8499">
                  <c:v>0</c:v>
                </c:pt>
                <c:pt idx="8500">
                  <c:v>0</c:v>
                </c:pt>
                <c:pt idx="8501">
                  <c:v>0</c:v>
                </c:pt>
                <c:pt idx="8502">
                  <c:v>0</c:v>
                </c:pt>
                <c:pt idx="8503">
                  <c:v>0</c:v>
                </c:pt>
                <c:pt idx="8504">
                  <c:v>0</c:v>
                </c:pt>
                <c:pt idx="8505">
                  <c:v>0</c:v>
                </c:pt>
                <c:pt idx="8506">
                  <c:v>0</c:v>
                </c:pt>
                <c:pt idx="8507">
                  <c:v>0</c:v>
                </c:pt>
                <c:pt idx="8508">
                  <c:v>0</c:v>
                </c:pt>
                <c:pt idx="8509">
                  <c:v>0</c:v>
                </c:pt>
                <c:pt idx="8510">
                  <c:v>0</c:v>
                </c:pt>
                <c:pt idx="8511">
                  <c:v>0</c:v>
                </c:pt>
                <c:pt idx="8512">
                  <c:v>0</c:v>
                </c:pt>
                <c:pt idx="8513">
                  <c:v>0</c:v>
                </c:pt>
                <c:pt idx="8514">
                  <c:v>0</c:v>
                </c:pt>
                <c:pt idx="8515">
                  <c:v>0</c:v>
                </c:pt>
                <c:pt idx="8516">
                  <c:v>0</c:v>
                </c:pt>
                <c:pt idx="8517">
                  <c:v>0</c:v>
                </c:pt>
                <c:pt idx="8518">
                  <c:v>0</c:v>
                </c:pt>
                <c:pt idx="8519">
                  <c:v>0</c:v>
                </c:pt>
                <c:pt idx="8520">
                  <c:v>0</c:v>
                </c:pt>
                <c:pt idx="8521">
                  <c:v>0</c:v>
                </c:pt>
                <c:pt idx="8522">
                  <c:v>0</c:v>
                </c:pt>
                <c:pt idx="8523">
                  <c:v>0</c:v>
                </c:pt>
                <c:pt idx="8524">
                  <c:v>0</c:v>
                </c:pt>
                <c:pt idx="8525">
                  <c:v>0</c:v>
                </c:pt>
                <c:pt idx="8526">
                  <c:v>0</c:v>
                </c:pt>
                <c:pt idx="8527">
                  <c:v>0</c:v>
                </c:pt>
                <c:pt idx="8528">
                  <c:v>0</c:v>
                </c:pt>
                <c:pt idx="8529">
                  <c:v>0</c:v>
                </c:pt>
                <c:pt idx="8530">
                  <c:v>0</c:v>
                </c:pt>
                <c:pt idx="8531">
                  <c:v>0</c:v>
                </c:pt>
                <c:pt idx="8532">
                  <c:v>0</c:v>
                </c:pt>
                <c:pt idx="8533">
                  <c:v>0</c:v>
                </c:pt>
                <c:pt idx="8534">
                  <c:v>0</c:v>
                </c:pt>
                <c:pt idx="8535">
                  <c:v>0</c:v>
                </c:pt>
                <c:pt idx="8536">
                  <c:v>0</c:v>
                </c:pt>
                <c:pt idx="8537">
                  <c:v>0</c:v>
                </c:pt>
                <c:pt idx="8538">
                  <c:v>0</c:v>
                </c:pt>
                <c:pt idx="8539">
                  <c:v>0</c:v>
                </c:pt>
                <c:pt idx="8540">
                  <c:v>0</c:v>
                </c:pt>
                <c:pt idx="8541">
                  <c:v>0</c:v>
                </c:pt>
                <c:pt idx="8542">
                  <c:v>0</c:v>
                </c:pt>
                <c:pt idx="8543">
                  <c:v>0</c:v>
                </c:pt>
                <c:pt idx="8544">
                  <c:v>0</c:v>
                </c:pt>
                <c:pt idx="8545">
                  <c:v>0</c:v>
                </c:pt>
                <c:pt idx="8546">
                  <c:v>0</c:v>
                </c:pt>
                <c:pt idx="8547">
                  <c:v>0</c:v>
                </c:pt>
                <c:pt idx="8548">
                  <c:v>0</c:v>
                </c:pt>
                <c:pt idx="8549">
                  <c:v>0</c:v>
                </c:pt>
                <c:pt idx="8550">
                  <c:v>0</c:v>
                </c:pt>
                <c:pt idx="8551">
                  <c:v>0</c:v>
                </c:pt>
                <c:pt idx="8552">
                  <c:v>0</c:v>
                </c:pt>
                <c:pt idx="8553">
                  <c:v>0</c:v>
                </c:pt>
                <c:pt idx="8554">
                  <c:v>0</c:v>
                </c:pt>
                <c:pt idx="8555">
                  <c:v>0</c:v>
                </c:pt>
                <c:pt idx="8556">
                  <c:v>0</c:v>
                </c:pt>
                <c:pt idx="8557">
                  <c:v>0</c:v>
                </c:pt>
                <c:pt idx="8558">
                  <c:v>0</c:v>
                </c:pt>
                <c:pt idx="8559">
                  <c:v>0</c:v>
                </c:pt>
                <c:pt idx="8560">
                  <c:v>0</c:v>
                </c:pt>
                <c:pt idx="8561">
                  <c:v>0</c:v>
                </c:pt>
                <c:pt idx="8562">
                  <c:v>0</c:v>
                </c:pt>
                <c:pt idx="8563">
                  <c:v>0</c:v>
                </c:pt>
                <c:pt idx="8564">
                  <c:v>0</c:v>
                </c:pt>
                <c:pt idx="8565">
                  <c:v>0</c:v>
                </c:pt>
                <c:pt idx="8566">
                  <c:v>0</c:v>
                </c:pt>
                <c:pt idx="8567">
                  <c:v>0</c:v>
                </c:pt>
                <c:pt idx="8568">
                  <c:v>0</c:v>
                </c:pt>
                <c:pt idx="8569">
                  <c:v>0</c:v>
                </c:pt>
                <c:pt idx="8570">
                  <c:v>0</c:v>
                </c:pt>
                <c:pt idx="8571">
                  <c:v>0</c:v>
                </c:pt>
                <c:pt idx="8572">
                  <c:v>0</c:v>
                </c:pt>
                <c:pt idx="8573">
                  <c:v>0</c:v>
                </c:pt>
                <c:pt idx="8574">
                  <c:v>0</c:v>
                </c:pt>
                <c:pt idx="8575">
                  <c:v>0</c:v>
                </c:pt>
                <c:pt idx="8576">
                  <c:v>0</c:v>
                </c:pt>
                <c:pt idx="8577">
                  <c:v>0</c:v>
                </c:pt>
                <c:pt idx="8578">
                  <c:v>0</c:v>
                </c:pt>
                <c:pt idx="8579">
                  <c:v>0</c:v>
                </c:pt>
                <c:pt idx="8580">
                  <c:v>0</c:v>
                </c:pt>
                <c:pt idx="8581">
                  <c:v>0</c:v>
                </c:pt>
                <c:pt idx="8582">
                  <c:v>0</c:v>
                </c:pt>
                <c:pt idx="8583">
                  <c:v>0</c:v>
                </c:pt>
                <c:pt idx="8584">
                  <c:v>0</c:v>
                </c:pt>
                <c:pt idx="8585">
                  <c:v>0</c:v>
                </c:pt>
                <c:pt idx="8586">
                  <c:v>0</c:v>
                </c:pt>
                <c:pt idx="8587">
                  <c:v>0</c:v>
                </c:pt>
                <c:pt idx="8588">
                  <c:v>0</c:v>
                </c:pt>
                <c:pt idx="8589">
                  <c:v>0</c:v>
                </c:pt>
                <c:pt idx="8590">
                  <c:v>0</c:v>
                </c:pt>
                <c:pt idx="8591">
                  <c:v>0</c:v>
                </c:pt>
                <c:pt idx="8592">
                  <c:v>0</c:v>
                </c:pt>
                <c:pt idx="8593">
                  <c:v>0</c:v>
                </c:pt>
                <c:pt idx="8594">
                  <c:v>0</c:v>
                </c:pt>
                <c:pt idx="8595">
                  <c:v>0</c:v>
                </c:pt>
                <c:pt idx="8596">
                  <c:v>0</c:v>
                </c:pt>
                <c:pt idx="8597">
                  <c:v>0</c:v>
                </c:pt>
                <c:pt idx="8598">
                  <c:v>0</c:v>
                </c:pt>
                <c:pt idx="8599">
                  <c:v>0</c:v>
                </c:pt>
                <c:pt idx="8600">
                  <c:v>0</c:v>
                </c:pt>
                <c:pt idx="8601">
                  <c:v>0</c:v>
                </c:pt>
                <c:pt idx="8602">
                  <c:v>0</c:v>
                </c:pt>
                <c:pt idx="8603">
                  <c:v>0</c:v>
                </c:pt>
                <c:pt idx="8604">
                  <c:v>0</c:v>
                </c:pt>
                <c:pt idx="8605">
                  <c:v>0</c:v>
                </c:pt>
                <c:pt idx="8606">
                  <c:v>0</c:v>
                </c:pt>
                <c:pt idx="8607">
                  <c:v>0</c:v>
                </c:pt>
                <c:pt idx="8608">
                  <c:v>0</c:v>
                </c:pt>
                <c:pt idx="8609">
                  <c:v>0</c:v>
                </c:pt>
                <c:pt idx="8610">
                  <c:v>0</c:v>
                </c:pt>
                <c:pt idx="8611">
                  <c:v>0</c:v>
                </c:pt>
                <c:pt idx="8612">
                  <c:v>0</c:v>
                </c:pt>
                <c:pt idx="8613">
                  <c:v>0</c:v>
                </c:pt>
                <c:pt idx="8614">
                  <c:v>0</c:v>
                </c:pt>
                <c:pt idx="8615">
                  <c:v>0</c:v>
                </c:pt>
                <c:pt idx="8616">
                  <c:v>0</c:v>
                </c:pt>
                <c:pt idx="8617">
                  <c:v>0</c:v>
                </c:pt>
                <c:pt idx="8618">
                  <c:v>0</c:v>
                </c:pt>
                <c:pt idx="8619">
                  <c:v>0</c:v>
                </c:pt>
                <c:pt idx="8620">
                  <c:v>0</c:v>
                </c:pt>
                <c:pt idx="8621">
                  <c:v>0</c:v>
                </c:pt>
                <c:pt idx="8622">
                  <c:v>0</c:v>
                </c:pt>
                <c:pt idx="8623">
                  <c:v>0</c:v>
                </c:pt>
                <c:pt idx="8624">
                  <c:v>0</c:v>
                </c:pt>
                <c:pt idx="8625">
                  <c:v>0</c:v>
                </c:pt>
                <c:pt idx="8626">
                  <c:v>0</c:v>
                </c:pt>
                <c:pt idx="8627">
                  <c:v>0</c:v>
                </c:pt>
                <c:pt idx="8628">
                  <c:v>0</c:v>
                </c:pt>
                <c:pt idx="8629">
                  <c:v>0</c:v>
                </c:pt>
                <c:pt idx="8630">
                  <c:v>0</c:v>
                </c:pt>
                <c:pt idx="8631">
                  <c:v>0</c:v>
                </c:pt>
                <c:pt idx="8632">
                  <c:v>0</c:v>
                </c:pt>
                <c:pt idx="8633">
                  <c:v>0</c:v>
                </c:pt>
                <c:pt idx="8634">
                  <c:v>0</c:v>
                </c:pt>
                <c:pt idx="8635">
                  <c:v>0</c:v>
                </c:pt>
                <c:pt idx="8636">
                  <c:v>0</c:v>
                </c:pt>
                <c:pt idx="8637">
                  <c:v>0</c:v>
                </c:pt>
                <c:pt idx="8638">
                  <c:v>0</c:v>
                </c:pt>
                <c:pt idx="8639">
                  <c:v>0</c:v>
                </c:pt>
                <c:pt idx="8640">
                  <c:v>0</c:v>
                </c:pt>
                <c:pt idx="8641">
                  <c:v>0</c:v>
                </c:pt>
                <c:pt idx="8642">
                  <c:v>0</c:v>
                </c:pt>
                <c:pt idx="8643">
                  <c:v>0</c:v>
                </c:pt>
                <c:pt idx="8644">
                  <c:v>0</c:v>
                </c:pt>
                <c:pt idx="8645">
                  <c:v>0</c:v>
                </c:pt>
                <c:pt idx="8646">
                  <c:v>0</c:v>
                </c:pt>
                <c:pt idx="8647">
                  <c:v>0</c:v>
                </c:pt>
                <c:pt idx="8648">
                  <c:v>0</c:v>
                </c:pt>
                <c:pt idx="8649">
                  <c:v>0</c:v>
                </c:pt>
                <c:pt idx="8650">
                  <c:v>0</c:v>
                </c:pt>
                <c:pt idx="8651">
                  <c:v>0</c:v>
                </c:pt>
                <c:pt idx="8652">
                  <c:v>0</c:v>
                </c:pt>
                <c:pt idx="8653">
                  <c:v>0</c:v>
                </c:pt>
                <c:pt idx="8654">
                  <c:v>0</c:v>
                </c:pt>
                <c:pt idx="8655">
                  <c:v>0</c:v>
                </c:pt>
                <c:pt idx="8656">
                  <c:v>0</c:v>
                </c:pt>
                <c:pt idx="8657">
                  <c:v>0</c:v>
                </c:pt>
                <c:pt idx="8658">
                  <c:v>0</c:v>
                </c:pt>
                <c:pt idx="8659">
                  <c:v>0</c:v>
                </c:pt>
                <c:pt idx="8660">
                  <c:v>0</c:v>
                </c:pt>
                <c:pt idx="8661">
                  <c:v>0</c:v>
                </c:pt>
                <c:pt idx="8662">
                  <c:v>0</c:v>
                </c:pt>
                <c:pt idx="8663">
                  <c:v>0</c:v>
                </c:pt>
                <c:pt idx="8664">
                  <c:v>0</c:v>
                </c:pt>
                <c:pt idx="8665">
                  <c:v>0</c:v>
                </c:pt>
                <c:pt idx="8666">
                  <c:v>0</c:v>
                </c:pt>
                <c:pt idx="8667">
                  <c:v>0</c:v>
                </c:pt>
                <c:pt idx="8668">
                  <c:v>0</c:v>
                </c:pt>
                <c:pt idx="8669">
                  <c:v>0</c:v>
                </c:pt>
                <c:pt idx="8670">
                  <c:v>0</c:v>
                </c:pt>
                <c:pt idx="8671">
                  <c:v>0</c:v>
                </c:pt>
                <c:pt idx="8672">
                  <c:v>0</c:v>
                </c:pt>
                <c:pt idx="8673">
                  <c:v>0</c:v>
                </c:pt>
                <c:pt idx="8674">
                  <c:v>0</c:v>
                </c:pt>
                <c:pt idx="8675">
                  <c:v>0</c:v>
                </c:pt>
                <c:pt idx="8676">
                  <c:v>0</c:v>
                </c:pt>
                <c:pt idx="8677">
                  <c:v>0</c:v>
                </c:pt>
                <c:pt idx="8678">
                  <c:v>0</c:v>
                </c:pt>
                <c:pt idx="8679">
                  <c:v>0</c:v>
                </c:pt>
                <c:pt idx="8680">
                  <c:v>0</c:v>
                </c:pt>
                <c:pt idx="8681">
                  <c:v>0</c:v>
                </c:pt>
                <c:pt idx="8682">
                  <c:v>0</c:v>
                </c:pt>
                <c:pt idx="8683">
                  <c:v>0</c:v>
                </c:pt>
                <c:pt idx="8684">
                  <c:v>0</c:v>
                </c:pt>
                <c:pt idx="8685">
                  <c:v>0</c:v>
                </c:pt>
                <c:pt idx="8686">
                  <c:v>0</c:v>
                </c:pt>
                <c:pt idx="8687">
                  <c:v>0</c:v>
                </c:pt>
                <c:pt idx="8688">
                  <c:v>0</c:v>
                </c:pt>
                <c:pt idx="8689">
                  <c:v>0</c:v>
                </c:pt>
                <c:pt idx="8690">
                  <c:v>0</c:v>
                </c:pt>
                <c:pt idx="8691">
                  <c:v>0</c:v>
                </c:pt>
                <c:pt idx="8692">
                  <c:v>0</c:v>
                </c:pt>
                <c:pt idx="8693">
                  <c:v>0</c:v>
                </c:pt>
                <c:pt idx="8694">
                  <c:v>0</c:v>
                </c:pt>
                <c:pt idx="8695">
                  <c:v>0</c:v>
                </c:pt>
                <c:pt idx="8696">
                  <c:v>0</c:v>
                </c:pt>
                <c:pt idx="8697">
                  <c:v>0</c:v>
                </c:pt>
                <c:pt idx="8698">
                  <c:v>0</c:v>
                </c:pt>
                <c:pt idx="8699">
                  <c:v>0</c:v>
                </c:pt>
                <c:pt idx="8700">
                  <c:v>0</c:v>
                </c:pt>
                <c:pt idx="8701">
                  <c:v>0</c:v>
                </c:pt>
                <c:pt idx="8702">
                  <c:v>0</c:v>
                </c:pt>
                <c:pt idx="8703">
                  <c:v>0</c:v>
                </c:pt>
                <c:pt idx="8704">
                  <c:v>0</c:v>
                </c:pt>
                <c:pt idx="8705">
                  <c:v>0</c:v>
                </c:pt>
                <c:pt idx="8706">
                  <c:v>0</c:v>
                </c:pt>
                <c:pt idx="8707">
                  <c:v>0</c:v>
                </c:pt>
                <c:pt idx="8708">
                  <c:v>0</c:v>
                </c:pt>
                <c:pt idx="8709">
                  <c:v>0</c:v>
                </c:pt>
                <c:pt idx="8710">
                  <c:v>0</c:v>
                </c:pt>
                <c:pt idx="8711">
                  <c:v>0</c:v>
                </c:pt>
                <c:pt idx="8712">
                  <c:v>0</c:v>
                </c:pt>
                <c:pt idx="8713">
                  <c:v>0</c:v>
                </c:pt>
                <c:pt idx="8714">
                  <c:v>0</c:v>
                </c:pt>
                <c:pt idx="8715">
                  <c:v>0</c:v>
                </c:pt>
                <c:pt idx="8716">
                  <c:v>0</c:v>
                </c:pt>
                <c:pt idx="8717">
                  <c:v>0</c:v>
                </c:pt>
                <c:pt idx="8718">
                  <c:v>0</c:v>
                </c:pt>
                <c:pt idx="8719">
                  <c:v>0</c:v>
                </c:pt>
                <c:pt idx="8720">
                  <c:v>0</c:v>
                </c:pt>
                <c:pt idx="8721">
                  <c:v>0</c:v>
                </c:pt>
                <c:pt idx="8722">
                  <c:v>0</c:v>
                </c:pt>
                <c:pt idx="8723">
                  <c:v>0</c:v>
                </c:pt>
                <c:pt idx="8724">
                  <c:v>0</c:v>
                </c:pt>
                <c:pt idx="8725">
                  <c:v>0</c:v>
                </c:pt>
                <c:pt idx="8726">
                  <c:v>0</c:v>
                </c:pt>
                <c:pt idx="8727">
                  <c:v>0</c:v>
                </c:pt>
                <c:pt idx="8728">
                  <c:v>0</c:v>
                </c:pt>
                <c:pt idx="8729">
                  <c:v>0</c:v>
                </c:pt>
                <c:pt idx="8730">
                  <c:v>0</c:v>
                </c:pt>
                <c:pt idx="8731">
                  <c:v>0</c:v>
                </c:pt>
                <c:pt idx="8732">
                  <c:v>0</c:v>
                </c:pt>
                <c:pt idx="8733">
                  <c:v>0</c:v>
                </c:pt>
                <c:pt idx="8734">
                  <c:v>0</c:v>
                </c:pt>
                <c:pt idx="8735">
                  <c:v>0</c:v>
                </c:pt>
                <c:pt idx="8736">
                  <c:v>0</c:v>
                </c:pt>
                <c:pt idx="8737">
                  <c:v>0</c:v>
                </c:pt>
                <c:pt idx="8738">
                  <c:v>0</c:v>
                </c:pt>
                <c:pt idx="8739">
                  <c:v>0</c:v>
                </c:pt>
                <c:pt idx="8740">
                  <c:v>0</c:v>
                </c:pt>
                <c:pt idx="8741">
                  <c:v>0</c:v>
                </c:pt>
                <c:pt idx="8742">
                  <c:v>0</c:v>
                </c:pt>
                <c:pt idx="8743">
                  <c:v>0</c:v>
                </c:pt>
                <c:pt idx="8744">
                  <c:v>0</c:v>
                </c:pt>
                <c:pt idx="8745">
                  <c:v>0</c:v>
                </c:pt>
                <c:pt idx="8746">
                  <c:v>0</c:v>
                </c:pt>
                <c:pt idx="8747">
                  <c:v>0</c:v>
                </c:pt>
                <c:pt idx="8748">
                  <c:v>0</c:v>
                </c:pt>
                <c:pt idx="8749">
                  <c:v>0</c:v>
                </c:pt>
                <c:pt idx="8750">
                  <c:v>0</c:v>
                </c:pt>
                <c:pt idx="8751">
                  <c:v>0</c:v>
                </c:pt>
                <c:pt idx="8752">
                  <c:v>0</c:v>
                </c:pt>
                <c:pt idx="8753">
                  <c:v>0</c:v>
                </c:pt>
                <c:pt idx="8754">
                  <c:v>0</c:v>
                </c:pt>
                <c:pt idx="8755">
                  <c:v>0</c:v>
                </c:pt>
                <c:pt idx="8756">
                  <c:v>0</c:v>
                </c:pt>
                <c:pt idx="8757">
                  <c:v>0</c:v>
                </c:pt>
                <c:pt idx="8758">
                  <c:v>0</c:v>
                </c:pt>
                <c:pt idx="8759">
                  <c:v>0</c:v>
                </c:pt>
                <c:pt idx="8760">
                  <c:v>0</c:v>
                </c:pt>
                <c:pt idx="8761">
                  <c:v>0</c:v>
                </c:pt>
                <c:pt idx="8762">
                  <c:v>0</c:v>
                </c:pt>
                <c:pt idx="8763">
                  <c:v>0</c:v>
                </c:pt>
                <c:pt idx="8764">
                  <c:v>0</c:v>
                </c:pt>
                <c:pt idx="8765">
                  <c:v>0</c:v>
                </c:pt>
                <c:pt idx="8766">
                  <c:v>0</c:v>
                </c:pt>
                <c:pt idx="8767">
                  <c:v>0</c:v>
                </c:pt>
                <c:pt idx="8768">
                  <c:v>0</c:v>
                </c:pt>
                <c:pt idx="8769">
                  <c:v>0</c:v>
                </c:pt>
                <c:pt idx="8770">
                  <c:v>0</c:v>
                </c:pt>
                <c:pt idx="8771">
                  <c:v>0</c:v>
                </c:pt>
                <c:pt idx="8772">
                  <c:v>0</c:v>
                </c:pt>
                <c:pt idx="8773">
                  <c:v>0</c:v>
                </c:pt>
                <c:pt idx="8774">
                  <c:v>0</c:v>
                </c:pt>
                <c:pt idx="8775">
                  <c:v>0</c:v>
                </c:pt>
                <c:pt idx="8776">
                  <c:v>0</c:v>
                </c:pt>
                <c:pt idx="8777">
                  <c:v>0</c:v>
                </c:pt>
                <c:pt idx="8778">
                  <c:v>0</c:v>
                </c:pt>
                <c:pt idx="8779">
                  <c:v>0</c:v>
                </c:pt>
                <c:pt idx="8780">
                  <c:v>0</c:v>
                </c:pt>
                <c:pt idx="8781">
                  <c:v>0</c:v>
                </c:pt>
                <c:pt idx="8782">
                  <c:v>0</c:v>
                </c:pt>
                <c:pt idx="8783">
                  <c:v>0</c:v>
                </c:pt>
                <c:pt idx="8784">
                  <c:v>0</c:v>
                </c:pt>
                <c:pt idx="8785">
                  <c:v>0</c:v>
                </c:pt>
                <c:pt idx="8786">
                  <c:v>0</c:v>
                </c:pt>
                <c:pt idx="8787">
                  <c:v>0</c:v>
                </c:pt>
                <c:pt idx="8788">
                  <c:v>0</c:v>
                </c:pt>
                <c:pt idx="8789">
                  <c:v>0</c:v>
                </c:pt>
                <c:pt idx="8790">
                  <c:v>0</c:v>
                </c:pt>
                <c:pt idx="8791">
                  <c:v>0</c:v>
                </c:pt>
                <c:pt idx="8792">
                  <c:v>0</c:v>
                </c:pt>
                <c:pt idx="8793">
                  <c:v>0</c:v>
                </c:pt>
                <c:pt idx="8794">
                  <c:v>0</c:v>
                </c:pt>
                <c:pt idx="8795">
                  <c:v>0</c:v>
                </c:pt>
                <c:pt idx="8796">
                  <c:v>0</c:v>
                </c:pt>
                <c:pt idx="8797">
                  <c:v>0</c:v>
                </c:pt>
                <c:pt idx="8798">
                  <c:v>0</c:v>
                </c:pt>
                <c:pt idx="8799">
                  <c:v>0</c:v>
                </c:pt>
                <c:pt idx="8800">
                  <c:v>0</c:v>
                </c:pt>
                <c:pt idx="8801">
                  <c:v>0</c:v>
                </c:pt>
                <c:pt idx="8802">
                  <c:v>0</c:v>
                </c:pt>
                <c:pt idx="8803">
                  <c:v>0</c:v>
                </c:pt>
                <c:pt idx="8804">
                  <c:v>0</c:v>
                </c:pt>
                <c:pt idx="8805">
                  <c:v>0</c:v>
                </c:pt>
                <c:pt idx="8806">
                  <c:v>0</c:v>
                </c:pt>
                <c:pt idx="8807">
                  <c:v>0</c:v>
                </c:pt>
                <c:pt idx="8808">
                  <c:v>0</c:v>
                </c:pt>
                <c:pt idx="8809">
                  <c:v>0</c:v>
                </c:pt>
                <c:pt idx="8810">
                  <c:v>0</c:v>
                </c:pt>
                <c:pt idx="8811">
                  <c:v>0</c:v>
                </c:pt>
                <c:pt idx="8812">
                  <c:v>0</c:v>
                </c:pt>
                <c:pt idx="8813">
                  <c:v>0</c:v>
                </c:pt>
                <c:pt idx="8814">
                  <c:v>0</c:v>
                </c:pt>
                <c:pt idx="8815">
                  <c:v>0</c:v>
                </c:pt>
                <c:pt idx="8816">
                  <c:v>0</c:v>
                </c:pt>
                <c:pt idx="8817">
                  <c:v>0</c:v>
                </c:pt>
                <c:pt idx="8818">
                  <c:v>0</c:v>
                </c:pt>
                <c:pt idx="8819">
                  <c:v>0</c:v>
                </c:pt>
                <c:pt idx="8820">
                  <c:v>0</c:v>
                </c:pt>
                <c:pt idx="8821">
                  <c:v>0</c:v>
                </c:pt>
                <c:pt idx="8822">
                  <c:v>0</c:v>
                </c:pt>
                <c:pt idx="8823">
                  <c:v>0</c:v>
                </c:pt>
                <c:pt idx="8824">
                  <c:v>0</c:v>
                </c:pt>
                <c:pt idx="8825">
                  <c:v>0</c:v>
                </c:pt>
                <c:pt idx="8826">
                  <c:v>0</c:v>
                </c:pt>
                <c:pt idx="8827">
                  <c:v>0</c:v>
                </c:pt>
                <c:pt idx="8828">
                  <c:v>0</c:v>
                </c:pt>
                <c:pt idx="8829">
                  <c:v>0</c:v>
                </c:pt>
                <c:pt idx="8830">
                  <c:v>0</c:v>
                </c:pt>
                <c:pt idx="8831">
                  <c:v>0</c:v>
                </c:pt>
                <c:pt idx="8832">
                  <c:v>0</c:v>
                </c:pt>
                <c:pt idx="8833">
                  <c:v>0</c:v>
                </c:pt>
                <c:pt idx="8834">
                  <c:v>0</c:v>
                </c:pt>
                <c:pt idx="8835">
                  <c:v>0</c:v>
                </c:pt>
                <c:pt idx="8836">
                  <c:v>0</c:v>
                </c:pt>
                <c:pt idx="8837">
                  <c:v>0</c:v>
                </c:pt>
                <c:pt idx="8838">
                  <c:v>0</c:v>
                </c:pt>
                <c:pt idx="8839">
                  <c:v>0</c:v>
                </c:pt>
                <c:pt idx="8840">
                  <c:v>0</c:v>
                </c:pt>
                <c:pt idx="8841">
                  <c:v>0</c:v>
                </c:pt>
                <c:pt idx="8842">
                  <c:v>0</c:v>
                </c:pt>
                <c:pt idx="8843">
                  <c:v>0</c:v>
                </c:pt>
                <c:pt idx="8844">
                  <c:v>0</c:v>
                </c:pt>
                <c:pt idx="8845">
                  <c:v>0</c:v>
                </c:pt>
                <c:pt idx="8846">
                  <c:v>0</c:v>
                </c:pt>
                <c:pt idx="8847">
                  <c:v>0</c:v>
                </c:pt>
                <c:pt idx="8848">
                  <c:v>0</c:v>
                </c:pt>
                <c:pt idx="8849">
                  <c:v>0</c:v>
                </c:pt>
                <c:pt idx="8850">
                  <c:v>0</c:v>
                </c:pt>
                <c:pt idx="8851">
                  <c:v>0</c:v>
                </c:pt>
                <c:pt idx="8852">
                  <c:v>0</c:v>
                </c:pt>
                <c:pt idx="8853">
                  <c:v>0</c:v>
                </c:pt>
                <c:pt idx="8854">
                  <c:v>0</c:v>
                </c:pt>
                <c:pt idx="8855">
                  <c:v>0</c:v>
                </c:pt>
                <c:pt idx="8856">
                  <c:v>0</c:v>
                </c:pt>
                <c:pt idx="8857">
                  <c:v>0</c:v>
                </c:pt>
                <c:pt idx="8858">
                  <c:v>0</c:v>
                </c:pt>
                <c:pt idx="8859">
                  <c:v>0</c:v>
                </c:pt>
                <c:pt idx="8860">
                  <c:v>0</c:v>
                </c:pt>
                <c:pt idx="8861">
                  <c:v>0</c:v>
                </c:pt>
                <c:pt idx="8862">
                  <c:v>0</c:v>
                </c:pt>
                <c:pt idx="8863">
                  <c:v>0</c:v>
                </c:pt>
                <c:pt idx="8864">
                  <c:v>0</c:v>
                </c:pt>
                <c:pt idx="8865">
                  <c:v>0</c:v>
                </c:pt>
                <c:pt idx="8866">
                  <c:v>0</c:v>
                </c:pt>
                <c:pt idx="8867">
                  <c:v>0</c:v>
                </c:pt>
                <c:pt idx="8868">
                  <c:v>0</c:v>
                </c:pt>
                <c:pt idx="8869">
                  <c:v>0</c:v>
                </c:pt>
                <c:pt idx="8870">
                  <c:v>0</c:v>
                </c:pt>
                <c:pt idx="8871">
                  <c:v>0</c:v>
                </c:pt>
                <c:pt idx="8872">
                  <c:v>0</c:v>
                </c:pt>
                <c:pt idx="8873">
                  <c:v>0</c:v>
                </c:pt>
                <c:pt idx="8874">
                  <c:v>0</c:v>
                </c:pt>
                <c:pt idx="8875">
                  <c:v>0</c:v>
                </c:pt>
                <c:pt idx="8876">
                  <c:v>0</c:v>
                </c:pt>
                <c:pt idx="8877">
                  <c:v>0</c:v>
                </c:pt>
                <c:pt idx="8878">
                  <c:v>0</c:v>
                </c:pt>
                <c:pt idx="8879">
                  <c:v>0</c:v>
                </c:pt>
                <c:pt idx="8880">
                  <c:v>0</c:v>
                </c:pt>
                <c:pt idx="8881">
                  <c:v>0</c:v>
                </c:pt>
                <c:pt idx="8882">
                  <c:v>0</c:v>
                </c:pt>
                <c:pt idx="8883">
                  <c:v>0</c:v>
                </c:pt>
                <c:pt idx="8884">
                  <c:v>0</c:v>
                </c:pt>
                <c:pt idx="8885">
                  <c:v>0</c:v>
                </c:pt>
                <c:pt idx="8886">
                  <c:v>0</c:v>
                </c:pt>
                <c:pt idx="8887">
                  <c:v>0</c:v>
                </c:pt>
                <c:pt idx="8888">
                  <c:v>0</c:v>
                </c:pt>
                <c:pt idx="8889">
                  <c:v>0</c:v>
                </c:pt>
                <c:pt idx="8890">
                  <c:v>0</c:v>
                </c:pt>
                <c:pt idx="8891">
                  <c:v>0</c:v>
                </c:pt>
                <c:pt idx="8892">
                  <c:v>0</c:v>
                </c:pt>
                <c:pt idx="8893">
                  <c:v>0</c:v>
                </c:pt>
                <c:pt idx="8894">
                  <c:v>0</c:v>
                </c:pt>
                <c:pt idx="8895">
                  <c:v>0</c:v>
                </c:pt>
                <c:pt idx="8896">
                  <c:v>0</c:v>
                </c:pt>
                <c:pt idx="8897">
                  <c:v>0</c:v>
                </c:pt>
                <c:pt idx="8898">
                  <c:v>0</c:v>
                </c:pt>
                <c:pt idx="8899">
                  <c:v>0</c:v>
                </c:pt>
                <c:pt idx="8900">
                  <c:v>0</c:v>
                </c:pt>
                <c:pt idx="8901">
                  <c:v>0</c:v>
                </c:pt>
                <c:pt idx="8902">
                  <c:v>0</c:v>
                </c:pt>
                <c:pt idx="8903">
                  <c:v>0</c:v>
                </c:pt>
                <c:pt idx="8904">
                  <c:v>0</c:v>
                </c:pt>
                <c:pt idx="8905">
                  <c:v>0</c:v>
                </c:pt>
                <c:pt idx="8906">
                  <c:v>0</c:v>
                </c:pt>
                <c:pt idx="8907">
                  <c:v>0</c:v>
                </c:pt>
                <c:pt idx="8908">
                  <c:v>0</c:v>
                </c:pt>
                <c:pt idx="8909">
                  <c:v>0</c:v>
                </c:pt>
                <c:pt idx="8910">
                  <c:v>0</c:v>
                </c:pt>
                <c:pt idx="8911">
                  <c:v>0</c:v>
                </c:pt>
                <c:pt idx="8912">
                  <c:v>0</c:v>
                </c:pt>
                <c:pt idx="8913">
                  <c:v>0</c:v>
                </c:pt>
                <c:pt idx="8914">
                  <c:v>0</c:v>
                </c:pt>
                <c:pt idx="8915">
                  <c:v>0</c:v>
                </c:pt>
                <c:pt idx="8916">
                  <c:v>0</c:v>
                </c:pt>
                <c:pt idx="8917">
                  <c:v>0</c:v>
                </c:pt>
                <c:pt idx="8918">
                  <c:v>0</c:v>
                </c:pt>
                <c:pt idx="8919">
                  <c:v>0</c:v>
                </c:pt>
                <c:pt idx="8920">
                  <c:v>0</c:v>
                </c:pt>
                <c:pt idx="8921">
                  <c:v>0</c:v>
                </c:pt>
                <c:pt idx="8922">
                  <c:v>0</c:v>
                </c:pt>
                <c:pt idx="8923">
                  <c:v>0</c:v>
                </c:pt>
                <c:pt idx="8924">
                  <c:v>0</c:v>
                </c:pt>
                <c:pt idx="8925">
                  <c:v>0</c:v>
                </c:pt>
                <c:pt idx="8926">
                  <c:v>0</c:v>
                </c:pt>
                <c:pt idx="8927">
                  <c:v>0</c:v>
                </c:pt>
                <c:pt idx="8928">
                  <c:v>0</c:v>
                </c:pt>
                <c:pt idx="8929">
                  <c:v>0</c:v>
                </c:pt>
                <c:pt idx="8930">
                  <c:v>0</c:v>
                </c:pt>
                <c:pt idx="8931">
                  <c:v>0</c:v>
                </c:pt>
                <c:pt idx="8932">
                  <c:v>0</c:v>
                </c:pt>
                <c:pt idx="8933">
                  <c:v>0</c:v>
                </c:pt>
                <c:pt idx="8934">
                  <c:v>0</c:v>
                </c:pt>
                <c:pt idx="8935">
                  <c:v>0</c:v>
                </c:pt>
                <c:pt idx="8936">
                  <c:v>0</c:v>
                </c:pt>
                <c:pt idx="8937">
                  <c:v>0</c:v>
                </c:pt>
                <c:pt idx="8938">
                  <c:v>0</c:v>
                </c:pt>
                <c:pt idx="8939">
                  <c:v>0</c:v>
                </c:pt>
                <c:pt idx="8940">
                  <c:v>0</c:v>
                </c:pt>
                <c:pt idx="8941">
                  <c:v>0</c:v>
                </c:pt>
                <c:pt idx="8942">
                  <c:v>0</c:v>
                </c:pt>
                <c:pt idx="8943">
                  <c:v>0</c:v>
                </c:pt>
                <c:pt idx="8944">
                  <c:v>0</c:v>
                </c:pt>
                <c:pt idx="8945">
                  <c:v>0</c:v>
                </c:pt>
                <c:pt idx="8946">
                  <c:v>0</c:v>
                </c:pt>
                <c:pt idx="8947">
                  <c:v>0</c:v>
                </c:pt>
                <c:pt idx="8948">
                  <c:v>0</c:v>
                </c:pt>
                <c:pt idx="8949">
                  <c:v>0</c:v>
                </c:pt>
                <c:pt idx="8950">
                  <c:v>0</c:v>
                </c:pt>
                <c:pt idx="8951">
                  <c:v>0</c:v>
                </c:pt>
                <c:pt idx="8952">
                  <c:v>0</c:v>
                </c:pt>
                <c:pt idx="8953">
                  <c:v>0</c:v>
                </c:pt>
                <c:pt idx="8954">
                  <c:v>0</c:v>
                </c:pt>
                <c:pt idx="8955">
                  <c:v>0</c:v>
                </c:pt>
                <c:pt idx="8956">
                  <c:v>0</c:v>
                </c:pt>
                <c:pt idx="8957">
                  <c:v>0</c:v>
                </c:pt>
                <c:pt idx="8958">
                  <c:v>0</c:v>
                </c:pt>
                <c:pt idx="8959">
                  <c:v>0</c:v>
                </c:pt>
                <c:pt idx="8960">
                  <c:v>0</c:v>
                </c:pt>
                <c:pt idx="8961">
                  <c:v>0</c:v>
                </c:pt>
                <c:pt idx="8962">
                  <c:v>0</c:v>
                </c:pt>
                <c:pt idx="8963">
                  <c:v>0</c:v>
                </c:pt>
                <c:pt idx="8964">
                  <c:v>0</c:v>
                </c:pt>
                <c:pt idx="8965">
                  <c:v>0</c:v>
                </c:pt>
                <c:pt idx="8966">
                  <c:v>0</c:v>
                </c:pt>
                <c:pt idx="8967">
                  <c:v>0</c:v>
                </c:pt>
                <c:pt idx="8968">
                  <c:v>0</c:v>
                </c:pt>
                <c:pt idx="8969">
                  <c:v>0</c:v>
                </c:pt>
                <c:pt idx="8970">
                  <c:v>0</c:v>
                </c:pt>
                <c:pt idx="8971">
                  <c:v>0</c:v>
                </c:pt>
                <c:pt idx="8972">
                  <c:v>0</c:v>
                </c:pt>
                <c:pt idx="8973">
                  <c:v>0</c:v>
                </c:pt>
                <c:pt idx="8974">
                  <c:v>0</c:v>
                </c:pt>
                <c:pt idx="8975">
                  <c:v>0</c:v>
                </c:pt>
                <c:pt idx="8976">
                  <c:v>0</c:v>
                </c:pt>
                <c:pt idx="8977">
                  <c:v>0</c:v>
                </c:pt>
                <c:pt idx="8978">
                  <c:v>0</c:v>
                </c:pt>
                <c:pt idx="8979">
                  <c:v>0</c:v>
                </c:pt>
                <c:pt idx="8980">
                  <c:v>0</c:v>
                </c:pt>
                <c:pt idx="8981">
                  <c:v>0</c:v>
                </c:pt>
                <c:pt idx="8982">
                  <c:v>0</c:v>
                </c:pt>
                <c:pt idx="8983">
                  <c:v>0</c:v>
                </c:pt>
                <c:pt idx="8984">
                  <c:v>0</c:v>
                </c:pt>
                <c:pt idx="8985">
                  <c:v>0</c:v>
                </c:pt>
                <c:pt idx="8986">
                  <c:v>0</c:v>
                </c:pt>
                <c:pt idx="8987">
                  <c:v>0</c:v>
                </c:pt>
                <c:pt idx="8988">
                  <c:v>0</c:v>
                </c:pt>
                <c:pt idx="8989">
                  <c:v>0</c:v>
                </c:pt>
                <c:pt idx="8990">
                  <c:v>0</c:v>
                </c:pt>
                <c:pt idx="8991">
                  <c:v>0</c:v>
                </c:pt>
                <c:pt idx="8992">
                  <c:v>0</c:v>
                </c:pt>
                <c:pt idx="8993">
                  <c:v>0</c:v>
                </c:pt>
                <c:pt idx="8994">
                  <c:v>0</c:v>
                </c:pt>
                <c:pt idx="8995">
                  <c:v>0</c:v>
                </c:pt>
                <c:pt idx="8996">
                  <c:v>0</c:v>
                </c:pt>
                <c:pt idx="8997">
                  <c:v>0</c:v>
                </c:pt>
                <c:pt idx="8998">
                  <c:v>0</c:v>
                </c:pt>
                <c:pt idx="8999">
                  <c:v>0</c:v>
                </c:pt>
                <c:pt idx="9000">
                  <c:v>0</c:v>
                </c:pt>
                <c:pt idx="9001">
                  <c:v>0</c:v>
                </c:pt>
                <c:pt idx="9002">
                  <c:v>0</c:v>
                </c:pt>
                <c:pt idx="9003">
                  <c:v>0</c:v>
                </c:pt>
                <c:pt idx="9004">
                  <c:v>0</c:v>
                </c:pt>
                <c:pt idx="9005">
                  <c:v>0</c:v>
                </c:pt>
                <c:pt idx="9006">
                  <c:v>0</c:v>
                </c:pt>
                <c:pt idx="9007">
                  <c:v>0</c:v>
                </c:pt>
                <c:pt idx="9008">
                  <c:v>0</c:v>
                </c:pt>
                <c:pt idx="9009">
                  <c:v>0</c:v>
                </c:pt>
                <c:pt idx="9010">
                  <c:v>0</c:v>
                </c:pt>
                <c:pt idx="9011">
                  <c:v>0</c:v>
                </c:pt>
                <c:pt idx="9012">
                  <c:v>0</c:v>
                </c:pt>
                <c:pt idx="9013">
                  <c:v>0</c:v>
                </c:pt>
                <c:pt idx="9014">
                  <c:v>0</c:v>
                </c:pt>
                <c:pt idx="9015">
                  <c:v>0</c:v>
                </c:pt>
                <c:pt idx="9016">
                  <c:v>0</c:v>
                </c:pt>
                <c:pt idx="9017">
                  <c:v>0</c:v>
                </c:pt>
                <c:pt idx="9018">
                  <c:v>0</c:v>
                </c:pt>
                <c:pt idx="9019">
                  <c:v>0</c:v>
                </c:pt>
                <c:pt idx="9020">
                  <c:v>0</c:v>
                </c:pt>
                <c:pt idx="9021">
                  <c:v>0</c:v>
                </c:pt>
                <c:pt idx="9022">
                  <c:v>0</c:v>
                </c:pt>
                <c:pt idx="9023">
                  <c:v>0</c:v>
                </c:pt>
                <c:pt idx="9024">
                  <c:v>0</c:v>
                </c:pt>
                <c:pt idx="9025">
                  <c:v>0</c:v>
                </c:pt>
                <c:pt idx="9026">
                  <c:v>0</c:v>
                </c:pt>
                <c:pt idx="9027">
                  <c:v>0</c:v>
                </c:pt>
                <c:pt idx="9028">
                  <c:v>0</c:v>
                </c:pt>
                <c:pt idx="9029">
                  <c:v>0</c:v>
                </c:pt>
                <c:pt idx="9030">
                  <c:v>0</c:v>
                </c:pt>
                <c:pt idx="9031">
                  <c:v>0</c:v>
                </c:pt>
                <c:pt idx="9032">
                  <c:v>0</c:v>
                </c:pt>
                <c:pt idx="9033">
                  <c:v>0</c:v>
                </c:pt>
                <c:pt idx="9034">
                  <c:v>0</c:v>
                </c:pt>
                <c:pt idx="9035">
                  <c:v>0</c:v>
                </c:pt>
                <c:pt idx="9036">
                  <c:v>0</c:v>
                </c:pt>
                <c:pt idx="9037">
                  <c:v>0</c:v>
                </c:pt>
                <c:pt idx="9038">
                  <c:v>0</c:v>
                </c:pt>
                <c:pt idx="9039">
                  <c:v>0</c:v>
                </c:pt>
                <c:pt idx="9040">
                  <c:v>0</c:v>
                </c:pt>
                <c:pt idx="9041">
                  <c:v>0</c:v>
                </c:pt>
                <c:pt idx="9042">
                  <c:v>0</c:v>
                </c:pt>
                <c:pt idx="9043">
                  <c:v>0</c:v>
                </c:pt>
                <c:pt idx="9044">
                  <c:v>0</c:v>
                </c:pt>
                <c:pt idx="9045">
                  <c:v>0</c:v>
                </c:pt>
                <c:pt idx="9046">
                  <c:v>0</c:v>
                </c:pt>
                <c:pt idx="9047">
                  <c:v>0</c:v>
                </c:pt>
                <c:pt idx="9048">
                  <c:v>0</c:v>
                </c:pt>
                <c:pt idx="9049">
                  <c:v>0</c:v>
                </c:pt>
                <c:pt idx="9050">
                  <c:v>0</c:v>
                </c:pt>
                <c:pt idx="9051">
                  <c:v>0</c:v>
                </c:pt>
                <c:pt idx="9052">
                  <c:v>0</c:v>
                </c:pt>
                <c:pt idx="9053">
                  <c:v>0</c:v>
                </c:pt>
                <c:pt idx="9054">
                  <c:v>0</c:v>
                </c:pt>
                <c:pt idx="9055">
                  <c:v>0</c:v>
                </c:pt>
                <c:pt idx="9056">
                  <c:v>0</c:v>
                </c:pt>
                <c:pt idx="9057">
                  <c:v>0</c:v>
                </c:pt>
                <c:pt idx="9058">
                  <c:v>0</c:v>
                </c:pt>
                <c:pt idx="9059">
                  <c:v>0</c:v>
                </c:pt>
                <c:pt idx="9060">
                  <c:v>0</c:v>
                </c:pt>
                <c:pt idx="9061">
                  <c:v>0</c:v>
                </c:pt>
                <c:pt idx="9062">
                  <c:v>0</c:v>
                </c:pt>
                <c:pt idx="9063">
                  <c:v>0</c:v>
                </c:pt>
                <c:pt idx="9064">
                  <c:v>0</c:v>
                </c:pt>
                <c:pt idx="9065">
                  <c:v>0</c:v>
                </c:pt>
                <c:pt idx="9066">
                  <c:v>0</c:v>
                </c:pt>
                <c:pt idx="9067">
                  <c:v>0</c:v>
                </c:pt>
                <c:pt idx="9068">
                  <c:v>0</c:v>
                </c:pt>
                <c:pt idx="9069">
                  <c:v>0</c:v>
                </c:pt>
                <c:pt idx="9070">
                  <c:v>0</c:v>
                </c:pt>
                <c:pt idx="9071">
                  <c:v>0</c:v>
                </c:pt>
                <c:pt idx="9072">
                  <c:v>0</c:v>
                </c:pt>
                <c:pt idx="9073">
                  <c:v>0</c:v>
                </c:pt>
                <c:pt idx="9074">
                  <c:v>0</c:v>
                </c:pt>
                <c:pt idx="9075">
                  <c:v>0</c:v>
                </c:pt>
                <c:pt idx="9076">
                  <c:v>0</c:v>
                </c:pt>
                <c:pt idx="9077">
                  <c:v>0</c:v>
                </c:pt>
                <c:pt idx="9078">
                  <c:v>0</c:v>
                </c:pt>
                <c:pt idx="9079">
                  <c:v>0</c:v>
                </c:pt>
                <c:pt idx="9080">
                  <c:v>0</c:v>
                </c:pt>
                <c:pt idx="9081">
                  <c:v>0</c:v>
                </c:pt>
                <c:pt idx="9082">
                  <c:v>0</c:v>
                </c:pt>
                <c:pt idx="9083">
                  <c:v>0</c:v>
                </c:pt>
                <c:pt idx="9084">
                  <c:v>0</c:v>
                </c:pt>
                <c:pt idx="9085">
                  <c:v>0</c:v>
                </c:pt>
                <c:pt idx="9086">
                  <c:v>0</c:v>
                </c:pt>
                <c:pt idx="9087">
                  <c:v>0</c:v>
                </c:pt>
                <c:pt idx="9088">
                  <c:v>0</c:v>
                </c:pt>
                <c:pt idx="9089">
                  <c:v>0</c:v>
                </c:pt>
                <c:pt idx="9090">
                  <c:v>0</c:v>
                </c:pt>
                <c:pt idx="9091">
                  <c:v>0</c:v>
                </c:pt>
                <c:pt idx="9092">
                  <c:v>0</c:v>
                </c:pt>
                <c:pt idx="9093">
                  <c:v>0</c:v>
                </c:pt>
                <c:pt idx="9094">
                  <c:v>0</c:v>
                </c:pt>
                <c:pt idx="9095">
                  <c:v>0</c:v>
                </c:pt>
                <c:pt idx="9096">
                  <c:v>0</c:v>
                </c:pt>
                <c:pt idx="9097">
                  <c:v>0</c:v>
                </c:pt>
                <c:pt idx="9098">
                  <c:v>0</c:v>
                </c:pt>
                <c:pt idx="9099">
                  <c:v>0</c:v>
                </c:pt>
                <c:pt idx="9100">
                  <c:v>0</c:v>
                </c:pt>
                <c:pt idx="9101">
                  <c:v>0</c:v>
                </c:pt>
                <c:pt idx="9102">
                  <c:v>0</c:v>
                </c:pt>
                <c:pt idx="9103">
                  <c:v>0</c:v>
                </c:pt>
                <c:pt idx="9104">
                  <c:v>0</c:v>
                </c:pt>
                <c:pt idx="9105">
                  <c:v>0</c:v>
                </c:pt>
                <c:pt idx="9106">
                  <c:v>0</c:v>
                </c:pt>
                <c:pt idx="9107">
                  <c:v>0</c:v>
                </c:pt>
                <c:pt idx="9108">
                  <c:v>0</c:v>
                </c:pt>
                <c:pt idx="9109">
                  <c:v>0</c:v>
                </c:pt>
                <c:pt idx="9110">
                  <c:v>0</c:v>
                </c:pt>
                <c:pt idx="9111">
                  <c:v>0</c:v>
                </c:pt>
                <c:pt idx="9112">
                  <c:v>0</c:v>
                </c:pt>
                <c:pt idx="9113">
                  <c:v>0</c:v>
                </c:pt>
                <c:pt idx="9114">
                  <c:v>0</c:v>
                </c:pt>
                <c:pt idx="9115">
                  <c:v>0</c:v>
                </c:pt>
                <c:pt idx="9116">
                  <c:v>0</c:v>
                </c:pt>
                <c:pt idx="9117">
                  <c:v>0</c:v>
                </c:pt>
                <c:pt idx="9118">
                  <c:v>0</c:v>
                </c:pt>
                <c:pt idx="9119">
                  <c:v>0</c:v>
                </c:pt>
                <c:pt idx="9120">
                  <c:v>0</c:v>
                </c:pt>
                <c:pt idx="9121">
                  <c:v>0</c:v>
                </c:pt>
                <c:pt idx="9122">
                  <c:v>0</c:v>
                </c:pt>
                <c:pt idx="9123">
                  <c:v>0</c:v>
                </c:pt>
                <c:pt idx="9124">
                  <c:v>0</c:v>
                </c:pt>
                <c:pt idx="9125">
                  <c:v>0</c:v>
                </c:pt>
                <c:pt idx="9126">
                  <c:v>0</c:v>
                </c:pt>
                <c:pt idx="9127">
                  <c:v>0</c:v>
                </c:pt>
                <c:pt idx="9128">
                  <c:v>0</c:v>
                </c:pt>
                <c:pt idx="9129">
                  <c:v>0</c:v>
                </c:pt>
                <c:pt idx="9130">
                  <c:v>0</c:v>
                </c:pt>
                <c:pt idx="9131">
                  <c:v>0</c:v>
                </c:pt>
                <c:pt idx="9132">
                  <c:v>0</c:v>
                </c:pt>
                <c:pt idx="9133">
                  <c:v>0</c:v>
                </c:pt>
                <c:pt idx="9134">
                  <c:v>0</c:v>
                </c:pt>
                <c:pt idx="9135">
                  <c:v>0</c:v>
                </c:pt>
                <c:pt idx="9136">
                  <c:v>0</c:v>
                </c:pt>
                <c:pt idx="9137">
                  <c:v>0</c:v>
                </c:pt>
                <c:pt idx="9138">
                  <c:v>0</c:v>
                </c:pt>
                <c:pt idx="9139">
                  <c:v>0</c:v>
                </c:pt>
                <c:pt idx="9140">
                  <c:v>0</c:v>
                </c:pt>
                <c:pt idx="9141">
                  <c:v>0</c:v>
                </c:pt>
                <c:pt idx="9142">
                  <c:v>0</c:v>
                </c:pt>
                <c:pt idx="9143">
                  <c:v>0</c:v>
                </c:pt>
                <c:pt idx="9144">
                  <c:v>0</c:v>
                </c:pt>
                <c:pt idx="9145">
                  <c:v>0</c:v>
                </c:pt>
                <c:pt idx="9146">
                  <c:v>0</c:v>
                </c:pt>
                <c:pt idx="9147">
                  <c:v>0</c:v>
                </c:pt>
                <c:pt idx="9148">
                  <c:v>0</c:v>
                </c:pt>
                <c:pt idx="9149">
                  <c:v>0</c:v>
                </c:pt>
                <c:pt idx="9150">
                  <c:v>0</c:v>
                </c:pt>
                <c:pt idx="9151">
                  <c:v>0</c:v>
                </c:pt>
                <c:pt idx="9152">
                  <c:v>0</c:v>
                </c:pt>
                <c:pt idx="9153">
                  <c:v>0</c:v>
                </c:pt>
                <c:pt idx="9154">
                  <c:v>0</c:v>
                </c:pt>
                <c:pt idx="9155">
                  <c:v>0</c:v>
                </c:pt>
                <c:pt idx="9156">
                  <c:v>0</c:v>
                </c:pt>
                <c:pt idx="9157">
                  <c:v>0</c:v>
                </c:pt>
                <c:pt idx="9158">
                  <c:v>0</c:v>
                </c:pt>
                <c:pt idx="9159">
                  <c:v>0</c:v>
                </c:pt>
                <c:pt idx="9160">
                  <c:v>0</c:v>
                </c:pt>
                <c:pt idx="9161">
                  <c:v>0</c:v>
                </c:pt>
                <c:pt idx="9162">
                  <c:v>0</c:v>
                </c:pt>
                <c:pt idx="9163">
                  <c:v>0</c:v>
                </c:pt>
                <c:pt idx="9164">
                  <c:v>0</c:v>
                </c:pt>
                <c:pt idx="9165">
                  <c:v>0</c:v>
                </c:pt>
                <c:pt idx="9166">
                  <c:v>0</c:v>
                </c:pt>
                <c:pt idx="9167">
                  <c:v>0</c:v>
                </c:pt>
                <c:pt idx="9168">
                  <c:v>0</c:v>
                </c:pt>
                <c:pt idx="9169">
                  <c:v>0</c:v>
                </c:pt>
                <c:pt idx="9170">
                  <c:v>0</c:v>
                </c:pt>
                <c:pt idx="9171">
                  <c:v>0</c:v>
                </c:pt>
                <c:pt idx="9172">
                  <c:v>0</c:v>
                </c:pt>
                <c:pt idx="9173">
                  <c:v>0</c:v>
                </c:pt>
                <c:pt idx="9174">
                  <c:v>0</c:v>
                </c:pt>
                <c:pt idx="9175">
                  <c:v>0</c:v>
                </c:pt>
                <c:pt idx="9176">
                  <c:v>0</c:v>
                </c:pt>
                <c:pt idx="9177">
                  <c:v>0</c:v>
                </c:pt>
                <c:pt idx="9178">
                  <c:v>0</c:v>
                </c:pt>
                <c:pt idx="9179">
                  <c:v>0</c:v>
                </c:pt>
                <c:pt idx="9180">
                  <c:v>0</c:v>
                </c:pt>
                <c:pt idx="9181">
                  <c:v>0</c:v>
                </c:pt>
                <c:pt idx="9182">
                  <c:v>0</c:v>
                </c:pt>
                <c:pt idx="9183">
                  <c:v>0</c:v>
                </c:pt>
                <c:pt idx="9184">
                  <c:v>0</c:v>
                </c:pt>
                <c:pt idx="9185">
                  <c:v>0</c:v>
                </c:pt>
                <c:pt idx="9186">
                  <c:v>0</c:v>
                </c:pt>
                <c:pt idx="9187">
                  <c:v>0</c:v>
                </c:pt>
                <c:pt idx="9188">
                  <c:v>0</c:v>
                </c:pt>
                <c:pt idx="9189">
                  <c:v>0</c:v>
                </c:pt>
                <c:pt idx="9190">
                  <c:v>0</c:v>
                </c:pt>
                <c:pt idx="9191">
                  <c:v>0</c:v>
                </c:pt>
                <c:pt idx="9192">
                  <c:v>0</c:v>
                </c:pt>
                <c:pt idx="9193">
                  <c:v>0</c:v>
                </c:pt>
                <c:pt idx="9194">
                  <c:v>0</c:v>
                </c:pt>
                <c:pt idx="9195">
                  <c:v>0</c:v>
                </c:pt>
                <c:pt idx="9196">
                  <c:v>0</c:v>
                </c:pt>
                <c:pt idx="9197">
                  <c:v>0</c:v>
                </c:pt>
                <c:pt idx="9198">
                  <c:v>0</c:v>
                </c:pt>
                <c:pt idx="9199">
                  <c:v>0</c:v>
                </c:pt>
                <c:pt idx="9200">
                  <c:v>0</c:v>
                </c:pt>
                <c:pt idx="9201">
                  <c:v>0</c:v>
                </c:pt>
                <c:pt idx="9202">
                  <c:v>0</c:v>
                </c:pt>
                <c:pt idx="9203">
                  <c:v>0</c:v>
                </c:pt>
                <c:pt idx="9204">
                  <c:v>0</c:v>
                </c:pt>
                <c:pt idx="9205">
                  <c:v>0</c:v>
                </c:pt>
                <c:pt idx="9206">
                  <c:v>0</c:v>
                </c:pt>
                <c:pt idx="9207">
                  <c:v>0</c:v>
                </c:pt>
                <c:pt idx="9208">
                  <c:v>0</c:v>
                </c:pt>
                <c:pt idx="9209">
                  <c:v>0</c:v>
                </c:pt>
                <c:pt idx="9210">
                  <c:v>0</c:v>
                </c:pt>
                <c:pt idx="9211">
                  <c:v>0</c:v>
                </c:pt>
                <c:pt idx="9212">
                  <c:v>0</c:v>
                </c:pt>
                <c:pt idx="9213">
                  <c:v>0</c:v>
                </c:pt>
                <c:pt idx="9214">
                  <c:v>0</c:v>
                </c:pt>
                <c:pt idx="9215">
                  <c:v>0</c:v>
                </c:pt>
                <c:pt idx="9216">
                  <c:v>0</c:v>
                </c:pt>
                <c:pt idx="9217">
                  <c:v>0</c:v>
                </c:pt>
                <c:pt idx="9218">
                  <c:v>0</c:v>
                </c:pt>
                <c:pt idx="9219">
                  <c:v>0</c:v>
                </c:pt>
                <c:pt idx="9220">
                  <c:v>0</c:v>
                </c:pt>
                <c:pt idx="9221">
                  <c:v>0</c:v>
                </c:pt>
                <c:pt idx="9222">
                  <c:v>0</c:v>
                </c:pt>
                <c:pt idx="9223">
                  <c:v>0</c:v>
                </c:pt>
                <c:pt idx="9224">
                  <c:v>0</c:v>
                </c:pt>
                <c:pt idx="9225">
                  <c:v>0</c:v>
                </c:pt>
                <c:pt idx="9226">
                  <c:v>0</c:v>
                </c:pt>
                <c:pt idx="9227">
                  <c:v>0</c:v>
                </c:pt>
                <c:pt idx="9228">
                  <c:v>0</c:v>
                </c:pt>
                <c:pt idx="9229">
                  <c:v>0</c:v>
                </c:pt>
                <c:pt idx="9230">
                  <c:v>0</c:v>
                </c:pt>
                <c:pt idx="9231">
                  <c:v>0</c:v>
                </c:pt>
                <c:pt idx="9232">
                  <c:v>0</c:v>
                </c:pt>
                <c:pt idx="9233">
                  <c:v>0</c:v>
                </c:pt>
                <c:pt idx="9234">
                  <c:v>0</c:v>
                </c:pt>
                <c:pt idx="9235">
                  <c:v>0</c:v>
                </c:pt>
                <c:pt idx="9236">
                  <c:v>0</c:v>
                </c:pt>
                <c:pt idx="9237">
                  <c:v>0</c:v>
                </c:pt>
                <c:pt idx="9238">
                  <c:v>0</c:v>
                </c:pt>
                <c:pt idx="9239">
                  <c:v>0</c:v>
                </c:pt>
                <c:pt idx="9240">
                  <c:v>0</c:v>
                </c:pt>
                <c:pt idx="9241">
                  <c:v>0</c:v>
                </c:pt>
                <c:pt idx="9242">
                  <c:v>0</c:v>
                </c:pt>
                <c:pt idx="9243">
                  <c:v>0</c:v>
                </c:pt>
                <c:pt idx="9244">
                  <c:v>0</c:v>
                </c:pt>
                <c:pt idx="9245">
                  <c:v>0</c:v>
                </c:pt>
                <c:pt idx="9246">
                  <c:v>0</c:v>
                </c:pt>
                <c:pt idx="9247">
                  <c:v>0</c:v>
                </c:pt>
                <c:pt idx="9248">
                  <c:v>0</c:v>
                </c:pt>
                <c:pt idx="9249">
                  <c:v>0</c:v>
                </c:pt>
                <c:pt idx="9250">
                  <c:v>0</c:v>
                </c:pt>
                <c:pt idx="9251">
                  <c:v>0</c:v>
                </c:pt>
                <c:pt idx="9252">
                  <c:v>0</c:v>
                </c:pt>
                <c:pt idx="9253">
                  <c:v>0</c:v>
                </c:pt>
                <c:pt idx="9254">
                  <c:v>0</c:v>
                </c:pt>
                <c:pt idx="9255">
                  <c:v>0</c:v>
                </c:pt>
                <c:pt idx="9256">
                  <c:v>0</c:v>
                </c:pt>
                <c:pt idx="9257">
                  <c:v>0</c:v>
                </c:pt>
                <c:pt idx="9258">
                  <c:v>0</c:v>
                </c:pt>
                <c:pt idx="9259">
                  <c:v>0</c:v>
                </c:pt>
                <c:pt idx="9260">
                  <c:v>0</c:v>
                </c:pt>
                <c:pt idx="9261">
                  <c:v>0</c:v>
                </c:pt>
                <c:pt idx="9262">
                  <c:v>0</c:v>
                </c:pt>
                <c:pt idx="9263">
                  <c:v>0</c:v>
                </c:pt>
                <c:pt idx="9264">
                  <c:v>0</c:v>
                </c:pt>
                <c:pt idx="9265">
                  <c:v>0</c:v>
                </c:pt>
                <c:pt idx="9266">
                  <c:v>0</c:v>
                </c:pt>
                <c:pt idx="9267">
                  <c:v>0</c:v>
                </c:pt>
                <c:pt idx="9268">
                  <c:v>0</c:v>
                </c:pt>
                <c:pt idx="9269">
                  <c:v>0</c:v>
                </c:pt>
                <c:pt idx="9270">
                  <c:v>0</c:v>
                </c:pt>
                <c:pt idx="9271">
                  <c:v>0</c:v>
                </c:pt>
                <c:pt idx="9272">
                  <c:v>0</c:v>
                </c:pt>
                <c:pt idx="9273">
                  <c:v>0</c:v>
                </c:pt>
                <c:pt idx="9274">
                  <c:v>0</c:v>
                </c:pt>
                <c:pt idx="9275">
                  <c:v>0</c:v>
                </c:pt>
                <c:pt idx="9276">
                  <c:v>0</c:v>
                </c:pt>
                <c:pt idx="9277">
                  <c:v>0</c:v>
                </c:pt>
                <c:pt idx="9278">
                  <c:v>0</c:v>
                </c:pt>
                <c:pt idx="9279">
                  <c:v>0</c:v>
                </c:pt>
                <c:pt idx="9280">
                  <c:v>0</c:v>
                </c:pt>
                <c:pt idx="9281">
                  <c:v>0</c:v>
                </c:pt>
                <c:pt idx="9282">
                  <c:v>0</c:v>
                </c:pt>
                <c:pt idx="9283">
                  <c:v>0</c:v>
                </c:pt>
                <c:pt idx="9284">
                  <c:v>0</c:v>
                </c:pt>
                <c:pt idx="9285">
                  <c:v>0</c:v>
                </c:pt>
                <c:pt idx="9286">
                  <c:v>0</c:v>
                </c:pt>
                <c:pt idx="9287">
                  <c:v>0</c:v>
                </c:pt>
                <c:pt idx="9288">
                  <c:v>0</c:v>
                </c:pt>
                <c:pt idx="9289">
                  <c:v>0</c:v>
                </c:pt>
                <c:pt idx="9290">
                  <c:v>0</c:v>
                </c:pt>
                <c:pt idx="9291">
                  <c:v>0</c:v>
                </c:pt>
                <c:pt idx="9292">
                  <c:v>0</c:v>
                </c:pt>
                <c:pt idx="9293">
                  <c:v>0</c:v>
                </c:pt>
                <c:pt idx="9294">
                  <c:v>0</c:v>
                </c:pt>
                <c:pt idx="9295">
                  <c:v>0</c:v>
                </c:pt>
                <c:pt idx="9296">
                  <c:v>0</c:v>
                </c:pt>
                <c:pt idx="9297">
                  <c:v>0</c:v>
                </c:pt>
                <c:pt idx="9298">
                  <c:v>0</c:v>
                </c:pt>
                <c:pt idx="9299">
                  <c:v>0</c:v>
                </c:pt>
                <c:pt idx="9300">
                  <c:v>0</c:v>
                </c:pt>
                <c:pt idx="9301">
                  <c:v>0</c:v>
                </c:pt>
                <c:pt idx="9302">
                  <c:v>0</c:v>
                </c:pt>
                <c:pt idx="9303">
                  <c:v>0</c:v>
                </c:pt>
                <c:pt idx="9304">
                  <c:v>0</c:v>
                </c:pt>
                <c:pt idx="9305">
                  <c:v>0</c:v>
                </c:pt>
                <c:pt idx="9306">
                  <c:v>0</c:v>
                </c:pt>
                <c:pt idx="9307">
                  <c:v>0</c:v>
                </c:pt>
                <c:pt idx="9308">
                  <c:v>0</c:v>
                </c:pt>
                <c:pt idx="9309">
                  <c:v>0</c:v>
                </c:pt>
                <c:pt idx="9310">
                  <c:v>0</c:v>
                </c:pt>
                <c:pt idx="9311">
                  <c:v>0</c:v>
                </c:pt>
                <c:pt idx="9312">
                  <c:v>0</c:v>
                </c:pt>
                <c:pt idx="9313">
                  <c:v>0</c:v>
                </c:pt>
                <c:pt idx="9314">
                  <c:v>0</c:v>
                </c:pt>
                <c:pt idx="9315">
                  <c:v>0</c:v>
                </c:pt>
                <c:pt idx="9316">
                  <c:v>0</c:v>
                </c:pt>
                <c:pt idx="9317">
                  <c:v>0</c:v>
                </c:pt>
                <c:pt idx="9318">
                  <c:v>0</c:v>
                </c:pt>
                <c:pt idx="9319">
                  <c:v>0</c:v>
                </c:pt>
                <c:pt idx="9320">
                  <c:v>0</c:v>
                </c:pt>
                <c:pt idx="9321">
                  <c:v>0</c:v>
                </c:pt>
                <c:pt idx="9322">
                  <c:v>0</c:v>
                </c:pt>
                <c:pt idx="9323">
                  <c:v>0</c:v>
                </c:pt>
                <c:pt idx="9324">
                  <c:v>0</c:v>
                </c:pt>
                <c:pt idx="9325">
                  <c:v>0</c:v>
                </c:pt>
                <c:pt idx="9326">
                  <c:v>0</c:v>
                </c:pt>
                <c:pt idx="9327">
                  <c:v>0</c:v>
                </c:pt>
                <c:pt idx="9328">
                  <c:v>0</c:v>
                </c:pt>
                <c:pt idx="9329">
                  <c:v>0</c:v>
                </c:pt>
                <c:pt idx="9330">
                  <c:v>0</c:v>
                </c:pt>
                <c:pt idx="9331">
                  <c:v>0</c:v>
                </c:pt>
                <c:pt idx="9332">
                  <c:v>0</c:v>
                </c:pt>
                <c:pt idx="9333">
                  <c:v>0</c:v>
                </c:pt>
                <c:pt idx="9334">
                  <c:v>0</c:v>
                </c:pt>
                <c:pt idx="9335">
                  <c:v>0</c:v>
                </c:pt>
                <c:pt idx="9336">
                  <c:v>0</c:v>
                </c:pt>
                <c:pt idx="9337">
                  <c:v>0</c:v>
                </c:pt>
                <c:pt idx="9338">
                  <c:v>0</c:v>
                </c:pt>
                <c:pt idx="9339">
                  <c:v>0</c:v>
                </c:pt>
                <c:pt idx="9340">
                  <c:v>0</c:v>
                </c:pt>
                <c:pt idx="9341">
                  <c:v>0</c:v>
                </c:pt>
                <c:pt idx="9342">
                  <c:v>0</c:v>
                </c:pt>
                <c:pt idx="9343">
                  <c:v>0</c:v>
                </c:pt>
                <c:pt idx="9344">
                  <c:v>0</c:v>
                </c:pt>
                <c:pt idx="9345">
                  <c:v>0</c:v>
                </c:pt>
                <c:pt idx="9346">
                  <c:v>0</c:v>
                </c:pt>
                <c:pt idx="9347">
                  <c:v>0</c:v>
                </c:pt>
                <c:pt idx="9348">
                  <c:v>0</c:v>
                </c:pt>
                <c:pt idx="9349">
                  <c:v>0</c:v>
                </c:pt>
                <c:pt idx="9350">
                  <c:v>0</c:v>
                </c:pt>
                <c:pt idx="9351">
                  <c:v>0</c:v>
                </c:pt>
                <c:pt idx="9352">
                  <c:v>0</c:v>
                </c:pt>
                <c:pt idx="9353">
                  <c:v>0</c:v>
                </c:pt>
                <c:pt idx="9354">
                  <c:v>0</c:v>
                </c:pt>
                <c:pt idx="9355">
                  <c:v>0</c:v>
                </c:pt>
                <c:pt idx="9356">
                  <c:v>0</c:v>
                </c:pt>
                <c:pt idx="9357">
                  <c:v>0</c:v>
                </c:pt>
                <c:pt idx="9358">
                  <c:v>0</c:v>
                </c:pt>
                <c:pt idx="9359">
                  <c:v>0</c:v>
                </c:pt>
                <c:pt idx="9360">
                  <c:v>0</c:v>
                </c:pt>
                <c:pt idx="9361">
                  <c:v>0</c:v>
                </c:pt>
                <c:pt idx="9362">
                  <c:v>0</c:v>
                </c:pt>
                <c:pt idx="9363">
                  <c:v>0</c:v>
                </c:pt>
                <c:pt idx="9364">
                  <c:v>0</c:v>
                </c:pt>
                <c:pt idx="9365">
                  <c:v>0</c:v>
                </c:pt>
                <c:pt idx="9366">
                  <c:v>0</c:v>
                </c:pt>
                <c:pt idx="9367">
                  <c:v>0</c:v>
                </c:pt>
                <c:pt idx="9368">
                  <c:v>0</c:v>
                </c:pt>
                <c:pt idx="9369">
                  <c:v>0</c:v>
                </c:pt>
                <c:pt idx="9370">
                  <c:v>0</c:v>
                </c:pt>
                <c:pt idx="9371">
                  <c:v>0</c:v>
                </c:pt>
                <c:pt idx="9372">
                  <c:v>0</c:v>
                </c:pt>
                <c:pt idx="9373">
                  <c:v>0</c:v>
                </c:pt>
                <c:pt idx="9374">
                  <c:v>0</c:v>
                </c:pt>
                <c:pt idx="9375">
                  <c:v>0</c:v>
                </c:pt>
                <c:pt idx="9376">
                  <c:v>0</c:v>
                </c:pt>
                <c:pt idx="9377">
                  <c:v>0</c:v>
                </c:pt>
                <c:pt idx="9378">
                  <c:v>0</c:v>
                </c:pt>
                <c:pt idx="9379">
                  <c:v>0</c:v>
                </c:pt>
                <c:pt idx="9380">
                  <c:v>0</c:v>
                </c:pt>
                <c:pt idx="9381">
                  <c:v>0</c:v>
                </c:pt>
                <c:pt idx="9382">
                  <c:v>0</c:v>
                </c:pt>
                <c:pt idx="9383">
                  <c:v>0</c:v>
                </c:pt>
                <c:pt idx="9384">
                  <c:v>0</c:v>
                </c:pt>
                <c:pt idx="9385">
                  <c:v>0</c:v>
                </c:pt>
                <c:pt idx="9386">
                  <c:v>0</c:v>
                </c:pt>
                <c:pt idx="9387">
                  <c:v>0</c:v>
                </c:pt>
                <c:pt idx="9388">
                  <c:v>0</c:v>
                </c:pt>
                <c:pt idx="9389">
                  <c:v>0</c:v>
                </c:pt>
                <c:pt idx="9390">
                  <c:v>0</c:v>
                </c:pt>
                <c:pt idx="9391">
                  <c:v>0</c:v>
                </c:pt>
                <c:pt idx="9392">
                  <c:v>0</c:v>
                </c:pt>
                <c:pt idx="9393">
                  <c:v>0</c:v>
                </c:pt>
                <c:pt idx="9394">
                  <c:v>0</c:v>
                </c:pt>
                <c:pt idx="9395">
                  <c:v>0</c:v>
                </c:pt>
                <c:pt idx="9396">
                  <c:v>0</c:v>
                </c:pt>
                <c:pt idx="9397">
                  <c:v>0</c:v>
                </c:pt>
                <c:pt idx="9398">
                  <c:v>0</c:v>
                </c:pt>
                <c:pt idx="9399">
                  <c:v>0</c:v>
                </c:pt>
                <c:pt idx="9400">
                  <c:v>0</c:v>
                </c:pt>
                <c:pt idx="9401">
                  <c:v>0</c:v>
                </c:pt>
                <c:pt idx="9402">
                  <c:v>0</c:v>
                </c:pt>
                <c:pt idx="9403">
                  <c:v>0</c:v>
                </c:pt>
                <c:pt idx="9404">
                  <c:v>0</c:v>
                </c:pt>
                <c:pt idx="9405">
                  <c:v>0</c:v>
                </c:pt>
                <c:pt idx="9406">
                  <c:v>0</c:v>
                </c:pt>
                <c:pt idx="9407">
                  <c:v>0</c:v>
                </c:pt>
                <c:pt idx="9408">
                  <c:v>0</c:v>
                </c:pt>
                <c:pt idx="9409">
                  <c:v>0</c:v>
                </c:pt>
                <c:pt idx="9410">
                  <c:v>0</c:v>
                </c:pt>
                <c:pt idx="9411">
                  <c:v>0</c:v>
                </c:pt>
                <c:pt idx="9412">
                  <c:v>0</c:v>
                </c:pt>
                <c:pt idx="9413">
                  <c:v>0</c:v>
                </c:pt>
                <c:pt idx="9414">
                  <c:v>0</c:v>
                </c:pt>
                <c:pt idx="9415">
                  <c:v>0</c:v>
                </c:pt>
                <c:pt idx="9416">
                  <c:v>0</c:v>
                </c:pt>
                <c:pt idx="9417">
                  <c:v>0</c:v>
                </c:pt>
                <c:pt idx="9418">
                  <c:v>0</c:v>
                </c:pt>
                <c:pt idx="9419">
                  <c:v>0</c:v>
                </c:pt>
                <c:pt idx="9420">
                  <c:v>0</c:v>
                </c:pt>
                <c:pt idx="9421">
                  <c:v>0</c:v>
                </c:pt>
                <c:pt idx="9422">
                  <c:v>0</c:v>
                </c:pt>
                <c:pt idx="9423">
                  <c:v>0</c:v>
                </c:pt>
                <c:pt idx="9424">
                  <c:v>0</c:v>
                </c:pt>
                <c:pt idx="9425">
                  <c:v>0</c:v>
                </c:pt>
                <c:pt idx="9426">
                  <c:v>0</c:v>
                </c:pt>
                <c:pt idx="9427">
                  <c:v>0</c:v>
                </c:pt>
                <c:pt idx="9428">
                  <c:v>0</c:v>
                </c:pt>
                <c:pt idx="9429">
                  <c:v>0</c:v>
                </c:pt>
                <c:pt idx="9430">
                  <c:v>0</c:v>
                </c:pt>
                <c:pt idx="9431">
                  <c:v>0</c:v>
                </c:pt>
                <c:pt idx="9432">
                  <c:v>0</c:v>
                </c:pt>
                <c:pt idx="9433">
                  <c:v>0</c:v>
                </c:pt>
                <c:pt idx="9434">
                  <c:v>0</c:v>
                </c:pt>
                <c:pt idx="9435">
                  <c:v>0</c:v>
                </c:pt>
                <c:pt idx="9436">
                  <c:v>0</c:v>
                </c:pt>
                <c:pt idx="9437">
                  <c:v>0</c:v>
                </c:pt>
                <c:pt idx="9438">
                  <c:v>0</c:v>
                </c:pt>
                <c:pt idx="9439">
                  <c:v>0</c:v>
                </c:pt>
                <c:pt idx="9440">
                  <c:v>0</c:v>
                </c:pt>
                <c:pt idx="9441">
                  <c:v>0</c:v>
                </c:pt>
                <c:pt idx="9442">
                  <c:v>0</c:v>
                </c:pt>
                <c:pt idx="9443">
                  <c:v>0</c:v>
                </c:pt>
                <c:pt idx="9444">
                  <c:v>0</c:v>
                </c:pt>
                <c:pt idx="9445">
                  <c:v>0</c:v>
                </c:pt>
                <c:pt idx="9446">
                  <c:v>0</c:v>
                </c:pt>
                <c:pt idx="9447">
                  <c:v>0</c:v>
                </c:pt>
                <c:pt idx="9448">
                  <c:v>0</c:v>
                </c:pt>
                <c:pt idx="9449">
                  <c:v>0</c:v>
                </c:pt>
                <c:pt idx="9450">
                  <c:v>0</c:v>
                </c:pt>
                <c:pt idx="9451">
                  <c:v>0</c:v>
                </c:pt>
                <c:pt idx="9452">
                  <c:v>0</c:v>
                </c:pt>
                <c:pt idx="9453">
                  <c:v>0</c:v>
                </c:pt>
                <c:pt idx="9454">
                  <c:v>0</c:v>
                </c:pt>
                <c:pt idx="9455">
                  <c:v>0</c:v>
                </c:pt>
                <c:pt idx="9456">
                  <c:v>0</c:v>
                </c:pt>
                <c:pt idx="9457">
                  <c:v>0</c:v>
                </c:pt>
                <c:pt idx="9458">
                  <c:v>0</c:v>
                </c:pt>
                <c:pt idx="9459">
                  <c:v>0</c:v>
                </c:pt>
                <c:pt idx="9460">
                  <c:v>0</c:v>
                </c:pt>
                <c:pt idx="9461">
                  <c:v>0</c:v>
                </c:pt>
                <c:pt idx="9462">
                  <c:v>0</c:v>
                </c:pt>
                <c:pt idx="9463">
                  <c:v>0</c:v>
                </c:pt>
                <c:pt idx="9464">
                  <c:v>0</c:v>
                </c:pt>
                <c:pt idx="9465">
                  <c:v>0</c:v>
                </c:pt>
                <c:pt idx="9466">
                  <c:v>0</c:v>
                </c:pt>
                <c:pt idx="9467">
                  <c:v>0</c:v>
                </c:pt>
                <c:pt idx="9468">
                  <c:v>0</c:v>
                </c:pt>
                <c:pt idx="9469">
                  <c:v>0</c:v>
                </c:pt>
                <c:pt idx="9470">
                  <c:v>0</c:v>
                </c:pt>
                <c:pt idx="9471">
                  <c:v>0</c:v>
                </c:pt>
                <c:pt idx="9472">
                  <c:v>0</c:v>
                </c:pt>
                <c:pt idx="9473">
                  <c:v>0</c:v>
                </c:pt>
                <c:pt idx="9474">
                  <c:v>0</c:v>
                </c:pt>
                <c:pt idx="9475">
                  <c:v>0</c:v>
                </c:pt>
                <c:pt idx="9476">
                  <c:v>0</c:v>
                </c:pt>
                <c:pt idx="9477">
                  <c:v>0</c:v>
                </c:pt>
                <c:pt idx="9478">
                  <c:v>0</c:v>
                </c:pt>
                <c:pt idx="9479">
                  <c:v>0</c:v>
                </c:pt>
                <c:pt idx="9480">
                  <c:v>0</c:v>
                </c:pt>
                <c:pt idx="9481">
                  <c:v>0</c:v>
                </c:pt>
                <c:pt idx="9482">
                  <c:v>0</c:v>
                </c:pt>
                <c:pt idx="9483">
                  <c:v>0</c:v>
                </c:pt>
                <c:pt idx="9484">
                  <c:v>0</c:v>
                </c:pt>
                <c:pt idx="9485">
                  <c:v>0</c:v>
                </c:pt>
                <c:pt idx="9486">
                  <c:v>0</c:v>
                </c:pt>
                <c:pt idx="9487">
                  <c:v>0</c:v>
                </c:pt>
                <c:pt idx="9488">
                  <c:v>0</c:v>
                </c:pt>
                <c:pt idx="9489">
                  <c:v>0</c:v>
                </c:pt>
                <c:pt idx="9490">
                  <c:v>0</c:v>
                </c:pt>
                <c:pt idx="9491">
                  <c:v>0</c:v>
                </c:pt>
                <c:pt idx="9492">
                  <c:v>0</c:v>
                </c:pt>
                <c:pt idx="9493">
                  <c:v>0</c:v>
                </c:pt>
                <c:pt idx="9494">
                  <c:v>0</c:v>
                </c:pt>
                <c:pt idx="9495">
                  <c:v>0</c:v>
                </c:pt>
                <c:pt idx="9496">
                  <c:v>0</c:v>
                </c:pt>
                <c:pt idx="9497">
                  <c:v>0</c:v>
                </c:pt>
                <c:pt idx="9498">
                  <c:v>0</c:v>
                </c:pt>
                <c:pt idx="9499">
                  <c:v>0</c:v>
                </c:pt>
                <c:pt idx="9500">
                  <c:v>0</c:v>
                </c:pt>
                <c:pt idx="9501">
                  <c:v>0</c:v>
                </c:pt>
                <c:pt idx="9502">
                  <c:v>0</c:v>
                </c:pt>
                <c:pt idx="9503">
                  <c:v>0</c:v>
                </c:pt>
                <c:pt idx="9504">
                  <c:v>0</c:v>
                </c:pt>
                <c:pt idx="9505">
                  <c:v>0</c:v>
                </c:pt>
                <c:pt idx="9506">
                  <c:v>0</c:v>
                </c:pt>
                <c:pt idx="9507">
                  <c:v>0</c:v>
                </c:pt>
                <c:pt idx="9508">
                  <c:v>0</c:v>
                </c:pt>
                <c:pt idx="9509">
                  <c:v>0</c:v>
                </c:pt>
                <c:pt idx="9510">
                  <c:v>0</c:v>
                </c:pt>
                <c:pt idx="9511">
                  <c:v>0</c:v>
                </c:pt>
                <c:pt idx="9512">
                  <c:v>0</c:v>
                </c:pt>
                <c:pt idx="9513">
                  <c:v>0</c:v>
                </c:pt>
                <c:pt idx="9514">
                  <c:v>0</c:v>
                </c:pt>
                <c:pt idx="9515">
                  <c:v>0</c:v>
                </c:pt>
                <c:pt idx="9516">
                  <c:v>0</c:v>
                </c:pt>
                <c:pt idx="9517">
                  <c:v>0</c:v>
                </c:pt>
                <c:pt idx="9518">
                  <c:v>0</c:v>
                </c:pt>
                <c:pt idx="9519">
                  <c:v>0</c:v>
                </c:pt>
                <c:pt idx="9520">
                  <c:v>0</c:v>
                </c:pt>
                <c:pt idx="9521">
                  <c:v>0</c:v>
                </c:pt>
                <c:pt idx="9522">
                  <c:v>0</c:v>
                </c:pt>
                <c:pt idx="9523">
                  <c:v>0</c:v>
                </c:pt>
                <c:pt idx="9524">
                  <c:v>0</c:v>
                </c:pt>
                <c:pt idx="9525">
                  <c:v>0</c:v>
                </c:pt>
                <c:pt idx="9526">
                  <c:v>0</c:v>
                </c:pt>
                <c:pt idx="9527">
                  <c:v>0</c:v>
                </c:pt>
                <c:pt idx="9528">
                  <c:v>0</c:v>
                </c:pt>
                <c:pt idx="9529">
                  <c:v>0</c:v>
                </c:pt>
                <c:pt idx="9530">
                  <c:v>0</c:v>
                </c:pt>
                <c:pt idx="9531">
                  <c:v>0</c:v>
                </c:pt>
                <c:pt idx="9532">
                  <c:v>0</c:v>
                </c:pt>
                <c:pt idx="9533">
                  <c:v>0</c:v>
                </c:pt>
                <c:pt idx="9534">
                  <c:v>0</c:v>
                </c:pt>
                <c:pt idx="9535">
                  <c:v>0</c:v>
                </c:pt>
                <c:pt idx="9536">
                  <c:v>0</c:v>
                </c:pt>
                <c:pt idx="9537">
                  <c:v>0</c:v>
                </c:pt>
                <c:pt idx="9538">
                  <c:v>0</c:v>
                </c:pt>
                <c:pt idx="9539">
                  <c:v>0</c:v>
                </c:pt>
                <c:pt idx="9540">
                  <c:v>0</c:v>
                </c:pt>
                <c:pt idx="9541">
                  <c:v>0</c:v>
                </c:pt>
                <c:pt idx="9542">
                  <c:v>0</c:v>
                </c:pt>
                <c:pt idx="9543">
                  <c:v>0</c:v>
                </c:pt>
                <c:pt idx="9544">
                  <c:v>0</c:v>
                </c:pt>
                <c:pt idx="9545">
                  <c:v>0</c:v>
                </c:pt>
                <c:pt idx="9546">
                  <c:v>0</c:v>
                </c:pt>
                <c:pt idx="9547">
                  <c:v>0</c:v>
                </c:pt>
                <c:pt idx="9548">
                  <c:v>0</c:v>
                </c:pt>
                <c:pt idx="9549">
                  <c:v>0</c:v>
                </c:pt>
                <c:pt idx="9550">
                  <c:v>0</c:v>
                </c:pt>
                <c:pt idx="9551">
                  <c:v>0</c:v>
                </c:pt>
                <c:pt idx="9552">
                  <c:v>0</c:v>
                </c:pt>
                <c:pt idx="9553">
                  <c:v>0</c:v>
                </c:pt>
                <c:pt idx="9554">
                  <c:v>0</c:v>
                </c:pt>
                <c:pt idx="9555">
                  <c:v>0</c:v>
                </c:pt>
                <c:pt idx="9556">
                  <c:v>0</c:v>
                </c:pt>
                <c:pt idx="9557">
                  <c:v>0</c:v>
                </c:pt>
                <c:pt idx="9558">
                  <c:v>0</c:v>
                </c:pt>
                <c:pt idx="9559">
                  <c:v>0</c:v>
                </c:pt>
                <c:pt idx="9560">
                  <c:v>0</c:v>
                </c:pt>
                <c:pt idx="9561">
                  <c:v>0</c:v>
                </c:pt>
                <c:pt idx="9562">
                  <c:v>0</c:v>
                </c:pt>
                <c:pt idx="9563">
                  <c:v>0</c:v>
                </c:pt>
                <c:pt idx="9564">
                  <c:v>0</c:v>
                </c:pt>
                <c:pt idx="9565">
                  <c:v>0</c:v>
                </c:pt>
                <c:pt idx="9566">
                  <c:v>0</c:v>
                </c:pt>
                <c:pt idx="9567">
                  <c:v>0</c:v>
                </c:pt>
                <c:pt idx="9568">
                  <c:v>0</c:v>
                </c:pt>
                <c:pt idx="9569">
                  <c:v>0</c:v>
                </c:pt>
                <c:pt idx="9570">
                  <c:v>0</c:v>
                </c:pt>
                <c:pt idx="9571">
                  <c:v>0</c:v>
                </c:pt>
                <c:pt idx="9572">
                  <c:v>0</c:v>
                </c:pt>
                <c:pt idx="9573">
                  <c:v>0</c:v>
                </c:pt>
                <c:pt idx="9574">
                  <c:v>0</c:v>
                </c:pt>
                <c:pt idx="9575">
                  <c:v>0</c:v>
                </c:pt>
                <c:pt idx="9576">
                  <c:v>0</c:v>
                </c:pt>
                <c:pt idx="9577">
                  <c:v>0</c:v>
                </c:pt>
                <c:pt idx="9578">
                  <c:v>0</c:v>
                </c:pt>
                <c:pt idx="9579">
                  <c:v>0</c:v>
                </c:pt>
                <c:pt idx="9580">
                  <c:v>0</c:v>
                </c:pt>
                <c:pt idx="9581">
                  <c:v>0</c:v>
                </c:pt>
                <c:pt idx="9582">
                  <c:v>0</c:v>
                </c:pt>
                <c:pt idx="9583">
                  <c:v>0</c:v>
                </c:pt>
                <c:pt idx="9584">
                  <c:v>0</c:v>
                </c:pt>
                <c:pt idx="9585">
                  <c:v>0</c:v>
                </c:pt>
                <c:pt idx="9586">
                  <c:v>0</c:v>
                </c:pt>
                <c:pt idx="9587">
                  <c:v>0</c:v>
                </c:pt>
                <c:pt idx="9588">
                  <c:v>0</c:v>
                </c:pt>
                <c:pt idx="9589">
                  <c:v>0</c:v>
                </c:pt>
                <c:pt idx="9590">
                  <c:v>0</c:v>
                </c:pt>
                <c:pt idx="9591">
                  <c:v>0</c:v>
                </c:pt>
                <c:pt idx="9592">
                  <c:v>0</c:v>
                </c:pt>
                <c:pt idx="9593">
                  <c:v>0</c:v>
                </c:pt>
                <c:pt idx="9594">
                  <c:v>0</c:v>
                </c:pt>
                <c:pt idx="9595">
                  <c:v>0</c:v>
                </c:pt>
                <c:pt idx="9596">
                  <c:v>0</c:v>
                </c:pt>
                <c:pt idx="9597">
                  <c:v>0</c:v>
                </c:pt>
                <c:pt idx="9598">
                  <c:v>0</c:v>
                </c:pt>
                <c:pt idx="9599">
                  <c:v>0</c:v>
                </c:pt>
                <c:pt idx="9600">
                  <c:v>0</c:v>
                </c:pt>
                <c:pt idx="9601">
                  <c:v>0</c:v>
                </c:pt>
                <c:pt idx="9602">
                  <c:v>0</c:v>
                </c:pt>
                <c:pt idx="9603">
                  <c:v>0</c:v>
                </c:pt>
                <c:pt idx="9604">
                  <c:v>0</c:v>
                </c:pt>
                <c:pt idx="9605">
                  <c:v>0</c:v>
                </c:pt>
                <c:pt idx="9606">
                  <c:v>0</c:v>
                </c:pt>
                <c:pt idx="9607">
                  <c:v>0</c:v>
                </c:pt>
                <c:pt idx="9608">
                  <c:v>0</c:v>
                </c:pt>
                <c:pt idx="9609">
                  <c:v>0</c:v>
                </c:pt>
                <c:pt idx="9610">
                  <c:v>0</c:v>
                </c:pt>
                <c:pt idx="9611">
                  <c:v>0</c:v>
                </c:pt>
                <c:pt idx="9612">
                  <c:v>0</c:v>
                </c:pt>
                <c:pt idx="9613">
                  <c:v>0</c:v>
                </c:pt>
                <c:pt idx="9614">
                  <c:v>0</c:v>
                </c:pt>
                <c:pt idx="9615">
                  <c:v>0</c:v>
                </c:pt>
                <c:pt idx="9616">
                  <c:v>0</c:v>
                </c:pt>
                <c:pt idx="9617">
                  <c:v>0</c:v>
                </c:pt>
                <c:pt idx="9618">
                  <c:v>0</c:v>
                </c:pt>
                <c:pt idx="9619">
                  <c:v>0</c:v>
                </c:pt>
                <c:pt idx="9620">
                  <c:v>0</c:v>
                </c:pt>
                <c:pt idx="9621">
                  <c:v>0</c:v>
                </c:pt>
                <c:pt idx="9622">
                  <c:v>0</c:v>
                </c:pt>
                <c:pt idx="9623">
                  <c:v>0</c:v>
                </c:pt>
                <c:pt idx="9624">
                  <c:v>0</c:v>
                </c:pt>
                <c:pt idx="9625">
                  <c:v>0</c:v>
                </c:pt>
                <c:pt idx="9626">
                  <c:v>0</c:v>
                </c:pt>
                <c:pt idx="9627">
                  <c:v>0</c:v>
                </c:pt>
                <c:pt idx="9628">
                  <c:v>0</c:v>
                </c:pt>
                <c:pt idx="9629">
                  <c:v>0</c:v>
                </c:pt>
                <c:pt idx="9630">
                  <c:v>0</c:v>
                </c:pt>
                <c:pt idx="9631">
                  <c:v>0</c:v>
                </c:pt>
                <c:pt idx="9632">
                  <c:v>0</c:v>
                </c:pt>
                <c:pt idx="9633">
                  <c:v>0</c:v>
                </c:pt>
                <c:pt idx="9634">
                  <c:v>0</c:v>
                </c:pt>
                <c:pt idx="9635">
                  <c:v>0</c:v>
                </c:pt>
                <c:pt idx="9636">
                  <c:v>0</c:v>
                </c:pt>
                <c:pt idx="9637">
                  <c:v>0</c:v>
                </c:pt>
                <c:pt idx="9638">
                  <c:v>0</c:v>
                </c:pt>
                <c:pt idx="9639">
                  <c:v>0</c:v>
                </c:pt>
                <c:pt idx="9640">
                  <c:v>0</c:v>
                </c:pt>
                <c:pt idx="9641">
                  <c:v>0</c:v>
                </c:pt>
                <c:pt idx="9642">
                  <c:v>0</c:v>
                </c:pt>
                <c:pt idx="9643">
                  <c:v>0</c:v>
                </c:pt>
                <c:pt idx="9644">
                  <c:v>0</c:v>
                </c:pt>
                <c:pt idx="9645">
                  <c:v>0</c:v>
                </c:pt>
                <c:pt idx="9646">
                  <c:v>0</c:v>
                </c:pt>
                <c:pt idx="9647">
                  <c:v>0</c:v>
                </c:pt>
                <c:pt idx="9648">
                  <c:v>0</c:v>
                </c:pt>
                <c:pt idx="9649">
                  <c:v>0</c:v>
                </c:pt>
                <c:pt idx="9650">
                  <c:v>0</c:v>
                </c:pt>
                <c:pt idx="9651">
                  <c:v>0</c:v>
                </c:pt>
                <c:pt idx="9652">
                  <c:v>0</c:v>
                </c:pt>
                <c:pt idx="9653">
                  <c:v>0</c:v>
                </c:pt>
                <c:pt idx="9654">
                  <c:v>0</c:v>
                </c:pt>
                <c:pt idx="9655">
                  <c:v>0</c:v>
                </c:pt>
                <c:pt idx="9656">
                  <c:v>0</c:v>
                </c:pt>
                <c:pt idx="9657">
                  <c:v>0</c:v>
                </c:pt>
                <c:pt idx="9658">
                  <c:v>0</c:v>
                </c:pt>
                <c:pt idx="9659">
                  <c:v>0</c:v>
                </c:pt>
                <c:pt idx="9660">
                  <c:v>0</c:v>
                </c:pt>
                <c:pt idx="9661">
                  <c:v>0</c:v>
                </c:pt>
                <c:pt idx="9662">
                  <c:v>0</c:v>
                </c:pt>
                <c:pt idx="9663">
                  <c:v>0</c:v>
                </c:pt>
                <c:pt idx="9664">
                  <c:v>0</c:v>
                </c:pt>
                <c:pt idx="9665">
                  <c:v>0</c:v>
                </c:pt>
                <c:pt idx="9666">
                  <c:v>0</c:v>
                </c:pt>
                <c:pt idx="9667">
                  <c:v>0</c:v>
                </c:pt>
                <c:pt idx="9668">
                  <c:v>0</c:v>
                </c:pt>
                <c:pt idx="9669">
                  <c:v>0</c:v>
                </c:pt>
                <c:pt idx="9670">
                  <c:v>0</c:v>
                </c:pt>
                <c:pt idx="9671">
                  <c:v>0</c:v>
                </c:pt>
                <c:pt idx="9672">
                  <c:v>0</c:v>
                </c:pt>
                <c:pt idx="9673">
                  <c:v>0</c:v>
                </c:pt>
                <c:pt idx="9674">
                  <c:v>0</c:v>
                </c:pt>
                <c:pt idx="9675">
                  <c:v>0</c:v>
                </c:pt>
                <c:pt idx="9676">
                  <c:v>0</c:v>
                </c:pt>
                <c:pt idx="9677">
                  <c:v>0</c:v>
                </c:pt>
                <c:pt idx="9678">
                  <c:v>0</c:v>
                </c:pt>
                <c:pt idx="9679">
                  <c:v>0</c:v>
                </c:pt>
                <c:pt idx="9680">
                  <c:v>0</c:v>
                </c:pt>
                <c:pt idx="9681">
                  <c:v>0</c:v>
                </c:pt>
                <c:pt idx="9682">
                  <c:v>0</c:v>
                </c:pt>
                <c:pt idx="9683">
                  <c:v>0</c:v>
                </c:pt>
                <c:pt idx="9684">
                  <c:v>0</c:v>
                </c:pt>
                <c:pt idx="9685">
                  <c:v>0</c:v>
                </c:pt>
                <c:pt idx="9686">
                  <c:v>0</c:v>
                </c:pt>
                <c:pt idx="9687">
                  <c:v>0</c:v>
                </c:pt>
                <c:pt idx="9688">
                  <c:v>0</c:v>
                </c:pt>
                <c:pt idx="9689">
                  <c:v>0</c:v>
                </c:pt>
                <c:pt idx="9690">
                  <c:v>0</c:v>
                </c:pt>
                <c:pt idx="9691">
                  <c:v>0</c:v>
                </c:pt>
                <c:pt idx="9692">
                  <c:v>0</c:v>
                </c:pt>
                <c:pt idx="9693">
                  <c:v>0</c:v>
                </c:pt>
                <c:pt idx="9694">
                  <c:v>0</c:v>
                </c:pt>
                <c:pt idx="9695">
                  <c:v>0</c:v>
                </c:pt>
                <c:pt idx="9696">
                  <c:v>0</c:v>
                </c:pt>
                <c:pt idx="9697">
                  <c:v>0</c:v>
                </c:pt>
                <c:pt idx="9698">
                  <c:v>0</c:v>
                </c:pt>
                <c:pt idx="9699">
                  <c:v>0</c:v>
                </c:pt>
                <c:pt idx="9700">
                  <c:v>0</c:v>
                </c:pt>
                <c:pt idx="9701">
                  <c:v>0</c:v>
                </c:pt>
                <c:pt idx="9702">
                  <c:v>0</c:v>
                </c:pt>
                <c:pt idx="9703">
                  <c:v>0</c:v>
                </c:pt>
                <c:pt idx="9704">
                  <c:v>0</c:v>
                </c:pt>
                <c:pt idx="9705">
                  <c:v>0</c:v>
                </c:pt>
                <c:pt idx="9706">
                  <c:v>0</c:v>
                </c:pt>
                <c:pt idx="9707">
                  <c:v>0</c:v>
                </c:pt>
                <c:pt idx="9708">
                  <c:v>0</c:v>
                </c:pt>
                <c:pt idx="9709">
                  <c:v>0</c:v>
                </c:pt>
                <c:pt idx="9710">
                  <c:v>0</c:v>
                </c:pt>
                <c:pt idx="9711">
                  <c:v>0</c:v>
                </c:pt>
                <c:pt idx="9712">
                  <c:v>0</c:v>
                </c:pt>
                <c:pt idx="9713">
                  <c:v>0</c:v>
                </c:pt>
                <c:pt idx="9714">
                  <c:v>0</c:v>
                </c:pt>
                <c:pt idx="9715">
                  <c:v>0</c:v>
                </c:pt>
                <c:pt idx="9716">
                  <c:v>0</c:v>
                </c:pt>
                <c:pt idx="9717">
                  <c:v>0</c:v>
                </c:pt>
                <c:pt idx="9718">
                  <c:v>0</c:v>
                </c:pt>
                <c:pt idx="9719">
                  <c:v>0</c:v>
                </c:pt>
                <c:pt idx="9720">
                  <c:v>0</c:v>
                </c:pt>
                <c:pt idx="9721">
                  <c:v>0</c:v>
                </c:pt>
                <c:pt idx="9722">
                  <c:v>0</c:v>
                </c:pt>
                <c:pt idx="9723">
                  <c:v>0</c:v>
                </c:pt>
                <c:pt idx="9724">
                  <c:v>0</c:v>
                </c:pt>
                <c:pt idx="9725">
                  <c:v>0</c:v>
                </c:pt>
                <c:pt idx="9726">
                  <c:v>0</c:v>
                </c:pt>
                <c:pt idx="9727">
                  <c:v>0</c:v>
                </c:pt>
                <c:pt idx="9728">
                  <c:v>0</c:v>
                </c:pt>
                <c:pt idx="9729">
                  <c:v>0</c:v>
                </c:pt>
                <c:pt idx="9730">
                  <c:v>0</c:v>
                </c:pt>
                <c:pt idx="9731">
                  <c:v>0</c:v>
                </c:pt>
                <c:pt idx="9732">
                  <c:v>0</c:v>
                </c:pt>
                <c:pt idx="9733">
                  <c:v>0</c:v>
                </c:pt>
                <c:pt idx="9734">
                  <c:v>0</c:v>
                </c:pt>
                <c:pt idx="9735">
                  <c:v>0</c:v>
                </c:pt>
                <c:pt idx="9736">
                  <c:v>0</c:v>
                </c:pt>
                <c:pt idx="9737">
                  <c:v>0</c:v>
                </c:pt>
                <c:pt idx="9738">
                  <c:v>0</c:v>
                </c:pt>
                <c:pt idx="9739">
                  <c:v>0</c:v>
                </c:pt>
                <c:pt idx="9740">
                  <c:v>0</c:v>
                </c:pt>
                <c:pt idx="9741">
                  <c:v>0</c:v>
                </c:pt>
                <c:pt idx="9742">
                  <c:v>0</c:v>
                </c:pt>
                <c:pt idx="9743">
                  <c:v>0</c:v>
                </c:pt>
                <c:pt idx="9744">
                  <c:v>0</c:v>
                </c:pt>
                <c:pt idx="9745">
                  <c:v>0</c:v>
                </c:pt>
                <c:pt idx="9746">
                  <c:v>0</c:v>
                </c:pt>
                <c:pt idx="9747">
                  <c:v>0</c:v>
                </c:pt>
                <c:pt idx="9748">
                  <c:v>0</c:v>
                </c:pt>
                <c:pt idx="9749">
                  <c:v>0</c:v>
                </c:pt>
                <c:pt idx="9750">
                  <c:v>0</c:v>
                </c:pt>
                <c:pt idx="9751">
                  <c:v>0</c:v>
                </c:pt>
                <c:pt idx="9752">
                  <c:v>0</c:v>
                </c:pt>
                <c:pt idx="9753">
                  <c:v>0</c:v>
                </c:pt>
                <c:pt idx="9754">
                  <c:v>0</c:v>
                </c:pt>
                <c:pt idx="9755">
                  <c:v>0</c:v>
                </c:pt>
                <c:pt idx="9756">
                  <c:v>0</c:v>
                </c:pt>
                <c:pt idx="9757">
                  <c:v>0</c:v>
                </c:pt>
                <c:pt idx="9758">
                  <c:v>0</c:v>
                </c:pt>
                <c:pt idx="9759">
                  <c:v>0</c:v>
                </c:pt>
                <c:pt idx="9760">
                  <c:v>0</c:v>
                </c:pt>
                <c:pt idx="9761">
                  <c:v>0</c:v>
                </c:pt>
                <c:pt idx="9762">
                  <c:v>0</c:v>
                </c:pt>
                <c:pt idx="9763">
                  <c:v>0</c:v>
                </c:pt>
                <c:pt idx="9764">
                  <c:v>0</c:v>
                </c:pt>
                <c:pt idx="9765">
                  <c:v>0</c:v>
                </c:pt>
                <c:pt idx="9766">
                  <c:v>0</c:v>
                </c:pt>
                <c:pt idx="9767">
                  <c:v>0</c:v>
                </c:pt>
                <c:pt idx="9768">
                  <c:v>0</c:v>
                </c:pt>
                <c:pt idx="9769">
                  <c:v>0</c:v>
                </c:pt>
                <c:pt idx="9770">
                  <c:v>0</c:v>
                </c:pt>
                <c:pt idx="9771">
                  <c:v>0</c:v>
                </c:pt>
                <c:pt idx="9772">
                  <c:v>0</c:v>
                </c:pt>
                <c:pt idx="9773">
                  <c:v>0</c:v>
                </c:pt>
                <c:pt idx="9774">
                  <c:v>0</c:v>
                </c:pt>
                <c:pt idx="9775">
                  <c:v>0</c:v>
                </c:pt>
                <c:pt idx="9776">
                  <c:v>0</c:v>
                </c:pt>
                <c:pt idx="9777">
                  <c:v>0</c:v>
                </c:pt>
                <c:pt idx="9778">
                  <c:v>0</c:v>
                </c:pt>
                <c:pt idx="9779">
                  <c:v>0</c:v>
                </c:pt>
                <c:pt idx="9780">
                  <c:v>0</c:v>
                </c:pt>
                <c:pt idx="9781">
                  <c:v>0</c:v>
                </c:pt>
                <c:pt idx="9782">
                  <c:v>0</c:v>
                </c:pt>
                <c:pt idx="9783">
                  <c:v>0</c:v>
                </c:pt>
                <c:pt idx="9784">
                  <c:v>0</c:v>
                </c:pt>
                <c:pt idx="9785">
                  <c:v>0</c:v>
                </c:pt>
                <c:pt idx="9786">
                  <c:v>0</c:v>
                </c:pt>
                <c:pt idx="9787">
                  <c:v>0</c:v>
                </c:pt>
                <c:pt idx="9788">
                  <c:v>0</c:v>
                </c:pt>
                <c:pt idx="9789">
                  <c:v>0</c:v>
                </c:pt>
                <c:pt idx="9790">
                  <c:v>0</c:v>
                </c:pt>
                <c:pt idx="9791">
                  <c:v>0</c:v>
                </c:pt>
                <c:pt idx="9792">
                  <c:v>0</c:v>
                </c:pt>
                <c:pt idx="9793">
                  <c:v>0</c:v>
                </c:pt>
                <c:pt idx="9794">
                  <c:v>0</c:v>
                </c:pt>
                <c:pt idx="9795">
                  <c:v>0</c:v>
                </c:pt>
                <c:pt idx="9796">
                  <c:v>0</c:v>
                </c:pt>
                <c:pt idx="9797">
                  <c:v>0</c:v>
                </c:pt>
                <c:pt idx="9798">
                  <c:v>0</c:v>
                </c:pt>
                <c:pt idx="9799">
                  <c:v>0</c:v>
                </c:pt>
                <c:pt idx="9800">
                  <c:v>0</c:v>
                </c:pt>
                <c:pt idx="9801">
                  <c:v>0</c:v>
                </c:pt>
                <c:pt idx="9802">
                  <c:v>0</c:v>
                </c:pt>
                <c:pt idx="9803">
                  <c:v>0</c:v>
                </c:pt>
                <c:pt idx="9804">
                  <c:v>0</c:v>
                </c:pt>
                <c:pt idx="9805">
                  <c:v>0</c:v>
                </c:pt>
                <c:pt idx="9806">
                  <c:v>0</c:v>
                </c:pt>
                <c:pt idx="9807">
                  <c:v>0</c:v>
                </c:pt>
                <c:pt idx="9808">
                  <c:v>0</c:v>
                </c:pt>
                <c:pt idx="9809">
                  <c:v>0</c:v>
                </c:pt>
                <c:pt idx="9810">
                  <c:v>0</c:v>
                </c:pt>
                <c:pt idx="9811">
                  <c:v>0</c:v>
                </c:pt>
                <c:pt idx="9812">
                  <c:v>0</c:v>
                </c:pt>
                <c:pt idx="9813">
                  <c:v>0</c:v>
                </c:pt>
                <c:pt idx="9814">
                  <c:v>0</c:v>
                </c:pt>
                <c:pt idx="9815">
                  <c:v>0</c:v>
                </c:pt>
                <c:pt idx="9816">
                  <c:v>0</c:v>
                </c:pt>
                <c:pt idx="9817">
                  <c:v>0</c:v>
                </c:pt>
                <c:pt idx="9818">
                  <c:v>0</c:v>
                </c:pt>
                <c:pt idx="9819">
                  <c:v>0</c:v>
                </c:pt>
                <c:pt idx="9820">
                  <c:v>0</c:v>
                </c:pt>
                <c:pt idx="9821">
                  <c:v>0</c:v>
                </c:pt>
                <c:pt idx="9822">
                  <c:v>0</c:v>
                </c:pt>
                <c:pt idx="9823">
                  <c:v>0</c:v>
                </c:pt>
                <c:pt idx="9824">
                  <c:v>0</c:v>
                </c:pt>
                <c:pt idx="9825">
                  <c:v>0</c:v>
                </c:pt>
                <c:pt idx="9826">
                  <c:v>0</c:v>
                </c:pt>
                <c:pt idx="9827">
                  <c:v>0</c:v>
                </c:pt>
                <c:pt idx="9828">
                  <c:v>0</c:v>
                </c:pt>
                <c:pt idx="9829">
                  <c:v>0</c:v>
                </c:pt>
                <c:pt idx="9830">
                  <c:v>0</c:v>
                </c:pt>
                <c:pt idx="9831">
                  <c:v>0</c:v>
                </c:pt>
                <c:pt idx="9832">
                  <c:v>0</c:v>
                </c:pt>
                <c:pt idx="9833">
                  <c:v>0</c:v>
                </c:pt>
                <c:pt idx="9834">
                  <c:v>0</c:v>
                </c:pt>
                <c:pt idx="9835">
                  <c:v>0</c:v>
                </c:pt>
                <c:pt idx="9836">
                  <c:v>0</c:v>
                </c:pt>
                <c:pt idx="9837">
                  <c:v>0</c:v>
                </c:pt>
                <c:pt idx="9838">
                  <c:v>0</c:v>
                </c:pt>
                <c:pt idx="9839">
                  <c:v>0</c:v>
                </c:pt>
                <c:pt idx="9840">
                  <c:v>0</c:v>
                </c:pt>
                <c:pt idx="9841">
                  <c:v>0</c:v>
                </c:pt>
                <c:pt idx="9842">
                  <c:v>0</c:v>
                </c:pt>
                <c:pt idx="9843">
                  <c:v>0</c:v>
                </c:pt>
                <c:pt idx="9844">
                  <c:v>0</c:v>
                </c:pt>
                <c:pt idx="9845">
                  <c:v>0</c:v>
                </c:pt>
                <c:pt idx="9846">
                  <c:v>0</c:v>
                </c:pt>
                <c:pt idx="9847">
                  <c:v>0</c:v>
                </c:pt>
                <c:pt idx="9848">
                  <c:v>0</c:v>
                </c:pt>
                <c:pt idx="9849">
                  <c:v>0</c:v>
                </c:pt>
                <c:pt idx="9850">
                  <c:v>0</c:v>
                </c:pt>
                <c:pt idx="9851">
                  <c:v>0</c:v>
                </c:pt>
                <c:pt idx="9852">
                  <c:v>0</c:v>
                </c:pt>
                <c:pt idx="9853">
                  <c:v>0</c:v>
                </c:pt>
                <c:pt idx="9854">
                  <c:v>0</c:v>
                </c:pt>
                <c:pt idx="9855">
                  <c:v>0</c:v>
                </c:pt>
                <c:pt idx="9856">
                  <c:v>0</c:v>
                </c:pt>
                <c:pt idx="9857">
                  <c:v>0</c:v>
                </c:pt>
                <c:pt idx="9858">
                  <c:v>0</c:v>
                </c:pt>
                <c:pt idx="9859">
                  <c:v>0</c:v>
                </c:pt>
                <c:pt idx="9860">
                  <c:v>0</c:v>
                </c:pt>
                <c:pt idx="9861">
                  <c:v>0</c:v>
                </c:pt>
                <c:pt idx="9862">
                  <c:v>0</c:v>
                </c:pt>
                <c:pt idx="9863">
                  <c:v>0</c:v>
                </c:pt>
                <c:pt idx="9864">
                  <c:v>0</c:v>
                </c:pt>
                <c:pt idx="9865">
                  <c:v>0</c:v>
                </c:pt>
                <c:pt idx="9866">
                  <c:v>0</c:v>
                </c:pt>
                <c:pt idx="9867">
                  <c:v>0</c:v>
                </c:pt>
                <c:pt idx="9868">
                  <c:v>0</c:v>
                </c:pt>
                <c:pt idx="9869">
                  <c:v>0</c:v>
                </c:pt>
                <c:pt idx="9870">
                  <c:v>0</c:v>
                </c:pt>
                <c:pt idx="9871">
                  <c:v>0</c:v>
                </c:pt>
                <c:pt idx="9872">
                  <c:v>0</c:v>
                </c:pt>
                <c:pt idx="9873">
                  <c:v>0</c:v>
                </c:pt>
                <c:pt idx="9874">
                  <c:v>0</c:v>
                </c:pt>
                <c:pt idx="9875">
                  <c:v>0</c:v>
                </c:pt>
                <c:pt idx="9876">
                  <c:v>0</c:v>
                </c:pt>
                <c:pt idx="9877">
                  <c:v>0</c:v>
                </c:pt>
                <c:pt idx="9878">
                  <c:v>0</c:v>
                </c:pt>
                <c:pt idx="9879">
                  <c:v>0</c:v>
                </c:pt>
                <c:pt idx="9880">
                  <c:v>0</c:v>
                </c:pt>
                <c:pt idx="9881">
                  <c:v>0</c:v>
                </c:pt>
                <c:pt idx="9882">
                  <c:v>0</c:v>
                </c:pt>
                <c:pt idx="9883">
                  <c:v>0</c:v>
                </c:pt>
                <c:pt idx="9884">
                  <c:v>0</c:v>
                </c:pt>
                <c:pt idx="9885">
                  <c:v>0</c:v>
                </c:pt>
                <c:pt idx="9886">
                  <c:v>0</c:v>
                </c:pt>
                <c:pt idx="9887">
                  <c:v>0</c:v>
                </c:pt>
                <c:pt idx="9888">
                  <c:v>0</c:v>
                </c:pt>
                <c:pt idx="9889">
                  <c:v>0</c:v>
                </c:pt>
                <c:pt idx="9890">
                  <c:v>0</c:v>
                </c:pt>
                <c:pt idx="9891">
                  <c:v>0</c:v>
                </c:pt>
                <c:pt idx="9892">
                  <c:v>0</c:v>
                </c:pt>
                <c:pt idx="9893">
                  <c:v>0</c:v>
                </c:pt>
                <c:pt idx="9894">
                  <c:v>0</c:v>
                </c:pt>
                <c:pt idx="9895">
                  <c:v>0</c:v>
                </c:pt>
                <c:pt idx="9896">
                  <c:v>0</c:v>
                </c:pt>
                <c:pt idx="9897">
                  <c:v>0</c:v>
                </c:pt>
                <c:pt idx="9898">
                  <c:v>0</c:v>
                </c:pt>
                <c:pt idx="9899">
                  <c:v>0</c:v>
                </c:pt>
                <c:pt idx="9900">
                  <c:v>0</c:v>
                </c:pt>
                <c:pt idx="9901">
                  <c:v>0</c:v>
                </c:pt>
                <c:pt idx="9902">
                  <c:v>0</c:v>
                </c:pt>
                <c:pt idx="9903">
                  <c:v>0</c:v>
                </c:pt>
                <c:pt idx="9904">
                  <c:v>0</c:v>
                </c:pt>
                <c:pt idx="9905">
                  <c:v>0</c:v>
                </c:pt>
                <c:pt idx="9906">
                  <c:v>0</c:v>
                </c:pt>
                <c:pt idx="9907">
                  <c:v>0</c:v>
                </c:pt>
                <c:pt idx="9908">
                  <c:v>0</c:v>
                </c:pt>
                <c:pt idx="9909">
                  <c:v>0</c:v>
                </c:pt>
                <c:pt idx="9910">
                  <c:v>0</c:v>
                </c:pt>
                <c:pt idx="9911">
                  <c:v>0</c:v>
                </c:pt>
                <c:pt idx="9912">
                  <c:v>0</c:v>
                </c:pt>
                <c:pt idx="9913">
                  <c:v>0</c:v>
                </c:pt>
                <c:pt idx="9914">
                  <c:v>0</c:v>
                </c:pt>
                <c:pt idx="9915">
                  <c:v>0</c:v>
                </c:pt>
                <c:pt idx="9916">
                  <c:v>0</c:v>
                </c:pt>
                <c:pt idx="9917">
                  <c:v>0</c:v>
                </c:pt>
                <c:pt idx="9918">
                  <c:v>0</c:v>
                </c:pt>
                <c:pt idx="9919">
                  <c:v>0</c:v>
                </c:pt>
                <c:pt idx="9920">
                  <c:v>0</c:v>
                </c:pt>
                <c:pt idx="9921">
                  <c:v>0</c:v>
                </c:pt>
                <c:pt idx="9922">
                  <c:v>0</c:v>
                </c:pt>
                <c:pt idx="9923">
                  <c:v>0</c:v>
                </c:pt>
                <c:pt idx="9924">
                  <c:v>0</c:v>
                </c:pt>
                <c:pt idx="9925">
                  <c:v>0</c:v>
                </c:pt>
                <c:pt idx="9926">
                  <c:v>0</c:v>
                </c:pt>
                <c:pt idx="9927">
                  <c:v>0</c:v>
                </c:pt>
                <c:pt idx="9928">
                  <c:v>0</c:v>
                </c:pt>
                <c:pt idx="9929">
                  <c:v>0</c:v>
                </c:pt>
                <c:pt idx="9930">
                  <c:v>0</c:v>
                </c:pt>
                <c:pt idx="9931">
                  <c:v>0</c:v>
                </c:pt>
                <c:pt idx="9932">
                  <c:v>0</c:v>
                </c:pt>
                <c:pt idx="9933">
                  <c:v>0</c:v>
                </c:pt>
                <c:pt idx="9934">
                  <c:v>0</c:v>
                </c:pt>
                <c:pt idx="9935">
                  <c:v>0</c:v>
                </c:pt>
                <c:pt idx="9936">
                  <c:v>0</c:v>
                </c:pt>
                <c:pt idx="9937">
                  <c:v>0</c:v>
                </c:pt>
                <c:pt idx="9938">
                  <c:v>0</c:v>
                </c:pt>
                <c:pt idx="9939">
                  <c:v>0</c:v>
                </c:pt>
                <c:pt idx="9940">
                  <c:v>0</c:v>
                </c:pt>
                <c:pt idx="9941">
                  <c:v>0</c:v>
                </c:pt>
                <c:pt idx="9942">
                  <c:v>0</c:v>
                </c:pt>
                <c:pt idx="9943">
                  <c:v>0</c:v>
                </c:pt>
                <c:pt idx="9944">
                  <c:v>0</c:v>
                </c:pt>
                <c:pt idx="9945">
                  <c:v>0</c:v>
                </c:pt>
                <c:pt idx="9946">
                  <c:v>0</c:v>
                </c:pt>
                <c:pt idx="9947">
                  <c:v>0</c:v>
                </c:pt>
                <c:pt idx="9948">
                  <c:v>0</c:v>
                </c:pt>
                <c:pt idx="9949">
                  <c:v>0</c:v>
                </c:pt>
                <c:pt idx="9950">
                  <c:v>0</c:v>
                </c:pt>
                <c:pt idx="9951">
                  <c:v>0</c:v>
                </c:pt>
                <c:pt idx="9952">
                  <c:v>0</c:v>
                </c:pt>
                <c:pt idx="9953">
                  <c:v>0</c:v>
                </c:pt>
                <c:pt idx="9954">
                  <c:v>0</c:v>
                </c:pt>
                <c:pt idx="9955">
                  <c:v>0</c:v>
                </c:pt>
                <c:pt idx="9956">
                  <c:v>0</c:v>
                </c:pt>
                <c:pt idx="9957">
                  <c:v>0</c:v>
                </c:pt>
                <c:pt idx="9958">
                  <c:v>0</c:v>
                </c:pt>
                <c:pt idx="9959">
                  <c:v>0</c:v>
                </c:pt>
                <c:pt idx="9960">
                  <c:v>0</c:v>
                </c:pt>
                <c:pt idx="9961">
                  <c:v>0</c:v>
                </c:pt>
                <c:pt idx="9962">
                  <c:v>0</c:v>
                </c:pt>
                <c:pt idx="9963">
                  <c:v>0</c:v>
                </c:pt>
                <c:pt idx="9964">
                  <c:v>0</c:v>
                </c:pt>
                <c:pt idx="9965">
                  <c:v>0</c:v>
                </c:pt>
                <c:pt idx="9966">
                  <c:v>0</c:v>
                </c:pt>
                <c:pt idx="9967">
                  <c:v>0</c:v>
                </c:pt>
                <c:pt idx="9968">
                  <c:v>0</c:v>
                </c:pt>
                <c:pt idx="9969">
                  <c:v>0</c:v>
                </c:pt>
                <c:pt idx="9970">
                  <c:v>0</c:v>
                </c:pt>
                <c:pt idx="9971">
                  <c:v>0</c:v>
                </c:pt>
                <c:pt idx="9972">
                  <c:v>0</c:v>
                </c:pt>
                <c:pt idx="9973">
                  <c:v>0</c:v>
                </c:pt>
                <c:pt idx="9974">
                  <c:v>0</c:v>
                </c:pt>
                <c:pt idx="9975">
                  <c:v>0</c:v>
                </c:pt>
                <c:pt idx="9976">
                  <c:v>0</c:v>
                </c:pt>
                <c:pt idx="9977">
                  <c:v>0</c:v>
                </c:pt>
                <c:pt idx="9978">
                  <c:v>0</c:v>
                </c:pt>
                <c:pt idx="9979">
                  <c:v>0</c:v>
                </c:pt>
                <c:pt idx="9980">
                  <c:v>0</c:v>
                </c:pt>
                <c:pt idx="9981">
                  <c:v>0</c:v>
                </c:pt>
                <c:pt idx="9982">
                  <c:v>0</c:v>
                </c:pt>
                <c:pt idx="9983">
                  <c:v>0</c:v>
                </c:pt>
                <c:pt idx="9984">
                  <c:v>0</c:v>
                </c:pt>
                <c:pt idx="9985">
                  <c:v>0</c:v>
                </c:pt>
                <c:pt idx="9986">
                  <c:v>0</c:v>
                </c:pt>
                <c:pt idx="9987">
                  <c:v>0</c:v>
                </c:pt>
                <c:pt idx="9988">
                  <c:v>0</c:v>
                </c:pt>
                <c:pt idx="9989">
                  <c:v>0</c:v>
                </c:pt>
                <c:pt idx="9990">
                  <c:v>0</c:v>
                </c:pt>
                <c:pt idx="9991">
                  <c:v>0</c:v>
                </c:pt>
                <c:pt idx="9992">
                  <c:v>0</c:v>
                </c:pt>
                <c:pt idx="9993">
                  <c:v>0</c:v>
                </c:pt>
                <c:pt idx="9994">
                  <c:v>0</c:v>
                </c:pt>
                <c:pt idx="9995">
                  <c:v>0</c:v>
                </c:pt>
                <c:pt idx="9996">
                  <c:v>0</c:v>
                </c:pt>
                <c:pt idx="9997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705-45DF-8DED-F18CBFC0BC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253120"/>
        <c:axId val="165367808"/>
      </c:scatterChart>
      <c:valAx>
        <c:axId val="165253120"/>
        <c:scaling>
          <c:orientation val="minMax"/>
          <c:max val="365"/>
        </c:scaling>
        <c:delete val="0"/>
        <c:axPos val="b"/>
        <c:majorTickMark val="out"/>
        <c:minorTickMark val="none"/>
        <c:tickLblPos val="nextTo"/>
        <c:crossAx val="165367808"/>
        <c:crosses val="autoZero"/>
        <c:crossBetween val="midCat"/>
      </c:valAx>
      <c:valAx>
        <c:axId val="165367808"/>
        <c:scaling>
          <c:logBase val="10"/>
          <c:orientation val="minMax"/>
        </c:scaling>
        <c:delete val="0"/>
        <c:axPos val="l"/>
        <c:majorGridlines/>
        <c:numFmt formatCode="0.0000" sourceLinked="1"/>
        <c:majorTickMark val="out"/>
        <c:minorTickMark val="none"/>
        <c:tickLblPos val="nextTo"/>
        <c:crossAx val="16525312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</a:t>
            </a:r>
            <a:r>
              <a:rPr lang="cs-CZ"/>
              <a:t> Koryčany </a:t>
            </a:r>
            <a:r>
              <a:rPr lang="cs-CZ" sz="1800" b="1" i="0" u="none" strike="noStrike" baseline="0">
                <a:effectLst/>
              </a:rPr>
              <a:t>n.p., </a:t>
            </a:r>
            <a:r>
              <a:rPr lang="cs-CZ"/>
              <a:t>Kyjovka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6943758392448144E-2"/>
          <c:y val="0.16945681406465721"/>
          <c:w val="0.89142120339099751"/>
          <c:h val="0.71855722345918427"/>
        </c:manualLayout>
      </c:layout>
      <c:scatterChart>
        <c:scatterStyle val="lineMarker"/>
        <c:varyColors val="0"/>
        <c:ser>
          <c:idx val="0"/>
          <c:order val="0"/>
          <c:tx>
            <c:v>a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parametry!$A$2:$A$105</c:f>
              <c:numCache>
                <c:formatCode>General</c:formatCode>
                <c:ptCount val="104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parametry!$C$2:$C$105</c:f>
              <c:numCache>
                <c:formatCode>General</c:formatCode>
                <c:ptCount val="104"/>
                <c:pt idx="58">
                  <c:v>0.76936671241729659</c:v>
                </c:pt>
                <c:pt idx="59">
                  <c:v>1.4682212137728663</c:v>
                </c:pt>
                <c:pt idx="60">
                  <c:v>0.16385055457228023</c:v>
                </c:pt>
                <c:pt idx="61">
                  <c:v>0.10207854655272225</c:v>
                </c:pt>
                <c:pt idx="62">
                  <c:v>0.18317462752746655</c:v>
                </c:pt>
                <c:pt idx="63">
                  <c:v>1.3876827753179644</c:v>
                </c:pt>
                <c:pt idx="64">
                  <c:v>1.3535174490387443</c:v>
                </c:pt>
                <c:pt idx="65">
                  <c:v>0.9640380926612151</c:v>
                </c:pt>
                <c:pt idx="66">
                  <c:v>1.3063667659517413</c:v>
                </c:pt>
                <c:pt idx="67">
                  <c:v>2.9550159427980041</c:v>
                </c:pt>
                <c:pt idx="68">
                  <c:v>1.2136953936034396</c:v>
                </c:pt>
                <c:pt idx="69">
                  <c:v>2.7850372925101055</c:v>
                </c:pt>
                <c:pt idx="70">
                  <c:v>2.2692393451218704</c:v>
                </c:pt>
                <c:pt idx="71">
                  <c:v>2.1041666075221008</c:v>
                </c:pt>
                <c:pt idx="72">
                  <c:v>1.2548790859868375</c:v>
                </c:pt>
                <c:pt idx="73">
                  <c:v>1.0274812879524333</c:v>
                </c:pt>
                <c:pt idx="74">
                  <c:v>1.5293836418354723</c:v>
                </c:pt>
                <c:pt idx="75">
                  <c:v>0.15218042552088534</c:v>
                </c:pt>
                <c:pt idx="76">
                  <c:v>7.9258872151329832E-2</c:v>
                </c:pt>
                <c:pt idx="77">
                  <c:v>3.3841417110773479E-2</c:v>
                </c:pt>
                <c:pt idx="78">
                  <c:v>0.88764863710054276</c:v>
                </c:pt>
                <c:pt idx="79">
                  <c:v>1.2416567374442378</c:v>
                </c:pt>
                <c:pt idx="80">
                  <c:v>0.79478566500860304</c:v>
                </c:pt>
                <c:pt idx="81">
                  <c:v>0.18963866884391153</c:v>
                </c:pt>
                <c:pt idx="82">
                  <c:v>0.40959345008684472</c:v>
                </c:pt>
                <c:pt idx="83">
                  <c:v>0.33864954080655546</c:v>
                </c:pt>
                <c:pt idx="84">
                  <c:v>0.88523616556629625</c:v>
                </c:pt>
                <c:pt idx="85">
                  <c:v>0.54833290428878934</c:v>
                </c:pt>
                <c:pt idx="86">
                  <c:v>0.24708494169003176</c:v>
                </c:pt>
                <c:pt idx="87">
                  <c:v>0.34121987133248838</c:v>
                </c:pt>
                <c:pt idx="88">
                  <c:v>0.14219866656662292</c:v>
                </c:pt>
                <c:pt idx="89">
                  <c:v>0.61719832535790897</c:v>
                </c:pt>
                <c:pt idx="90">
                  <c:v>1.0879747802370097</c:v>
                </c:pt>
                <c:pt idx="91">
                  <c:v>2.2188294913325386</c:v>
                </c:pt>
                <c:pt idx="92">
                  <c:v>1.2199422518547891</c:v>
                </c:pt>
                <c:pt idx="93">
                  <c:v>2.5076435116827991</c:v>
                </c:pt>
                <c:pt idx="94">
                  <c:v>2.7840238102982631</c:v>
                </c:pt>
                <c:pt idx="95">
                  <c:v>1.3353453081179443</c:v>
                </c:pt>
                <c:pt idx="96">
                  <c:v>0.41063055535365256</c:v>
                </c:pt>
                <c:pt idx="97">
                  <c:v>0.46294967828705874</c:v>
                </c:pt>
                <c:pt idx="98">
                  <c:v>2.1566307232230311</c:v>
                </c:pt>
                <c:pt idx="99">
                  <c:v>1.3557623596867274</c:v>
                </c:pt>
                <c:pt idx="100">
                  <c:v>1.1128014777495183</c:v>
                </c:pt>
                <c:pt idx="101">
                  <c:v>2.238236841652355</c:v>
                </c:pt>
                <c:pt idx="102">
                  <c:v>4.2137081673182823</c:v>
                </c:pt>
                <c:pt idx="103">
                  <c:v>3.405426175843854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D40-4DF8-B261-AF4B5B02B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364480"/>
        <c:axId val="165366400"/>
      </c:scatterChart>
      <c:valAx>
        <c:axId val="165364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cs-CZ"/>
          </a:p>
        </c:txPr>
        <c:crossAx val="165366400"/>
        <c:crosses val="autoZero"/>
        <c:crossBetween val="midCat"/>
      </c:valAx>
      <c:valAx>
        <c:axId val="16536640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165364480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cs-CZ"/>
              <a:t>a Modrava, Modravský potok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4255424197722145E-2"/>
          <c:y val="0.17095354526556431"/>
          <c:w val="0.89545738957132825"/>
          <c:h val="0.7102645788649391"/>
        </c:manualLayout>
      </c:layout>
      <c:scatterChart>
        <c:scatterStyle val="lineMarker"/>
        <c:varyColors val="0"/>
        <c:ser>
          <c:idx val="0"/>
          <c:order val="0"/>
          <c:tx>
            <c:v>a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Data!$A$3:$A$108</c:f>
              <c:numCache>
                <c:formatCode>General</c:formatCode>
                <c:ptCount val="106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  <c:pt idx="104">
                  <c:v>2015</c:v>
                </c:pt>
                <c:pt idx="105">
                  <c:v>1997</c:v>
                </c:pt>
              </c:numCache>
            </c:numRef>
          </c:xVal>
          <c:yVal>
            <c:numRef>
              <c:f>Data!$C$3:$C$108</c:f>
              <c:numCache>
                <c:formatCode>General</c:formatCode>
                <c:ptCount val="106"/>
                <c:pt idx="20">
                  <c:v>0.34701831799999999</c:v>
                </c:pt>
                <c:pt idx="21">
                  <c:v>0.67427646299999999</c:v>
                </c:pt>
                <c:pt idx="22">
                  <c:v>0.55022961599999998</c:v>
                </c:pt>
                <c:pt idx="23">
                  <c:v>0.50572888699999996</c:v>
                </c:pt>
                <c:pt idx="24">
                  <c:v>0.97650450499999997</c:v>
                </c:pt>
                <c:pt idx="25">
                  <c:v>0.50911176999999996</c:v>
                </c:pt>
                <c:pt idx="26">
                  <c:v>1.304745026</c:v>
                </c:pt>
                <c:pt idx="27">
                  <c:v>0.90998219199999997</c:v>
                </c:pt>
                <c:pt idx="28">
                  <c:v>0.87380703100000001</c:v>
                </c:pt>
                <c:pt idx="29">
                  <c:v>0.53810904599999998</c:v>
                </c:pt>
                <c:pt idx="38">
                  <c:v>0.35820288500000003</c:v>
                </c:pt>
                <c:pt idx="39">
                  <c:v>0.59861562599999996</c:v>
                </c:pt>
                <c:pt idx="40">
                  <c:v>0.367849117</c:v>
                </c:pt>
                <c:pt idx="41">
                  <c:v>0.91696679199999998</c:v>
                </c:pt>
                <c:pt idx="42">
                  <c:v>0.16874802899999999</c:v>
                </c:pt>
                <c:pt idx="43">
                  <c:v>0.17680320699999999</c:v>
                </c:pt>
                <c:pt idx="44">
                  <c:v>0.13888028599999999</c:v>
                </c:pt>
                <c:pt idx="45">
                  <c:v>0.38871863000000001</c:v>
                </c:pt>
                <c:pt idx="46">
                  <c:v>0.44154141400000002</c:v>
                </c:pt>
                <c:pt idx="47">
                  <c:v>0.32486937300000002</c:v>
                </c:pt>
                <c:pt idx="48">
                  <c:v>0.20628914100000001</c:v>
                </c:pt>
                <c:pt idx="49">
                  <c:v>0.20929604199999999</c:v>
                </c:pt>
                <c:pt idx="50">
                  <c:v>0.43336976300000002</c:v>
                </c:pt>
                <c:pt idx="51">
                  <c:v>0.43854557999999999</c:v>
                </c:pt>
                <c:pt idx="52">
                  <c:v>0.35076696899999998</c:v>
                </c:pt>
                <c:pt idx="53">
                  <c:v>0.81097451899999995</c:v>
                </c:pt>
                <c:pt idx="54">
                  <c:v>1.5818718030000001</c:v>
                </c:pt>
                <c:pt idx="55">
                  <c:v>0.478305751</c:v>
                </c:pt>
                <c:pt idx="56">
                  <c:v>1.016675534</c:v>
                </c:pt>
                <c:pt idx="57">
                  <c:v>1.831377864</c:v>
                </c:pt>
                <c:pt idx="58">
                  <c:v>0.53017014100000004</c:v>
                </c:pt>
                <c:pt idx="59">
                  <c:v>1.364442006</c:v>
                </c:pt>
                <c:pt idx="60">
                  <c:v>0.53488284399999997</c:v>
                </c:pt>
                <c:pt idx="61">
                  <c:v>0.39390333</c:v>
                </c:pt>
                <c:pt idx="62">
                  <c:v>0.26882753599999998</c:v>
                </c:pt>
                <c:pt idx="63">
                  <c:v>0.52470818699999999</c:v>
                </c:pt>
                <c:pt idx="64">
                  <c:v>0.18484668000000001</c:v>
                </c:pt>
                <c:pt idx="65">
                  <c:v>0.31360343600000001</c:v>
                </c:pt>
                <c:pt idx="66">
                  <c:v>0.38530948100000001</c:v>
                </c:pt>
                <c:pt idx="67">
                  <c:v>0.500971375</c:v>
                </c:pt>
                <c:pt idx="68">
                  <c:v>0.53238708999999995</c:v>
                </c:pt>
                <c:pt idx="69">
                  <c:v>0.37601049399999997</c:v>
                </c:pt>
                <c:pt idx="70">
                  <c:v>0.16908482799999999</c:v>
                </c:pt>
                <c:pt idx="71">
                  <c:v>0.209540167</c:v>
                </c:pt>
                <c:pt idx="72">
                  <c:v>0.20416937900000001</c:v>
                </c:pt>
                <c:pt idx="73">
                  <c:v>0.21248467800000001</c:v>
                </c:pt>
                <c:pt idx="74">
                  <c:v>0.46764142270016507</c:v>
                </c:pt>
                <c:pt idx="75">
                  <c:v>1.2926055651932384</c:v>
                </c:pt>
                <c:pt idx="76">
                  <c:v>0.65753637294451284</c:v>
                </c:pt>
                <c:pt idx="77">
                  <c:v>1.2707087582298051</c:v>
                </c:pt>
                <c:pt idx="78">
                  <c:v>0.99196629364198241</c:v>
                </c:pt>
                <c:pt idx="79">
                  <c:v>1.244359424097729E-5</c:v>
                </c:pt>
                <c:pt idx="80">
                  <c:v>0.76323095710597177</c:v>
                </c:pt>
                <c:pt idx="81">
                  <c:v>1.4785601893368128</c:v>
                </c:pt>
                <c:pt idx="82">
                  <c:v>1.9950205399051835</c:v>
                </c:pt>
                <c:pt idx="83">
                  <c:v>1.4155676404060944</c:v>
                </c:pt>
                <c:pt idx="84">
                  <c:v>3.948711607112112</c:v>
                </c:pt>
                <c:pt idx="85">
                  <c:v>3.2410743910765927</c:v>
                </c:pt>
                <c:pt idx="86">
                  <c:v>5.4713841128066019</c:v>
                </c:pt>
                <c:pt idx="87">
                  <c:v>3.7743719999076029</c:v>
                </c:pt>
                <c:pt idx="88">
                  <c:v>4.3115526468906165</c:v>
                </c:pt>
                <c:pt idx="89">
                  <c:v>6.239364676228913</c:v>
                </c:pt>
                <c:pt idx="90">
                  <c:v>7.7182544616943423</c:v>
                </c:pt>
                <c:pt idx="91">
                  <c:v>8.0878306843990906</c:v>
                </c:pt>
                <c:pt idx="92">
                  <c:v>6.1514184304291506</c:v>
                </c:pt>
                <c:pt idx="93">
                  <c:v>5.0219398442518273</c:v>
                </c:pt>
                <c:pt idx="94">
                  <c:v>4.1060177684605481</c:v>
                </c:pt>
                <c:pt idx="95">
                  <c:v>1.175221663536421</c:v>
                </c:pt>
                <c:pt idx="96">
                  <c:v>0.78656716277985395</c:v>
                </c:pt>
                <c:pt idx="97">
                  <c:v>1.0657478194731371</c:v>
                </c:pt>
                <c:pt idx="98">
                  <c:v>0.95690292927210774</c:v>
                </c:pt>
                <c:pt idx="99">
                  <c:v>0.72000930790964557</c:v>
                </c:pt>
                <c:pt idx="100">
                  <c:v>0.23076082327881342</c:v>
                </c:pt>
                <c:pt idx="101">
                  <c:v>0.28141785051491031</c:v>
                </c:pt>
                <c:pt idx="102">
                  <c:v>0.2136928417587256</c:v>
                </c:pt>
                <c:pt idx="103">
                  <c:v>0.38420542058846774</c:v>
                </c:pt>
                <c:pt idx="105">
                  <c:v>0.21703235052831718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36F-443A-A2F5-D13FF3C27A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455552"/>
        <c:axId val="166457728"/>
      </c:scatterChart>
      <c:valAx>
        <c:axId val="166455552"/>
        <c:scaling>
          <c:orientation val="minMax"/>
          <c:max val="2020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66457728"/>
        <c:crosses val="autoZero"/>
        <c:crossBetween val="midCat"/>
      </c:valAx>
      <c:valAx>
        <c:axId val="166457728"/>
        <c:scaling>
          <c:logBase val="10"/>
          <c:orientation val="minMax"/>
          <c:max val="50"/>
          <c:min val="5.000000000000001E-2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66455552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cs-CZ"/>
              <a:t>a Rejštejn, Otava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5995513662244024E-2"/>
          <c:y val="0.16663052805825385"/>
          <c:w val="0.88962259263980092"/>
          <c:h val="0.71458759607224953"/>
        </c:manualLayout>
      </c:layout>
      <c:scatterChart>
        <c:scatterStyle val="lineMarker"/>
        <c:varyColors val="0"/>
        <c:ser>
          <c:idx val="0"/>
          <c:order val="0"/>
          <c:tx>
            <c:v>a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Data!$A$3:$A$105</c:f>
              <c:numCache>
                <c:formatCode>General</c:formatCode>
                <c:ptCount val="103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</c:numCache>
            </c:numRef>
          </c:xVal>
          <c:yVal>
            <c:numRef>
              <c:f>Data!$M$3:$M$105</c:f>
              <c:numCache>
                <c:formatCode>General</c:formatCode>
                <c:ptCount val="103"/>
                <c:pt idx="0">
                  <c:v>6.3876712328767145</c:v>
                </c:pt>
                <c:pt idx="1">
                  <c:v>8.5775342465753361</c:v>
                </c:pt>
                <c:pt idx="2">
                  <c:v>7.412602739726025</c:v>
                </c:pt>
                <c:pt idx="3">
                  <c:v>9.1027397260273908</c:v>
                </c:pt>
                <c:pt idx="4">
                  <c:v>8.4723287671232921</c:v>
                </c:pt>
                <c:pt idx="5">
                  <c:v>12.1</c:v>
                </c:pt>
                <c:pt idx="6">
                  <c:v>6.6665753424657614</c:v>
                </c:pt>
                <c:pt idx="7">
                  <c:v>4.8139726027397236</c:v>
                </c:pt>
                <c:pt idx="8">
                  <c:v>7.2257534246575208</c:v>
                </c:pt>
                <c:pt idx="9">
                  <c:v>8.5572602739726058</c:v>
                </c:pt>
                <c:pt idx="20">
                  <c:v>11.257890410958861</c:v>
                </c:pt>
                <c:pt idx="21">
                  <c:v>9.1463013698629787</c:v>
                </c:pt>
                <c:pt idx="22">
                  <c:v>5.8850684931506967</c:v>
                </c:pt>
                <c:pt idx="23">
                  <c:v>4.8630684931506796</c:v>
                </c:pt>
                <c:pt idx="24">
                  <c:v>8.8001095890411101</c:v>
                </c:pt>
                <c:pt idx="25">
                  <c:v>9.1143287671232809</c:v>
                </c:pt>
                <c:pt idx="26">
                  <c:v>9.9489589041095794</c:v>
                </c:pt>
                <c:pt idx="37">
                  <c:v>11.706958904109594</c:v>
                </c:pt>
                <c:pt idx="38">
                  <c:v>6.3282191780822057</c:v>
                </c:pt>
                <c:pt idx="39">
                  <c:v>4.9903013698630216</c:v>
                </c:pt>
                <c:pt idx="40">
                  <c:v>5.7480000000000011</c:v>
                </c:pt>
                <c:pt idx="41">
                  <c:v>6.654273972602736</c:v>
                </c:pt>
                <c:pt idx="42">
                  <c:v>7.1192602739725857</c:v>
                </c:pt>
                <c:pt idx="43">
                  <c:v>7.1253424657534268</c:v>
                </c:pt>
                <c:pt idx="44">
                  <c:v>10.447452054794535</c:v>
                </c:pt>
                <c:pt idx="45">
                  <c:v>8.9049863013698545</c:v>
                </c:pt>
                <c:pt idx="46">
                  <c:v>9.1043013698630073</c:v>
                </c:pt>
                <c:pt idx="47">
                  <c:v>9.0828767123287477</c:v>
                </c:pt>
                <c:pt idx="48">
                  <c:v>6.7398904109589015</c:v>
                </c:pt>
                <c:pt idx="49">
                  <c:v>4.7276712328767116</c:v>
                </c:pt>
                <c:pt idx="50">
                  <c:v>6.1742739726027338</c:v>
                </c:pt>
                <c:pt idx="51">
                  <c:v>7.4739726027397273</c:v>
                </c:pt>
                <c:pt idx="52">
                  <c:v>4.1838630136986321</c:v>
                </c:pt>
                <c:pt idx="53">
                  <c:v>4.4352054794520424</c:v>
                </c:pt>
                <c:pt idx="54">
                  <c:v>10.663013698630142</c:v>
                </c:pt>
                <c:pt idx="55">
                  <c:v>10.489452054794519</c:v>
                </c:pt>
                <c:pt idx="56">
                  <c:v>9.0536986301369904</c:v>
                </c:pt>
                <c:pt idx="57">
                  <c:v>8.299726027397254</c:v>
                </c:pt>
                <c:pt idx="58">
                  <c:v>5.80265753424659</c:v>
                </c:pt>
                <c:pt idx="59">
                  <c:v>8.4876986301369843</c:v>
                </c:pt>
                <c:pt idx="60">
                  <c:v>5.6093150684931663</c:v>
                </c:pt>
                <c:pt idx="61">
                  <c:v>4.7532054794520615</c:v>
                </c:pt>
                <c:pt idx="62">
                  <c:v>5.0464931506849355</c:v>
                </c:pt>
                <c:pt idx="63">
                  <c:v>8.2327945205479391</c:v>
                </c:pt>
                <c:pt idx="64">
                  <c:v>10.597232876712319</c:v>
                </c:pt>
                <c:pt idx="65">
                  <c:v>7.00320547945205</c:v>
                </c:pt>
                <c:pt idx="66">
                  <c:v>8.3080821917808123</c:v>
                </c:pt>
                <c:pt idx="67">
                  <c:v>9.4441095890410729</c:v>
                </c:pt>
                <c:pt idx="68">
                  <c:v>10.447369863013671</c:v>
                </c:pt>
                <c:pt idx="69">
                  <c:v>13.680082191780876</c:v>
                </c:pt>
                <c:pt idx="70">
                  <c:v>10.318246575342434</c:v>
                </c:pt>
                <c:pt idx="71">
                  <c:v>10.010986301369842</c:v>
                </c:pt>
                <c:pt idx="72">
                  <c:v>8.1656438356164127</c:v>
                </c:pt>
                <c:pt idx="73">
                  <c:v>7.471342465753418</c:v>
                </c:pt>
                <c:pt idx="74">
                  <c:v>6.6587945205479553</c:v>
                </c:pt>
                <c:pt idx="75">
                  <c:v>9.6643287671232745</c:v>
                </c:pt>
                <c:pt idx="76">
                  <c:v>11.050054794520531</c:v>
                </c:pt>
                <c:pt idx="77">
                  <c:v>10.049534246575325</c:v>
                </c:pt>
                <c:pt idx="78">
                  <c:v>8.0429589041095841</c:v>
                </c:pt>
                <c:pt idx="79">
                  <c:v>6.8486301369863103</c:v>
                </c:pt>
                <c:pt idx="80">
                  <c:v>7.7736712328767155</c:v>
                </c:pt>
                <c:pt idx="81">
                  <c:v>6.6053698630136974</c:v>
                </c:pt>
                <c:pt idx="82">
                  <c:v>6.8174794520547923</c:v>
                </c:pt>
                <c:pt idx="83">
                  <c:v>8.5290410958904168</c:v>
                </c:pt>
                <c:pt idx="84">
                  <c:v>12.324273972602743</c:v>
                </c:pt>
                <c:pt idx="85">
                  <c:v>7.2473972602739716</c:v>
                </c:pt>
                <c:pt idx="86">
                  <c:v>7.4363013698630125</c:v>
                </c:pt>
                <c:pt idx="87">
                  <c:v>6.5843835616438344</c:v>
                </c:pt>
                <c:pt idx="88">
                  <c:v>9.2701917808219143</c:v>
                </c:pt>
                <c:pt idx="89">
                  <c:v>8.8550684931506787</c:v>
                </c:pt>
                <c:pt idx="90">
                  <c:v>7.4367671232876713</c:v>
                </c:pt>
                <c:pt idx="91">
                  <c:v>13.528794520547928</c:v>
                </c:pt>
                <c:pt idx="92">
                  <c:v>7.7203835616438337</c:v>
                </c:pt>
                <c:pt idx="93">
                  <c:v>7.4160547945205479</c:v>
                </c:pt>
                <c:pt idx="94">
                  <c:v>9.8158904109589038</c:v>
                </c:pt>
                <c:pt idx="95">
                  <c:v>10.145753424657521</c:v>
                </c:pt>
                <c:pt idx="96">
                  <c:v>9.131643835616444</c:v>
                </c:pt>
                <c:pt idx="97">
                  <c:v>10.867945205479444</c:v>
                </c:pt>
                <c:pt idx="98">
                  <c:v>10.234383561643835</c:v>
                </c:pt>
                <c:pt idx="99">
                  <c:v>8.5579999999999963</c:v>
                </c:pt>
                <c:pt idx="100">
                  <c:v>6.5981287671232867</c:v>
                </c:pt>
                <c:pt idx="101">
                  <c:v>8.9650575342465686</c:v>
                </c:pt>
                <c:pt idx="102">
                  <c:v>9.3320849315068521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64E-40EB-BE44-8C0152DAE2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468992"/>
        <c:axId val="166487552"/>
      </c:scatterChart>
      <c:valAx>
        <c:axId val="16646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66487552"/>
        <c:crosses val="autoZero"/>
        <c:crossBetween val="midCat"/>
        <c:majorUnit val="20"/>
      </c:valAx>
      <c:valAx>
        <c:axId val="166487552"/>
        <c:scaling>
          <c:logBase val="10"/>
          <c:orientation val="minMax"/>
          <c:max val="50"/>
          <c:min val="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66468992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/>
              <a:t>a Jeseník, Bělá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4215423919265361E-2"/>
          <c:y val="0.16850607868966941"/>
          <c:w val="0.89278537062758889"/>
          <c:h val="0.72013625470185849"/>
        </c:manualLayout>
      </c:layout>
      <c:scatterChart>
        <c:scatterStyle val="lineMarker"/>
        <c:varyColors val="0"/>
        <c:ser>
          <c:idx val="0"/>
          <c:order val="0"/>
          <c:tx>
            <c:v>a Bělá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parametry!$A$2:$A$56</c:f>
              <c:numCache>
                <c:formatCode>General</c:formatCod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numCache>
            </c:numRef>
          </c:xVal>
          <c:yVal>
            <c:numRef>
              <c:f>parametry!$C$2:$C$56</c:f>
              <c:numCache>
                <c:formatCode>General</c:formatCode>
                <c:ptCount val="55"/>
                <c:pt idx="0">
                  <c:v>0.1981443159256657</c:v>
                </c:pt>
                <c:pt idx="1">
                  <c:v>0.35139989397780463</c:v>
                </c:pt>
                <c:pt idx="2">
                  <c:v>0.17818299745295965</c:v>
                </c:pt>
                <c:pt idx="3">
                  <c:v>0.39828298646492039</c:v>
                </c:pt>
                <c:pt idx="4">
                  <c:v>0.2148315071913689</c:v>
                </c:pt>
                <c:pt idx="5">
                  <c:v>0.227232906344771</c:v>
                </c:pt>
                <c:pt idx="6">
                  <c:v>0.44580211557458488</c:v>
                </c:pt>
                <c:pt idx="7">
                  <c:v>0.46182539533132494</c:v>
                </c:pt>
                <c:pt idx="8">
                  <c:v>0.55792021888104737</c:v>
                </c:pt>
                <c:pt idx="9">
                  <c:v>0.37076942386330219</c:v>
                </c:pt>
                <c:pt idx="10">
                  <c:v>0.62482062081528889</c:v>
                </c:pt>
                <c:pt idx="11">
                  <c:v>1.0768871094432388</c:v>
                </c:pt>
                <c:pt idx="12">
                  <c:v>1.1031920057180571</c:v>
                </c:pt>
                <c:pt idx="13">
                  <c:v>0.47625536613994518</c:v>
                </c:pt>
                <c:pt idx="14">
                  <c:v>0.35898919218714653</c:v>
                </c:pt>
                <c:pt idx="15">
                  <c:v>0.85885172620461847</c:v>
                </c:pt>
                <c:pt idx="17">
                  <c:v>0.72973381458419684</c:v>
                </c:pt>
                <c:pt idx="18">
                  <c:v>0.76480645528083058</c:v>
                </c:pt>
                <c:pt idx="19">
                  <c:v>0.30866737603667033</c:v>
                </c:pt>
                <c:pt idx="20">
                  <c:v>0.87726369004003968</c:v>
                </c:pt>
                <c:pt idx="21">
                  <c:v>0.39408874104353508</c:v>
                </c:pt>
                <c:pt idx="22">
                  <c:v>9.4533196504522563E-2</c:v>
                </c:pt>
                <c:pt idx="23">
                  <c:v>0.30655288471957981</c:v>
                </c:pt>
                <c:pt idx="24">
                  <c:v>0.30750062528231642</c:v>
                </c:pt>
                <c:pt idx="25">
                  <c:v>0.29135043097791297</c:v>
                </c:pt>
                <c:pt idx="26">
                  <c:v>0.53201297078893806</c:v>
                </c:pt>
                <c:pt idx="27">
                  <c:v>0.70006856842884169</c:v>
                </c:pt>
                <c:pt idx="28">
                  <c:v>0.40926370133675072</c:v>
                </c:pt>
                <c:pt idx="29">
                  <c:v>0.3321403390578212</c:v>
                </c:pt>
                <c:pt idx="30">
                  <c:v>0.46866237695591922</c:v>
                </c:pt>
                <c:pt idx="31">
                  <c:v>7.1650955514084486E-2</c:v>
                </c:pt>
                <c:pt idx="32">
                  <c:v>4.6854443429211502E-2</c:v>
                </c:pt>
                <c:pt idx="33">
                  <c:v>0.12399024585426038</c:v>
                </c:pt>
                <c:pt idx="34">
                  <c:v>0.16924535722942644</c:v>
                </c:pt>
                <c:pt idx="35">
                  <c:v>0.42154193984798571</c:v>
                </c:pt>
                <c:pt idx="36">
                  <c:v>0.44530352228169506</c:v>
                </c:pt>
                <c:pt idx="37">
                  <c:v>0.43732558472992467</c:v>
                </c:pt>
                <c:pt idx="38">
                  <c:v>0.65132858609526445</c:v>
                </c:pt>
                <c:pt idx="39">
                  <c:v>0.61369428143124549</c:v>
                </c:pt>
                <c:pt idx="40">
                  <c:v>1.2936056361367141</c:v>
                </c:pt>
                <c:pt idx="41">
                  <c:v>0.20960427394453865</c:v>
                </c:pt>
                <c:pt idx="42">
                  <c:v>0.57785019176527375</c:v>
                </c:pt>
                <c:pt idx="43">
                  <c:v>0.69749349666645455</c:v>
                </c:pt>
                <c:pt idx="44">
                  <c:v>1.0557740316482715</c:v>
                </c:pt>
                <c:pt idx="45">
                  <c:v>1.0211241409043827</c:v>
                </c:pt>
                <c:pt idx="46">
                  <c:v>0.16997074049549601</c:v>
                </c:pt>
                <c:pt idx="47">
                  <c:v>0.39464319870927356</c:v>
                </c:pt>
                <c:pt idx="48">
                  <c:v>0.97989987146742408</c:v>
                </c:pt>
                <c:pt idx="49">
                  <c:v>0.37626415675440639</c:v>
                </c:pt>
                <c:pt idx="50">
                  <c:v>0.35896064950281836</c:v>
                </c:pt>
                <c:pt idx="51">
                  <c:v>0.28189669860975919</c:v>
                </c:pt>
                <c:pt idx="52">
                  <c:v>1.0769351177960225</c:v>
                </c:pt>
                <c:pt idx="53">
                  <c:v>0.6356316595403747</c:v>
                </c:pt>
                <c:pt idx="54">
                  <c:v>0.35824851269572716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D37-4D2B-9AF8-E78EDC041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121664"/>
        <c:axId val="167123584"/>
      </c:scatterChart>
      <c:valAx>
        <c:axId val="167121664"/>
        <c:scaling>
          <c:orientation val="minMax"/>
          <c:max val="2020"/>
          <c:min val="1900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cs-CZ"/>
          </a:p>
        </c:txPr>
        <c:crossAx val="167123584"/>
        <c:crosses val="autoZero"/>
        <c:crossBetween val="midCat"/>
        <c:majorUnit val="20"/>
      </c:valAx>
      <c:valAx>
        <c:axId val="16712358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167121664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</a:t>
            </a:r>
            <a:r>
              <a:rPr lang="cs-CZ"/>
              <a:t> Bílý potok, Smědá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883820321344094"/>
          <c:y val="0.16850607868966941"/>
          <c:w val="0.8595267585700046"/>
          <c:h val="0.72013625470185849"/>
        </c:manualLayout>
      </c:layout>
      <c:scatterChart>
        <c:scatterStyle val="lineMarker"/>
        <c:varyColors val="0"/>
        <c:ser>
          <c:idx val="0"/>
          <c:order val="0"/>
          <c:tx>
            <c:v>a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parametry!$A$2:$A$105</c:f>
              <c:numCache>
                <c:formatCode>General</c:formatCode>
                <c:ptCount val="104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parametry!$C$2:$C$105</c:f>
              <c:numCache>
                <c:formatCode>General</c:formatCode>
                <c:ptCount val="104"/>
                <c:pt idx="46">
                  <c:v>0.31232073844049285</c:v>
                </c:pt>
                <c:pt idx="47">
                  <c:v>0.5111229242018257</c:v>
                </c:pt>
                <c:pt idx="48">
                  <c:v>0.27538459367398321</c:v>
                </c:pt>
                <c:pt idx="49">
                  <c:v>0.23411675063269982</c:v>
                </c:pt>
                <c:pt idx="50">
                  <c:v>0.28618468764387395</c:v>
                </c:pt>
                <c:pt idx="51">
                  <c:v>0.13918527790146215</c:v>
                </c:pt>
                <c:pt idx="52">
                  <c:v>0.36090710224558242</c:v>
                </c:pt>
                <c:pt idx="53">
                  <c:v>0.30437573473924467</c:v>
                </c:pt>
                <c:pt idx="54">
                  <c:v>0.28251425446017653</c:v>
                </c:pt>
                <c:pt idx="55">
                  <c:v>0.80110410966084067</c:v>
                </c:pt>
                <c:pt idx="56">
                  <c:v>1.7041044553976887</c:v>
                </c:pt>
                <c:pt idx="57">
                  <c:v>1.5071029460879932</c:v>
                </c:pt>
                <c:pt idx="58">
                  <c:v>2.9210705365499359</c:v>
                </c:pt>
                <c:pt idx="59">
                  <c:v>1.50856109093946</c:v>
                </c:pt>
                <c:pt idx="60">
                  <c:v>11.167070070474923</c:v>
                </c:pt>
                <c:pt idx="61">
                  <c:v>9.5451513679142224</c:v>
                </c:pt>
                <c:pt idx="62">
                  <c:v>2.6127496461739486</c:v>
                </c:pt>
                <c:pt idx="63">
                  <c:v>4.7994933564999425</c:v>
                </c:pt>
                <c:pt idx="64">
                  <c:v>5.8950747632897853</c:v>
                </c:pt>
                <c:pt idx="65">
                  <c:v>9.3566338683216799</c:v>
                </c:pt>
                <c:pt idx="66">
                  <c:v>10.545283399746296</c:v>
                </c:pt>
                <c:pt idx="67">
                  <c:v>7.4343633938800959</c:v>
                </c:pt>
                <c:pt idx="68">
                  <c:v>45.865173214432858</c:v>
                </c:pt>
                <c:pt idx="69">
                  <c:v>0.20584943148244539</c:v>
                </c:pt>
                <c:pt idx="70">
                  <c:v>2.3774234876355651</c:v>
                </c:pt>
                <c:pt idx="71">
                  <c:v>4.0535927858544039</c:v>
                </c:pt>
                <c:pt idx="72">
                  <c:v>7.6553594336560102E-2</c:v>
                </c:pt>
                <c:pt idx="73">
                  <c:v>6.07603476393533</c:v>
                </c:pt>
                <c:pt idx="74">
                  <c:v>2.1668132752530697E-2</c:v>
                </c:pt>
                <c:pt idx="75">
                  <c:v>1.4854739527595111</c:v>
                </c:pt>
                <c:pt idx="76">
                  <c:v>1.5198817495967969</c:v>
                </c:pt>
                <c:pt idx="77">
                  <c:v>1.7772609477520159E-4</c:v>
                </c:pt>
                <c:pt idx="78">
                  <c:v>0.32413700379118038</c:v>
                </c:pt>
                <c:pt idx="79">
                  <c:v>2.3299901591256861E-2</c:v>
                </c:pt>
                <c:pt idx="80">
                  <c:v>1.088594831591427E-2</c:v>
                </c:pt>
                <c:pt idx="81">
                  <c:v>6.0699269296111096E-5</c:v>
                </c:pt>
                <c:pt idx="82">
                  <c:v>8.369796879163573E-7</c:v>
                </c:pt>
                <c:pt idx="83">
                  <c:v>7.5627476876063548E-6</c:v>
                </c:pt>
                <c:pt idx="84">
                  <c:v>3.4132497377331253E-4</c:v>
                </c:pt>
                <c:pt idx="85">
                  <c:v>1.6873882437932973E-6</c:v>
                </c:pt>
                <c:pt idx="86">
                  <c:v>3.7537571428640202E-5</c:v>
                </c:pt>
                <c:pt idx="87">
                  <c:v>3.694800098531786E-4</c:v>
                </c:pt>
                <c:pt idx="88">
                  <c:v>0.10262197218352286</c:v>
                </c:pt>
                <c:pt idx="89">
                  <c:v>9.22140669231752E-2</c:v>
                </c:pt>
                <c:pt idx="90">
                  <c:v>7.7083738634868323E-2</c:v>
                </c:pt>
                <c:pt idx="91">
                  <c:v>0.17230262947007327</c:v>
                </c:pt>
                <c:pt idx="92">
                  <c:v>0.39916669512159841</c:v>
                </c:pt>
                <c:pt idx="93">
                  <c:v>0.22032363075884484</c:v>
                </c:pt>
                <c:pt idx="94">
                  <c:v>0.37380939399497221</c:v>
                </c:pt>
                <c:pt idx="95">
                  <c:v>0.7260751476785483</c:v>
                </c:pt>
                <c:pt idx="96">
                  <c:v>0.5997145509062034</c:v>
                </c:pt>
                <c:pt idx="97">
                  <c:v>0.67593780745567233</c:v>
                </c:pt>
                <c:pt idx="98">
                  <c:v>1.1504425723513487</c:v>
                </c:pt>
                <c:pt idx="102">
                  <c:v>1.2742858662550927</c:v>
                </c:pt>
                <c:pt idx="103">
                  <c:v>4.2950910402050724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A3F-4A04-BA1F-67B8764E01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139200"/>
        <c:axId val="167165952"/>
      </c:scatterChart>
      <c:valAx>
        <c:axId val="167139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cs-CZ"/>
          </a:p>
        </c:txPr>
        <c:crossAx val="167165952"/>
        <c:crosses val="autoZero"/>
        <c:crossBetween val="midCat"/>
      </c:valAx>
      <c:valAx>
        <c:axId val="167165952"/>
        <c:scaling>
          <c:logBase val="10"/>
          <c:orientation val="minMax"/>
          <c:max val="1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167139200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b</a:t>
            </a:r>
            <a:r>
              <a:rPr lang="cs-CZ"/>
              <a:t> Kychovka</a:t>
            </a:r>
            <a:endParaRPr lang="en-US"/>
          </a:p>
        </c:rich>
      </c:tx>
      <c:layout>
        <c:manualLayout>
          <c:xMode val="edge"/>
          <c:yMode val="edge"/>
          <c:x val="0.37631320579548211"/>
          <c:y val="1.965683210065398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990712276828421E-2"/>
          <c:y val="0.17386994441747616"/>
          <c:w val="0.80336378686362875"/>
          <c:h val="0.6468114833530072"/>
        </c:manualLayout>
      </c:layout>
      <c:scatterChart>
        <c:scatterStyle val="lineMarker"/>
        <c:varyColors val="0"/>
        <c:ser>
          <c:idx val="0"/>
          <c:order val="0"/>
          <c:tx>
            <c:v>b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parametry!$A$2:$A$110</c:f>
              <c:numCache>
                <c:formatCode>General</c:formatCode>
                <c:ptCount val="109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parametry!$D$2:$D$110</c:f>
              <c:numCache>
                <c:formatCode>General</c:formatCode>
                <c:ptCount val="109"/>
                <c:pt idx="16">
                  <c:v>0.8341673884998787</c:v>
                </c:pt>
                <c:pt idx="17">
                  <c:v>0.83726202798712279</c:v>
                </c:pt>
                <c:pt idx="19">
                  <c:v>0.75517753830495826</c:v>
                </c:pt>
                <c:pt idx="20">
                  <c:v>0.76389987527147918</c:v>
                </c:pt>
                <c:pt idx="21">
                  <c:v>0.89789156217352584</c:v>
                </c:pt>
                <c:pt idx="22">
                  <c:v>0.80209656819612418</c:v>
                </c:pt>
                <c:pt idx="23">
                  <c:v>0.76450069968985601</c:v>
                </c:pt>
                <c:pt idx="24">
                  <c:v>0.75942792367005196</c:v>
                </c:pt>
                <c:pt idx="25">
                  <c:v>1.1254920507979911</c:v>
                </c:pt>
                <c:pt idx="26">
                  <c:v>0.65837879985555481</c:v>
                </c:pt>
                <c:pt idx="27">
                  <c:v>0.79475026812281169</c:v>
                </c:pt>
                <c:pt idx="28">
                  <c:v>0.73897772166738751</c:v>
                </c:pt>
                <c:pt idx="29">
                  <c:v>0.91776820665720349</c:v>
                </c:pt>
                <c:pt idx="30">
                  <c:v>0.7896801248835158</c:v>
                </c:pt>
                <c:pt idx="31">
                  <c:v>0.75346623229121457</c:v>
                </c:pt>
                <c:pt idx="32">
                  <c:v>0.92291121637490781</c:v>
                </c:pt>
                <c:pt idx="33">
                  <c:v>0.7724901294105434</c:v>
                </c:pt>
                <c:pt idx="34">
                  <c:v>0.70926782264597821</c:v>
                </c:pt>
                <c:pt idx="35">
                  <c:v>0.78344999224316791</c:v>
                </c:pt>
                <c:pt idx="36">
                  <c:v>0.67595537187455279</c:v>
                </c:pt>
                <c:pt idx="37">
                  <c:v>0.82818088828300174</c:v>
                </c:pt>
                <c:pt idx="38">
                  <c:v>0.79037789106327327</c:v>
                </c:pt>
                <c:pt idx="39">
                  <c:v>0.84083495224894422</c:v>
                </c:pt>
                <c:pt idx="40">
                  <c:v>0.74140641818666198</c:v>
                </c:pt>
                <c:pt idx="41">
                  <c:v>0.76476357922985849</c:v>
                </c:pt>
                <c:pt idx="42">
                  <c:v>0.87759183515464201</c:v>
                </c:pt>
                <c:pt idx="43">
                  <c:v>0.83744597215465155</c:v>
                </c:pt>
                <c:pt idx="44">
                  <c:v>0.86219885265746188</c:v>
                </c:pt>
                <c:pt idx="45">
                  <c:v>0.73308016273305632</c:v>
                </c:pt>
                <c:pt idx="46">
                  <c:v>0.94008335464641102</c:v>
                </c:pt>
                <c:pt idx="47">
                  <c:v>0.71204586207209863</c:v>
                </c:pt>
                <c:pt idx="48">
                  <c:v>0.76197376446314458</c:v>
                </c:pt>
                <c:pt idx="49">
                  <c:v>0.75088877688036115</c:v>
                </c:pt>
                <c:pt idx="50">
                  <c:v>1.0146812502387228</c:v>
                </c:pt>
                <c:pt idx="51">
                  <c:v>0.81564569832621958</c:v>
                </c:pt>
                <c:pt idx="52">
                  <c:v>0.85908625129367344</c:v>
                </c:pt>
                <c:pt idx="53">
                  <c:v>0.86501815645108426</c:v>
                </c:pt>
                <c:pt idx="54">
                  <c:v>0.71599370753377845</c:v>
                </c:pt>
                <c:pt idx="55">
                  <c:v>0.8720163727760174</c:v>
                </c:pt>
                <c:pt idx="56">
                  <c:v>0.84975961652144238</c:v>
                </c:pt>
                <c:pt idx="57">
                  <c:v>0.69621776884301034</c:v>
                </c:pt>
                <c:pt idx="58">
                  <c:v>0.77631909449264336</c:v>
                </c:pt>
                <c:pt idx="59">
                  <c:v>0.62027656816617305</c:v>
                </c:pt>
                <c:pt idx="60">
                  <c:v>0.7914113731297111</c:v>
                </c:pt>
                <c:pt idx="61">
                  <c:v>0.81506189049944611</c:v>
                </c:pt>
                <c:pt idx="62">
                  <c:v>0.75231663376312796</c:v>
                </c:pt>
                <c:pt idx="63">
                  <c:v>0.83136447111300926</c:v>
                </c:pt>
                <c:pt idx="64">
                  <c:v>1.2201989839832161</c:v>
                </c:pt>
                <c:pt idx="65">
                  <c:v>1.194294180774125</c:v>
                </c:pt>
                <c:pt idx="66">
                  <c:v>0.85233286693021737</c:v>
                </c:pt>
                <c:pt idx="67">
                  <c:v>0.89360035739302646</c:v>
                </c:pt>
                <c:pt idx="68">
                  <c:v>0.89178033547190094</c:v>
                </c:pt>
                <c:pt idx="69">
                  <c:v>0.83744376461202297</c:v>
                </c:pt>
                <c:pt idx="70">
                  <c:v>0.7926581311341907</c:v>
                </c:pt>
                <c:pt idx="71">
                  <c:v>0.83353851968167048</c:v>
                </c:pt>
                <c:pt idx="72">
                  <c:v>0.75895092313551249</c:v>
                </c:pt>
                <c:pt idx="73">
                  <c:v>0.88365438763208837</c:v>
                </c:pt>
                <c:pt idx="74">
                  <c:v>0.8212883451788322</c:v>
                </c:pt>
                <c:pt idx="75">
                  <c:v>0.98431610208524789</c:v>
                </c:pt>
                <c:pt idx="76">
                  <c:v>0.79486853738472907</c:v>
                </c:pt>
                <c:pt idx="77">
                  <c:v>0.7968229380888181</c:v>
                </c:pt>
                <c:pt idx="78">
                  <c:v>1.087936286379634</c:v>
                </c:pt>
                <c:pt idx="79">
                  <c:v>0.90096038205529316</c:v>
                </c:pt>
                <c:pt idx="80">
                  <c:v>0.95451390779133805</c:v>
                </c:pt>
                <c:pt idx="81">
                  <c:v>1.2533439955469665</c:v>
                </c:pt>
                <c:pt idx="82">
                  <c:v>0.66313952587645542</c:v>
                </c:pt>
                <c:pt idx="83">
                  <c:v>0.80856874403962797</c:v>
                </c:pt>
                <c:pt idx="84">
                  <c:v>0.70229844590161961</c:v>
                </c:pt>
                <c:pt idx="85">
                  <c:v>0.79393853819310267</c:v>
                </c:pt>
                <c:pt idx="86">
                  <c:v>0.79876465932188678</c:v>
                </c:pt>
                <c:pt idx="87">
                  <c:v>1.9438060702177011</c:v>
                </c:pt>
                <c:pt idx="88">
                  <c:v>0.75193055188118973</c:v>
                </c:pt>
                <c:pt idx="89">
                  <c:v>0.70271815857855902</c:v>
                </c:pt>
                <c:pt idx="90">
                  <c:v>0.79736665547037477</c:v>
                </c:pt>
                <c:pt idx="91">
                  <c:v>0.76481827347801279</c:v>
                </c:pt>
                <c:pt idx="92">
                  <c:v>0.89483427264953774</c:v>
                </c:pt>
                <c:pt idx="93">
                  <c:v>0.71292742624421912</c:v>
                </c:pt>
                <c:pt idx="94">
                  <c:v>0.72423257195918822</c:v>
                </c:pt>
                <c:pt idx="95">
                  <c:v>0.71905372340127716</c:v>
                </c:pt>
                <c:pt idx="96">
                  <c:v>0.85045927946043176</c:v>
                </c:pt>
                <c:pt idx="97">
                  <c:v>0.76262924704716317</c:v>
                </c:pt>
                <c:pt idx="98">
                  <c:v>0.75874320406003426</c:v>
                </c:pt>
                <c:pt idx="99">
                  <c:v>0.74169409939129693</c:v>
                </c:pt>
                <c:pt idx="100">
                  <c:v>0.71412152393153328</c:v>
                </c:pt>
                <c:pt idx="101">
                  <c:v>0.93531983956227172</c:v>
                </c:pt>
                <c:pt idx="102">
                  <c:v>0.78997694098640436</c:v>
                </c:pt>
                <c:pt idx="103">
                  <c:v>0.67787827770323117</c:v>
                </c:pt>
                <c:pt idx="104">
                  <c:v>0.80163692448144597</c:v>
                </c:pt>
                <c:pt idx="105">
                  <c:v>0.67787827770323117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988-4E72-A9CF-2783F1B225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173504"/>
        <c:axId val="167192064"/>
      </c:scatterChart>
      <c:valAx>
        <c:axId val="16717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cs-CZ"/>
          </a:p>
        </c:txPr>
        <c:crossAx val="167192064"/>
        <c:crosses val="autoZero"/>
        <c:crossBetween val="midCat"/>
        <c:majorUnit val="20"/>
      </c:valAx>
      <c:valAx>
        <c:axId val="167192064"/>
        <c:scaling>
          <c:logBase val="10"/>
          <c:orientation val="minMax"/>
          <c:max val="5"/>
          <c:min val="0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167173504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 dirty="0"/>
              <a:t>b </a:t>
            </a:r>
            <a:r>
              <a:rPr lang="cs-CZ" dirty="0" err="1"/>
              <a:t>Zdechovka</a:t>
            </a:r>
            <a:endParaRPr lang="cs-CZ" dirty="0"/>
          </a:p>
        </c:rich>
      </c:tx>
      <c:layout>
        <c:manualLayout>
          <c:xMode val="edge"/>
          <c:yMode val="edge"/>
          <c:x val="0.36086170002975348"/>
          <c:y val="2.322625528380444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305623404211153"/>
          <c:y val="0.14129084863586586"/>
          <c:w val="0.80883444274534499"/>
          <c:h val="0.66634362055009766"/>
        </c:manualLayout>
      </c:layout>
      <c:scatterChart>
        <c:scatterStyle val="lineMarker"/>
        <c:varyColors val="0"/>
        <c:ser>
          <c:idx val="0"/>
          <c:order val="0"/>
          <c:tx>
            <c:v>b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</c:spPr>
          </c:marker>
          <c:xVal>
            <c:numRef>
              <c:f>parametry!$A$2:$A$110</c:f>
              <c:numCache>
                <c:formatCode>General</c:formatCode>
                <c:ptCount val="109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parametry!$D$2:$D$110</c:f>
              <c:numCache>
                <c:formatCode>General</c:formatCode>
                <c:ptCount val="109"/>
                <c:pt idx="18">
                  <c:v>0.77471223515597332</c:v>
                </c:pt>
                <c:pt idx="19">
                  <c:v>0.81924483071745147</c:v>
                </c:pt>
                <c:pt idx="20">
                  <c:v>0.95381287643729307</c:v>
                </c:pt>
                <c:pt idx="21">
                  <c:v>0.70344770581732452</c:v>
                </c:pt>
                <c:pt idx="22">
                  <c:v>0.64993221108956456</c:v>
                </c:pt>
                <c:pt idx="23">
                  <c:v>0.76686110179096989</c:v>
                </c:pt>
                <c:pt idx="24">
                  <c:v>0.78469706858422072</c:v>
                </c:pt>
                <c:pt idx="25">
                  <c:v>0.86919259387463954</c:v>
                </c:pt>
                <c:pt idx="26">
                  <c:v>0.67691152539362587</c:v>
                </c:pt>
                <c:pt idx="27">
                  <c:v>0.8247296444378418</c:v>
                </c:pt>
                <c:pt idx="28">
                  <c:v>0.95219175420902369</c:v>
                </c:pt>
                <c:pt idx="29">
                  <c:v>0.82897269789683481</c:v>
                </c:pt>
                <c:pt idx="30">
                  <c:v>0.99602211590611489</c:v>
                </c:pt>
                <c:pt idx="31">
                  <c:v>0.77749591657355444</c:v>
                </c:pt>
                <c:pt idx="32">
                  <c:v>1.1501852978524192</c:v>
                </c:pt>
                <c:pt idx="33">
                  <c:v>0.68872154597413515</c:v>
                </c:pt>
                <c:pt idx="34">
                  <c:v>0.79760058506506071</c:v>
                </c:pt>
                <c:pt idx="35">
                  <c:v>0.90986596480535831</c:v>
                </c:pt>
                <c:pt idx="36">
                  <c:v>0.68802698945295582</c:v>
                </c:pt>
                <c:pt idx="37">
                  <c:v>1.1476679758708594</c:v>
                </c:pt>
                <c:pt idx="38">
                  <c:v>0.78086953528717373</c:v>
                </c:pt>
                <c:pt idx="39">
                  <c:v>0.79089377202078592</c:v>
                </c:pt>
                <c:pt idx="40">
                  <c:v>0.65517471784105596</c:v>
                </c:pt>
                <c:pt idx="41">
                  <c:v>0.86925384958786966</c:v>
                </c:pt>
                <c:pt idx="42">
                  <c:v>1.1978534098921181</c:v>
                </c:pt>
                <c:pt idx="43">
                  <c:v>0.76137598371902215</c:v>
                </c:pt>
                <c:pt idx="44">
                  <c:v>0.84290081400014816</c:v>
                </c:pt>
                <c:pt idx="45">
                  <c:v>0.75759468661959795</c:v>
                </c:pt>
                <c:pt idx="46">
                  <c:v>0.81887756640860321</c:v>
                </c:pt>
                <c:pt idx="47">
                  <c:v>0.68351117493450386</c:v>
                </c:pt>
                <c:pt idx="48">
                  <c:v>0.77422136227801008</c:v>
                </c:pt>
                <c:pt idx="49">
                  <c:v>0.78778642272053634</c:v>
                </c:pt>
                <c:pt idx="50">
                  <c:v>1.3319175211650491</c:v>
                </c:pt>
                <c:pt idx="51">
                  <c:v>0.65882282180491814</c:v>
                </c:pt>
                <c:pt idx="52">
                  <c:v>0.82176182853266921</c:v>
                </c:pt>
                <c:pt idx="53">
                  <c:v>0.92096127261044991</c:v>
                </c:pt>
                <c:pt idx="54">
                  <c:v>0.76853337312236725</c:v>
                </c:pt>
                <c:pt idx="55">
                  <c:v>1.2084586434734645</c:v>
                </c:pt>
                <c:pt idx="56">
                  <c:v>0.84607964110327416</c:v>
                </c:pt>
                <c:pt idx="57">
                  <c:v>0.71756129778803501</c:v>
                </c:pt>
                <c:pt idx="58">
                  <c:v>0.73002178842673093</c:v>
                </c:pt>
                <c:pt idx="59">
                  <c:v>0.65759067338512878</c:v>
                </c:pt>
                <c:pt idx="60">
                  <c:v>0.81089641472708274</c:v>
                </c:pt>
                <c:pt idx="61">
                  <c:v>1.2385357156770622</c:v>
                </c:pt>
                <c:pt idx="62">
                  <c:v>0.77967467434947024</c:v>
                </c:pt>
                <c:pt idx="63">
                  <c:v>0.68995619783963857</c:v>
                </c:pt>
                <c:pt idx="64">
                  <c:v>0.79987383275515811</c:v>
                </c:pt>
                <c:pt idx="65">
                  <c:v>0.87860262017761803</c:v>
                </c:pt>
                <c:pt idx="66">
                  <c:v>0.76982173376117935</c:v>
                </c:pt>
                <c:pt idx="67">
                  <c:v>0.84663105774176706</c:v>
                </c:pt>
                <c:pt idx="68">
                  <c:v>1.2729469632149275</c:v>
                </c:pt>
                <c:pt idx="69">
                  <c:v>0.77861690164523678</c:v>
                </c:pt>
                <c:pt idx="70">
                  <c:v>0.67237370752592673</c:v>
                </c:pt>
                <c:pt idx="71">
                  <c:v>0.90319758342468104</c:v>
                </c:pt>
                <c:pt idx="72">
                  <c:v>0.84334524751803153</c:v>
                </c:pt>
                <c:pt idx="73">
                  <c:v>1.2485481484348986</c:v>
                </c:pt>
                <c:pt idx="74">
                  <c:v>1.1480936277675615</c:v>
                </c:pt>
                <c:pt idx="75">
                  <c:v>0.81558363191506023</c:v>
                </c:pt>
                <c:pt idx="76">
                  <c:v>0.80561281491852721</c:v>
                </c:pt>
                <c:pt idx="77">
                  <c:v>0.88752536737032206</c:v>
                </c:pt>
                <c:pt idx="78">
                  <c:v>1.1433277735907079</c:v>
                </c:pt>
                <c:pt idx="79">
                  <c:v>0.70433882632468747</c:v>
                </c:pt>
                <c:pt idx="80">
                  <c:v>0.82874451097794355</c:v>
                </c:pt>
                <c:pt idx="81">
                  <c:v>0.85775556337714576</c:v>
                </c:pt>
                <c:pt idx="82">
                  <c:v>1.5928572432083898</c:v>
                </c:pt>
                <c:pt idx="83">
                  <c:v>1.1548618548705278</c:v>
                </c:pt>
                <c:pt idx="84">
                  <c:v>1.3196457978489735</c:v>
                </c:pt>
                <c:pt idx="85">
                  <c:v>1.0979508463503533</c:v>
                </c:pt>
                <c:pt idx="86">
                  <c:v>0.69212759375284116</c:v>
                </c:pt>
                <c:pt idx="87">
                  <c:v>0.87490149434315145</c:v>
                </c:pt>
                <c:pt idx="88">
                  <c:v>0.74639078857096042</c:v>
                </c:pt>
                <c:pt idx="89">
                  <c:v>0.67960110119853401</c:v>
                </c:pt>
                <c:pt idx="90">
                  <c:v>0.87748845395468889</c:v>
                </c:pt>
                <c:pt idx="91">
                  <c:v>0.74528113822841879</c:v>
                </c:pt>
                <c:pt idx="92">
                  <c:v>1.2292207067030063</c:v>
                </c:pt>
                <c:pt idx="93">
                  <c:v>0.69096526611414422</c:v>
                </c:pt>
                <c:pt idx="94">
                  <c:v>0.8878766945125961</c:v>
                </c:pt>
                <c:pt idx="95">
                  <c:v>0.75520845090137778</c:v>
                </c:pt>
                <c:pt idx="96">
                  <c:v>0.82435795003802259</c:v>
                </c:pt>
                <c:pt idx="97">
                  <c:v>0.87156922637191769</c:v>
                </c:pt>
                <c:pt idx="98">
                  <c:v>1.2163375301535113</c:v>
                </c:pt>
                <c:pt idx="99">
                  <c:v>0.73801216479249721</c:v>
                </c:pt>
                <c:pt idx="100">
                  <c:v>0.87534642071590774</c:v>
                </c:pt>
                <c:pt idx="101">
                  <c:v>0.74576826438520916</c:v>
                </c:pt>
                <c:pt idx="102">
                  <c:v>0.84976390135437463</c:v>
                </c:pt>
                <c:pt idx="103">
                  <c:v>0.86297940292916597</c:v>
                </c:pt>
                <c:pt idx="104">
                  <c:v>0.80163692448144597</c:v>
                </c:pt>
                <c:pt idx="105">
                  <c:v>0.67787827770323117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E6A-4F19-8779-1F86E50EB0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219968"/>
        <c:axId val="167221888"/>
      </c:scatterChart>
      <c:valAx>
        <c:axId val="16721996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cs-CZ"/>
          </a:p>
        </c:txPr>
        <c:crossAx val="167221888"/>
        <c:crosses val="autoZero"/>
        <c:crossBetween val="midCat"/>
        <c:majorUnit val="20"/>
      </c:valAx>
      <c:valAx>
        <c:axId val="167221888"/>
        <c:scaling>
          <c:logBase val="10"/>
          <c:orientation val="minMax"/>
          <c:max val="5"/>
          <c:min val="0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167219968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b</a:t>
            </a:r>
            <a:r>
              <a:rPr lang="cs-CZ"/>
              <a:t> Borovnice, Svratka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101618338703107"/>
          <c:y val="0.15574023495119046"/>
          <c:w val="0.89278150369683951"/>
          <c:h val="0.72324369619265239"/>
        </c:manualLayout>
      </c:layout>
      <c:scatterChart>
        <c:scatterStyle val="lineMarker"/>
        <c:varyColors val="0"/>
        <c:ser>
          <c:idx val="0"/>
          <c:order val="0"/>
          <c:tx>
            <c:v>b</c:v>
          </c:tx>
          <c:spPr>
            <a:ln w="28575">
              <a:noFill/>
            </a:ln>
          </c:spPr>
          <c:marker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parametry!$A$2:$A$110</c:f>
              <c:numCache>
                <c:formatCode>General</c:formatCode>
                <c:ptCount val="109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parametry!$D$2:$D$110</c:f>
              <c:numCache>
                <c:formatCode>General</c:formatCode>
                <c:ptCount val="109"/>
                <c:pt idx="14">
                  <c:v>2.1298425722227599</c:v>
                </c:pt>
                <c:pt idx="15">
                  <c:v>0.78399844833395338</c:v>
                </c:pt>
                <c:pt idx="16">
                  <c:v>1.1724527739777211</c:v>
                </c:pt>
                <c:pt idx="17">
                  <c:v>1.2732467244170547</c:v>
                </c:pt>
                <c:pt idx="18">
                  <c:v>0.7884961441356253</c:v>
                </c:pt>
                <c:pt idx="19">
                  <c:v>1.405497992884392</c:v>
                </c:pt>
                <c:pt idx="20">
                  <c:v>0.74467441065957718</c:v>
                </c:pt>
                <c:pt idx="21">
                  <c:v>2.5057063654470055</c:v>
                </c:pt>
                <c:pt idx="22">
                  <c:v>2.5678111241787067</c:v>
                </c:pt>
                <c:pt idx="23">
                  <c:v>1.729827477139072</c:v>
                </c:pt>
                <c:pt idx="24">
                  <c:v>0.81542501896488251</c:v>
                </c:pt>
                <c:pt idx="25">
                  <c:v>1.1853664169407101</c:v>
                </c:pt>
                <c:pt idx="26">
                  <c:v>0.75517591502014514</c:v>
                </c:pt>
                <c:pt idx="27">
                  <c:v>1.3397636416613858</c:v>
                </c:pt>
                <c:pt idx="28">
                  <c:v>1.2192066943923796</c:v>
                </c:pt>
                <c:pt idx="29">
                  <c:v>1.0380040922310561</c:v>
                </c:pt>
                <c:pt idx="30">
                  <c:v>0.88225069542946188</c:v>
                </c:pt>
                <c:pt idx="31">
                  <c:v>0.73499990315632857</c:v>
                </c:pt>
                <c:pt idx="32">
                  <c:v>0.81736893744709416</c:v>
                </c:pt>
                <c:pt idx="33">
                  <c:v>1.6229294826624716</c:v>
                </c:pt>
                <c:pt idx="34">
                  <c:v>1.0700348456891313</c:v>
                </c:pt>
                <c:pt idx="35">
                  <c:v>1.1299945511003611</c:v>
                </c:pt>
                <c:pt idx="36">
                  <c:v>1.1793551184827957</c:v>
                </c:pt>
                <c:pt idx="37">
                  <c:v>0.76642410082768764</c:v>
                </c:pt>
                <c:pt idx="38">
                  <c:v>0.86690205936799125</c:v>
                </c:pt>
                <c:pt idx="39">
                  <c:v>0.86234717730154598</c:v>
                </c:pt>
                <c:pt idx="40">
                  <c:v>0.83629809010286538</c:v>
                </c:pt>
                <c:pt idx="41">
                  <c:v>1.1661265877669849</c:v>
                </c:pt>
                <c:pt idx="42">
                  <c:v>0.78295235342428815</c:v>
                </c:pt>
                <c:pt idx="43">
                  <c:v>1.2502947606623487</c:v>
                </c:pt>
                <c:pt idx="44">
                  <c:v>0.86576173124699751</c:v>
                </c:pt>
                <c:pt idx="45">
                  <c:v>0.75558913927872406</c:v>
                </c:pt>
                <c:pt idx="46">
                  <c:v>1.247007349203114</c:v>
                </c:pt>
                <c:pt idx="47">
                  <c:v>1.03956593908985</c:v>
                </c:pt>
                <c:pt idx="48">
                  <c:v>0.77165282732040008</c:v>
                </c:pt>
                <c:pt idx="49">
                  <c:v>1.2041196368976321</c:v>
                </c:pt>
                <c:pt idx="50">
                  <c:v>1.3550692129443667</c:v>
                </c:pt>
                <c:pt idx="51">
                  <c:v>1.1413019779651419</c:v>
                </c:pt>
                <c:pt idx="52">
                  <c:v>0.69778590240336391</c:v>
                </c:pt>
                <c:pt idx="53">
                  <c:v>0.65526393326637489</c:v>
                </c:pt>
                <c:pt idx="54">
                  <c:v>0.75645182394896526</c:v>
                </c:pt>
                <c:pt idx="55">
                  <c:v>0.67793143578254311</c:v>
                </c:pt>
                <c:pt idx="56">
                  <c:v>0.88804235070240578</c:v>
                </c:pt>
                <c:pt idx="57">
                  <c:v>1.1972878651273107</c:v>
                </c:pt>
                <c:pt idx="58">
                  <c:v>0.97328814103629535</c:v>
                </c:pt>
                <c:pt idx="59">
                  <c:v>0.60411902078020752</c:v>
                </c:pt>
                <c:pt idx="60">
                  <c:v>0.70406111998411824</c:v>
                </c:pt>
                <c:pt idx="61">
                  <c:v>1.1617829998820643</c:v>
                </c:pt>
                <c:pt idx="62">
                  <c:v>1.2066976162136163</c:v>
                </c:pt>
                <c:pt idx="63">
                  <c:v>0.99899743488732484</c:v>
                </c:pt>
                <c:pt idx="64">
                  <c:v>1.0791902852826927</c:v>
                </c:pt>
                <c:pt idx="65">
                  <c:v>1.0160065764854513</c:v>
                </c:pt>
                <c:pt idx="66">
                  <c:v>0.83302238911108373</c:v>
                </c:pt>
                <c:pt idx="67">
                  <c:v>0.87748773622838161</c:v>
                </c:pt>
                <c:pt idx="68">
                  <c:v>0.66185604351200156</c:v>
                </c:pt>
                <c:pt idx="69">
                  <c:v>0.86642591024699889</c:v>
                </c:pt>
                <c:pt idx="70">
                  <c:v>1.1651360705864826</c:v>
                </c:pt>
                <c:pt idx="71">
                  <c:v>0.75840983952307273</c:v>
                </c:pt>
                <c:pt idx="72">
                  <c:v>0.75518666763148923</c:v>
                </c:pt>
                <c:pt idx="73">
                  <c:v>1.2370706867889476</c:v>
                </c:pt>
                <c:pt idx="74">
                  <c:v>0.91928334668243028</c:v>
                </c:pt>
                <c:pt idx="75">
                  <c:v>0.8134660593984202</c:v>
                </c:pt>
                <c:pt idx="76">
                  <c:v>0.82137451177374621</c:v>
                </c:pt>
                <c:pt idx="77">
                  <c:v>0.72518788630291109</c:v>
                </c:pt>
                <c:pt idx="78">
                  <c:v>0.93662746310396527</c:v>
                </c:pt>
                <c:pt idx="79">
                  <c:v>0.83548653932554318</c:v>
                </c:pt>
                <c:pt idx="80">
                  <c:v>0.81624435193084133</c:v>
                </c:pt>
                <c:pt idx="81">
                  <c:v>1.3063515430234856</c:v>
                </c:pt>
                <c:pt idx="82">
                  <c:v>0.74519793441949922</c:v>
                </c:pt>
                <c:pt idx="83">
                  <c:v>0.7446108141475547</c:v>
                </c:pt>
                <c:pt idx="84">
                  <c:v>1.1535838252002395</c:v>
                </c:pt>
                <c:pt idx="85">
                  <c:v>0.77184509673600932</c:v>
                </c:pt>
                <c:pt idx="86">
                  <c:v>1.2669090590306238</c:v>
                </c:pt>
                <c:pt idx="87">
                  <c:v>0.91631728649617672</c:v>
                </c:pt>
                <c:pt idx="88">
                  <c:v>0.87673824112089216</c:v>
                </c:pt>
                <c:pt idx="89">
                  <c:v>0.7016860434664689</c:v>
                </c:pt>
                <c:pt idx="90">
                  <c:v>1.1206643910212324</c:v>
                </c:pt>
                <c:pt idx="91">
                  <c:v>0.78163593361462469</c:v>
                </c:pt>
                <c:pt idx="92">
                  <c:v>1.3604431711868028</c:v>
                </c:pt>
                <c:pt idx="93">
                  <c:v>0.8900278454282825</c:v>
                </c:pt>
                <c:pt idx="94">
                  <c:v>0.76154300753121884</c:v>
                </c:pt>
                <c:pt idx="95">
                  <c:v>0.7109679798986247</c:v>
                </c:pt>
                <c:pt idx="96">
                  <c:v>1.4535870063950465</c:v>
                </c:pt>
                <c:pt idx="97">
                  <c:v>0.69222533363632521</c:v>
                </c:pt>
                <c:pt idx="98">
                  <c:v>0.6916439809742666</c:v>
                </c:pt>
                <c:pt idx="99">
                  <c:v>0.80815237944213858</c:v>
                </c:pt>
                <c:pt idx="100">
                  <c:v>1.045627986210437</c:v>
                </c:pt>
                <c:pt idx="101">
                  <c:v>0.73744389641011066</c:v>
                </c:pt>
                <c:pt idx="102">
                  <c:v>1.0758516774137932</c:v>
                </c:pt>
                <c:pt idx="103">
                  <c:v>1.3234546904130826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A7-49F9-987A-F7B70E440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234176"/>
        <c:axId val="167233408"/>
      </c:scatterChart>
      <c:valAx>
        <c:axId val="167234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cs-CZ"/>
          </a:p>
        </c:txPr>
        <c:crossAx val="167233408"/>
        <c:crosses val="autoZero"/>
        <c:crossBetween val="midCat"/>
      </c:valAx>
      <c:valAx>
        <c:axId val="167233408"/>
        <c:scaling>
          <c:logBase val="10"/>
          <c:orientation val="minMax"/>
          <c:max val="5"/>
          <c:min val="0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167234176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8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cs-CZ"/>
              <a:t>b Podedvory, Blanice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8220412191953873E-2"/>
          <c:y val="0.15652535255046593"/>
          <c:w val="0.88876259659909285"/>
          <c:h val="0.71526502550943549"/>
        </c:manualLayout>
      </c:layout>
      <c:scatterChart>
        <c:scatterStyle val="lineMarker"/>
        <c:varyColors val="0"/>
        <c:ser>
          <c:idx val="0"/>
          <c:order val="0"/>
          <c:tx>
            <c:v>b PoMlýn Blanice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Data!$A$3:$A$106</c:f>
              <c:numCache>
                <c:formatCode>General</c:formatCode>
                <c:ptCount val="104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Data!$W$3:$W$106</c:f>
              <c:numCache>
                <c:formatCode>General</c:formatCode>
                <c:ptCount val="104"/>
                <c:pt idx="0">
                  <c:v>0.81110573600000002</c:v>
                </c:pt>
                <c:pt idx="1">
                  <c:v>1.5678249980000001</c:v>
                </c:pt>
                <c:pt idx="2">
                  <c:v>1.5435367019999999</c:v>
                </c:pt>
                <c:pt idx="3">
                  <c:v>1.3473242000000001</c:v>
                </c:pt>
                <c:pt idx="4">
                  <c:v>1.312558943</c:v>
                </c:pt>
                <c:pt idx="5">
                  <c:v>1.429226187</c:v>
                </c:pt>
                <c:pt idx="6">
                  <c:v>0.76612480199999999</c:v>
                </c:pt>
                <c:pt idx="7">
                  <c:v>1.807043212</c:v>
                </c:pt>
                <c:pt idx="8">
                  <c:v>1.3542026979999999</c:v>
                </c:pt>
                <c:pt idx="9">
                  <c:v>1.2045186539999999</c:v>
                </c:pt>
                <c:pt idx="10">
                  <c:v>1.4885874649999999</c:v>
                </c:pt>
                <c:pt idx="11">
                  <c:v>1.097032005</c:v>
                </c:pt>
                <c:pt idx="12">
                  <c:v>0.66298316099999999</c:v>
                </c:pt>
                <c:pt idx="13">
                  <c:v>1.387518059</c:v>
                </c:pt>
                <c:pt idx="14">
                  <c:v>1.276517777</c:v>
                </c:pt>
                <c:pt idx="15">
                  <c:v>1.309542379</c:v>
                </c:pt>
                <c:pt idx="16">
                  <c:v>0.61393534100000002</c:v>
                </c:pt>
                <c:pt idx="17">
                  <c:v>1.4831209489999999</c:v>
                </c:pt>
                <c:pt idx="18">
                  <c:v>0.72186256199999999</c:v>
                </c:pt>
                <c:pt idx="19">
                  <c:v>0.83132065399999999</c:v>
                </c:pt>
                <c:pt idx="20">
                  <c:v>1.5012902370000001</c:v>
                </c:pt>
                <c:pt idx="21">
                  <c:v>0.93872039299999999</c:v>
                </c:pt>
                <c:pt idx="22">
                  <c:v>1.5433356819999999</c:v>
                </c:pt>
                <c:pt idx="23">
                  <c:v>0.73532847099999998</c:v>
                </c:pt>
                <c:pt idx="24">
                  <c:v>0.73821499899999998</c:v>
                </c:pt>
                <c:pt idx="25">
                  <c:v>1.6185344699999999</c:v>
                </c:pt>
                <c:pt idx="26">
                  <c:v>0.73555823600000003</c:v>
                </c:pt>
                <c:pt idx="27">
                  <c:v>0.79761725500000002</c:v>
                </c:pt>
                <c:pt idx="28">
                  <c:v>0.82732877000000005</c:v>
                </c:pt>
                <c:pt idx="29">
                  <c:v>1.0717515520000001</c:v>
                </c:pt>
                <c:pt idx="30">
                  <c:v>0.70356913700000001</c:v>
                </c:pt>
                <c:pt idx="31">
                  <c:v>0.80776502999999999</c:v>
                </c:pt>
                <c:pt idx="32">
                  <c:v>1.1641204060000001</c:v>
                </c:pt>
                <c:pt idx="33">
                  <c:v>0.779795083</c:v>
                </c:pt>
                <c:pt idx="34">
                  <c:v>1.0906892560000001</c:v>
                </c:pt>
                <c:pt idx="35">
                  <c:v>1.1769603360000001</c:v>
                </c:pt>
                <c:pt idx="36">
                  <c:v>0.68499419699999997</c:v>
                </c:pt>
                <c:pt idx="37">
                  <c:v>1.416315123</c:v>
                </c:pt>
                <c:pt idx="38">
                  <c:v>0.82904361000000004</c:v>
                </c:pt>
                <c:pt idx="39">
                  <c:v>1.696829793</c:v>
                </c:pt>
                <c:pt idx="40">
                  <c:v>1.5523343599999999</c:v>
                </c:pt>
                <c:pt idx="41">
                  <c:v>1.241363268</c:v>
                </c:pt>
                <c:pt idx="42">
                  <c:v>0.65503629100000005</c:v>
                </c:pt>
                <c:pt idx="43">
                  <c:v>1.30558968</c:v>
                </c:pt>
                <c:pt idx="44">
                  <c:v>0.86983906300000002</c:v>
                </c:pt>
                <c:pt idx="45">
                  <c:v>0.74875934200000005</c:v>
                </c:pt>
                <c:pt idx="46">
                  <c:v>0.85381438300000001</c:v>
                </c:pt>
                <c:pt idx="47">
                  <c:v>0.88096719499999998</c:v>
                </c:pt>
                <c:pt idx="48">
                  <c:v>1.196896366</c:v>
                </c:pt>
                <c:pt idx="49">
                  <c:v>0.92389560800000003</c:v>
                </c:pt>
                <c:pt idx="50">
                  <c:v>1.064571435</c:v>
                </c:pt>
                <c:pt idx="51">
                  <c:v>0.79544102299999997</c:v>
                </c:pt>
                <c:pt idx="52">
                  <c:v>0.67267374000000002</c:v>
                </c:pt>
                <c:pt idx="53">
                  <c:v>0.86351442899999997</c:v>
                </c:pt>
                <c:pt idx="54">
                  <c:v>0.77156607399999999</c:v>
                </c:pt>
                <c:pt idx="55">
                  <c:v>1.051900453</c:v>
                </c:pt>
                <c:pt idx="56">
                  <c:v>1.6169532760000001</c:v>
                </c:pt>
                <c:pt idx="57">
                  <c:v>0.66513444200000005</c:v>
                </c:pt>
                <c:pt idx="58">
                  <c:v>0.81455803000000004</c:v>
                </c:pt>
                <c:pt idx="59">
                  <c:v>0.67402675099999998</c:v>
                </c:pt>
                <c:pt idx="60">
                  <c:v>0.72661977799999999</c:v>
                </c:pt>
                <c:pt idx="61">
                  <c:v>1.276627508</c:v>
                </c:pt>
                <c:pt idx="62">
                  <c:v>0.89177459599999997</c:v>
                </c:pt>
                <c:pt idx="63">
                  <c:v>1.0969033260000001</c:v>
                </c:pt>
                <c:pt idx="64">
                  <c:v>0.98038025600000001</c:v>
                </c:pt>
                <c:pt idx="65">
                  <c:v>1.2590802560000001</c:v>
                </c:pt>
                <c:pt idx="66">
                  <c:v>0.89136522399999996</c:v>
                </c:pt>
                <c:pt idx="67">
                  <c:v>0.73908165699999995</c:v>
                </c:pt>
                <c:pt idx="68">
                  <c:v>1.1037816970000001</c:v>
                </c:pt>
                <c:pt idx="69">
                  <c:v>0.714482116</c:v>
                </c:pt>
                <c:pt idx="70">
                  <c:v>1.0738510539999999</c:v>
                </c:pt>
                <c:pt idx="71">
                  <c:v>1.216966781</c:v>
                </c:pt>
                <c:pt idx="72">
                  <c:v>0.65602960799999999</c:v>
                </c:pt>
                <c:pt idx="73">
                  <c:v>0.72782580900000005</c:v>
                </c:pt>
                <c:pt idx="74">
                  <c:v>0.78699138499999999</c:v>
                </c:pt>
                <c:pt idx="75">
                  <c:v>0.76715229100000004</c:v>
                </c:pt>
                <c:pt idx="76">
                  <c:v>0.74564103900000001</c:v>
                </c:pt>
                <c:pt idx="77">
                  <c:v>1.113786511</c:v>
                </c:pt>
                <c:pt idx="78">
                  <c:v>0.96609212600000005</c:v>
                </c:pt>
                <c:pt idx="79">
                  <c:v>1.0828096119999999</c:v>
                </c:pt>
                <c:pt idx="80">
                  <c:v>1.175608717</c:v>
                </c:pt>
                <c:pt idx="81">
                  <c:v>0.82818430700000001</c:v>
                </c:pt>
                <c:pt idx="82">
                  <c:v>1.1331800919999999</c:v>
                </c:pt>
                <c:pt idx="83">
                  <c:v>0.77981479200000003</c:v>
                </c:pt>
                <c:pt idx="84">
                  <c:v>0.84795335500000002</c:v>
                </c:pt>
                <c:pt idx="85">
                  <c:v>0.81765228999999995</c:v>
                </c:pt>
                <c:pt idx="86">
                  <c:v>0.76272683100000005</c:v>
                </c:pt>
                <c:pt idx="87">
                  <c:v>1.1409538829999999</c:v>
                </c:pt>
                <c:pt idx="88">
                  <c:v>0.78932873100000001</c:v>
                </c:pt>
                <c:pt idx="89">
                  <c:v>0.79806687399999998</c:v>
                </c:pt>
                <c:pt idx="90">
                  <c:v>0.73212424799999998</c:v>
                </c:pt>
                <c:pt idx="91">
                  <c:v>0.85485594099999995</c:v>
                </c:pt>
                <c:pt idx="92">
                  <c:v>0.58168260400000005</c:v>
                </c:pt>
                <c:pt idx="93">
                  <c:v>0.77908469199999997</c:v>
                </c:pt>
                <c:pt idx="94">
                  <c:v>0.86349719000000003</c:v>
                </c:pt>
                <c:pt idx="95">
                  <c:v>0.72258321599999997</c:v>
                </c:pt>
                <c:pt idx="96">
                  <c:v>0.94748954600000002</c:v>
                </c:pt>
                <c:pt idx="97">
                  <c:v>1.283446877</c:v>
                </c:pt>
                <c:pt idx="98">
                  <c:v>1.1521424220000001</c:v>
                </c:pt>
                <c:pt idx="99">
                  <c:v>0.87172441700000003</c:v>
                </c:pt>
                <c:pt idx="100">
                  <c:v>1.1899321089999999</c:v>
                </c:pt>
                <c:pt idx="101">
                  <c:v>0.90385201400000004</c:v>
                </c:pt>
                <c:pt idx="102">
                  <c:v>0.95788962099999997</c:v>
                </c:pt>
                <c:pt idx="103">
                  <c:v>1.1111291139999999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832-4A20-AC46-1D91E7E83A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177216"/>
        <c:axId val="167244928"/>
      </c:scatterChart>
      <c:valAx>
        <c:axId val="167177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67244928"/>
        <c:crosses val="autoZero"/>
        <c:crossBetween val="midCat"/>
        <c:majorUnit val="20"/>
      </c:valAx>
      <c:valAx>
        <c:axId val="167244928"/>
        <c:scaling>
          <c:logBase val="10"/>
          <c:orientation val="minMax"/>
          <c:max val="5"/>
          <c:min val="0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67177216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b</a:t>
            </a:r>
            <a:r>
              <a:rPr lang="cs-CZ"/>
              <a:t> Dolní Bory-Olší, Oslava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3990712276828421E-2"/>
          <c:y val="0.17347157015703898"/>
          <c:w val="0.89340633525709556"/>
          <c:h val="0.70587584121633118"/>
        </c:manualLayout>
      </c:layout>
      <c:scatterChart>
        <c:scatterStyle val="lineMarker"/>
        <c:varyColors val="0"/>
        <c:ser>
          <c:idx val="0"/>
          <c:order val="0"/>
          <c:tx>
            <c:v>b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parametry!$A$2:$A$110</c:f>
              <c:numCache>
                <c:formatCode>General</c:formatCode>
                <c:ptCount val="109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parametry!$D$2:$D$110</c:f>
              <c:numCache>
                <c:formatCode>General</c:formatCode>
                <c:ptCount val="109"/>
                <c:pt idx="14">
                  <c:v>1.0118806528881314</c:v>
                </c:pt>
                <c:pt idx="15">
                  <c:v>1.0974128932664831</c:v>
                </c:pt>
                <c:pt idx="16">
                  <c:v>1.159540637729702</c:v>
                </c:pt>
                <c:pt idx="17">
                  <c:v>1.230329488802534</c:v>
                </c:pt>
                <c:pt idx="18">
                  <c:v>1.4297626751375037</c:v>
                </c:pt>
                <c:pt idx="19">
                  <c:v>0.76801522343154893</c:v>
                </c:pt>
                <c:pt idx="20">
                  <c:v>0.78894716543971621</c:v>
                </c:pt>
                <c:pt idx="21">
                  <c:v>0.91626044838393439</c:v>
                </c:pt>
                <c:pt idx="22">
                  <c:v>1.3963690659017756</c:v>
                </c:pt>
                <c:pt idx="23">
                  <c:v>0.95930904490556668</c:v>
                </c:pt>
                <c:pt idx="24">
                  <c:v>1.0796078828658062</c:v>
                </c:pt>
                <c:pt idx="25">
                  <c:v>1.2301187708009709</c:v>
                </c:pt>
                <c:pt idx="26">
                  <c:v>0.92680804315898202</c:v>
                </c:pt>
                <c:pt idx="27">
                  <c:v>1.4165992892208294</c:v>
                </c:pt>
                <c:pt idx="28">
                  <c:v>1.0906008154864517</c:v>
                </c:pt>
                <c:pt idx="29">
                  <c:v>1.0531976392686315</c:v>
                </c:pt>
                <c:pt idx="30">
                  <c:v>0.81785675005710834</c:v>
                </c:pt>
                <c:pt idx="31">
                  <c:v>0.85735202426717017</c:v>
                </c:pt>
                <c:pt idx="32">
                  <c:v>0.87417260924597029</c:v>
                </c:pt>
                <c:pt idx="33">
                  <c:v>1.1918476925171448</c:v>
                </c:pt>
                <c:pt idx="34">
                  <c:v>1.0742411063360628</c:v>
                </c:pt>
                <c:pt idx="35">
                  <c:v>1.1185458386419569</c:v>
                </c:pt>
                <c:pt idx="36">
                  <c:v>1.3420223293295488</c:v>
                </c:pt>
                <c:pt idx="37">
                  <c:v>0.62613580450834738</c:v>
                </c:pt>
                <c:pt idx="38">
                  <c:v>0.7630540502726868</c:v>
                </c:pt>
                <c:pt idx="39">
                  <c:v>0.82504153996389451</c:v>
                </c:pt>
                <c:pt idx="40">
                  <c:v>0.69815791434165897</c:v>
                </c:pt>
                <c:pt idx="41">
                  <c:v>1.1527450543827107</c:v>
                </c:pt>
                <c:pt idx="42">
                  <c:v>1.2912322749632039</c:v>
                </c:pt>
                <c:pt idx="43">
                  <c:v>0.81195163148853478</c:v>
                </c:pt>
                <c:pt idx="44">
                  <c:v>1.2217776025271514</c:v>
                </c:pt>
                <c:pt idx="45">
                  <c:v>0.98424699780859415</c:v>
                </c:pt>
                <c:pt idx="46">
                  <c:v>0.7829009534140855</c:v>
                </c:pt>
                <c:pt idx="47">
                  <c:v>0.79045480659259515</c:v>
                </c:pt>
                <c:pt idx="48">
                  <c:v>1.0921358079227279</c:v>
                </c:pt>
                <c:pt idx="49">
                  <c:v>0.87318318203274414</c:v>
                </c:pt>
                <c:pt idx="51">
                  <c:v>1.1146337206372527</c:v>
                </c:pt>
                <c:pt idx="52">
                  <c:v>1.1964713382821421</c:v>
                </c:pt>
                <c:pt idx="53">
                  <c:v>1.049699282449662</c:v>
                </c:pt>
                <c:pt idx="54">
                  <c:v>0.67182672648780439</c:v>
                </c:pt>
                <c:pt idx="55">
                  <c:v>0.77784757613363043</c:v>
                </c:pt>
                <c:pt idx="56">
                  <c:v>1.0913119610044577</c:v>
                </c:pt>
                <c:pt idx="57">
                  <c:v>0.79377614326160872</c:v>
                </c:pt>
                <c:pt idx="58">
                  <c:v>1.1966516606530075</c:v>
                </c:pt>
                <c:pt idx="59">
                  <c:v>0.6731545288112768</c:v>
                </c:pt>
                <c:pt idx="60">
                  <c:v>0.61182744591323546</c:v>
                </c:pt>
                <c:pt idx="61">
                  <c:v>0.87380194958116064</c:v>
                </c:pt>
                <c:pt idx="62">
                  <c:v>0.93881155733421939</c:v>
                </c:pt>
                <c:pt idx="63">
                  <c:v>1.3670984545274052</c:v>
                </c:pt>
                <c:pt idx="64">
                  <c:v>1.1427224613873703</c:v>
                </c:pt>
                <c:pt idx="65">
                  <c:v>1.1866376720679153</c:v>
                </c:pt>
                <c:pt idx="66">
                  <c:v>1.1307327183157114</c:v>
                </c:pt>
                <c:pt idx="67">
                  <c:v>1.1428097912275195</c:v>
                </c:pt>
                <c:pt idx="68">
                  <c:v>1.0653092525480337</c:v>
                </c:pt>
                <c:pt idx="69">
                  <c:v>0.77011187657937774</c:v>
                </c:pt>
                <c:pt idx="70">
                  <c:v>1.1959776169337348</c:v>
                </c:pt>
                <c:pt idx="71">
                  <c:v>0.64543342524886949</c:v>
                </c:pt>
                <c:pt idx="72">
                  <c:v>1.1950732929320242</c:v>
                </c:pt>
                <c:pt idx="73">
                  <c:v>0.71968661016636992</c:v>
                </c:pt>
                <c:pt idx="74">
                  <c:v>0.82981747119225091</c:v>
                </c:pt>
                <c:pt idx="75">
                  <c:v>0.7757684140309653</c:v>
                </c:pt>
                <c:pt idx="76">
                  <c:v>0.88934013405673595</c:v>
                </c:pt>
                <c:pt idx="77">
                  <c:v>1.0146443667896763</c:v>
                </c:pt>
                <c:pt idx="78">
                  <c:v>1.1037253730316623</c:v>
                </c:pt>
                <c:pt idx="79">
                  <c:v>0.78572231636769563</c:v>
                </c:pt>
                <c:pt idx="80">
                  <c:v>1.1943972819626181</c:v>
                </c:pt>
                <c:pt idx="81">
                  <c:v>0.7966868724705598</c:v>
                </c:pt>
                <c:pt idx="82">
                  <c:v>1.2734821469137212</c:v>
                </c:pt>
                <c:pt idx="83">
                  <c:v>0.63474897341464687</c:v>
                </c:pt>
                <c:pt idx="84">
                  <c:v>0.88450509494442719</c:v>
                </c:pt>
                <c:pt idx="85">
                  <c:v>1.1871651081961332</c:v>
                </c:pt>
                <c:pt idx="86">
                  <c:v>0.75385884216472665</c:v>
                </c:pt>
                <c:pt idx="87">
                  <c:v>0.63280318593682028</c:v>
                </c:pt>
                <c:pt idx="88">
                  <c:v>1.4699260722735723</c:v>
                </c:pt>
                <c:pt idx="89">
                  <c:v>0.53152204082340004</c:v>
                </c:pt>
                <c:pt idx="90">
                  <c:v>0.88404002342243937</c:v>
                </c:pt>
                <c:pt idx="91">
                  <c:v>0.79810517981953921</c:v>
                </c:pt>
                <c:pt idx="92">
                  <c:v>0.71569616273328118</c:v>
                </c:pt>
                <c:pt idx="93">
                  <c:v>0.88114972986339213</c:v>
                </c:pt>
                <c:pt idx="94">
                  <c:v>1.4469622669529143</c:v>
                </c:pt>
                <c:pt idx="95">
                  <c:v>0.67113070808526398</c:v>
                </c:pt>
                <c:pt idx="96">
                  <c:v>0.64969323607670637</c:v>
                </c:pt>
                <c:pt idx="97">
                  <c:v>1.2672410616254257</c:v>
                </c:pt>
                <c:pt idx="98">
                  <c:v>0.79661667863845464</c:v>
                </c:pt>
                <c:pt idx="99">
                  <c:v>0.61744018310626669</c:v>
                </c:pt>
                <c:pt idx="100">
                  <c:v>1.3812170055671253</c:v>
                </c:pt>
                <c:pt idx="101">
                  <c:v>1.2856354628095532</c:v>
                </c:pt>
                <c:pt idx="102">
                  <c:v>1.1527979690189702</c:v>
                </c:pt>
                <c:pt idx="103">
                  <c:v>0.84060642125084384</c:v>
                </c:pt>
                <c:pt idx="105">
                  <c:v>7.8188518548550796</c:v>
                </c:pt>
                <c:pt idx="106">
                  <c:v>12.701056270474066</c:v>
                </c:pt>
                <c:pt idx="107">
                  <c:v>4.3260247162588081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4DB-463F-A8A5-CAAFABF83C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273216"/>
        <c:axId val="167275136"/>
      </c:scatterChart>
      <c:valAx>
        <c:axId val="167273216"/>
        <c:scaling>
          <c:orientation val="minMax"/>
          <c:max val="2020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cs-CZ"/>
          </a:p>
        </c:txPr>
        <c:crossAx val="167275136"/>
        <c:crosses val="autoZero"/>
        <c:crossBetween val="midCat"/>
        <c:majorUnit val="20"/>
      </c:valAx>
      <c:valAx>
        <c:axId val="167275136"/>
        <c:scaling>
          <c:logBase val="10"/>
          <c:orientation val="minMax"/>
          <c:max val="5"/>
          <c:min val="0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167273216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Příklad složitějšího tvaru roční křivky překročení s LN3</c:v>
          </c:tx>
          <c:spPr>
            <a:ln w="25400">
              <a:solidFill>
                <a:schemeClr val="accent1"/>
              </a:solidFill>
            </a:ln>
          </c:spPr>
          <c:marker>
            <c:symbol val="none"/>
          </c:marker>
          <c:yVal>
            <c:numRef>
              <c:f>List1!$O$3:$O$26300</c:f>
              <c:numCache>
                <c:formatCode>0.0000</c:formatCode>
                <c:ptCount val="26298"/>
                <c:pt idx="0">
                  <c:v>11.50479859847256</c:v>
                </c:pt>
                <c:pt idx="1">
                  <c:v>9.7006993192312816</c:v>
                </c:pt>
                <c:pt idx="2">
                  <c:v>8.6882116762939212</c:v>
                </c:pt>
                <c:pt idx="3">
                  <c:v>7.9886328741032031</c:v>
                </c:pt>
                <c:pt idx="4">
                  <c:v>7.4565513556761367</c:v>
                </c:pt>
                <c:pt idx="5">
                  <c:v>7.0285389100849667</c:v>
                </c:pt>
                <c:pt idx="6">
                  <c:v>6.6713025546309233</c:v>
                </c:pt>
                <c:pt idx="7">
                  <c:v>6.3652307804615118</c:v>
                </c:pt>
                <c:pt idx="8">
                  <c:v>6.097815611086336</c:v>
                </c:pt>
                <c:pt idx="9">
                  <c:v>5.8606003219084881</c:v>
                </c:pt>
                <c:pt idx="10">
                  <c:v>5.6476055618180601</c:v>
                </c:pt>
                <c:pt idx="11">
                  <c:v>5.4544509805318464</c:v>
                </c:pt>
                <c:pt idx="12">
                  <c:v>5.2778337819817338</c:v>
                </c:pt>
                <c:pt idx="13">
                  <c:v>5.115203405244368</c:v>
                </c:pt>
                <c:pt idx="14">
                  <c:v>4.9645501002415831</c:v>
                </c:pt>
                <c:pt idx="15">
                  <c:v>4.824262737018036</c:v>
                </c:pt>
                <c:pt idx="16">
                  <c:v>4.6930303504894111</c:v>
                </c:pt>
                <c:pt idx="17">
                  <c:v>4.5697722357778794</c:v>
                </c:pt>
                <c:pt idx="18">
                  <c:v>4.4535872181444649</c:v>
                </c:pt>
                <c:pt idx="19">
                  <c:v>4.343716123907762</c:v>
                </c:pt>
                <c:pt idx="20">
                  <c:v>4.2395135405211661</c:v>
                </c:pt>
                <c:pt idx="21">
                  <c:v>4.1404262412538069</c:v>
                </c:pt>
                <c:pt idx="22">
                  <c:v>4.0459764751584038</c:v>
                </c:pt>
                <c:pt idx="23">
                  <c:v>3.95574886467061</c:v>
                </c:pt>
                <c:pt idx="24">
                  <c:v>3.8693800163206107</c:v>
                </c:pt>
                <c:pt idx="25">
                  <c:v>3.7865501981853349</c:v>
                </c:pt>
                <c:pt idx="26">
                  <c:v>3.7069766102479358</c:v>
                </c:pt>
                <c:pt idx="27">
                  <c:v>3.6304078957093453</c:v>
                </c:pt>
                <c:pt idx="28">
                  <c:v>3.5566196286455654</c:v>
                </c:pt>
                <c:pt idx="29">
                  <c:v>3.4854105768444898</c:v>
                </c:pt>
                <c:pt idx="30">
                  <c:v>3.4165995853005571</c:v>
                </c:pt>
                <c:pt idx="31">
                  <c:v>3.3500229605322578</c:v>
                </c:pt>
                <c:pt idx="32">
                  <c:v>3.2855322619545384</c:v>
                </c:pt>
                <c:pt idx="33">
                  <c:v>3.2229924263201104</c:v>
                </c:pt>
                <c:pt idx="34">
                  <c:v>3.1622801663930376</c:v>
                </c:pt>
                <c:pt idx="35">
                  <c:v>3.1032825967177735</c:v>
                </c:pt>
                <c:pt idx="36">
                  <c:v>3.0458960484550732</c:v>
                </c:pt>
                <c:pt idx="37">
                  <c:v>2.9900250423981114</c:v>
                </c:pt>
                <c:pt idx="38">
                  <c:v>2.9355813949206748</c:v>
                </c:pt>
                <c:pt idx="39">
                  <c:v>2.8824834360891356</c:v>
                </c:pt>
                <c:pt idx="40">
                  <c:v>2.8306553227483948</c:v>
                </c:pt>
                <c:pt idx="41">
                  <c:v>2.7800264322656365</c:v>
                </c:pt>
                <c:pt idx="42">
                  <c:v>2.7305308249323366</c:v>
                </c:pt>
                <c:pt idx="43">
                  <c:v>2.6821067648988639</c:v>
                </c:pt>
                <c:pt idx="44">
                  <c:v>2.6346962910342948</c:v>
                </c:pt>
                <c:pt idx="45">
                  <c:v>2.5882448303343235</c:v>
                </c:pt>
                <c:pt idx="46">
                  <c:v>2.5427008474938755</c:v>
                </c:pt>
                <c:pt idx="47">
                  <c:v>2.4980155250581504</c:v>
                </c:pt>
                <c:pt idx="48">
                  <c:v>2.4541424691959217</c:v>
                </c:pt>
                <c:pt idx="49">
                  <c:v>2.411037436623658</c:v>
                </c:pt>
                <c:pt idx="50">
                  <c:v>2.368658078563274</c:v>
                </c:pt>
                <c:pt idx="51">
                  <c:v>2.3269636978481483</c:v>
                </c:pt>
                <c:pt idx="52">
                  <c:v>2.2859150154034991</c:v>
                </c:pt>
                <c:pt idx="53">
                  <c:v>2.2454739423132795</c:v>
                </c:pt>
                <c:pt idx="54">
                  <c:v>2.2056033535339239</c:v>
                </c:pt>
                <c:pt idx="55">
                  <c:v>2.1662668590027958</c:v>
                </c:pt>
                <c:pt idx="56">
                  <c:v>2.1274285673810476</c:v>
                </c:pt>
                <c:pt idx="57">
                  <c:v>2.0890528369134702</c:v>
                </c:pt>
                <c:pt idx="58">
                  <c:v>2.0511040068035702</c:v>
                </c:pt>
                <c:pt idx="59">
                  <c:v>2.013546100976658</c:v>
                </c:pt>
                <c:pt idx="60">
                  <c:v>1.9763424939669161</c:v>
                </c:pt>
                <c:pt idx="61">
                  <c:v>1.9394555256649497</c:v>
                </c:pt>
                <c:pt idx="62">
                  <c:v>1.9028460474191078</c:v>
                </c:pt>
                <c:pt idx="63">
                  <c:v>1.8664728759110423</c:v>
                </c:pt>
                <c:pt idx="64">
                  <c:v>1.8302921224065396</c:v>
                </c:pt>
                <c:pt idx="65">
                  <c:v>1.7942563519462189</c:v>
                </c:pt>
                <c:pt idx="66">
                  <c:v>1.7583135073727141</c:v>
                </c:pt>
                <c:pt idx="67">
                  <c:v>1.7224055027127001</c:v>
                </c:pt>
                <c:pt idx="68">
                  <c:v>1.6864663422331403</c:v>
                </c:pt>
                <c:pt idx="69">
                  <c:v>1.6504195426225288</c:v>
                </c:pt>
                <c:pt idx="70">
                  <c:v>1.6141745020197322</c:v>
                </c:pt>
                <c:pt idx="71">
                  <c:v>1.5776212232656053</c:v>
                </c:pt>
                <c:pt idx="72">
                  <c:v>1.5406223600971236</c:v>
                </c:pt>
                <c:pt idx="73">
                  <c:v>1.5030006916966006</c:v>
                </c:pt>
                <c:pt idx="74">
                  <c:v>1.4645183056019664</c:v>
                </c:pt>
                <c:pt idx="75">
                  <c:v>1.4248395454380505</c:v>
                </c:pt>
                <c:pt idx="76">
                  <c:v>1.3834587921725956</c:v>
                </c:pt>
                <c:pt idx="77">
                  <c:v>1.3395405814267449</c:v>
                </c:pt>
                <c:pt idx="78">
                  <c:v>1.2914893232002864</c:v>
                </c:pt>
                <c:pt idx="79">
                  <c:v>1.2352973233543834</c:v>
                </c:pt>
                <c:pt idx="80">
                  <c:v>1.1307224407220169</c:v>
                </c:pt>
                <c:pt idx="81">
                  <c:v>1.0493793817121533</c:v>
                </c:pt>
                <c:pt idx="82">
                  <c:v>1.0050528153829299</c:v>
                </c:pt>
                <c:pt idx="83">
                  <c:v>0.97028704389953668</c:v>
                </c:pt>
                <c:pt idx="84">
                  <c:v>0.94087065873127962</c:v>
                </c:pt>
                <c:pt idx="85">
                  <c:v>0.91504938937914948</c:v>
                </c:pt>
                <c:pt idx="86">
                  <c:v>0.89187814875969929</c:v>
                </c:pt>
                <c:pt idx="87">
                  <c:v>0.87077364690190195</c:v>
                </c:pt>
                <c:pt idx="88">
                  <c:v>0.85134367117682275</c:v>
                </c:pt>
                <c:pt idx="89">
                  <c:v>0.83330836241982986</c:v>
                </c:pt>
                <c:pt idx="90">
                  <c:v>0.81645911895479506</c:v>
                </c:pt>
                <c:pt idx="91">
                  <c:v>0.80063515710196043</c:v>
                </c:pt>
                <c:pt idx="92">
                  <c:v>0.78570921940394223</c:v>
                </c:pt>
                <c:pt idx="93">
                  <c:v>0.77157839282333462</c:v>
                </c:pt>
                <c:pt idx="94">
                  <c:v>0.75815795604157987</c:v>
                </c:pt>
                <c:pt idx="95">
                  <c:v>0.74537711092056824</c:v>
                </c:pt>
                <c:pt idx="96">
                  <c:v>0.73317593363654276</c:v>
                </c:pt>
                <c:pt idx="97">
                  <c:v>0.7215031423297622</c:v>
                </c:pt>
                <c:pt idx="98">
                  <c:v>0.71031442730706962</c:v>
                </c:pt>
                <c:pt idx="99">
                  <c:v>0.69957117857869777</c:v>
                </c:pt>
                <c:pt idx="100">
                  <c:v>0.68923950019655866</c:v>
                </c:pt>
                <c:pt idx="101">
                  <c:v>0.67928943561216903</c:v>
                </c:pt>
                <c:pt idx="102">
                  <c:v>0.66969435096013608</c:v>
                </c:pt>
                <c:pt idx="103">
                  <c:v>0.66043043834401871</c:v>
                </c:pt>
                <c:pt idx="104">
                  <c:v>0.65147631156501007</c:v>
                </c:pt>
                <c:pt idx="105">
                  <c:v>0.6428126739506248</c:v>
                </c:pt>
                <c:pt idx="106">
                  <c:v>0.63442204305385708</c:v>
                </c:pt>
                <c:pt idx="107">
                  <c:v>0.62628852067364305</c:v>
                </c:pt>
                <c:pt idx="108">
                  <c:v>0.61839759933473082</c:v>
                </c:pt>
                <c:pt idx="109">
                  <c:v>0.61073599835321346</c:v>
                </c:pt>
                <c:pt idx="110">
                  <c:v>0.60329152410273013</c:v>
                </c:pt>
                <c:pt idx="111">
                  <c:v>0.59605295022365412</c:v>
                </c:pt>
                <c:pt idx="112">
                  <c:v>0.58900991438007189</c:v>
                </c:pt>
                <c:pt idx="113">
                  <c:v>0.58215282883555308</c:v>
                </c:pt>
                <c:pt idx="114">
                  <c:v>0.57547280263791989</c:v>
                </c:pt>
                <c:pt idx="115">
                  <c:v>0.56896157361124633</c:v>
                </c:pt>
                <c:pt idx="116">
                  <c:v>0.5626114486764634</c:v>
                </c:pt>
                <c:pt idx="117">
                  <c:v>0.55641525127975577</c:v>
                </c:pt>
                <c:pt idx="118">
                  <c:v>0.55036627491501711</c:v>
                </c:pt>
                <c:pt idx="119">
                  <c:v>0.54445824189406045</c:v>
                </c:pt>
                <c:pt idx="120">
                  <c:v>0.53868526665445382</c:v>
                </c:pt>
                <c:pt idx="121">
                  <c:v>0.53304182300625713</c:v>
                </c:pt>
                <c:pt idx="122">
                  <c:v>0.52752271481057089</c:v>
                </c:pt>
                <c:pt idx="123">
                  <c:v>0.52212304965856204</c:v>
                </c:pt>
                <c:pt idx="124">
                  <c:v>0.51683821518257256</c:v>
                </c:pt>
                <c:pt idx="125">
                  <c:v>0.51166385768345013</c:v>
                </c:pt>
                <c:pt idx="126">
                  <c:v>0.50659586280227931</c:v>
                </c:pt>
                <c:pt idx="127">
                  <c:v>0.50163033800176726</c:v>
                </c:pt>
                <c:pt idx="128">
                  <c:v>0.49676359665387665</c:v>
                </c:pt>
                <c:pt idx="129">
                  <c:v>0.4919921435568867</c:v>
                </c:pt>
                <c:pt idx="130">
                  <c:v>0.4873126617277061</c:v>
                </c:pt>
                <c:pt idx="131">
                  <c:v>0.48272200033461077</c:v>
                </c:pt>
                <c:pt idx="132">
                  <c:v>0.47821716365216649</c:v>
                </c:pt>
                <c:pt idx="133">
                  <c:v>0.473795300934371</c:v>
                </c:pt>
                <c:pt idx="134">
                  <c:v>0.46945369711435375</c:v>
                </c:pt>
                <c:pt idx="135">
                  <c:v>0.46518976424963432</c:v>
                </c:pt>
                <c:pt idx="136">
                  <c:v>0.46100103364117645</c:v>
                </c:pt>
                <c:pt idx="137">
                  <c:v>0.45688514856252599</c:v>
                </c:pt>
                <c:pt idx="138">
                  <c:v>0.45283985754233297</c:v>
                </c:pt>
                <c:pt idx="139">
                  <c:v>0.44886300814970154</c:v>
                </c:pt>
                <c:pt idx="140">
                  <c:v>0.44495254123718797</c:v>
                </c:pt>
                <c:pt idx="141">
                  <c:v>0.44110648560100096</c:v>
                </c:pt>
                <c:pt idx="142">
                  <c:v>0.4373229530221186</c:v>
                </c:pt>
                <c:pt idx="143">
                  <c:v>0.43360013365571692</c:v>
                </c:pt>
                <c:pt idx="144">
                  <c:v>0.42993629173955678</c:v>
                </c:pt>
                <c:pt idx="145">
                  <c:v>0.42632976159485508</c:v>
                </c:pt>
                <c:pt idx="146">
                  <c:v>0.42277894389573129</c:v>
                </c:pt>
                <c:pt idx="147">
                  <c:v>0.41928230218559398</c:v>
                </c:pt>
                <c:pt idx="148">
                  <c:v>0.41583835962086457</c:v>
                </c:pt>
                <c:pt idx="149">
                  <c:v>0.41244569592424779</c:v>
                </c:pt>
                <c:pt idx="150">
                  <c:v>0.40910294453138268</c:v>
                </c:pt>
                <c:pt idx="151">
                  <c:v>0.40580878991615615</c:v>
                </c:pt>
                <c:pt idx="152">
                  <c:v>0.40256196508127329</c:v>
                </c:pt>
                <c:pt idx="153">
                  <c:v>0.39936124920184246</c:v>
                </c:pt>
                <c:pt idx="154">
                  <c:v>0.39620546541079721</c:v>
                </c:pt>
                <c:pt idx="155">
                  <c:v>0.39309347871592104</c:v>
                </c:pt>
                <c:pt idx="156">
                  <c:v>0.39002419403910821</c:v>
                </c:pt>
                <c:pt idx="157">
                  <c:v>0.38699655436926361</c:v>
                </c:pt>
                <c:pt idx="158">
                  <c:v>0.38400953902095319</c:v>
                </c:pt>
                <c:pt idx="159">
                  <c:v>0.3810621619915523</c:v>
                </c:pt>
                <c:pt idx="160">
                  <c:v>0.37815347041021918</c:v>
                </c:pt>
                <c:pt idx="161">
                  <c:v>0.37528254307254505</c:v>
                </c:pt>
                <c:pt idx="162">
                  <c:v>0.3724484890552151</c:v>
                </c:pt>
                <c:pt idx="163">
                  <c:v>0.36965044640544664</c:v>
                </c:pt>
                <c:pt idx="164">
                  <c:v>0.36688758090037177</c:v>
                </c:pt>
                <c:pt idx="165">
                  <c:v>0.36415908487189519</c:v>
                </c:pt>
                <c:pt idx="166">
                  <c:v>0.36146417609288711</c:v>
                </c:pt>
                <c:pt idx="167">
                  <c:v>0.3588020967208802</c:v>
                </c:pt>
                <c:pt idx="168">
                  <c:v>0.35617211229571372</c:v>
                </c:pt>
                <c:pt idx="169">
                  <c:v>0.35357351078782584</c:v>
                </c:pt>
                <c:pt idx="170">
                  <c:v>0.35100560169412948</c:v>
                </c:pt>
                <c:pt idx="171">
                  <c:v>0.34846771517862202</c:v>
                </c:pt>
                <c:pt idx="172">
                  <c:v>0.34595920125507634</c:v>
                </c:pt>
                <c:pt idx="173">
                  <c:v>0.34347942900934786</c:v>
                </c:pt>
                <c:pt idx="174">
                  <c:v>0.34102778585899229</c:v>
                </c:pt>
                <c:pt idx="175">
                  <c:v>0.33860367684805404</c:v>
                </c:pt>
                <c:pt idx="176">
                  <c:v>0.33620652397501694</c:v>
                </c:pt>
                <c:pt idx="177">
                  <c:v>0.33383576555205313</c:v>
                </c:pt>
                <c:pt idx="178">
                  <c:v>0.33149085559381769</c:v>
                </c:pt>
                <c:pt idx="179">
                  <c:v>0.32917126323415741</c:v>
                </c:pt>
                <c:pt idx="180">
                  <c:v>0.32687647216920179</c:v>
                </c:pt>
                <c:pt idx="181">
                  <c:v>0.32460598012540492</c:v>
                </c:pt>
                <c:pt idx="182">
                  <c:v>0.32236256167076816</c:v>
                </c:pt>
                <c:pt idx="183">
                  <c:v>0.32013595113097193</c:v>
                </c:pt>
                <c:pt idx="184">
                  <c:v>0.31793547532027344</c:v>
                </c:pt>
                <c:pt idx="185">
                  <c:v>0.31575741990099682</c:v>
                </c:pt>
                <c:pt idx="186">
                  <c:v>0.3136013455556394</c:v>
                </c:pt>
                <c:pt idx="187">
                  <c:v>0.31146682425957251</c:v>
                </c:pt>
                <c:pt idx="188">
                  <c:v>0.30935343889043193</c:v>
                </c:pt>
                <c:pt idx="189">
                  <c:v>0.30726078285375563</c:v>
                </c:pt>
                <c:pt idx="190">
                  <c:v>0.30518845972405201</c:v>
                </c:pt>
                <c:pt idx="191">
                  <c:v>0.30313608290053012</c:v>
                </c:pt>
                <c:pt idx="192">
                  <c:v>0.3011032752767665</c:v>
                </c:pt>
                <c:pt idx="193">
                  <c:v>0.29908966892362349</c:v>
                </c:pt>
                <c:pt idx="194">
                  <c:v>0.29709490478477474</c:v>
                </c:pt>
                <c:pt idx="195">
                  <c:v>0.29511863238422753</c:v>
                </c:pt>
                <c:pt idx="196">
                  <c:v>0.29316050954526518</c:v>
                </c:pt>
                <c:pt idx="197">
                  <c:v>0.29122020212026783</c:v>
                </c:pt>
                <c:pt idx="198">
                  <c:v>0.2892973837308932</c:v>
                </c:pt>
                <c:pt idx="199">
                  <c:v>0.28739173551813274</c:v>
                </c:pt>
                <c:pt idx="200">
                  <c:v>0.28550294590178177</c:v>
                </c:pt>
                <c:pt idx="201">
                  <c:v>0.28363071034888526</c:v>
                </c:pt>
                <c:pt idx="202">
                  <c:v>0.28177473115074703</c:v>
                </c:pt>
                <c:pt idx="203">
                  <c:v>0.2799347172081102</c:v>
                </c:pt>
                <c:pt idx="204">
                  <c:v>0.27811038382413417</c:v>
                </c:pt>
                <c:pt idx="205">
                  <c:v>0.27630145250481813</c:v>
                </c:pt>
                <c:pt idx="206">
                  <c:v>0.27450765076653344</c:v>
                </c:pt>
                <c:pt idx="207">
                  <c:v>0.27272871195034742</c:v>
                </c:pt>
                <c:pt idx="208">
                  <c:v>0.27096437504283527</c:v>
                </c:pt>
                <c:pt idx="209">
                  <c:v>0.26921438450309193</c:v>
                </c:pt>
                <c:pt idx="210">
                  <c:v>0.2674784900956711</c:v>
                </c:pt>
                <c:pt idx="211">
                  <c:v>0.2657564467291888</c:v>
                </c:pt>
                <c:pt idx="212">
                  <c:v>0.26404801430034536</c:v>
                </c:pt>
                <c:pt idx="213">
                  <c:v>0.26235295754312693</c:v>
                </c:pt>
                <c:pt idx="214">
                  <c:v>0.26067104588296275</c:v>
                </c:pt>
                <c:pt idx="215">
                  <c:v>0.25900205329562187</c:v>
                </c:pt>
                <c:pt idx="216">
                  <c:v>0.25734575817064459</c:v>
                </c:pt>
                <c:pt idx="217">
                  <c:v>0.25570194317911227</c:v>
                </c:pt>
                <c:pt idx="218">
                  <c:v>0.25407039514556751</c:v>
                </c:pt>
                <c:pt idx="219">
                  <c:v>0.25245090492390709</c:v>
                </c:pt>
                <c:pt idx="220">
                  <c:v>0.25084326727707457</c:v>
                </c:pt>
                <c:pt idx="221">
                  <c:v>0.24924728076038929</c:v>
                </c:pt>
                <c:pt idx="222">
                  <c:v>0.24766274760835472</c:v>
                </c:pt>
                <c:pt idx="223">
                  <c:v>0.24608947362479561</c:v>
                </c:pt>
                <c:pt idx="224">
                  <c:v>0.24452726807617839</c:v>
                </c:pt>
                <c:pt idx="225">
                  <c:v>0.24297594358797761</c:v>
                </c:pt>
                <c:pt idx="226">
                  <c:v>0.24143531604395396</c:v>
                </c:pt>
                <c:pt idx="227">
                  <c:v>0.23990520448821639</c:v>
                </c:pt>
                <c:pt idx="228">
                  <c:v>0.23838543102994492</c:v>
                </c:pt>
                <c:pt idx="229">
                  <c:v>0.2368758207506553</c:v>
                </c:pt>
                <c:pt idx="230">
                  <c:v>0.23537620161389089</c:v>
                </c:pt>
                <c:pt idx="231">
                  <c:v>0.23388640437723143</c:v>
                </c:pt>
                <c:pt idx="232">
                  <c:v>0.23240626250651275</c:v>
                </c:pt>
                <c:pt idx="233">
                  <c:v>0.23093561209215197</c:v>
                </c:pt>
                <c:pt idx="234">
                  <c:v>0.22947429176748169</c:v>
                </c:pt>
                <c:pt idx="235">
                  <c:v>0.2280221426289927</c:v>
                </c:pt>
                <c:pt idx="236">
                  <c:v>0.22657900815839377</c:v>
                </c:pt>
                <c:pt idx="237">
                  <c:v>0.22514473414639619</c:v>
                </c:pt>
                <c:pt idx="238">
                  <c:v>0.2237191686181331</c:v>
                </c:pt>
                <c:pt idx="239">
                  <c:v>0.22230216176013015</c:v>
                </c:pt>
                <c:pt idx="240">
                  <c:v>0.22089356584873793</c:v>
                </c:pt>
                <c:pt idx="241">
                  <c:v>0.21949323517994759</c:v>
                </c:pt>
                <c:pt idx="242">
                  <c:v>0.21810102600050688</c:v>
                </c:pt>
                <c:pt idx="243">
                  <c:v>0.21671679644025607</c:v>
                </c:pt>
                <c:pt idx="244">
                  <c:v>0.2153404064456067</c:v>
                </c:pt>
                <c:pt idx="245">
                  <c:v>0.21397171771408602</c:v>
                </c:pt>
                <c:pt idx="246">
                  <c:v>0.21261059362986917</c:v>
                </c:pt>
                <c:pt idx="247">
                  <c:v>0.21125689920022572</c:v>
                </c:pt>
                <c:pt idx="248">
                  <c:v>0.20991050099280409</c:v>
                </c:pt>
                <c:pt idx="249">
                  <c:v>0.20857126707367965</c:v>
                </c:pt>
                <c:pt idx="250">
                  <c:v>0.20723906694609354</c:v>
                </c:pt>
                <c:pt idx="251">
                  <c:v>0.20591377148980533</c:v>
                </c:pt>
                <c:pt idx="252">
                  <c:v>0.20459525290098807</c:v>
                </c:pt>
                <c:pt idx="253">
                  <c:v>0.2032833846325886</c:v>
                </c:pt>
                <c:pt idx="254">
                  <c:v>0.20197804133507927</c:v>
                </c:pt>
                <c:pt idx="255">
                  <c:v>0.2006790987975243</c:v>
                </c:pt>
                <c:pt idx="256">
                  <c:v>0.1993864338888843</c:v>
                </c:pt>
                <c:pt idx="257">
                  <c:v>0.19809992449948008</c:v>
                </c:pt>
                <c:pt idx="258">
                  <c:v>0.1968194494825366</c:v>
                </c:pt>
                <c:pt idx="259">
                  <c:v>0.195544888595725</c:v>
                </c:pt>
                <c:pt idx="260">
                  <c:v>0.19427612244262057</c:v>
                </c:pt>
                <c:pt idx="261">
                  <c:v>0.19301303241398921</c:v>
                </c:pt>
                <c:pt idx="262">
                  <c:v>0.19175550062881663</c:v>
                </c:pt>
                <c:pt idx="263">
                  <c:v>0.19050340987498685</c:v>
                </c:pt>
                <c:pt idx="264">
                  <c:v>0.18925664354951771</c:v>
                </c:pt>
                <c:pt idx="265">
                  <c:v>0.18801508559825464</c:v>
                </c:pt>
                <c:pt idx="266">
                  <c:v>0.18677862045492158</c:v>
                </c:pt>
                <c:pt idx="267">
                  <c:v>0.18554713297942232</c:v>
                </c:pt>
                <c:pt idx="268">
                  <c:v>0.18432050839528283</c:v>
                </c:pt>
                <c:pt idx="269">
                  <c:v>0.1830986322261165</c:v>
                </c:pt>
                <c:pt idx="270">
                  <c:v>0.18188139023099212</c:v>
                </c:pt>
                <c:pt idx="271">
                  <c:v>0.18066866833857609</c:v>
                </c:pt>
                <c:pt idx="272">
                  <c:v>0.17946035257991191</c:v>
                </c:pt>
                <c:pt idx="273">
                  <c:v>0.17825632901969687</c:v>
                </c:pt>
                <c:pt idx="274">
                  <c:v>0.17705648368590174</c:v>
                </c:pt>
                <c:pt idx="275">
                  <c:v>0.17586070249757563</c:v>
                </c:pt>
                <c:pt idx="276">
                  <c:v>0.17466887119066332</c:v>
                </c:pt>
                <c:pt idx="277">
                  <c:v>0.17348087524165456</c:v>
                </c:pt>
                <c:pt idx="278">
                  <c:v>0.1722965997888728</c:v>
                </c:pt>
                <c:pt idx="279">
                  <c:v>0.17111592955119381</c:v>
                </c:pt>
                <c:pt idx="280">
                  <c:v>0.16993874874397691</c:v>
                </c:pt>
                <c:pt idx="281">
                  <c:v>0.16876494099196815</c:v>
                </c:pt>
                <c:pt idx="282">
                  <c:v>0.16759438923892381</c:v>
                </c:pt>
                <c:pt idx="283">
                  <c:v>0.16642697565367942</c:v>
                </c:pt>
                <c:pt idx="284">
                  <c:v>0.16526258153237189</c:v>
                </c:pt>
                <c:pt idx="285">
                  <c:v>0.16410108719649538</c:v>
                </c:pt>
                <c:pt idx="286">
                  <c:v>0.16294237188645075</c:v>
                </c:pt>
                <c:pt idx="287">
                  <c:v>0.16178631365021789</c:v>
                </c:pt>
                <c:pt idx="288">
                  <c:v>0.16063278922675067</c:v>
                </c:pt>
                <c:pt idx="289">
                  <c:v>0.15948167392366</c:v>
                </c:pt>
                <c:pt idx="290">
                  <c:v>0.15833284148871557</c:v>
                </c:pt>
                <c:pt idx="291">
                  <c:v>0.15718616397465102</c:v>
                </c:pt>
                <c:pt idx="292">
                  <c:v>0.1560415115967195</c:v>
                </c:pt>
                <c:pt idx="293">
                  <c:v>0.15489875258238792</c:v>
                </c:pt>
                <c:pt idx="294">
                  <c:v>0.15375775301250957</c:v>
                </c:pt>
                <c:pt idx="295">
                  <c:v>0.15261837665324976</c:v>
                </c:pt>
                <c:pt idx="296">
                  <c:v>0.1514804847779691</c:v>
                </c:pt>
                <c:pt idx="297">
                  <c:v>0.15034393597819867</c:v>
                </c:pt>
                <c:pt idx="298">
                  <c:v>0.1492085859627483</c:v>
                </c:pt>
                <c:pt idx="299">
                  <c:v>0.14807428734390166</c:v>
                </c:pt>
                <c:pt idx="300">
                  <c:v>0.1469408894095397</c:v>
                </c:pt>
                <c:pt idx="301">
                  <c:v>0.14580823787992081</c:v>
                </c:pt>
                <c:pt idx="302">
                  <c:v>0.14467617464770791</c:v>
                </c:pt>
                <c:pt idx="303">
                  <c:v>0.14354453749968663</c:v>
                </c:pt>
                <c:pt idx="304">
                  <c:v>0.14241315981844913</c:v>
                </c:pt>
                <c:pt idx="305">
                  <c:v>0.14128187026212699</c:v>
                </c:pt>
                <c:pt idx="306">
                  <c:v>0.14015049242004587</c:v>
                </c:pt>
                <c:pt idx="307">
                  <c:v>0.13901884444193024</c:v>
                </c:pt>
                <c:pt idx="308">
                  <c:v>0.13788673863800585</c:v>
                </c:pt>
                <c:pt idx="309">
                  <c:v>0.13675398104705291</c:v>
                </c:pt>
                <c:pt idx="310">
                  <c:v>0.13562037096907986</c:v>
                </c:pt>
                <c:pt idx="311">
                  <c:v>0.13448570045891217</c:v>
                </c:pt>
                <c:pt idx="312">
                  <c:v>0.1333497537765011</c:v>
                </c:pt>
                <c:pt idx="313">
                  <c:v>0.13221230678924226</c:v>
                </c:pt>
                <c:pt idx="314">
                  <c:v>0.1310731263209719</c:v>
                </c:pt>
                <c:pt idx="315">
                  <c:v>0.12993196944161212</c:v>
                </c:pt>
                <c:pt idx="316">
                  <c:v>0.12878858269061552</c:v>
                </c:pt>
                <c:pt idx="317">
                  <c:v>0.12764270122642257</c:v>
                </c:pt>
                <c:pt idx="318">
                  <c:v>0.12649404789304325</c:v>
                </c:pt>
                <c:pt idx="319">
                  <c:v>0.12534233219360558</c:v>
                </c:pt>
                <c:pt idx="320">
                  <c:v>0.12418724915921293</c:v>
                </c:pt>
                <c:pt idx="321">
                  <c:v>0.12302847809970904</c:v>
                </c:pt>
                <c:pt idx="322">
                  <c:v>0.12186568122088563</c:v>
                </c:pt>
                <c:pt idx="323">
                  <c:v>0.12069850209023754</c:v>
                </c:pt>
                <c:pt idx="324">
                  <c:v>0.11952656393048984</c:v>
                </c:pt>
                <c:pt idx="325">
                  <c:v>0.11834946771668857</c:v>
                </c:pt>
                <c:pt idx="326">
                  <c:v>0.11716679004855513</c:v>
                </c:pt>
                <c:pt idx="327">
                  <c:v>0.11597808076488739</c:v>
                </c:pt>
                <c:pt idx="328">
                  <c:v>0.11478286026087163</c:v>
                </c:pt>
                <c:pt idx="329">
                  <c:v>0.11358061646200276</c:v>
                </c:pt>
                <c:pt idx="330">
                  <c:v>0.11237080139959089</c:v>
                </c:pt>
                <c:pt idx="331">
                  <c:v>0.11115282732217094</c:v>
                </c:pt>
                <c:pt idx="332">
                  <c:v>0.10992606226403105</c:v>
                </c:pt>
                <c:pt idx="333">
                  <c:v>0.10868982497586513</c:v>
                </c:pt>
                <c:pt idx="334">
                  <c:v>0.10744337910240233</c:v>
                </c:pt>
                <c:pt idx="335">
                  <c:v>0.1061859264666314</c:v>
                </c:pt>
                <c:pt idx="336">
                  <c:v>0.10491659928842663</c:v>
                </c:pt>
                <c:pt idx="337">
                  <c:v>0.10363445112500262</c:v>
                </c:pt>
                <c:pt idx="338">
                  <c:v>0.10233844626895985</c:v>
                </c:pt>
                <c:pt idx="339">
                  <c:v>0.10102744727303513</c:v>
                </c:pt>
                <c:pt idx="340">
                  <c:v>9.9700200183948512E-2</c:v>
                </c:pt>
                <c:pt idx="341">
                  <c:v>9.835531695381923E-2</c:v>
                </c:pt>
                <c:pt idx="342">
                  <c:v>9.6991254346459763E-2</c:v>
                </c:pt>
                <c:pt idx="343">
                  <c:v>9.5606288453083638E-2</c:v>
                </c:pt>
                <c:pt idx="344">
                  <c:v>9.4198483656734333E-2</c:v>
                </c:pt>
                <c:pt idx="345">
                  <c:v>9.2765654506383327E-2</c:v>
                </c:pt>
                <c:pt idx="346">
                  <c:v>9.1305318434229968E-2</c:v>
                </c:pt>
                <c:pt idx="347">
                  <c:v>8.9814636503343287E-2</c:v>
                </c:pt>
                <c:pt idx="348">
                  <c:v>8.8290338298772211E-2</c:v>
                </c:pt>
                <c:pt idx="349">
                  <c:v>8.6728625501275955E-2</c:v>
                </c:pt>
                <c:pt idx="350">
                  <c:v>8.5125046328892146E-2</c:v>
                </c:pt>
                <c:pt idx="351">
                  <c:v>8.347432943074902E-2</c:v>
                </c:pt>
                <c:pt idx="352">
                  <c:v>8.1770160168100195E-2</c:v>
                </c:pt>
                <c:pt idx="353">
                  <c:v>8.0004873096825552E-2</c:v>
                </c:pt>
                <c:pt idx="354">
                  <c:v>7.8169019253078162E-2</c:v>
                </c:pt>
                <c:pt idx="355">
                  <c:v>7.6250740501961053E-2</c:v>
                </c:pt>
                <c:pt idx="356">
                  <c:v>7.4234835564258916E-2</c:v>
                </c:pt>
                <c:pt idx="357">
                  <c:v>7.2101311615226094E-2</c:v>
                </c:pt>
                <c:pt idx="358">
                  <c:v>6.9823031626078808E-2</c:v>
                </c:pt>
                <c:pt idx="359">
                  <c:v>6.7361666395814493E-2</c:v>
                </c:pt>
                <c:pt idx="360">
                  <c:v>6.4660196815764015E-2</c:v>
                </c:pt>
                <c:pt idx="361">
                  <c:v>6.1627593974977718E-2</c:v>
                </c:pt>
                <c:pt idx="362">
                  <c:v>5.8102872261518647E-2</c:v>
                </c:pt>
                <c:pt idx="363">
                  <c:v>5.3750678275554992E-2</c:v>
                </c:pt>
                <c:pt idx="364">
                  <c:v>4.761193609741457E-2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  <c:pt idx="3997">
                  <c:v>0</c:v>
                </c:pt>
                <c:pt idx="3998">
                  <c:v>0</c:v>
                </c:pt>
                <c:pt idx="3999">
                  <c:v>0</c:v>
                </c:pt>
                <c:pt idx="4000">
                  <c:v>0</c:v>
                </c:pt>
                <c:pt idx="4001">
                  <c:v>0</c:v>
                </c:pt>
                <c:pt idx="4002">
                  <c:v>0</c:v>
                </c:pt>
                <c:pt idx="4003">
                  <c:v>0</c:v>
                </c:pt>
                <c:pt idx="4004">
                  <c:v>0</c:v>
                </c:pt>
                <c:pt idx="4005">
                  <c:v>0</c:v>
                </c:pt>
                <c:pt idx="4006">
                  <c:v>0</c:v>
                </c:pt>
                <c:pt idx="4007">
                  <c:v>0</c:v>
                </c:pt>
                <c:pt idx="4008">
                  <c:v>0</c:v>
                </c:pt>
                <c:pt idx="4009">
                  <c:v>0</c:v>
                </c:pt>
                <c:pt idx="4010">
                  <c:v>0</c:v>
                </c:pt>
                <c:pt idx="4011">
                  <c:v>0</c:v>
                </c:pt>
                <c:pt idx="4012">
                  <c:v>0</c:v>
                </c:pt>
                <c:pt idx="4013">
                  <c:v>0</c:v>
                </c:pt>
                <c:pt idx="4014">
                  <c:v>0</c:v>
                </c:pt>
                <c:pt idx="4015">
                  <c:v>0</c:v>
                </c:pt>
                <c:pt idx="4016">
                  <c:v>0</c:v>
                </c:pt>
                <c:pt idx="4017">
                  <c:v>0</c:v>
                </c:pt>
                <c:pt idx="4018">
                  <c:v>0</c:v>
                </c:pt>
                <c:pt idx="4019">
                  <c:v>0</c:v>
                </c:pt>
                <c:pt idx="4020">
                  <c:v>0</c:v>
                </c:pt>
                <c:pt idx="4021">
                  <c:v>0</c:v>
                </c:pt>
                <c:pt idx="4022">
                  <c:v>0</c:v>
                </c:pt>
                <c:pt idx="4023">
                  <c:v>0</c:v>
                </c:pt>
                <c:pt idx="4024">
                  <c:v>0</c:v>
                </c:pt>
                <c:pt idx="4025">
                  <c:v>0</c:v>
                </c:pt>
                <c:pt idx="4026">
                  <c:v>0</c:v>
                </c:pt>
                <c:pt idx="4027">
                  <c:v>0</c:v>
                </c:pt>
                <c:pt idx="4028">
                  <c:v>0</c:v>
                </c:pt>
                <c:pt idx="4029">
                  <c:v>0</c:v>
                </c:pt>
                <c:pt idx="4030">
                  <c:v>0</c:v>
                </c:pt>
                <c:pt idx="4031">
                  <c:v>0</c:v>
                </c:pt>
                <c:pt idx="4032">
                  <c:v>0</c:v>
                </c:pt>
                <c:pt idx="4033">
                  <c:v>0</c:v>
                </c:pt>
                <c:pt idx="4034">
                  <c:v>0</c:v>
                </c:pt>
                <c:pt idx="4035">
                  <c:v>0</c:v>
                </c:pt>
                <c:pt idx="4036">
                  <c:v>0</c:v>
                </c:pt>
                <c:pt idx="4037">
                  <c:v>0</c:v>
                </c:pt>
                <c:pt idx="4038">
                  <c:v>0</c:v>
                </c:pt>
                <c:pt idx="4039">
                  <c:v>0</c:v>
                </c:pt>
                <c:pt idx="4040">
                  <c:v>0</c:v>
                </c:pt>
                <c:pt idx="4041">
                  <c:v>0</c:v>
                </c:pt>
                <c:pt idx="4042">
                  <c:v>0</c:v>
                </c:pt>
                <c:pt idx="4043">
                  <c:v>0</c:v>
                </c:pt>
                <c:pt idx="4044">
                  <c:v>0</c:v>
                </c:pt>
                <c:pt idx="4045">
                  <c:v>0</c:v>
                </c:pt>
                <c:pt idx="4046">
                  <c:v>0</c:v>
                </c:pt>
                <c:pt idx="4047">
                  <c:v>0</c:v>
                </c:pt>
                <c:pt idx="4048">
                  <c:v>0</c:v>
                </c:pt>
                <c:pt idx="4049">
                  <c:v>0</c:v>
                </c:pt>
                <c:pt idx="4050">
                  <c:v>0</c:v>
                </c:pt>
                <c:pt idx="4051">
                  <c:v>0</c:v>
                </c:pt>
                <c:pt idx="4052">
                  <c:v>0</c:v>
                </c:pt>
                <c:pt idx="4053">
                  <c:v>0</c:v>
                </c:pt>
                <c:pt idx="4054">
                  <c:v>0</c:v>
                </c:pt>
                <c:pt idx="4055">
                  <c:v>0</c:v>
                </c:pt>
                <c:pt idx="4056">
                  <c:v>0</c:v>
                </c:pt>
                <c:pt idx="4057">
                  <c:v>0</c:v>
                </c:pt>
                <c:pt idx="4058">
                  <c:v>0</c:v>
                </c:pt>
                <c:pt idx="4059">
                  <c:v>0</c:v>
                </c:pt>
                <c:pt idx="4060">
                  <c:v>0</c:v>
                </c:pt>
                <c:pt idx="4061">
                  <c:v>0</c:v>
                </c:pt>
                <c:pt idx="4062">
                  <c:v>0</c:v>
                </c:pt>
                <c:pt idx="4063">
                  <c:v>0</c:v>
                </c:pt>
                <c:pt idx="4064">
                  <c:v>0</c:v>
                </c:pt>
                <c:pt idx="4065">
                  <c:v>0</c:v>
                </c:pt>
                <c:pt idx="4066">
                  <c:v>0</c:v>
                </c:pt>
                <c:pt idx="4067">
                  <c:v>0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0</c:v>
                </c:pt>
                <c:pt idx="4073">
                  <c:v>0</c:v>
                </c:pt>
                <c:pt idx="4074">
                  <c:v>0</c:v>
                </c:pt>
                <c:pt idx="4075">
                  <c:v>0</c:v>
                </c:pt>
                <c:pt idx="4076">
                  <c:v>0</c:v>
                </c:pt>
                <c:pt idx="4077">
                  <c:v>0</c:v>
                </c:pt>
                <c:pt idx="4078">
                  <c:v>0</c:v>
                </c:pt>
                <c:pt idx="4079">
                  <c:v>0</c:v>
                </c:pt>
                <c:pt idx="4080">
                  <c:v>0</c:v>
                </c:pt>
                <c:pt idx="4081">
                  <c:v>0</c:v>
                </c:pt>
                <c:pt idx="4082">
                  <c:v>0</c:v>
                </c:pt>
                <c:pt idx="4083">
                  <c:v>0</c:v>
                </c:pt>
                <c:pt idx="4084">
                  <c:v>0</c:v>
                </c:pt>
                <c:pt idx="4085">
                  <c:v>0</c:v>
                </c:pt>
                <c:pt idx="4086">
                  <c:v>0</c:v>
                </c:pt>
                <c:pt idx="4087">
                  <c:v>0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0</c:v>
                </c:pt>
                <c:pt idx="4092">
                  <c:v>0</c:v>
                </c:pt>
                <c:pt idx="4093">
                  <c:v>0</c:v>
                </c:pt>
                <c:pt idx="4094">
                  <c:v>0</c:v>
                </c:pt>
                <c:pt idx="4095">
                  <c:v>0</c:v>
                </c:pt>
                <c:pt idx="4096">
                  <c:v>0</c:v>
                </c:pt>
                <c:pt idx="4097">
                  <c:v>0</c:v>
                </c:pt>
                <c:pt idx="4098">
                  <c:v>0</c:v>
                </c:pt>
                <c:pt idx="4099">
                  <c:v>0</c:v>
                </c:pt>
                <c:pt idx="4100">
                  <c:v>0</c:v>
                </c:pt>
                <c:pt idx="4101">
                  <c:v>0</c:v>
                </c:pt>
                <c:pt idx="4102">
                  <c:v>0</c:v>
                </c:pt>
                <c:pt idx="4103">
                  <c:v>0</c:v>
                </c:pt>
                <c:pt idx="4104">
                  <c:v>0</c:v>
                </c:pt>
                <c:pt idx="4105">
                  <c:v>0</c:v>
                </c:pt>
                <c:pt idx="4106">
                  <c:v>0</c:v>
                </c:pt>
                <c:pt idx="4107">
                  <c:v>0</c:v>
                </c:pt>
                <c:pt idx="4108">
                  <c:v>0</c:v>
                </c:pt>
                <c:pt idx="4109">
                  <c:v>0</c:v>
                </c:pt>
                <c:pt idx="4110">
                  <c:v>0</c:v>
                </c:pt>
                <c:pt idx="4111">
                  <c:v>0</c:v>
                </c:pt>
                <c:pt idx="4112">
                  <c:v>0</c:v>
                </c:pt>
                <c:pt idx="4113">
                  <c:v>0</c:v>
                </c:pt>
                <c:pt idx="4114">
                  <c:v>0</c:v>
                </c:pt>
                <c:pt idx="4115">
                  <c:v>0</c:v>
                </c:pt>
                <c:pt idx="4116">
                  <c:v>0</c:v>
                </c:pt>
                <c:pt idx="4117">
                  <c:v>0</c:v>
                </c:pt>
                <c:pt idx="4118">
                  <c:v>0</c:v>
                </c:pt>
                <c:pt idx="4119">
                  <c:v>0</c:v>
                </c:pt>
                <c:pt idx="4120">
                  <c:v>0</c:v>
                </c:pt>
                <c:pt idx="4121">
                  <c:v>0</c:v>
                </c:pt>
                <c:pt idx="4122">
                  <c:v>0</c:v>
                </c:pt>
                <c:pt idx="4123">
                  <c:v>0</c:v>
                </c:pt>
                <c:pt idx="4124">
                  <c:v>0</c:v>
                </c:pt>
                <c:pt idx="4125">
                  <c:v>0</c:v>
                </c:pt>
                <c:pt idx="4126">
                  <c:v>0</c:v>
                </c:pt>
                <c:pt idx="4127">
                  <c:v>0</c:v>
                </c:pt>
                <c:pt idx="4128">
                  <c:v>0</c:v>
                </c:pt>
                <c:pt idx="4129">
                  <c:v>0</c:v>
                </c:pt>
                <c:pt idx="4130">
                  <c:v>0</c:v>
                </c:pt>
                <c:pt idx="4131">
                  <c:v>0</c:v>
                </c:pt>
                <c:pt idx="4132">
                  <c:v>0</c:v>
                </c:pt>
                <c:pt idx="4133">
                  <c:v>0</c:v>
                </c:pt>
                <c:pt idx="4134">
                  <c:v>0</c:v>
                </c:pt>
                <c:pt idx="4135">
                  <c:v>0</c:v>
                </c:pt>
                <c:pt idx="4136">
                  <c:v>0</c:v>
                </c:pt>
                <c:pt idx="4137">
                  <c:v>0</c:v>
                </c:pt>
                <c:pt idx="4138">
                  <c:v>0</c:v>
                </c:pt>
                <c:pt idx="4139">
                  <c:v>0</c:v>
                </c:pt>
                <c:pt idx="4140">
                  <c:v>0</c:v>
                </c:pt>
                <c:pt idx="4141">
                  <c:v>0</c:v>
                </c:pt>
                <c:pt idx="4142">
                  <c:v>0</c:v>
                </c:pt>
                <c:pt idx="4143">
                  <c:v>0</c:v>
                </c:pt>
                <c:pt idx="4144">
                  <c:v>0</c:v>
                </c:pt>
                <c:pt idx="4145">
                  <c:v>0</c:v>
                </c:pt>
                <c:pt idx="4146">
                  <c:v>0</c:v>
                </c:pt>
                <c:pt idx="4147">
                  <c:v>0</c:v>
                </c:pt>
                <c:pt idx="4148">
                  <c:v>0</c:v>
                </c:pt>
                <c:pt idx="4149">
                  <c:v>0</c:v>
                </c:pt>
                <c:pt idx="4150">
                  <c:v>0</c:v>
                </c:pt>
                <c:pt idx="4151">
                  <c:v>0</c:v>
                </c:pt>
                <c:pt idx="4152">
                  <c:v>0</c:v>
                </c:pt>
                <c:pt idx="4153">
                  <c:v>0</c:v>
                </c:pt>
                <c:pt idx="4154">
                  <c:v>0</c:v>
                </c:pt>
                <c:pt idx="4155">
                  <c:v>0</c:v>
                </c:pt>
                <c:pt idx="4156">
                  <c:v>0</c:v>
                </c:pt>
                <c:pt idx="4157">
                  <c:v>0</c:v>
                </c:pt>
                <c:pt idx="4158">
                  <c:v>0</c:v>
                </c:pt>
                <c:pt idx="4159">
                  <c:v>0</c:v>
                </c:pt>
                <c:pt idx="4160">
                  <c:v>0</c:v>
                </c:pt>
                <c:pt idx="4161">
                  <c:v>0</c:v>
                </c:pt>
                <c:pt idx="4162">
                  <c:v>0</c:v>
                </c:pt>
                <c:pt idx="4163">
                  <c:v>0</c:v>
                </c:pt>
                <c:pt idx="4164">
                  <c:v>0</c:v>
                </c:pt>
                <c:pt idx="4165">
                  <c:v>0</c:v>
                </c:pt>
                <c:pt idx="4166">
                  <c:v>0</c:v>
                </c:pt>
                <c:pt idx="4167">
                  <c:v>0</c:v>
                </c:pt>
                <c:pt idx="4168">
                  <c:v>0</c:v>
                </c:pt>
                <c:pt idx="4169">
                  <c:v>0</c:v>
                </c:pt>
                <c:pt idx="4170">
                  <c:v>0</c:v>
                </c:pt>
                <c:pt idx="4171">
                  <c:v>0</c:v>
                </c:pt>
                <c:pt idx="4172">
                  <c:v>0</c:v>
                </c:pt>
                <c:pt idx="4173">
                  <c:v>0</c:v>
                </c:pt>
                <c:pt idx="4174">
                  <c:v>0</c:v>
                </c:pt>
                <c:pt idx="4175">
                  <c:v>0</c:v>
                </c:pt>
                <c:pt idx="4176">
                  <c:v>0</c:v>
                </c:pt>
                <c:pt idx="4177">
                  <c:v>0</c:v>
                </c:pt>
                <c:pt idx="4178">
                  <c:v>0</c:v>
                </c:pt>
                <c:pt idx="4179">
                  <c:v>0</c:v>
                </c:pt>
                <c:pt idx="4180">
                  <c:v>0</c:v>
                </c:pt>
                <c:pt idx="4181">
                  <c:v>0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0</c:v>
                </c:pt>
                <c:pt idx="4186">
                  <c:v>0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1">
                  <c:v>0</c:v>
                </c:pt>
                <c:pt idx="4192">
                  <c:v>0</c:v>
                </c:pt>
                <c:pt idx="4193">
                  <c:v>0</c:v>
                </c:pt>
                <c:pt idx="4194">
                  <c:v>0</c:v>
                </c:pt>
                <c:pt idx="4195">
                  <c:v>0</c:v>
                </c:pt>
                <c:pt idx="4196">
                  <c:v>0</c:v>
                </c:pt>
                <c:pt idx="4197">
                  <c:v>0</c:v>
                </c:pt>
                <c:pt idx="4198">
                  <c:v>0</c:v>
                </c:pt>
                <c:pt idx="4199">
                  <c:v>0</c:v>
                </c:pt>
                <c:pt idx="4200">
                  <c:v>0</c:v>
                </c:pt>
                <c:pt idx="4201">
                  <c:v>0</c:v>
                </c:pt>
                <c:pt idx="4202">
                  <c:v>0</c:v>
                </c:pt>
                <c:pt idx="4203">
                  <c:v>0</c:v>
                </c:pt>
                <c:pt idx="4204">
                  <c:v>0</c:v>
                </c:pt>
                <c:pt idx="4205">
                  <c:v>0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0">
                  <c:v>0</c:v>
                </c:pt>
                <c:pt idx="4211">
                  <c:v>0</c:v>
                </c:pt>
                <c:pt idx="4212">
                  <c:v>0</c:v>
                </c:pt>
                <c:pt idx="4213">
                  <c:v>0</c:v>
                </c:pt>
                <c:pt idx="4214">
                  <c:v>0</c:v>
                </c:pt>
                <c:pt idx="4215">
                  <c:v>0</c:v>
                </c:pt>
                <c:pt idx="4216">
                  <c:v>0</c:v>
                </c:pt>
                <c:pt idx="4217">
                  <c:v>0</c:v>
                </c:pt>
                <c:pt idx="4218">
                  <c:v>0</c:v>
                </c:pt>
                <c:pt idx="4219">
                  <c:v>0</c:v>
                </c:pt>
                <c:pt idx="4220">
                  <c:v>0</c:v>
                </c:pt>
                <c:pt idx="4221">
                  <c:v>0</c:v>
                </c:pt>
                <c:pt idx="4222">
                  <c:v>0</c:v>
                </c:pt>
                <c:pt idx="4223">
                  <c:v>0</c:v>
                </c:pt>
                <c:pt idx="4224">
                  <c:v>0</c:v>
                </c:pt>
                <c:pt idx="4225">
                  <c:v>0</c:v>
                </c:pt>
                <c:pt idx="4226">
                  <c:v>0</c:v>
                </c:pt>
                <c:pt idx="4227">
                  <c:v>0</c:v>
                </c:pt>
                <c:pt idx="4228">
                  <c:v>0</c:v>
                </c:pt>
                <c:pt idx="4229">
                  <c:v>0</c:v>
                </c:pt>
                <c:pt idx="4230">
                  <c:v>0</c:v>
                </c:pt>
                <c:pt idx="4231">
                  <c:v>0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0</c:v>
                </c:pt>
                <c:pt idx="4237">
                  <c:v>0</c:v>
                </c:pt>
                <c:pt idx="4238">
                  <c:v>0</c:v>
                </c:pt>
                <c:pt idx="4239">
                  <c:v>0</c:v>
                </c:pt>
                <c:pt idx="4240">
                  <c:v>0</c:v>
                </c:pt>
                <c:pt idx="4241">
                  <c:v>0</c:v>
                </c:pt>
                <c:pt idx="4242">
                  <c:v>0</c:v>
                </c:pt>
                <c:pt idx="4243">
                  <c:v>0</c:v>
                </c:pt>
                <c:pt idx="4244">
                  <c:v>0</c:v>
                </c:pt>
                <c:pt idx="4245">
                  <c:v>0</c:v>
                </c:pt>
                <c:pt idx="4246">
                  <c:v>0</c:v>
                </c:pt>
                <c:pt idx="4247">
                  <c:v>0</c:v>
                </c:pt>
                <c:pt idx="4248">
                  <c:v>0</c:v>
                </c:pt>
                <c:pt idx="4249">
                  <c:v>0</c:v>
                </c:pt>
                <c:pt idx="4250">
                  <c:v>0</c:v>
                </c:pt>
                <c:pt idx="4251">
                  <c:v>0</c:v>
                </c:pt>
                <c:pt idx="4252">
                  <c:v>0</c:v>
                </c:pt>
                <c:pt idx="4253">
                  <c:v>0</c:v>
                </c:pt>
                <c:pt idx="4254">
                  <c:v>0</c:v>
                </c:pt>
                <c:pt idx="4255">
                  <c:v>0</c:v>
                </c:pt>
                <c:pt idx="4256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0</c:v>
                </c:pt>
                <c:pt idx="4262">
                  <c:v>0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6">
                  <c:v>0</c:v>
                </c:pt>
                <c:pt idx="4267">
                  <c:v>0</c:v>
                </c:pt>
                <c:pt idx="4268">
                  <c:v>0</c:v>
                </c:pt>
                <c:pt idx="4269">
                  <c:v>0</c:v>
                </c:pt>
                <c:pt idx="4270">
                  <c:v>0</c:v>
                </c:pt>
                <c:pt idx="4271">
                  <c:v>0</c:v>
                </c:pt>
                <c:pt idx="4272">
                  <c:v>0</c:v>
                </c:pt>
                <c:pt idx="4273">
                  <c:v>0</c:v>
                </c:pt>
                <c:pt idx="4274">
                  <c:v>0</c:v>
                </c:pt>
                <c:pt idx="4275">
                  <c:v>0</c:v>
                </c:pt>
                <c:pt idx="4276">
                  <c:v>0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0</c:v>
                </c:pt>
                <c:pt idx="4281">
                  <c:v>0</c:v>
                </c:pt>
                <c:pt idx="4282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0</c:v>
                </c:pt>
                <c:pt idx="4292">
                  <c:v>0</c:v>
                </c:pt>
                <c:pt idx="4293">
                  <c:v>0</c:v>
                </c:pt>
                <c:pt idx="4294">
                  <c:v>0</c:v>
                </c:pt>
                <c:pt idx="4295">
                  <c:v>0</c:v>
                </c:pt>
                <c:pt idx="4296">
                  <c:v>0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0</c:v>
                </c:pt>
                <c:pt idx="4302">
                  <c:v>0</c:v>
                </c:pt>
                <c:pt idx="4303">
                  <c:v>0</c:v>
                </c:pt>
                <c:pt idx="4304">
                  <c:v>0</c:v>
                </c:pt>
                <c:pt idx="4305">
                  <c:v>0</c:v>
                </c:pt>
                <c:pt idx="4306">
                  <c:v>0</c:v>
                </c:pt>
                <c:pt idx="4307">
                  <c:v>0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0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0</c:v>
                </c:pt>
                <c:pt idx="4325">
                  <c:v>0</c:v>
                </c:pt>
                <c:pt idx="4326">
                  <c:v>0</c:v>
                </c:pt>
                <c:pt idx="4327">
                  <c:v>0</c:v>
                </c:pt>
                <c:pt idx="4328">
                  <c:v>0</c:v>
                </c:pt>
                <c:pt idx="4329">
                  <c:v>0</c:v>
                </c:pt>
                <c:pt idx="4330">
                  <c:v>0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4">
                  <c:v>0</c:v>
                </c:pt>
                <c:pt idx="4335">
                  <c:v>0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0</c:v>
                </c:pt>
                <c:pt idx="4340">
                  <c:v>0</c:v>
                </c:pt>
                <c:pt idx="4341">
                  <c:v>0</c:v>
                </c:pt>
                <c:pt idx="4342">
                  <c:v>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0</c:v>
                </c:pt>
                <c:pt idx="4347">
                  <c:v>0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0</c:v>
                </c:pt>
                <c:pt idx="4368">
                  <c:v>0</c:v>
                </c:pt>
                <c:pt idx="4369">
                  <c:v>0</c:v>
                </c:pt>
                <c:pt idx="4370">
                  <c:v>0</c:v>
                </c:pt>
                <c:pt idx="4371">
                  <c:v>0</c:v>
                </c:pt>
                <c:pt idx="4372">
                  <c:v>0</c:v>
                </c:pt>
                <c:pt idx="4373">
                  <c:v>0</c:v>
                </c:pt>
                <c:pt idx="4374">
                  <c:v>0</c:v>
                </c:pt>
                <c:pt idx="4375">
                  <c:v>0</c:v>
                </c:pt>
                <c:pt idx="4376">
                  <c:v>0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0</c:v>
                </c:pt>
                <c:pt idx="4381">
                  <c:v>0</c:v>
                </c:pt>
                <c:pt idx="4382">
                  <c:v>0</c:v>
                </c:pt>
                <c:pt idx="4383">
                  <c:v>0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0</c:v>
                </c:pt>
                <c:pt idx="4391">
                  <c:v>0</c:v>
                </c:pt>
                <c:pt idx="4392">
                  <c:v>0</c:v>
                </c:pt>
                <c:pt idx="4393">
                  <c:v>0</c:v>
                </c:pt>
                <c:pt idx="4394">
                  <c:v>0</c:v>
                </c:pt>
                <c:pt idx="4395">
                  <c:v>0</c:v>
                </c:pt>
                <c:pt idx="4396">
                  <c:v>0</c:v>
                </c:pt>
                <c:pt idx="4397">
                  <c:v>0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0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0</c:v>
                </c:pt>
                <c:pt idx="4408">
                  <c:v>0</c:v>
                </c:pt>
                <c:pt idx="4409">
                  <c:v>0</c:v>
                </c:pt>
                <c:pt idx="4410">
                  <c:v>0</c:v>
                </c:pt>
                <c:pt idx="4411">
                  <c:v>0</c:v>
                </c:pt>
                <c:pt idx="4412">
                  <c:v>0</c:v>
                </c:pt>
                <c:pt idx="4413">
                  <c:v>0</c:v>
                </c:pt>
                <c:pt idx="4414">
                  <c:v>0</c:v>
                </c:pt>
                <c:pt idx="4415">
                  <c:v>0</c:v>
                </c:pt>
                <c:pt idx="4416">
                  <c:v>0</c:v>
                </c:pt>
                <c:pt idx="4417">
                  <c:v>0</c:v>
                </c:pt>
                <c:pt idx="4418">
                  <c:v>0</c:v>
                </c:pt>
                <c:pt idx="4419">
                  <c:v>0</c:v>
                </c:pt>
                <c:pt idx="4420">
                  <c:v>0</c:v>
                </c:pt>
                <c:pt idx="4421">
                  <c:v>0</c:v>
                </c:pt>
                <c:pt idx="4422">
                  <c:v>0</c:v>
                </c:pt>
                <c:pt idx="4423">
                  <c:v>0</c:v>
                </c:pt>
                <c:pt idx="4424">
                  <c:v>0</c:v>
                </c:pt>
                <c:pt idx="4425">
                  <c:v>0</c:v>
                </c:pt>
                <c:pt idx="4426">
                  <c:v>0</c:v>
                </c:pt>
                <c:pt idx="4427">
                  <c:v>0</c:v>
                </c:pt>
                <c:pt idx="4428">
                  <c:v>0</c:v>
                </c:pt>
                <c:pt idx="4429">
                  <c:v>0</c:v>
                </c:pt>
                <c:pt idx="4430">
                  <c:v>0</c:v>
                </c:pt>
                <c:pt idx="4431">
                  <c:v>0</c:v>
                </c:pt>
                <c:pt idx="4432">
                  <c:v>0</c:v>
                </c:pt>
                <c:pt idx="4433">
                  <c:v>0</c:v>
                </c:pt>
                <c:pt idx="4434">
                  <c:v>0</c:v>
                </c:pt>
                <c:pt idx="4435">
                  <c:v>0</c:v>
                </c:pt>
                <c:pt idx="4436">
                  <c:v>0</c:v>
                </c:pt>
                <c:pt idx="4437">
                  <c:v>0</c:v>
                </c:pt>
                <c:pt idx="4438">
                  <c:v>0</c:v>
                </c:pt>
                <c:pt idx="4439">
                  <c:v>0</c:v>
                </c:pt>
                <c:pt idx="4440">
                  <c:v>0</c:v>
                </c:pt>
                <c:pt idx="4441">
                  <c:v>0</c:v>
                </c:pt>
                <c:pt idx="4442">
                  <c:v>0</c:v>
                </c:pt>
                <c:pt idx="4443">
                  <c:v>0</c:v>
                </c:pt>
                <c:pt idx="4444">
                  <c:v>0</c:v>
                </c:pt>
                <c:pt idx="4445">
                  <c:v>0</c:v>
                </c:pt>
                <c:pt idx="4446">
                  <c:v>0</c:v>
                </c:pt>
                <c:pt idx="4447">
                  <c:v>0</c:v>
                </c:pt>
                <c:pt idx="4448">
                  <c:v>0</c:v>
                </c:pt>
                <c:pt idx="4449">
                  <c:v>0</c:v>
                </c:pt>
                <c:pt idx="4450">
                  <c:v>0</c:v>
                </c:pt>
                <c:pt idx="4451">
                  <c:v>0</c:v>
                </c:pt>
                <c:pt idx="4452">
                  <c:v>0</c:v>
                </c:pt>
                <c:pt idx="4453">
                  <c:v>0</c:v>
                </c:pt>
                <c:pt idx="4454">
                  <c:v>0</c:v>
                </c:pt>
                <c:pt idx="4455">
                  <c:v>0</c:v>
                </c:pt>
                <c:pt idx="4456">
                  <c:v>0</c:v>
                </c:pt>
                <c:pt idx="4457">
                  <c:v>0</c:v>
                </c:pt>
                <c:pt idx="4458">
                  <c:v>0</c:v>
                </c:pt>
                <c:pt idx="4459">
                  <c:v>0</c:v>
                </c:pt>
                <c:pt idx="4460">
                  <c:v>0</c:v>
                </c:pt>
                <c:pt idx="4461">
                  <c:v>0</c:v>
                </c:pt>
                <c:pt idx="4462">
                  <c:v>0</c:v>
                </c:pt>
                <c:pt idx="4463">
                  <c:v>0</c:v>
                </c:pt>
                <c:pt idx="4464">
                  <c:v>0</c:v>
                </c:pt>
                <c:pt idx="4465">
                  <c:v>0</c:v>
                </c:pt>
                <c:pt idx="4466">
                  <c:v>0</c:v>
                </c:pt>
                <c:pt idx="4467">
                  <c:v>0</c:v>
                </c:pt>
                <c:pt idx="4468">
                  <c:v>0</c:v>
                </c:pt>
                <c:pt idx="4469">
                  <c:v>0</c:v>
                </c:pt>
                <c:pt idx="4470">
                  <c:v>0</c:v>
                </c:pt>
                <c:pt idx="4471">
                  <c:v>0</c:v>
                </c:pt>
                <c:pt idx="4472">
                  <c:v>0</c:v>
                </c:pt>
                <c:pt idx="4473">
                  <c:v>0</c:v>
                </c:pt>
                <c:pt idx="4474">
                  <c:v>0</c:v>
                </c:pt>
                <c:pt idx="4475">
                  <c:v>0</c:v>
                </c:pt>
                <c:pt idx="4476">
                  <c:v>0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0</c:v>
                </c:pt>
                <c:pt idx="4482">
                  <c:v>0</c:v>
                </c:pt>
                <c:pt idx="4483">
                  <c:v>0</c:v>
                </c:pt>
                <c:pt idx="4484">
                  <c:v>0</c:v>
                </c:pt>
                <c:pt idx="4485">
                  <c:v>0</c:v>
                </c:pt>
                <c:pt idx="4486">
                  <c:v>0</c:v>
                </c:pt>
                <c:pt idx="4487">
                  <c:v>0</c:v>
                </c:pt>
                <c:pt idx="4488">
                  <c:v>0</c:v>
                </c:pt>
                <c:pt idx="4489">
                  <c:v>0</c:v>
                </c:pt>
                <c:pt idx="4490">
                  <c:v>0</c:v>
                </c:pt>
                <c:pt idx="4491">
                  <c:v>0</c:v>
                </c:pt>
                <c:pt idx="4492">
                  <c:v>0</c:v>
                </c:pt>
                <c:pt idx="4493">
                  <c:v>0</c:v>
                </c:pt>
                <c:pt idx="4494">
                  <c:v>0</c:v>
                </c:pt>
                <c:pt idx="4495">
                  <c:v>0</c:v>
                </c:pt>
                <c:pt idx="4496">
                  <c:v>0</c:v>
                </c:pt>
                <c:pt idx="4497">
                  <c:v>0</c:v>
                </c:pt>
                <c:pt idx="4498">
                  <c:v>0</c:v>
                </c:pt>
                <c:pt idx="4499">
                  <c:v>0</c:v>
                </c:pt>
                <c:pt idx="4500">
                  <c:v>0</c:v>
                </c:pt>
                <c:pt idx="4501">
                  <c:v>0</c:v>
                </c:pt>
                <c:pt idx="4502">
                  <c:v>0</c:v>
                </c:pt>
                <c:pt idx="4503">
                  <c:v>0</c:v>
                </c:pt>
                <c:pt idx="4504">
                  <c:v>0</c:v>
                </c:pt>
                <c:pt idx="4505">
                  <c:v>0</c:v>
                </c:pt>
                <c:pt idx="4506">
                  <c:v>0</c:v>
                </c:pt>
                <c:pt idx="4507">
                  <c:v>0</c:v>
                </c:pt>
                <c:pt idx="4508">
                  <c:v>0</c:v>
                </c:pt>
                <c:pt idx="4509">
                  <c:v>0</c:v>
                </c:pt>
                <c:pt idx="4510">
                  <c:v>0</c:v>
                </c:pt>
                <c:pt idx="4511">
                  <c:v>0</c:v>
                </c:pt>
                <c:pt idx="4512">
                  <c:v>0</c:v>
                </c:pt>
                <c:pt idx="4513">
                  <c:v>0</c:v>
                </c:pt>
                <c:pt idx="4514">
                  <c:v>0</c:v>
                </c:pt>
                <c:pt idx="4515">
                  <c:v>0</c:v>
                </c:pt>
                <c:pt idx="4516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0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0</c:v>
                </c:pt>
                <c:pt idx="4524">
                  <c:v>0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0</c:v>
                </c:pt>
                <c:pt idx="4534">
                  <c:v>0</c:v>
                </c:pt>
                <c:pt idx="4535">
                  <c:v>0</c:v>
                </c:pt>
                <c:pt idx="4536">
                  <c:v>0</c:v>
                </c:pt>
                <c:pt idx="4537">
                  <c:v>0</c:v>
                </c:pt>
                <c:pt idx="4538">
                  <c:v>0</c:v>
                </c:pt>
                <c:pt idx="4539">
                  <c:v>0</c:v>
                </c:pt>
                <c:pt idx="4540">
                  <c:v>0</c:v>
                </c:pt>
                <c:pt idx="4541">
                  <c:v>0</c:v>
                </c:pt>
                <c:pt idx="4542">
                  <c:v>0</c:v>
                </c:pt>
                <c:pt idx="4543">
                  <c:v>0</c:v>
                </c:pt>
                <c:pt idx="4544">
                  <c:v>0</c:v>
                </c:pt>
                <c:pt idx="4545">
                  <c:v>0</c:v>
                </c:pt>
                <c:pt idx="4546">
                  <c:v>0</c:v>
                </c:pt>
                <c:pt idx="4547">
                  <c:v>0</c:v>
                </c:pt>
                <c:pt idx="4548">
                  <c:v>0</c:v>
                </c:pt>
                <c:pt idx="4549">
                  <c:v>0</c:v>
                </c:pt>
                <c:pt idx="4550">
                  <c:v>0</c:v>
                </c:pt>
                <c:pt idx="4551">
                  <c:v>0</c:v>
                </c:pt>
                <c:pt idx="4552">
                  <c:v>0</c:v>
                </c:pt>
                <c:pt idx="4553">
                  <c:v>0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0</c:v>
                </c:pt>
                <c:pt idx="4561">
                  <c:v>0</c:v>
                </c:pt>
                <c:pt idx="4562">
                  <c:v>0</c:v>
                </c:pt>
                <c:pt idx="4563">
                  <c:v>0</c:v>
                </c:pt>
                <c:pt idx="4564">
                  <c:v>0</c:v>
                </c:pt>
                <c:pt idx="4565">
                  <c:v>0</c:v>
                </c:pt>
                <c:pt idx="4566">
                  <c:v>0</c:v>
                </c:pt>
                <c:pt idx="4567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0</c:v>
                </c:pt>
                <c:pt idx="4578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0</c:v>
                </c:pt>
                <c:pt idx="4582">
                  <c:v>0</c:v>
                </c:pt>
                <c:pt idx="4583">
                  <c:v>0</c:v>
                </c:pt>
                <c:pt idx="4584">
                  <c:v>0</c:v>
                </c:pt>
                <c:pt idx="4585">
                  <c:v>0</c:v>
                </c:pt>
                <c:pt idx="4586">
                  <c:v>0</c:v>
                </c:pt>
                <c:pt idx="4587">
                  <c:v>0</c:v>
                </c:pt>
                <c:pt idx="4588">
                  <c:v>0</c:v>
                </c:pt>
                <c:pt idx="4589">
                  <c:v>0</c:v>
                </c:pt>
                <c:pt idx="4590">
                  <c:v>0</c:v>
                </c:pt>
                <c:pt idx="4591">
                  <c:v>0</c:v>
                </c:pt>
                <c:pt idx="4592">
                  <c:v>0</c:v>
                </c:pt>
                <c:pt idx="4593">
                  <c:v>0</c:v>
                </c:pt>
                <c:pt idx="4594">
                  <c:v>0</c:v>
                </c:pt>
                <c:pt idx="4595">
                  <c:v>0</c:v>
                </c:pt>
                <c:pt idx="4596">
                  <c:v>0</c:v>
                </c:pt>
                <c:pt idx="4597">
                  <c:v>0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3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0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6">
                  <c:v>0</c:v>
                </c:pt>
                <c:pt idx="4617">
                  <c:v>0</c:v>
                </c:pt>
                <c:pt idx="4618">
                  <c:v>0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0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4">
                  <c:v>0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0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0</c:v>
                </c:pt>
                <c:pt idx="4663">
                  <c:v>0</c:v>
                </c:pt>
                <c:pt idx="4664">
                  <c:v>0</c:v>
                </c:pt>
                <c:pt idx="4665">
                  <c:v>0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0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0</c:v>
                </c:pt>
                <c:pt idx="4699">
                  <c:v>0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0</c:v>
                </c:pt>
                <c:pt idx="4705">
                  <c:v>0</c:v>
                </c:pt>
                <c:pt idx="4706">
                  <c:v>0</c:v>
                </c:pt>
                <c:pt idx="4707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0</c:v>
                </c:pt>
                <c:pt idx="4726">
                  <c:v>0</c:v>
                </c:pt>
                <c:pt idx="4727">
                  <c:v>0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  <c:pt idx="4747">
                  <c:v>0</c:v>
                </c:pt>
                <c:pt idx="4748">
                  <c:v>0</c:v>
                </c:pt>
                <c:pt idx="4749">
                  <c:v>0</c:v>
                </c:pt>
                <c:pt idx="4750">
                  <c:v>0</c:v>
                </c:pt>
                <c:pt idx="4751">
                  <c:v>0</c:v>
                </c:pt>
                <c:pt idx="4752">
                  <c:v>0</c:v>
                </c:pt>
                <c:pt idx="4753">
                  <c:v>0</c:v>
                </c:pt>
                <c:pt idx="4754">
                  <c:v>0</c:v>
                </c:pt>
                <c:pt idx="4755">
                  <c:v>0</c:v>
                </c:pt>
                <c:pt idx="4756">
                  <c:v>0</c:v>
                </c:pt>
                <c:pt idx="4757">
                  <c:v>0</c:v>
                </c:pt>
                <c:pt idx="4758">
                  <c:v>0</c:v>
                </c:pt>
                <c:pt idx="4759">
                  <c:v>0</c:v>
                </c:pt>
                <c:pt idx="4760">
                  <c:v>0</c:v>
                </c:pt>
                <c:pt idx="4761">
                  <c:v>0</c:v>
                </c:pt>
                <c:pt idx="4762">
                  <c:v>0</c:v>
                </c:pt>
                <c:pt idx="4763">
                  <c:v>0</c:v>
                </c:pt>
                <c:pt idx="4764">
                  <c:v>0</c:v>
                </c:pt>
                <c:pt idx="4765">
                  <c:v>0</c:v>
                </c:pt>
                <c:pt idx="4766">
                  <c:v>0</c:v>
                </c:pt>
                <c:pt idx="4767">
                  <c:v>0</c:v>
                </c:pt>
                <c:pt idx="4768">
                  <c:v>0</c:v>
                </c:pt>
                <c:pt idx="4769">
                  <c:v>0</c:v>
                </c:pt>
                <c:pt idx="4770">
                  <c:v>0</c:v>
                </c:pt>
                <c:pt idx="4771">
                  <c:v>0</c:v>
                </c:pt>
                <c:pt idx="4772">
                  <c:v>0</c:v>
                </c:pt>
                <c:pt idx="4773">
                  <c:v>0</c:v>
                </c:pt>
                <c:pt idx="4774">
                  <c:v>0</c:v>
                </c:pt>
                <c:pt idx="4775">
                  <c:v>0</c:v>
                </c:pt>
                <c:pt idx="4776">
                  <c:v>0</c:v>
                </c:pt>
                <c:pt idx="4777">
                  <c:v>0</c:v>
                </c:pt>
                <c:pt idx="4778">
                  <c:v>0</c:v>
                </c:pt>
                <c:pt idx="4779">
                  <c:v>0</c:v>
                </c:pt>
                <c:pt idx="4780">
                  <c:v>0</c:v>
                </c:pt>
                <c:pt idx="4781">
                  <c:v>0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6">
                  <c:v>0</c:v>
                </c:pt>
                <c:pt idx="4787">
                  <c:v>0</c:v>
                </c:pt>
                <c:pt idx="4788">
                  <c:v>0</c:v>
                </c:pt>
                <c:pt idx="4789">
                  <c:v>0</c:v>
                </c:pt>
                <c:pt idx="4790">
                  <c:v>0</c:v>
                </c:pt>
                <c:pt idx="4791">
                  <c:v>0</c:v>
                </c:pt>
                <c:pt idx="4792">
                  <c:v>0</c:v>
                </c:pt>
                <c:pt idx="4793">
                  <c:v>0</c:v>
                </c:pt>
                <c:pt idx="4794">
                  <c:v>0</c:v>
                </c:pt>
                <c:pt idx="4795">
                  <c:v>0</c:v>
                </c:pt>
                <c:pt idx="4796">
                  <c:v>0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0</c:v>
                </c:pt>
                <c:pt idx="4801">
                  <c:v>0</c:v>
                </c:pt>
                <c:pt idx="4802">
                  <c:v>0</c:v>
                </c:pt>
                <c:pt idx="4803">
                  <c:v>0</c:v>
                </c:pt>
                <c:pt idx="4804">
                  <c:v>0</c:v>
                </c:pt>
                <c:pt idx="4805">
                  <c:v>0</c:v>
                </c:pt>
                <c:pt idx="4806">
                  <c:v>0</c:v>
                </c:pt>
                <c:pt idx="4807">
                  <c:v>0</c:v>
                </c:pt>
                <c:pt idx="4808">
                  <c:v>0</c:v>
                </c:pt>
                <c:pt idx="4809">
                  <c:v>0</c:v>
                </c:pt>
                <c:pt idx="4810">
                  <c:v>0</c:v>
                </c:pt>
                <c:pt idx="4811">
                  <c:v>0</c:v>
                </c:pt>
                <c:pt idx="4812">
                  <c:v>0</c:v>
                </c:pt>
                <c:pt idx="4813">
                  <c:v>0</c:v>
                </c:pt>
                <c:pt idx="4814">
                  <c:v>0</c:v>
                </c:pt>
                <c:pt idx="4815">
                  <c:v>0</c:v>
                </c:pt>
                <c:pt idx="4816">
                  <c:v>0</c:v>
                </c:pt>
                <c:pt idx="4817">
                  <c:v>0</c:v>
                </c:pt>
                <c:pt idx="4818">
                  <c:v>0</c:v>
                </c:pt>
                <c:pt idx="4819">
                  <c:v>0</c:v>
                </c:pt>
                <c:pt idx="4820">
                  <c:v>0</c:v>
                </c:pt>
                <c:pt idx="4821">
                  <c:v>0</c:v>
                </c:pt>
                <c:pt idx="4822">
                  <c:v>0</c:v>
                </c:pt>
                <c:pt idx="4823">
                  <c:v>0</c:v>
                </c:pt>
                <c:pt idx="4824">
                  <c:v>0</c:v>
                </c:pt>
                <c:pt idx="4825">
                  <c:v>0</c:v>
                </c:pt>
                <c:pt idx="4826">
                  <c:v>0</c:v>
                </c:pt>
                <c:pt idx="4827">
                  <c:v>0</c:v>
                </c:pt>
                <c:pt idx="4828">
                  <c:v>0</c:v>
                </c:pt>
                <c:pt idx="4829">
                  <c:v>0</c:v>
                </c:pt>
                <c:pt idx="4830">
                  <c:v>0</c:v>
                </c:pt>
                <c:pt idx="4831">
                  <c:v>0</c:v>
                </c:pt>
                <c:pt idx="4832">
                  <c:v>0</c:v>
                </c:pt>
                <c:pt idx="4833">
                  <c:v>0</c:v>
                </c:pt>
                <c:pt idx="4834">
                  <c:v>0</c:v>
                </c:pt>
                <c:pt idx="4835">
                  <c:v>0</c:v>
                </c:pt>
                <c:pt idx="4836">
                  <c:v>0</c:v>
                </c:pt>
                <c:pt idx="4837">
                  <c:v>0</c:v>
                </c:pt>
                <c:pt idx="4838">
                  <c:v>0</c:v>
                </c:pt>
                <c:pt idx="4839">
                  <c:v>0</c:v>
                </c:pt>
                <c:pt idx="4840">
                  <c:v>0</c:v>
                </c:pt>
                <c:pt idx="4841">
                  <c:v>0</c:v>
                </c:pt>
                <c:pt idx="4842">
                  <c:v>0</c:v>
                </c:pt>
                <c:pt idx="4843">
                  <c:v>0</c:v>
                </c:pt>
                <c:pt idx="4844">
                  <c:v>0</c:v>
                </c:pt>
                <c:pt idx="4845">
                  <c:v>0</c:v>
                </c:pt>
                <c:pt idx="4846">
                  <c:v>0</c:v>
                </c:pt>
                <c:pt idx="4847">
                  <c:v>0</c:v>
                </c:pt>
                <c:pt idx="4848">
                  <c:v>0</c:v>
                </c:pt>
                <c:pt idx="4849">
                  <c:v>0</c:v>
                </c:pt>
                <c:pt idx="4850">
                  <c:v>0</c:v>
                </c:pt>
                <c:pt idx="4851">
                  <c:v>0</c:v>
                </c:pt>
                <c:pt idx="4852">
                  <c:v>0</c:v>
                </c:pt>
                <c:pt idx="4853">
                  <c:v>0</c:v>
                </c:pt>
                <c:pt idx="4854">
                  <c:v>0</c:v>
                </c:pt>
                <c:pt idx="4855">
                  <c:v>0</c:v>
                </c:pt>
                <c:pt idx="4856">
                  <c:v>0</c:v>
                </c:pt>
                <c:pt idx="4857">
                  <c:v>0</c:v>
                </c:pt>
                <c:pt idx="4858">
                  <c:v>0</c:v>
                </c:pt>
                <c:pt idx="4859">
                  <c:v>0</c:v>
                </c:pt>
                <c:pt idx="4860">
                  <c:v>0</c:v>
                </c:pt>
                <c:pt idx="4861">
                  <c:v>0</c:v>
                </c:pt>
                <c:pt idx="4862">
                  <c:v>0</c:v>
                </c:pt>
                <c:pt idx="4863">
                  <c:v>0</c:v>
                </c:pt>
                <c:pt idx="4864">
                  <c:v>0</c:v>
                </c:pt>
                <c:pt idx="4865">
                  <c:v>0</c:v>
                </c:pt>
                <c:pt idx="4866">
                  <c:v>0</c:v>
                </c:pt>
                <c:pt idx="4867">
                  <c:v>0</c:v>
                </c:pt>
                <c:pt idx="4868">
                  <c:v>0</c:v>
                </c:pt>
                <c:pt idx="4869">
                  <c:v>0</c:v>
                </c:pt>
                <c:pt idx="4870">
                  <c:v>0</c:v>
                </c:pt>
                <c:pt idx="4871">
                  <c:v>0</c:v>
                </c:pt>
                <c:pt idx="4872">
                  <c:v>0</c:v>
                </c:pt>
                <c:pt idx="4873">
                  <c:v>0</c:v>
                </c:pt>
                <c:pt idx="4874">
                  <c:v>0</c:v>
                </c:pt>
                <c:pt idx="4875">
                  <c:v>0</c:v>
                </c:pt>
                <c:pt idx="4876">
                  <c:v>0</c:v>
                </c:pt>
                <c:pt idx="4877">
                  <c:v>0</c:v>
                </c:pt>
                <c:pt idx="4878">
                  <c:v>0</c:v>
                </c:pt>
                <c:pt idx="4879">
                  <c:v>0</c:v>
                </c:pt>
                <c:pt idx="4880">
                  <c:v>0</c:v>
                </c:pt>
                <c:pt idx="4881">
                  <c:v>0</c:v>
                </c:pt>
                <c:pt idx="4882">
                  <c:v>0</c:v>
                </c:pt>
                <c:pt idx="4883">
                  <c:v>0</c:v>
                </c:pt>
                <c:pt idx="4884">
                  <c:v>0</c:v>
                </c:pt>
                <c:pt idx="4885">
                  <c:v>0</c:v>
                </c:pt>
                <c:pt idx="4886">
                  <c:v>0</c:v>
                </c:pt>
                <c:pt idx="4887">
                  <c:v>0</c:v>
                </c:pt>
                <c:pt idx="4888">
                  <c:v>0</c:v>
                </c:pt>
                <c:pt idx="4889">
                  <c:v>0</c:v>
                </c:pt>
                <c:pt idx="4890">
                  <c:v>0</c:v>
                </c:pt>
                <c:pt idx="4891">
                  <c:v>0</c:v>
                </c:pt>
                <c:pt idx="4892">
                  <c:v>0</c:v>
                </c:pt>
                <c:pt idx="4893">
                  <c:v>0</c:v>
                </c:pt>
                <c:pt idx="4894">
                  <c:v>0</c:v>
                </c:pt>
                <c:pt idx="4895">
                  <c:v>0</c:v>
                </c:pt>
                <c:pt idx="4896">
                  <c:v>0</c:v>
                </c:pt>
                <c:pt idx="4897">
                  <c:v>0</c:v>
                </c:pt>
                <c:pt idx="4898">
                  <c:v>0</c:v>
                </c:pt>
                <c:pt idx="4899">
                  <c:v>0</c:v>
                </c:pt>
                <c:pt idx="4900">
                  <c:v>0</c:v>
                </c:pt>
                <c:pt idx="4901">
                  <c:v>0</c:v>
                </c:pt>
                <c:pt idx="4902">
                  <c:v>0</c:v>
                </c:pt>
                <c:pt idx="4903">
                  <c:v>0</c:v>
                </c:pt>
                <c:pt idx="4904">
                  <c:v>0</c:v>
                </c:pt>
                <c:pt idx="4905">
                  <c:v>0</c:v>
                </c:pt>
                <c:pt idx="4906">
                  <c:v>0</c:v>
                </c:pt>
                <c:pt idx="4907">
                  <c:v>0</c:v>
                </c:pt>
                <c:pt idx="4908">
                  <c:v>0</c:v>
                </c:pt>
                <c:pt idx="4909">
                  <c:v>0</c:v>
                </c:pt>
                <c:pt idx="4910">
                  <c:v>0</c:v>
                </c:pt>
                <c:pt idx="4911">
                  <c:v>0</c:v>
                </c:pt>
                <c:pt idx="4912">
                  <c:v>0</c:v>
                </c:pt>
                <c:pt idx="4913">
                  <c:v>0</c:v>
                </c:pt>
                <c:pt idx="4914">
                  <c:v>0</c:v>
                </c:pt>
                <c:pt idx="4915">
                  <c:v>0</c:v>
                </c:pt>
                <c:pt idx="4916">
                  <c:v>0</c:v>
                </c:pt>
                <c:pt idx="4917">
                  <c:v>0</c:v>
                </c:pt>
                <c:pt idx="4918">
                  <c:v>0</c:v>
                </c:pt>
                <c:pt idx="4919">
                  <c:v>0</c:v>
                </c:pt>
                <c:pt idx="4920">
                  <c:v>0</c:v>
                </c:pt>
                <c:pt idx="4921">
                  <c:v>0</c:v>
                </c:pt>
                <c:pt idx="4922">
                  <c:v>0</c:v>
                </c:pt>
                <c:pt idx="4923">
                  <c:v>0</c:v>
                </c:pt>
                <c:pt idx="4924">
                  <c:v>0</c:v>
                </c:pt>
                <c:pt idx="4925">
                  <c:v>0</c:v>
                </c:pt>
                <c:pt idx="4926">
                  <c:v>0</c:v>
                </c:pt>
                <c:pt idx="4927">
                  <c:v>0</c:v>
                </c:pt>
                <c:pt idx="4928">
                  <c:v>0</c:v>
                </c:pt>
                <c:pt idx="4929">
                  <c:v>0</c:v>
                </c:pt>
                <c:pt idx="4930">
                  <c:v>0</c:v>
                </c:pt>
                <c:pt idx="4931">
                  <c:v>0</c:v>
                </c:pt>
                <c:pt idx="4932">
                  <c:v>0</c:v>
                </c:pt>
                <c:pt idx="4933">
                  <c:v>0</c:v>
                </c:pt>
                <c:pt idx="4934">
                  <c:v>0</c:v>
                </c:pt>
                <c:pt idx="4935">
                  <c:v>0</c:v>
                </c:pt>
                <c:pt idx="4936">
                  <c:v>0</c:v>
                </c:pt>
                <c:pt idx="4937">
                  <c:v>0</c:v>
                </c:pt>
                <c:pt idx="4938">
                  <c:v>0</c:v>
                </c:pt>
                <c:pt idx="4939">
                  <c:v>0</c:v>
                </c:pt>
                <c:pt idx="4940">
                  <c:v>0</c:v>
                </c:pt>
                <c:pt idx="4941">
                  <c:v>0</c:v>
                </c:pt>
                <c:pt idx="4942">
                  <c:v>0</c:v>
                </c:pt>
                <c:pt idx="4943">
                  <c:v>0</c:v>
                </c:pt>
                <c:pt idx="4944">
                  <c:v>0</c:v>
                </c:pt>
                <c:pt idx="4945">
                  <c:v>0</c:v>
                </c:pt>
                <c:pt idx="4946">
                  <c:v>0</c:v>
                </c:pt>
                <c:pt idx="4947">
                  <c:v>0</c:v>
                </c:pt>
                <c:pt idx="4948">
                  <c:v>0</c:v>
                </c:pt>
                <c:pt idx="4949">
                  <c:v>0</c:v>
                </c:pt>
                <c:pt idx="4950">
                  <c:v>0</c:v>
                </c:pt>
                <c:pt idx="4951">
                  <c:v>0</c:v>
                </c:pt>
                <c:pt idx="4952">
                  <c:v>0</c:v>
                </c:pt>
                <c:pt idx="4953">
                  <c:v>0</c:v>
                </c:pt>
                <c:pt idx="4954">
                  <c:v>0</c:v>
                </c:pt>
                <c:pt idx="4955">
                  <c:v>0</c:v>
                </c:pt>
                <c:pt idx="4956">
                  <c:v>0</c:v>
                </c:pt>
                <c:pt idx="4957">
                  <c:v>0</c:v>
                </c:pt>
                <c:pt idx="4958">
                  <c:v>0</c:v>
                </c:pt>
                <c:pt idx="4959">
                  <c:v>0</c:v>
                </c:pt>
                <c:pt idx="4960">
                  <c:v>0</c:v>
                </c:pt>
                <c:pt idx="4961">
                  <c:v>0</c:v>
                </c:pt>
                <c:pt idx="4962">
                  <c:v>0</c:v>
                </c:pt>
                <c:pt idx="4963">
                  <c:v>0</c:v>
                </c:pt>
                <c:pt idx="4964">
                  <c:v>0</c:v>
                </c:pt>
                <c:pt idx="4965">
                  <c:v>0</c:v>
                </c:pt>
                <c:pt idx="4966">
                  <c:v>0</c:v>
                </c:pt>
                <c:pt idx="4967">
                  <c:v>0</c:v>
                </c:pt>
                <c:pt idx="4968">
                  <c:v>0</c:v>
                </c:pt>
                <c:pt idx="4969">
                  <c:v>0</c:v>
                </c:pt>
                <c:pt idx="4970">
                  <c:v>0</c:v>
                </c:pt>
                <c:pt idx="4971">
                  <c:v>0</c:v>
                </c:pt>
                <c:pt idx="4972">
                  <c:v>0</c:v>
                </c:pt>
                <c:pt idx="4973">
                  <c:v>0</c:v>
                </c:pt>
                <c:pt idx="4974">
                  <c:v>0</c:v>
                </c:pt>
                <c:pt idx="4975">
                  <c:v>0</c:v>
                </c:pt>
                <c:pt idx="4976">
                  <c:v>0</c:v>
                </c:pt>
                <c:pt idx="4977">
                  <c:v>0</c:v>
                </c:pt>
                <c:pt idx="4978">
                  <c:v>0</c:v>
                </c:pt>
                <c:pt idx="4979">
                  <c:v>0</c:v>
                </c:pt>
                <c:pt idx="4980">
                  <c:v>0</c:v>
                </c:pt>
                <c:pt idx="4981">
                  <c:v>0</c:v>
                </c:pt>
                <c:pt idx="4982">
                  <c:v>0</c:v>
                </c:pt>
                <c:pt idx="4983">
                  <c:v>0</c:v>
                </c:pt>
                <c:pt idx="4984">
                  <c:v>0</c:v>
                </c:pt>
                <c:pt idx="4985">
                  <c:v>0</c:v>
                </c:pt>
                <c:pt idx="4986">
                  <c:v>0</c:v>
                </c:pt>
                <c:pt idx="4987">
                  <c:v>0</c:v>
                </c:pt>
                <c:pt idx="4988">
                  <c:v>0</c:v>
                </c:pt>
                <c:pt idx="4989">
                  <c:v>0</c:v>
                </c:pt>
                <c:pt idx="4990">
                  <c:v>0</c:v>
                </c:pt>
                <c:pt idx="4991">
                  <c:v>0</c:v>
                </c:pt>
                <c:pt idx="4992">
                  <c:v>0</c:v>
                </c:pt>
                <c:pt idx="4993">
                  <c:v>0</c:v>
                </c:pt>
                <c:pt idx="4994">
                  <c:v>0</c:v>
                </c:pt>
                <c:pt idx="4995">
                  <c:v>0</c:v>
                </c:pt>
                <c:pt idx="4996">
                  <c:v>0</c:v>
                </c:pt>
                <c:pt idx="4997">
                  <c:v>0</c:v>
                </c:pt>
                <c:pt idx="4998">
                  <c:v>0</c:v>
                </c:pt>
                <c:pt idx="4999">
                  <c:v>0</c:v>
                </c:pt>
                <c:pt idx="5000">
                  <c:v>0</c:v>
                </c:pt>
                <c:pt idx="5001">
                  <c:v>0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5">
                  <c:v>0</c:v>
                </c:pt>
                <c:pt idx="5006">
                  <c:v>0</c:v>
                </c:pt>
                <c:pt idx="5007">
                  <c:v>0</c:v>
                </c:pt>
                <c:pt idx="5008">
                  <c:v>0</c:v>
                </c:pt>
                <c:pt idx="5009">
                  <c:v>0</c:v>
                </c:pt>
                <c:pt idx="5010">
                  <c:v>0</c:v>
                </c:pt>
                <c:pt idx="5011">
                  <c:v>0</c:v>
                </c:pt>
                <c:pt idx="5012">
                  <c:v>0</c:v>
                </c:pt>
                <c:pt idx="5013">
                  <c:v>0</c:v>
                </c:pt>
                <c:pt idx="5014">
                  <c:v>0</c:v>
                </c:pt>
                <c:pt idx="5015">
                  <c:v>0</c:v>
                </c:pt>
                <c:pt idx="5016">
                  <c:v>0</c:v>
                </c:pt>
                <c:pt idx="5017">
                  <c:v>0</c:v>
                </c:pt>
                <c:pt idx="5018">
                  <c:v>0</c:v>
                </c:pt>
                <c:pt idx="5019">
                  <c:v>0</c:v>
                </c:pt>
                <c:pt idx="5020">
                  <c:v>0</c:v>
                </c:pt>
                <c:pt idx="5021">
                  <c:v>0</c:v>
                </c:pt>
                <c:pt idx="5022">
                  <c:v>0</c:v>
                </c:pt>
                <c:pt idx="5023">
                  <c:v>0</c:v>
                </c:pt>
                <c:pt idx="5024">
                  <c:v>0</c:v>
                </c:pt>
                <c:pt idx="5025">
                  <c:v>0</c:v>
                </c:pt>
                <c:pt idx="5026">
                  <c:v>0</c:v>
                </c:pt>
                <c:pt idx="5027">
                  <c:v>0</c:v>
                </c:pt>
                <c:pt idx="5028">
                  <c:v>0</c:v>
                </c:pt>
                <c:pt idx="5029">
                  <c:v>0</c:v>
                </c:pt>
                <c:pt idx="5030">
                  <c:v>0</c:v>
                </c:pt>
                <c:pt idx="5031">
                  <c:v>0</c:v>
                </c:pt>
                <c:pt idx="5032">
                  <c:v>0</c:v>
                </c:pt>
                <c:pt idx="5033">
                  <c:v>0</c:v>
                </c:pt>
                <c:pt idx="5034">
                  <c:v>0</c:v>
                </c:pt>
                <c:pt idx="5035">
                  <c:v>0</c:v>
                </c:pt>
                <c:pt idx="5036">
                  <c:v>0</c:v>
                </c:pt>
                <c:pt idx="5037">
                  <c:v>0</c:v>
                </c:pt>
                <c:pt idx="5038">
                  <c:v>0</c:v>
                </c:pt>
                <c:pt idx="5039">
                  <c:v>0</c:v>
                </c:pt>
                <c:pt idx="5040">
                  <c:v>0</c:v>
                </c:pt>
                <c:pt idx="5041">
                  <c:v>0</c:v>
                </c:pt>
                <c:pt idx="5042">
                  <c:v>0</c:v>
                </c:pt>
                <c:pt idx="5043">
                  <c:v>0</c:v>
                </c:pt>
                <c:pt idx="5044">
                  <c:v>0</c:v>
                </c:pt>
                <c:pt idx="5045">
                  <c:v>0</c:v>
                </c:pt>
                <c:pt idx="5046">
                  <c:v>0</c:v>
                </c:pt>
                <c:pt idx="5047">
                  <c:v>0</c:v>
                </c:pt>
                <c:pt idx="5048">
                  <c:v>0</c:v>
                </c:pt>
                <c:pt idx="5049">
                  <c:v>0</c:v>
                </c:pt>
                <c:pt idx="5050">
                  <c:v>0</c:v>
                </c:pt>
                <c:pt idx="5051">
                  <c:v>0</c:v>
                </c:pt>
                <c:pt idx="5052">
                  <c:v>0</c:v>
                </c:pt>
                <c:pt idx="5053">
                  <c:v>0</c:v>
                </c:pt>
                <c:pt idx="5054">
                  <c:v>0</c:v>
                </c:pt>
                <c:pt idx="5055">
                  <c:v>0</c:v>
                </c:pt>
                <c:pt idx="5056">
                  <c:v>0</c:v>
                </c:pt>
                <c:pt idx="5057">
                  <c:v>0</c:v>
                </c:pt>
                <c:pt idx="5058">
                  <c:v>0</c:v>
                </c:pt>
                <c:pt idx="5059">
                  <c:v>0</c:v>
                </c:pt>
                <c:pt idx="5060">
                  <c:v>0</c:v>
                </c:pt>
                <c:pt idx="5061">
                  <c:v>0</c:v>
                </c:pt>
                <c:pt idx="5062">
                  <c:v>0</c:v>
                </c:pt>
                <c:pt idx="5063">
                  <c:v>0</c:v>
                </c:pt>
                <c:pt idx="5064">
                  <c:v>0</c:v>
                </c:pt>
                <c:pt idx="5065">
                  <c:v>0</c:v>
                </c:pt>
                <c:pt idx="5066">
                  <c:v>0</c:v>
                </c:pt>
                <c:pt idx="5067">
                  <c:v>0</c:v>
                </c:pt>
                <c:pt idx="5068">
                  <c:v>0</c:v>
                </c:pt>
                <c:pt idx="5069">
                  <c:v>0</c:v>
                </c:pt>
                <c:pt idx="5070">
                  <c:v>0</c:v>
                </c:pt>
                <c:pt idx="5071">
                  <c:v>0</c:v>
                </c:pt>
                <c:pt idx="5072">
                  <c:v>0</c:v>
                </c:pt>
                <c:pt idx="5073">
                  <c:v>0</c:v>
                </c:pt>
                <c:pt idx="5074">
                  <c:v>0</c:v>
                </c:pt>
                <c:pt idx="5075">
                  <c:v>0</c:v>
                </c:pt>
                <c:pt idx="5076">
                  <c:v>0</c:v>
                </c:pt>
                <c:pt idx="5077">
                  <c:v>0</c:v>
                </c:pt>
                <c:pt idx="5078">
                  <c:v>0</c:v>
                </c:pt>
                <c:pt idx="5079">
                  <c:v>0</c:v>
                </c:pt>
                <c:pt idx="5080">
                  <c:v>0</c:v>
                </c:pt>
                <c:pt idx="5081">
                  <c:v>0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0</c:v>
                </c:pt>
                <c:pt idx="5090">
                  <c:v>0</c:v>
                </c:pt>
                <c:pt idx="5091">
                  <c:v>0</c:v>
                </c:pt>
                <c:pt idx="5092">
                  <c:v>0</c:v>
                </c:pt>
                <c:pt idx="5093">
                  <c:v>0</c:v>
                </c:pt>
                <c:pt idx="5094">
                  <c:v>0</c:v>
                </c:pt>
                <c:pt idx="5095">
                  <c:v>0</c:v>
                </c:pt>
                <c:pt idx="5096">
                  <c:v>0</c:v>
                </c:pt>
                <c:pt idx="5097">
                  <c:v>0</c:v>
                </c:pt>
                <c:pt idx="5098">
                  <c:v>0</c:v>
                </c:pt>
                <c:pt idx="5099">
                  <c:v>0</c:v>
                </c:pt>
                <c:pt idx="5100">
                  <c:v>0</c:v>
                </c:pt>
                <c:pt idx="5101">
                  <c:v>0</c:v>
                </c:pt>
                <c:pt idx="5102">
                  <c:v>0</c:v>
                </c:pt>
                <c:pt idx="5103">
                  <c:v>0</c:v>
                </c:pt>
                <c:pt idx="5104">
                  <c:v>0</c:v>
                </c:pt>
                <c:pt idx="5105">
                  <c:v>0</c:v>
                </c:pt>
                <c:pt idx="5106">
                  <c:v>0</c:v>
                </c:pt>
                <c:pt idx="5107">
                  <c:v>0</c:v>
                </c:pt>
                <c:pt idx="5108">
                  <c:v>0</c:v>
                </c:pt>
                <c:pt idx="5109">
                  <c:v>0</c:v>
                </c:pt>
                <c:pt idx="5110">
                  <c:v>0</c:v>
                </c:pt>
                <c:pt idx="5111">
                  <c:v>0</c:v>
                </c:pt>
                <c:pt idx="5112">
                  <c:v>0</c:v>
                </c:pt>
                <c:pt idx="5113">
                  <c:v>0</c:v>
                </c:pt>
                <c:pt idx="5114">
                  <c:v>0</c:v>
                </c:pt>
                <c:pt idx="5115">
                  <c:v>0</c:v>
                </c:pt>
                <c:pt idx="5116">
                  <c:v>0</c:v>
                </c:pt>
                <c:pt idx="5117">
                  <c:v>0</c:v>
                </c:pt>
                <c:pt idx="5118">
                  <c:v>0</c:v>
                </c:pt>
                <c:pt idx="5119">
                  <c:v>0</c:v>
                </c:pt>
                <c:pt idx="5120">
                  <c:v>0</c:v>
                </c:pt>
                <c:pt idx="5121">
                  <c:v>0</c:v>
                </c:pt>
                <c:pt idx="5122">
                  <c:v>0</c:v>
                </c:pt>
                <c:pt idx="5123">
                  <c:v>0</c:v>
                </c:pt>
                <c:pt idx="5124">
                  <c:v>0</c:v>
                </c:pt>
                <c:pt idx="5125">
                  <c:v>0</c:v>
                </c:pt>
                <c:pt idx="5126">
                  <c:v>0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0</c:v>
                </c:pt>
                <c:pt idx="5131">
                  <c:v>0</c:v>
                </c:pt>
                <c:pt idx="5132">
                  <c:v>0</c:v>
                </c:pt>
                <c:pt idx="5133">
                  <c:v>0</c:v>
                </c:pt>
                <c:pt idx="5134">
                  <c:v>0</c:v>
                </c:pt>
                <c:pt idx="5135">
                  <c:v>0</c:v>
                </c:pt>
                <c:pt idx="5136">
                  <c:v>0</c:v>
                </c:pt>
                <c:pt idx="5137">
                  <c:v>0</c:v>
                </c:pt>
                <c:pt idx="5138">
                  <c:v>0</c:v>
                </c:pt>
                <c:pt idx="5139">
                  <c:v>0</c:v>
                </c:pt>
                <c:pt idx="5140">
                  <c:v>0</c:v>
                </c:pt>
                <c:pt idx="5141">
                  <c:v>0</c:v>
                </c:pt>
                <c:pt idx="5142">
                  <c:v>0</c:v>
                </c:pt>
                <c:pt idx="5143">
                  <c:v>0</c:v>
                </c:pt>
                <c:pt idx="5144">
                  <c:v>0</c:v>
                </c:pt>
                <c:pt idx="5145">
                  <c:v>0</c:v>
                </c:pt>
                <c:pt idx="5146">
                  <c:v>0</c:v>
                </c:pt>
                <c:pt idx="5147">
                  <c:v>0</c:v>
                </c:pt>
                <c:pt idx="5148">
                  <c:v>0</c:v>
                </c:pt>
                <c:pt idx="5149">
                  <c:v>0</c:v>
                </c:pt>
                <c:pt idx="5150">
                  <c:v>0</c:v>
                </c:pt>
                <c:pt idx="5151">
                  <c:v>0</c:v>
                </c:pt>
                <c:pt idx="5152">
                  <c:v>0</c:v>
                </c:pt>
                <c:pt idx="5153">
                  <c:v>0</c:v>
                </c:pt>
                <c:pt idx="5154">
                  <c:v>0</c:v>
                </c:pt>
                <c:pt idx="5155">
                  <c:v>0</c:v>
                </c:pt>
                <c:pt idx="5156">
                  <c:v>0</c:v>
                </c:pt>
                <c:pt idx="5157">
                  <c:v>0</c:v>
                </c:pt>
                <c:pt idx="5158">
                  <c:v>0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0</c:v>
                </c:pt>
                <c:pt idx="5167">
                  <c:v>0</c:v>
                </c:pt>
                <c:pt idx="5168">
                  <c:v>0</c:v>
                </c:pt>
                <c:pt idx="5169">
                  <c:v>0</c:v>
                </c:pt>
                <c:pt idx="5170">
                  <c:v>0</c:v>
                </c:pt>
                <c:pt idx="5171">
                  <c:v>0</c:v>
                </c:pt>
                <c:pt idx="5172">
                  <c:v>0</c:v>
                </c:pt>
                <c:pt idx="5173">
                  <c:v>0</c:v>
                </c:pt>
                <c:pt idx="5174">
                  <c:v>0</c:v>
                </c:pt>
                <c:pt idx="5175">
                  <c:v>0</c:v>
                </c:pt>
                <c:pt idx="5176">
                  <c:v>0</c:v>
                </c:pt>
                <c:pt idx="5177">
                  <c:v>0</c:v>
                </c:pt>
                <c:pt idx="5178">
                  <c:v>0</c:v>
                </c:pt>
                <c:pt idx="5179">
                  <c:v>0</c:v>
                </c:pt>
                <c:pt idx="5180">
                  <c:v>0</c:v>
                </c:pt>
                <c:pt idx="5181">
                  <c:v>0</c:v>
                </c:pt>
                <c:pt idx="5182">
                  <c:v>0</c:v>
                </c:pt>
                <c:pt idx="5183">
                  <c:v>0</c:v>
                </c:pt>
                <c:pt idx="5184">
                  <c:v>0</c:v>
                </c:pt>
                <c:pt idx="5185">
                  <c:v>0</c:v>
                </c:pt>
                <c:pt idx="5186">
                  <c:v>0</c:v>
                </c:pt>
                <c:pt idx="5187">
                  <c:v>0</c:v>
                </c:pt>
                <c:pt idx="5188">
                  <c:v>0</c:v>
                </c:pt>
                <c:pt idx="5189">
                  <c:v>0</c:v>
                </c:pt>
                <c:pt idx="5190">
                  <c:v>0</c:v>
                </c:pt>
                <c:pt idx="5191">
                  <c:v>0</c:v>
                </c:pt>
                <c:pt idx="5192">
                  <c:v>0</c:v>
                </c:pt>
                <c:pt idx="5193">
                  <c:v>0</c:v>
                </c:pt>
                <c:pt idx="5194">
                  <c:v>0</c:v>
                </c:pt>
                <c:pt idx="5195">
                  <c:v>0</c:v>
                </c:pt>
                <c:pt idx="5196">
                  <c:v>0</c:v>
                </c:pt>
                <c:pt idx="5197">
                  <c:v>0</c:v>
                </c:pt>
                <c:pt idx="5198">
                  <c:v>0</c:v>
                </c:pt>
                <c:pt idx="5199">
                  <c:v>0</c:v>
                </c:pt>
                <c:pt idx="5200">
                  <c:v>0</c:v>
                </c:pt>
                <c:pt idx="5201">
                  <c:v>0</c:v>
                </c:pt>
                <c:pt idx="5202">
                  <c:v>0</c:v>
                </c:pt>
                <c:pt idx="5203">
                  <c:v>0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0</c:v>
                </c:pt>
                <c:pt idx="5209">
                  <c:v>0</c:v>
                </c:pt>
                <c:pt idx="5210">
                  <c:v>0</c:v>
                </c:pt>
                <c:pt idx="5211">
                  <c:v>0</c:v>
                </c:pt>
                <c:pt idx="5212">
                  <c:v>0</c:v>
                </c:pt>
                <c:pt idx="5213">
                  <c:v>0</c:v>
                </c:pt>
                <c:pt idx="5214">
                  <c:v>0</c:v>
                </c:pt>
                <c:pt idx="5215">
                  <c:v>0</c:v>
                </c:pt>
                <c:pt idx="5216">
                  <c:v>0</c:v>
                </c:pt>
                <c:pt idx="5217">
                  <c:v>0</c:v>
                </c:pt>
                <c:pt idx="5218">
                  <c:v>0</c:v>
                </c:pt>
                <c:pt idx="5219">
                  <c:v>0</c:v>
                </c:pt>
                <c:pt idx="5220">
                  <c:v>0</c:v>
                </c:pt>
                <c:pt idx="5221">
                  <c:v>0</c:v>
                </c:pt>
                <c:pt idx="5222">
                  <c:v>0</c:v>
                </c:pt>
                <c:pt idx="5223">
                  <c:v>0</c:v>
                </c:pt>
                <c:pt idx="5224">
                  <c:v>0</c:v>
                </c:pt>
                <c:pt idx="5225">
                  <c:v>0</c:v>
                </c:pt>
                <c:pt idx="5226">
                  <c:v>0</c:v>
                </c:pt>
                <c:pt idx="5227">
                  <c:v>0</c:v>
                </c:pt>
                <c:pt idx="5228">
                  <c:v>0</c:v>
                </c:pt>
                <c:pt idx="5229">
                  <c:v>0</c:v>
                </c:pt>
                <c:pt idx="5230">
                  <c:v>0</c:v>
                </c:pt>
                <c:pt idx="5231">
                  <c:v>0</c:v>
                </c:pt>
                <c:pt idx="5232">
                  <c:v>0</c:v>
                </c:pt>
                <c:pt idx="5233">
                  <c:v>0</c:v>
                </c:pt>
                <c:pt idx="5234">
                  <c:v>0</c:v>
                </c:pt>
                <c:pt idx="5235">
                  <c:v>0</c:v>
                </c:pt>
                <c:pt idx="5236">
                  <c:v>0</c:v>
                </c:pt>
                <c:pt idx="5237">
                  <c:v>0</c:v>
                </c:pt>
                <c:pt idx="5238">
                  <c:v>0</c:v>
                </c:pt>
                <c:pt idx="5239">
                  <c:v>0</c:v>
                </c:pt>
                <c:pt idx="5240">
                  <c:v>0</c:v>
                </c:pt>
                <c:pt idx="5241">
                  <c:v>0</c:v>
                </c:pt>
                <c:pt idx="5242">
                  <c:v>0</c:v>
                </c:pt>
                <c:pt idx="5243">
                  <c:v>0</c:v>
                </c:pt>
                <c:pt idx="5244">
                  <c:v>0</c:v>
                </c:pt>
                <c:pt idx="5245">
                  <c:v>0</c:v>
                </c:pt>
                <c:pt idx="5246">
                  <c:v>0</c:v>
                </c:pt>
                <c:pt idx="5247">
                  <c:v>0</c:v>
                </c:pt>
                <c:pt idx="5248">
                  <c:v>0</c:v>
                </c:pt>
                <c:pt idx="5249">
                  <c:v>0</c:v>
                </c:pt>
                <c:pt idx="5250">
                  <c:v>0</c:v>
                </c:pt>
                <c:pt idx="5251">
                  <c:v>0</c:v>
                </c:pt>
                <c:pt idx="5252">
                  <c:v>0</c:v>
                </c:pt>
                <c:pt idx="5253">
                  <c:v>0</c:v>
                </c:pt>
                <c:pt idx="5254">
                  <c:v>0</c:v>
                </c:pt>
                <c:pt idx="5255">
                  <c:v>0</c:v>
                </c:pt>
                <c:pt idx="5256">
                  <c:v>0</c:v>
                </c:pt>
                <c:pt idx="5257">
                  <c:v>0</c:v>
                </c:pt>
                <c:pt idx="5258">
                  <c:v>0</c:v>
                </c:pt>
                <c:pt idx="5259">
                  <c:v>0</c:v>
                </c:pt>
                <c:pt idx="5260">
                  <c:v>0</c:v>
                </c:pt>
                <c:pt idx="5261">
                  <c:v>0</c:v>
                </c:pt>
                <c:pt idx="5262">
                  <c:v>0</c:v>
                </c:pt>
                <c:pt idx="5263">
                  <c:v>0</c:v>
                </c:pt>
                <c:pt idx="5264">
                  <c:v>0</c:v>
                </c:pt>
                <c:pt idx="5265">
                  <c:v>0</c:v>
                </c:pt>
                <c:pt idx="5266">
                  <c:v>0</c:v>
                </c:pt>
                <c:pt idx="5267">
                  <c:v>0</c:v>
                </c:pt>
                <c:pt idx="5268">
                  <c:v>0</c:v>
                </c:pt>
                <c:pt idx="5269">
                  <c:v>0</c:v>
                </c:pt>
                <c:pt idx="5270">
                  <c:v>0</c:v>
                </c:pt>
                <c:pt idx="5271">
                  <c:v>0</c:v>
                </c:pt>
                <c:pt idx="5272">
                  <c:v>0</c:v>
                </c:pt>
                <c:pt idx="5273">
                  <c:v>0</c:v>
                </c:pt>
                <c:pt idx="5274">
                  <c:v>0</c:v>
                </c:pt>
                <c:pt idx="5275">
                  <c:v>0</c:v>
                </c:pt>
                <c:pt idx="5276">
                  <c:v>0</c:v>
                </c:pt>
                <c:pt idx="5277">
                  <c:v>0</c:v>
                </c:pt>
                <c:pt idx="5278">
                  <c:v>0</c:v>
                </c:pt>
                <c:pt idx="5279">
                  <c:v>0</c:v>
                </c:pt>
                <c:pt idx="5280">
                  <c:v>0</c:v>
                </c:pt>
                <c:pt idx="5281">
                  <c:v>0</c:v>
                </c:pt>
                <c:pt idx="5282">
                  <c:v>0</c:v>
                </c:pt>
                <c:pt idx="5283">
                  <c:v>0</c:v>
                </c:pt>
                <c:pt idx="5284">
                  <c:v>0</c:v>
                </c:pt>
                <c:pt idx="5285">
                  <c:v>0</c:v>
                </c:pt>
                <c:pt idx="5286">
                  <c:v>0</c:v>
                </c:pt>
                <c:pt idx="5287">
                  <c:v>0</c:v>
                </c:pt>
                <c:pt idx="5288">
                  <c:v>0</c:v>
                </c:pt>
                <c:pt idx="5289">
                  <c:v>0</c:v>
                </c:pt>
                <c:pt idx="5290">
                  <c:v>0</c:v>
                </c:pt>
                <c:pt idx="5291">
                  <c:v>0</c:v>
                </c:pt>
                <c:pt idx="5292">
                  <c:v>0</c:v>
                </c:pt>
                <c:pt idx="5293">
                  <c:v>0</c:v>
                </c:pt>
                <c:pt idx="5294">
                  <c:v>0</c:v>
                </c:pt>
                <c:pt idx="5295">
                  <c:v>0</c:v>
                </c:pt>
                <c:pt idx="5296">
                  <c:v>0</c:v>
                </c:pt>
                <c:pt idx="5297">
                  <c:v>0</c:v>
                </c:pt>
                <c:pt idx="5298">
                  <c:v>0</c:v>
                </c:pt>
                <c:pt idx="5299">
                  <c:v>0</c:v>
                </c:pt>
                <c:pt idx="5300">
                  <c:v>0</c:v>
                </c:pt>
                <c:pt idx="5301">
                  <c:v>0</c:v>
                </c:pt>
                <c:pt idx="5302">
                  <c:v>0</c:v>
                </c:pt>
                <c:pt idx="5303">
                  <c:v>0</c:v>
                </c:pt>
                <c:pt idx="5304">
                  <c:v>0</c:v>
                </c:pt>
                <c:pt idx="5305">
                  <c:v>0</c:v>
                </c:pt>
                <c:pt idx="5306">
                  <c:v>0</c:v>
                </c:pt>
                <c:pt idx="5307">
                  <c:v>0</c:v>
                </c:pt>
                <c:pt idx="5308">
                  <c:v>0</c:v>
                </c:pt>
                <c:pt idx="5309">
                  <c:v>0</c:v>
                </c:pt>
                <c:pt idx="5310">
                  <c:v>0</c:v>
                </c:pt>
                <c:pt idx="5311">
                  <c:v>0</c:v>
                </c:pt>
                <c:pt idx="5312">
                  <c:v>0</c:v>
                </c:pt>
                <c:pt idx="5313">
                  <c:v>0</c:v>
                </c:pt>
                <c:pt idx="5314">
                  <c:v>0</c:v>
                </c:pt>
                <c:pt idx="5315">
                  <c:v>0</c:v>
                </c:pt>
                <c:pt idx="5316">
                  <c:v>0</c:v>
                </c:pt>
                <c:pt idx="5317">
                  <c:v>0</c:v>
                </c:pt>
                <c:pt idx="5318">
                  <c:v>0</c:v>
                </c:pt>
                <c:pt idx="5319">
                  <c:v>0</c:v>
                </c:pt>
                <c:pt idx="5320">
                  <c:v>0</c:v>
                </c:pt>
                <c:pt idx="5321">
                  <c:v>0</c:v>
                </c:pt>
                <c:pt idx="5322">
                  <c:v>0</c:v>
                </c:pt>
                <c:pt idx="5323">
                  <c:v>0</c:v>
                </c:pt>
                <c:pt idx="5324">
                  <c:v>0</c:v>
                </c:pt>
                <c:pt idx="5325">
                  <c:v>0</c:v>
                </c:pt>
                <c:pt idx="5326">
                  <c:v>0</c:v>
                </c:pt>
                <c:pt idx="5327">
                  <c:v>0</c:v>
                </c:pt>
                <c:pt idx="5328">
                  <c:v>0</c:v>
                </c:pt>
                <c:pt idx="5329">
                  <c:v>0</c:v>
                </c:pt>
                <c:pt idx="5330">
                  <c:v>0</c:v>
                </c:pt>
                <c:pt idx="5331">
                  <c:v>0</c:v>
                </c:pt>
                <c:pt idx="5332">
                  <c:v>0</c:v>
                </c:pt>
                <c:pt idx="5333">
                  <c:v>0</c:v>
                </c:pt>
                <c:pt idx="5334">
                  <c:v>0</c:v>
                </c:pt>
                <c:pt idx="5335">
                  <c:v>0</c:v>
                </c:pt>
                <c:pt idx="5336">
                  <c:v>0</c:v>
                </c:pt>
                <c:pt idx="5337">
                  <c:v>0</c:v>
                </c:pt>
                <c:pt idx="5338">
                  <c:v>0</c:v>
                </c:pt>
                <c:pt idx="5339">
                  <c:v>0</c:v>
                </c:pt>
                <c:pt idx="5340">
                  <c:v>0</c:v>
                </c:pt>
                <c:pt idx="5341">
                  <c:v>0</c:v>
                </c:pt>
                <c:pt idx="5342">
                  <c:v>0</c:v>
                </c:pt>
                <c:pt idx="5343">
                  <c:v>0</c:v>
                </c:pt>
                <c:pt idx="5344">
                  <c:v>0</c:v>
                </c:pt>
                <c:pt idx="5345">
                  <c:v>0</c:v>
                </c:pt>
                <c:pt idx="5346">
                  <c:v>0</c:v>
                </c:pt>
                <c:pt idx="5347">
                  <c:v>0</c:v>
                </c:pt>
                <c:pt idx="5348">
                  <c:v>0</c:v>
                </c:pt>
                <c:pt idx="5349">
                  <c:v>0</c:v>
                </c:pt>
                <c:pt idx="5350">
                  <c:v>0</c:v>
                </c:pt>
                <c:pt idx="5351">
                  <c:v>0</c:v>
                </c:pt>
                <c:pt idx="5352">
                  <c:v>0</c:v>
                </c:pt>
                <c:pt idx="5353">
                  <c:v>0</c:v>
                </c:pt>
                <c:pt idx="5354">
                  <c:v>0</c:v>
                </c:pt>
                <c:pt idx="5355">
                  <c:v>0</c:v>
                </c:pt>
                <c:pt idx="5356">
                  <c:v>0</c:v>
                </c:pt>
                <c:pt idx="5357">
                  <c:v>0</c:v>
                </c:pt>
                <c:pt idx="5358">
                  <c:v>0</c:v>
                </c:pt>
                <c:pt idx="5359">
                  <c:v>0</c:v>
                </c:pt>
                <c:pt idx="5360">
                  <c:v>0</c:v>
                </c:pt>
                <c:pt idx="5361">
                  <c:v>0</c:v>
                </c:pt>
                <c:pt idx="5362">
                  <c:v>0</c:v>
                </c:pt>
                <c:pt idx="5363">
                  <c:v>0</c:v>
                </c:pt>
                <c:pt idx="5364">
                  <c:v>0</c:v>
                </c:pt>
                <c:pt idx="5365">
                  <c:v>0</c:v>
                </c:pt>
                <c:pt idx="5366">
                  <c:v>0</c:v>
                </c:pt>
                <c:pt idx="5367">
                  <c:v>0</c:v>
                </c:pt>
                <c:pt idx="5368">
                  <c:v>0</c:v>
                </c:pt>
                <c:pt idx="5369">
                  <c:v>0</c:v>
                </c:pt>
                <c:pt idx="5370">
                  <c:v>0</c:v>
                </c:pt>
                <c:pt idx="5371">
                  <c:v>0</c:v>
                </c:pt>
                <c:pt idx="5372">
                  <c:v>0</c:v>
                </c:pt>
                <c:pt idx="5373">
                  <c:v>0</c:v>
                </c:pt>
                <c:pt idx="5374">
                  <c:v>0</c:v>
                </c:pt>
                <c:pt idx="5375">
                  <c:v>0</c:v>
                </c:pt>
                <c:pt idx="5376">
                  <c:v>0</c:v>
                </c:pt>
                <c:pt idx="5377">
                  <c:v>0</c:v>
                </c:pt>
                <c:pt idx="5378">
                  <c:v>0</c:v>
                </c:pt>
                <c:pt idx="5379">
                  <c:v>0</c:v>
                </c:pt>
                <c:pt idx="5380">
                  <c:v>0</c:v>
                </c:pt>
                <c:pt idx="5381">
                  <c:v>0</c:v>
                </c:pt>
                <c:pt idx="5382">
                  <c:v>0</c:v>
                </c:pt>
                <c:pt idx="5383">
                  <c:v>0</c:v>
                </c:pt>
                <c:pt idx="5384">
                  <c:v>0</c:v>
                </c:pt>
                <c:pt idx="5385">
                  <c:v>0</c:v>
                </c:pt>
                <c:pt idx="5386">
                  <c:v>0</c:v>
                </c:pt>
                <c:pt idx="5387">
                  <c:v>0</c:v>
                </c:pt>
                <c:pt idx="5388">
                  <c:v>0</c:v>
                </c:pt>
                <c:pt idx="5389">
                  <c:v>0</c:v>
                </c:pt>
                <c:pt idx="5390">
                  <c:v>0</c:v>
                </c:pt>
                <c:pt idx="5391">
                  <c:v>0</c:v>
                </c:pt>
                <c:pt idx="5392">
                  <c:v>0</c:v>
                </c:pt>
                <c:pt idx="5393">
                  <c:v>0</c:v>
                </c:pt>
                <c:pt idx="5394">
                  <c:v>0</c:v>
                </c:pt>
                <c:pt idx="5395">
                  <c:v>0</c:v>
                </c:pt>
                <c:pt idx="5396">
                  <c:v>0</c:v>
                </c:pt>
                <c:pt idx="5397">
                  <c:v>0</c:v>
                </c:pt>
                <c:pt idx="5398">
                  <c:v>0</c:v>
                </c:pt>
                <c:pt idx="5399">
                  <c:v>0</c:v>
                </c:pt>
                <c:pt idx="5400">
                  <c:v>0</c:v>
                </c:pt>
                <c:pt idx="5401">
                  <c:v>0</c:v>
                </c:pt>
                <c:pt idx="5402">
                  <c:v>0</c:v>
                </c:pt>
                <c:pt idx="5403">
                  <c:v>0</c:v>
                </c:pt>
                <c:pt idx="5404">
                  <c:v>0</c:v>
                </c:pt>
                <c:pt idx="5405">
                  <c:v>0</c:v>
                </c:pt>
                <c:pt idx="5406">
                  <c:v>0</c:v>
                </c:pt>
                <c:pt idx="5407">
                  <c:v>0</c:v>
                </c:pt>
                <c:pt idx="5408">
                  <c:v>0</c:v>
                </c:pt>
                <c:pt idx="5409">
                  <c:v>0</c:v>
                </c:pt>
                <c:pt idx="5410">
                  <c:v>0</c:v>
                </c:pt>
                <c:pt idx="5411">
                  <c:v>0</c:v>
                </c:pt>
                <c:pt idx="5412">
                  <c:v>0</c:v>
                </c:pt>
                <c:pt idx="5413">
                  <c:v>0</c:v>
                </c:pt>
                <c:pt idx="5414">
                  <c:v>0</c:v>
                </c:pt>
                <c:pt idx="5415">
                  <c:v>0</c:v>
                </c:pt>
                <c:pt idx="5416">
                  <c:v>0</c:v>
                </c:pt>
                <c:pt idx="5417">
                  <c:v>0</c:v>
                </c:pt>
                <c:pt idx="5418">
                  <c:v>0</c:v>
                </c:pt>
                <c:pt idx="5419">
                  <c:v>0</c:v>
                </c:pt>
                <c:pt idx="5420">
                  <c:v>0</c:v>
                </c:pt>
                <c:pt idx="5421">
                  <c:v>0</c:v>
                </c:pt>
                <c:pt idx="5422">
                  <c:v>0</c:v>
                </c:pt>
                <c:pt idx="5423">
                  <c:v>0</c:v>
                </c:pt>
                <c:pt idx="5424">
                  <c:v>0</c:v>
                </c:pt>
                <c:pt idx="5425">
                  <c:v>0</c:v>
                </c:pt>
                <c:pt idx="5426">
                  <c:v>0</c:v>
                </c:pt>
                <c:pt idx="5427">
                  <c:v>0</c:v>
                </c:pt>
                <c:pt idx="5428">
                  <c:v>0</c:v>
                </c:pt>
                <c:pt idx="5429">
                  <c:v>0</c:v>
                </c:pt>
                <c:pt idx="5430">
                  <c:v>0</c:v>
                </c:pt>
                <c:pt idx="5431">
                  <c:v>0</c:v>
                </c:pt>
                <c:pt idx="5432">
                  <c:v>0</c:v>
                </c:pt>
                <c:pt idx="5433">
                  <c:v>0</c:v>
                </c:pt>
                <c:pt idx="5434">
                  <c:v>0</c:v>
                </c:pt>
                <c:pt idx="5435">
                  <c:v>0</c:v>
                </c:pt>
                <c:pt idx="5436">
                  <c:v>0</c:v>
                </c:pt>
                <c:pt idx="5437">
                  <c:v>0</c:v>
                </c:pt>
                <c:pt idx="5438">
                  <c:v>0</c:v>
                </c:pt>
                <c:pt idx="5439">
                  <c:v>0</c:v>
                </c:pt>
                <c:pt idx="5440">
                  <c:v>0</c:v>
                </c:pt>
                <c:pt idx="5441">
                  <c:v>0</c:v>
                </c:pt>
                <c:pt idx="5442">
                  <c:v>0</c:v>
                </c:pt>
                <c:pt idx="5443">
                  <c:v>0</c:v>
                </c:pt>
                <c:pt idx="5444">
                  <c:v>0</c:v>
                </c:pt>
                <c:pt idx="5445">
                  <c:v>0</c:v>
                </c:pt>
                <c:pt idx="5446">
                  <c:v>0</c:v>
                </c:pt>
                <c:pt idx="5447">
                  <c:v>0</c:v>
                </c:pt>
                <c:pt idx="5448">
                  <c:v>0</c:v>
                </c:pt>
                <c:pt idx="5449">
                  <c:v>0</c:v>
                </c:pt>
                <c:pt idx="5450">
                  <c:v>0</c:v>
                </c:pt>
                <c:pt idx="5451">
                  <c:v>0</c:v>
                </c:pt>
                <c:pt idx="5452">
                  <c:v>0</c:v>
                </c:pt>
                <c:pt idx="5453">
                  <c:v>0</c:v>
                </c:pt>
                <c:pt idx="5454">
                  <c:v>0</c:v>
                </c:pt>
                <c:pt idx="5455">
                  <c:v>0</c:v>
                </c:pt>
                <c:pt idx="5456">
                  <c:v>0</c:v>
                </c:pt>
                <c:pt idx="5457">
                  <c:v>0</c:v>
                </c:pt>
                <c:pt idx="5458">
                  <c:v>0</c:v>
                </c:pt>
                <c:pt idx="5459">
                  <c:v>0</c:v>
                </c:pt>
                <c:pt idx="5460">
                  <c:v>0</c:v>
                </c:pt>
                <c:pt idx="5461">
                  <c:v>0</c:v>
                </c:pt>
                <c:pt idx="5462">
                  <c:v>0</c:v>
                </c:pt>
                <c:pt idx="5463">
                  <c:v>0</c:v>
                </c:pt>
                <c:pt idx="5464">
                  <c:v>0</c:v>
                </c:pt>
                <c:pt idx="5465">
                  <c:v>0</c:v>
                </c:pt>
                <c:pt idx="5466">
                  <c:v>0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0</c:v>
                </c:pt>
                <c:pt idx="5472">
                  <c:v>0</c:v>
                </c:pt>
                <c:pt idx="5473">
                  <c:v>0</c:v>
                </c:pt>
                <c:pt idx="5474">
                  <c:v>0</c:v>
                </c:pt>
                <c:pt idx="5475">
                  <c:v>0</c:v>
                </c:pt>
                <c:pt idx="5476">
                  <c:v>0</c:v>
                </c:pt>
                <c:pt idx="5477">
                  <c:v>0</c:v>
                </c:pt>
                <c:pt idx="5478">
                  <c:v>0</c:v>
                </c:pt>
                <c:pt idx="5479">
                  <c:v>0</c:v>
                </c:pt>
                <c:pt idx="5480">
                  <c:v>0</c:v>
                </c:pt>
                <c:pt idx="5481">
                  <c:v>0</c:v>
                </c:pt>
                <c:pt idx="5482">
                  <c:v>0</c:v>
                </c:pt>
                <c:pt idx="5483">
                  <c:v>0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0</c:v>
                </c:pt>
                <c:pt idx="5488">
                  <c:v>0</c:v>
                </c:pt>
                <c:pt idx="5489">
                  <c:v>0</c:v>
                </c:pt>
                <c:pt idx="5490">
                  <c:v>0</c:v>
                </c:pt>
                <c:pt idx="5491">
                  <c:v>0</c:v>
                </c:pt>
                <c:pt idx="5492">
                  <c:v>0</c:v>
                </c:pt>
                <c:pt idx="5493">
                  <c:v>0</c:v>
                </c:pt>
                <c:pt idx="5494">
                  <c:v>0</c:v>
                </c:pt>
                <c:pt idx="5495">
                  <c:v>0</c:v>
                </c:pt>
                <c:pt idx="5496">
                  <c:v>0</c:v>
                </c:pt>
                <c:pt idx="5497">
                  <c:v>0</c:v>
                </c:pt>
                <c:pt idx="5498">
                  <c:v>0</c:v>
                </c:pt>
                <c:pt idx="5499">
                  <c:v>0</c:v>
                </c:pt>
                <c:pt idx="5500">
                  <c:v>0</c:v>
                </c:pt>
                <c:pt idx="5501">
                  <c:v>0</c:v>
                </c:pt>
                <c:pt idx="5502">
                  <c:v>0</c:v>
                </c:pt>
                <c:pt idx="5503">
                  <c:v>0</c:v>
                </c:pt>
                <c:pt idx="5504">
                  <c:v>0</c:v>
                </c:pt>
                <c:pt idx="5505">
                  <c:v>0</c:v>
                </c:pt>
                <c:pt idx="5506">
                  <c:v>0</c:v>
                </c:pt>
                <c:pt idx="5507">
                  <c:v>0</c:v>
                </c:pt>
                <c:pt idx="5508">
                  <c:v>0</c:v>
                </c:pt>
                <c:pt idx="5509">
                  <c:v>0</c:v>
                </c:pt>
                <c:pt idx="5510">
                  <c:v>0</c:v>
                </c:pt>
                <c:pt idx="5511">
                  <c:v>0</c:v>
                </c:pt>
                <c:pt idx="5512">
                  <c:v>0</c:v>
                </c:pt>
                <c:pt idx="5513">
                  <c:v>0</c:v>
                </c:pt>
                <c:pt idx="5514">
                  <c:v>0</c:v>
                </c:pt>
                <c:pt idx="5515">
                  <c:v>0</c:v>
                </c:pt>
                <c:pt idx="5516">
                  <c:v>0</c:v>
                </c:pt>
                <c:pt idx="5517">
                  <c:v>0</c:v>
                </c:pt>
                <c:pt idx="5518">
                  <c:v>0</c:v>
                </c:pt>
                <c:pt idx="5519">
                  <c:v>0</c:v>
                </c:pt>
                <c:pt idx="5520">
                  <c:v>0</c:v>
                </c:pt>
                <c:pt idx="5521">
                  <c:v>0</c:v>
                </c:pt>
                <c:pt idx="5522">
                  <c:v>0</c:v>
                </c:pt>
                <c:pt idx="5523">
                  <c:v>0</c:v>
                </c:pt>
                <c:pt idx="5524">
                  <c:v>0</c:v>
                </c:pt>
                <c:pt idx="5525">
                  <c:v>0</c:v>
                </c:pt>
                <c:pt idx="5526">
                  <c:v>0</c:v>
                </c:pt>
                <c:pt idx="5527">
                  <c:v>0</c:v>
                </c:pt>
                <c:pt idx="5528">
                  <c:v>0</c:v>
                </c:pt>
                <c:pt idx="5529">
                  <c:v>0</c:v>
                </c:pt>
                <c:pt idx="5530">
                  <c:v>0</c:v>
                </c:pt>
                <c:pt idx="5531">
                  <c:v>0</c:v>
                </c:pt>
                <c:pt idx="5532">
                  <c:v>0</c:v>
                </c:pt>
                <c:pt idx="5533">
                  <c:v>0</c:v>
                </c:pt>
                <c:pt idx="5534">
                  <c:v>0</c:v>
                </c:pt>
                <c:pt idx="5535">
                  <c:v>0</c:v>
                </c:pt>
                <c:pt idx="5536">
                  <c:v>0</c:v>
                </c:pt>
                <c:pt idx="5537">
                  <c:v>0</c:v>
                </c:pt>
                <c:pt idx="5538">
                  <c:v>0</c:v>
                </c:pt>
                <c:pt idx="5539">
                  <c:v>0</c:v>
                </c:pt>
                <c:pt idx="5540">
                  <c:v>0</c:v>
                </c:pt>
                <c:pt idx="5541">
                  <c:v>0</c:v>
                </c:pt>
                <c:pt idx="5542">
                  <c:v>0</c:v>
                </c:pt>
                <c:pt idx="5543">
                  <c:v>0</c:v>
                </c:pt>
                <c:pt idx="5544">
                  <c:v>0</c:v>
                </c:pt>
                <c:pt idx="5545">
                  <c:v>0</c:v>
                </c:pt>
                <c:pt idx="5546">
                  <c:v>0</c:v>
                </c:pt>
                <c:pt idx="5547">
                  <c:v>0</c:v>
                </c:pt>
                <c:pt idx="5548">
                  <c:v>0</c:v>
                </c:pt>
                <c:pt idx="5549">
                  <c:v>0</c:v>
                </c:pt>
                <c:pt idx="5550">
                  <c:v>0</c:v>
                </c:pt>
                <c:pt idx="5551">
                  <c:v>0</c:v>
                </c:pt>
                <c:pt idx="5552">
                  <c:v>0</c:v>
                </c:pt>
                <c:pt idx="5553">
                  <c:v>0</c:v>
                </c:pt>
                <c:pt idx="5554">
                  <c:v>0</c:v>
                </c:pt>
                <c:pt idx="5555">
                  <c:v>0</c:v>
                </c:pt>
                <c:pt idx="5556">
                  <c:v>0</c:v>
                </c:pt>
                <c:pt idx="5557">
                  <c:v>0</c:v>
                </c:pt>
                <c:pt idx="5558">
                  <c:v>0</c:v>
                </c:pt>
                <c:pt idx="5559">
                  <c:v>0</c:v>
                </c:pt>
                <c:pt idx="5560">
                  <c:v>0</c:v>
                </c:pt>
                <c:pt idx="5561">
                  <c:v>0</c:v>
                </c:pt>
                <c:pt idx="5562">
                  <c:v>0</c:v>
                </c:pt>
                <c:pt idx="5563">
                  <c:v>0</c:v>
                </c:pt>
                <c:pt idx="5564">
                  <c:v>0</c:v>
                </c:pt>
                <c:pt idx="5565">
                  <c:v>0</c:v>
                </c:pt>
                <c:pt idx="5566">
                  <c:v>0</c:v>
                </c:pt>
                <c:pt idx="5567">
                  <c:v>0</c:v>
                </c:pt>
                <c:pt idx="5568">
                  <c:v>0</c:v>
                </c:pt>
                <c:pt idx="5569">
                  <c:v>0</c:v>
                </c:pt>
                <c:pt idx="5570">
                  <c:v>0</c:v>
                </c:pt>
                <c:pt idx="5571">
                  <c:v>0</c:v>
                </c:pt>
                <c:pt idx="5572">
                  <c:v>0</c:v>
                </c:pt>
                <c:pt idx="5573">
                  <c:v>0</c:v>
                </c:pt>
                <c:pt idx="5574">
                  <c:v>0</c:v>
                </c:pt>
                <c:pt idx="5575">
                  <c:v>0</c:v>
                </c:pt>
                <c:pt idx="5576">
                  <c:v>0</c:v>
                </c:pt>
                <c:pt idx="5577">
                  <c:v>0</c:v>
                </c:pt>
                <c:pt idx="5578">
                  <c:v>0</c:v>
                </c:pt>
                <c:pt idx="5579">
                  <c:v>0</c:v>
                </c:pt>
                <c:pt idx="5580">
                  <c:v>0</c:v>
                </c:pt>
                <c:pt idx="5581">
                  <c:v>0</c:v>
                </c:pt>
                <c:pt idx="5582">
                  <c:v>0</c:v>
                </c:pt>
                <c:pt idx="5583">
                  <c:v>0</c:v>
                </c:pt>
                <c:pt idx="5584">
                  <c:v>0</c:v>
                </c:pt>
                <c:pt idx="5585">
                  <c:v>0</c:v>
                </c:pt>
                <c:pt idx="5586">
                  <c:v>0</c:v>
                </c:pt>
                <c:pt idx="5587">
                  <c:v>0</c:v>
                </c:pt>
                <c:pt idx="5588">
                  <c:v>0</c:v>
                </c:pt>
                <c:pt idx="5589">
                  <c:v>0</c:v>
                </c:pt>
                <c:pt idx="5590">
                  <c:v>0</c:v>
                </c:pt>
                <c:pt idx="5591">
                  <c:v>0</c:v>
                </c:pt>
                <c:pt idx="5592">
                  <c:v>0</c:v>
                </c:pt>
                <c:pt idx="5593">
                  <c:v>0</c:v>
                </c:pt>
                <c:pt idx="5594">
                  <c:v>0</c:v>
                </c:pt>
                <c:pt idx="5595">
                  <c:v>0</c:v>
                </c:pt>
                <c:pt idx="5596">
                  <c:v>0</c:v>
                </c:pt>
                <c:pt idx="5597">
                  <c:v>0</c:v>
                </c:pt>
                <c:pt idx="5598">
                  <c:v>0</c:v>
                </c:pt>
                <c:pt idx="5599">
                  <c:v>0</c:v>
                </c:pt>
                <c:pt idx="5600">
                  <c:v>0</c:v>
                </c:pt>
                <c:pt idx="5601">
                  <c:v>0</c:v>
                </c:pt>
                <c:pt idx="5602">
                  <c:v>0</c:v>
                </c:pt>
                <c:pt idx="5603">
                  <c:v>0</c:v>
                </c:pt>
                <c:pt idx="5604">
                  <c:v>0</c:v>
                </c:pt>
                <c:pt idx="5605">
                  <c:v>0</c:v>
                </c:pt>
                <c:pt idx="5606">
                  <c:v>0</c:v>
                </c:pt>
                <c:pt idx="5607">
                  <c:v>0</c:v>
                </c:pt>
                <c:pt idx="5608">
                  <c:v>0</c:v>
                </c:pt>
                <c:pt idx="5609">
                  <c:v>0</c:v>
                </c:pt>
                <c:pt idx="5610">
                  <c:v>0</c:v>
                </c:pt>
                <c:pt idx="5611">
                  <c:v>0</c:v>
                </c:pt>
                <c:pt idx="5612">
                  <c:v>0</c:v>
                </c:pt>
                <c:pt idx="5613">
                  <c:v>0</c:v>
                </c:pt>
                <c:pt idx="5614">
                  <c:v>0</c:v>
                </c:pt>
                <c:pt idx="5615">
                  <c:v>0</c:v>
                </c:pt>
                <c:pt idx="5616">
                  <c:v>0</c:v>
                </c:pt>
                <c:pt idx="5617">
                  <c:v>0</c:v>
                </c:pt>
                <c:pt idx="5618">
                  <c:v>0</c:v>
                </c:pt>
                <c:pt idx="5619">
                  <c:v>0</c:v>
                </c:pt>
                <c:pt idx="5620">
                  <c:v>0</c:v>
                </c:pt>
                <c:pt idx="5621">
                  <c:v>0</c:v>
                </c:pt>
                <c:pt idx="5622">
                  <c:v>0</c:v>
                </c:pt>
                <c:pt idx="5623">
                  <c:v>0</c:v>
                </c:pt>
                <c:pt idx="5624">
                  <c:v>0</c:v>
                </c:pt>
                <c:pt idx="5625">
                  <c:v>0</c:v>
                </c:pt>
                <c:pt idx="5626">
                  <c:v>0</c:v>
                </c:pt>
                <c:pt idx="5627">
                  <c:v>0</c:v>
                </c:pt>
                <c:pt idx="5628">
                  <c:v>0</c:v>
                </c:pt>
                <c:pt idx="5629">
                  <c:v>0</c:v>
                </c:pt>
                <c:pt idx="5630">
                  <c:v>0</c:v>
                </c:pt>
                <c:pt idx="5631">
                  <c:v>0</c:v>
                </c:pt>
                <c:pt idx="5632">
                  <c:v>0</c:v>
                </c:pt>
                <c:pt idx="5633">
                  <c:v>0</c:v>
                </c:pt>
                <c:pt idx="5634">
                  <c:v>0</c:v>
                </c:pt>
                <c:pt idx="5635">
                  <c:v>0</c:v>
                </c:pt>
                <c:pt idx="5636">
                  <c:v>0</c:v>
                </c:pt>
                <c:pt idx="5637">
                  <c:v>0</c:v>
                </c:pt>
                <c:pt idx="5638">
                  <c:v>0</c:v>
                </c:pt>
                <c:pt idx="5639">
                  <c:v>0</c:v>
                </c:pt>
                <c:pt idx="5640">
                  <c:v>0</c:v>
                </c:pt>
                <c:pt idx="5641">
                  <c:v>0</c:v>
                </c:pt>
                <c:pt idx="5642">
                  <c:v>0</c:v>
                </c:pt>
                <c:pt idx="5643">
                  <c:v>0</c:v>
                </c:pt>
                <c:pt idx="5644">
                  <c:v>0</c:v>
                </c:pt>
                <c:pt idx="5645">
                  <c:v>0</c:v>
                </c:pt>
                <c:pt idx="5646">
                  <c:v>0</c:v>
                </c:pt>
                <c:pt idx="5647">
                  <c:v>0</c:v>
                </c:pt>
                <c:pt idx="5648">
                  <c:v>0</c:v>
                </c:pt>
                <c:pt idx="5649">
                  <c:v>0</c:v>
                </c:pt>
                <c:pt idx="5650">
                  <c:v>0</c:v>
                </c:pt>
                <c:pt idx="5651">
                  <c:v>0</c:v>
                </c:pt>
                <c:pt idx="5652">
                  <c:v>0</c:v>
                </c:pt>
                <c:pt idx="5653">
                  <c:v>0</c:v>
                </c:pt>
                <c:pt idx="5654">
                  <c:v>0</c:v>
                </c:pt>
                <c:pt idx="5655">
                  <c:v>0</c:v>
                </c:pt>
                <c:pt idx="5656">
                  <c:v>0</c:v>
                </c:pt>
                <c:pt idx="5657">
                  <c:v>0</c:v>
                </c:pt>
                <c:pt idx="5658">
                  <c:v>0</c:v>
                </c:pt>
                <c:pt idx="5659">
                  <c:v>0</c:v>
                </c:pt>
                <c:pt idx="5660">
                  <c:v>0</c:v>
                </c:pt>
                <c:pt idx="5661">
                  <c:v>0</c:v>
                </c:pt>
                <c:pt idx="5662">
                  <c:v>0</c:v>
                </c:pt>
                <c:pt idx="5663">
                  <c:v>0</c:v>
                </c:pt>
                <c:pt idx="5664">
                  <c:v>0</c:v>
                </c:pt>
                <c:pt idx="5665">
                  <c:v>0</c:v>
                </c:pt>
                <c:pt idx="5666">
                  <c:v>0</c:v>
                </c:pt>
                <c:pt idx="5667">
                  <c:v>0</c:v>
                </c:pt>
                <c:pt idx="5668">
                  <c:v>0</c:v>
                </c:pt>
                <c:pt idx="5669">
                  <c:v>0</c:v>
                </c:pt>
                <c:pt idx="5670">
                  <c:v>0</c:v>
                </c:pt>
                <c:pt idx="5671">
                  <c:v>0</c:v>
                </c:pt>
                <c:pt idx="5672">
                  <c:v>0</c:v>
                </c:pt>
                <c:pt idx="5673">
                  <c:v>0</c:v>
                </c:pt>
                <c:pt idx="5674">
                  <c:v>0</c:v>
                </c:pt>
                <c:pt idx="5675">
                  <c:v>0</c:v>
                </c:pt>
                <c:pt idx="5676">
                  <c:v>0</c:v>
                </c:pt>
                <c:pt idx="5677">
                  <c:v>0</c:v>
                </c:pt>
                <c:pt idx="5678">
                  <c:v>0</c:v>
                </c:pt>
                <c:pt idx="5679">
                  <c:v>0</c:v>
                </c:pt>
                <c:pt idx="5680">
                  <c:v>0</c:v>
                </c:pt>
                <c:pt idx="5681">
                  <c:v>0</c:v>
                </c:pt>
                <c:pt idx="5682">
                  <c:v>0</c:v>
                </c:pt>
                <c:pt idx="5683">
                  <c:v>0</c:v>
                </c:pt>
                <c:pt idx="5684">
                  <c:v>0</c:v>
                </c:pt>
                <c:pt idx="5685">
                  <c:v>0</c:v>
                </c:pt>
                <c:pt idx="5686">
                  <c:v>0</c:v>
                </c:pt>
                <c:pt idx="5687">
                  <c:v>0</c:v>
                </c:pt>
                <c:pt idx="5688">
                  <c:v>0</c:v>
                </c:pt>
                <c:pt idx="5689">
                  <c:v>0</c:v>
                </c:pt>
                <c:pt idx="5690">
                  <c:v>0</c:v>
                </c:pt>
                <c:pt idx="5691">
                  <c:v>0</c:v>
                </c:pt>
                <c:pt idx="5692">
                  <c:v>0</c:v>
                </c:pt>
                <c:pt idx="5693">
                  <c:v>0</c:v>
                </c:pt>
                <c:pt idx="5694">
                  <c:v>0</c:v>
                </c:pt>
                <c:pt idx="5695">
                  <c:v>0</c:v>
                </c:pt>
                <c:pt idx="5696">
                  <c:v>0</c:v>
                </c:pt>
                <c:pt idx="5697">
                  <c:v>0</c:v>
                </c:pt>
                <c:pt idx="5698">
                  <c:v>0</c:v>
                </c:pt>
                <c:pt idx="5699">
                  <c:v>0</c:v>
                </c:pt>
                <c:pt idx="5700">
                  <c:v>0</c:v>
                </c:pt>
                <c:pt idx="5701">
                  <c:v>0</c:v>
                </c:pt>
                <c:pt idx="5702">
                  <c:v>0</c:v>
                </c:pt>
                <c:pt idx="5703">
                  <c:v>0</c:v>
                </c:pt>
                <c:pt idx="5704">
                  <c:v>0</c:v>
                </c:pt>
                <c:pt idx="5705">
                  <c:v>0</c:v>
                </c:pt>
                <c:pt idx="5706">
                  <c:v>0</c:v>
                </c:pt>
                <c:pt idx="5707">
                  <c:v>0</c:v>
                </c:pt>
                <c:pt idx="5708">
                  <c:v>0</c:v>
                </c:pt>
                <c:pt idx="5709">
                  <c:v>0</c:v>
                </c:pt>
                <c:pt idx="5710">
                  <c:v>0</c:v>
                </c:pt>
                <c:pt idx="5711">
                  <c:v>0</c:v>
                </c:pt>
                <c:pt idx="5712">
                  <c:v>0</c:v>
                </c:pt>
                <c:pt idx="5713">
                  <c:v>0</c:v>
                </c:pt>
                <c:pt idx="5714">
                  <c:v>0</c:v>
                </c:pt>
                <c:pt idx="5715">
                  <c:v>0</c:v>
                </c:pt>
                <c:pt idx="5716">
                  <c:v>0</c:v>
                </c:pt>
                <c:pt idx="5717">
                  <c:v>0</c:v>
                </c:pt>
                <c:pt idx="5718">
                  <c:v>0</c:v>
                </c:pt>
                <c:pt idx="5719">
                  <c:v>0</c:v>
                </c:pt>
                <c:pt idx="5720">
                  <c:v>0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0</c:v>
                </c:pt>
                <c:pt idx="5725">
                  <c:v>0</c:v>
                </c:pt>
                <c:pt idx="5726">
                  <c:v>0</c:v>
                </c:pt>
                <c:pt idx="5727">
                  <c:v>0</c:v>
                </c:pt>
                <c:pt idx="5728">
                  <c:v>0</c:v>
                </c:pt>
                <c:pt idx="5729">
                  <c:v>0</c:v>
                </c:pt>
                <c:pt idx="5730">
                  <c:v>0</c:v>
                </c:pt>
                <c:pt idx="5731">
                  <c:v>0</c:v>
                </c:pt>
                <c:pt idx="5732">
                  <c:v>0</c:v>
                </c:pt>
                <c:pt idx="5733">
                  <c:v>0</c:v>
                </c:pt>
                <c:pt idx="5734">
                  <c:v>0</c:v>
                </c:pt>
                <c:pt idx="5735">
                  <c:v>0</c:v>
                </c:pt>
                <c:pt idx="5736">
                  <c:v>0</c:v>
                </c:pt>
                <c:pt idx="5737">
                  <c:v>0</c:v>
                </c:pt>
                <c:pt idx="5738">
                  <c:v>0</c:v>
                </c:pt>
                <c:pt idx="5739">
                  <c:v>0</c:v>
                </c:pt>
                <c:pt idx="5740">
                  <c:v>0</c:v>
                </c:pt>
                <c:pt idx="5741">
                  <c:v>0</c:v>
                </c:pt>
                <c:pt idx="5742">
                  <c:v>0</c:v>
                </c:pt>
                <c:pt idx="5743">
                  <c:v>0</c:v>
                </c:pt>
                <c:pt idx="5744">
                  <c:v>0</c:v>
                </c:pt>
                <c:pt idx="5745">
                  <c:v>0</c:v>
                </c:pt>
                <c:pt idx="5746">
                  <c:v>0</c:v>
                </c:pt>
                <c:pt idx="5747">
                  <c:v>0</c:v>
                </c:pt>
                <c:pt idx="5748">
                  <c:v>0</c:v>
                </c:pt>
                <c:pt idx="5749">
                  <c:v>0</c:v>
                </c:pt>
                <c:pt idx="5750">
                  <c:v>0</c:v>
                </c:pt>
                <c:pt idx="5751">
                  <c:v>0</c:v>
                </c:pt>
                <c:pt idx="5752">
                  <c:v>0</c:v>
                </c:pt>
                <c:pt idx="5753">
                  <c:v>0</c:v>
                </c:pt>
                <c:pt idx="5754">
                  <c:v>0</c:v>
                </c:pt>
                <c:pt idx="5755">
                  <c:v>0</c:v>
                </c:pt>
                <c:pt idx="5756">
                  <c:v>0</c:v>
                </c:pt>
                <c:pt idx="5757">
                  <c:v>0</c:v>
                </c:pt>
                <c:pt idx="5758">
                  <c:v>0</c:v>
                </c:pt>
                <c:pt idx="5759">
                  <c:v>0</c:v>
                </c:pt>
                <c:pt idx="5760">
                  <c:v>0</c:v>
                </c:pt>
                <c:pt idx="5761">
                  <c:v>0</c:v>
                </c:pt>
                <c:pt idx="5762">
                  <c:v>0</c:v>
                </c:pt>
                <c:pt idx="5763">
                  <c:v>0</c:v>
                </c:pt>
                <c:pt idx="5764">
                  <c:v>0</c:v>
                </c:pt>
                <c:pt idx="5765">
                  <c:v>0</c:v>
                </c:pt>
                <c:pt idx="5766">
                  <c:v>0</c:v>
                </c:pt>
                <c:pt idx="5767">
                  <c:v>0</c:v>
                </c:pt>
                <c:pt idx="5768">
                  <c:v>0</c:v>
                </c:pt>
                <c:pt idx="5769">
                  <c:v>0</c:v>
                </c:pt>
                <c:pt idx="5770">
                  <c:v>0</c:v>
                </c:pt>
                <c:pt idx="5771">
                  <c:v>0</c:v>
                </c:pt>
                <c:pt idx="5772">
                  <c:v>0</c:v>
                </c:pt>
                <c:pt idx="5773">
                  <c:v>0</c:v>
                </c:pt>
                <c:pt idx="5774">
                  <c:v>0</c:v>
                </c:pt>
                <c:pt idx="5775">
                  <c:v>0</c:v>
                </c:pt>
                <c:pt idx="5776">
                  <c:v>0</c:v>
                </c:pt>
                <c:pt idx="5777">
                  <c:v>0</c:v>
                </c:pt>
                <c:pt idx="5778">
                  <c:v>0</c:v>
                </c:pt>
                <c:pt idx="5779">
                  <c:v>0</c:v>
                </c:pt>
                <c:pt idx="5780">
                  <c:v>0</c:v>
                </c:pt>
                <c:pt idx="5781">
                  <c:v>0</c:v>
                </c:pt>
                <c:pt idx="5782">
                  <c:v>0</c:v>
                </c:pt>
                <c:pt idx="5783">
                  <c:v>0</c:v>
                </c:pt>
                <c:pt idx="5784">
                  <c:v>0</c:v>
                </c:pt>
                <c:pt idx="5785">
                  <c:v>0</c:v>
                </c:pt>
                <c:pt idx="5786">
                  <c:v>0</c:v>
                </c:pt>
                <c:pt idx="5787">
                  <c:v>0</c:v>
                </c:pt>
                <c:pt idx="5788">
                  <c:v>0</c:v>
                </c:pt>
                <c:pt idx="5789">
                  <c:v>0</c:v>
                </c:pt>
                <c:pt idx="5790">
                  <c:v>0</c:v>
                </c:pt>
                <c:pt idx="5791">
                  <c:v>0</c:v>
                </c:pt>
                <c:pt idx="5792">
                  <c:v>0</c:v>
                </c:pt>
                <c:pt idx="5793">
                  <c:v>0</c:v>
                </c:pt>
                <c:pt idx="5794">
                  <c:v>0</c:v>
                </c:pt>
                <c:pt idx="5795">
                  <c:v>0</c:v>
                </c:pt>
                <c:pt idx="5796">
                  <c:v>0</c:v>
                </c:pt>
                <c:pt idx="5797">
                  <c:v>0</c:v>
                </c:pt>
                <c:pt idx="5798">
                  <c:v>0</c:v>
                </c:pt>
                <c:pt idx="5799">
                  <c:v>0</c:v>
                </c:pt>
                <c:pt idx="5800">
                  <c:v>0</c:v>
                </c:pt>
                <c:pt idx="5801">
                  <c:v>0</c:v>
                </c:pt>
                <c:pt idx="5802">
                  <c:v>0</c:v>
                </c:pt>
                <c:pt idx="5803">
                  <c:v>0</c:v>
                </c:pt>
                <c:pt idx="5804">
                  <c:v>0</c:v>
                </c:pt>
                <c:pt idx="5805">
                  <c:v>0</c:v>
                </c:pt>
                <c:pt idx="5806">
                  <c:v>0</c:v>
                </c:pt>
                <c:pt idx="5807">
                  <c:v>0</c:v>
                </c:pt>
                <c:pt idx="5808">
                  <c:v>0</c:v>
                </c:pt>
                <c:pt idx="5809">
                  <c:v>0</c:v>
                </c:pt>
                <c:pt idx="5810">
                  <c:v>0</c:v>
                </c:pt>
                <c:pt idx="5811">
                  <c:v>0</c:v>
                </c:pt>
                <c:pt idx="5812">
                  <c:v>0</c:v>
                </c:pt>
                <c:pt idx="5813">
                  <c:v>0</c:v>
                </c:pt>
                <c:pt idx="5814">
                  <c:v>0</c:v>
                </c:pt>
                <c:pt idx="5815">
                  <c:v>0</c:v>
                </c:pt>
                <c:pt idx="5816">
                  <c:v>0</c:v>
                </c:pt>
                <c:pt idx="5817">
                  <c:v>0</c:v>
                </c:pt>
                <c:pt idx="5818">
                  <c:v>0</c:v>
                </c:pt>
                <c:pt idx="5819">
                  <c:v>0</c:v>
                </c:pt>
                <c:pt idx="5820">
                  <c:v>0</c:v>
                </c:pt>
                <c:pt idx="5821">
                  <c:v>0</c:v>
                </c:pt>
                <c:pt idx="5822">
                  <c:v>0</c:v>
                </c:pt>
                <c:pt idx="5823">
                  <c:v>0</c:v>
                </c:pt>
                <c:pt idx="5824">
                  <c:v>0</c:v>
                </c:pt>
                <c:pt idx="5825">
                  <c:v>0</c:v>
                </c:pt>
                <c:pt idx="5826">
                  <c:v>0</c:v>
                </c:pt>
                <c:pt idx="5827">
                  <c:v>0</c:v>
                </c:pt>
                <c:pt idx="5828">
                  <c:v>0</c:v>
                </c:pt>
                <c:pt idx="5829">
                  <c:v>0</c:v>
                </c:pt>
                <c:pt idx="5830">
                  <c:v>0</c:v>
                </c:pt>
                <c:pt idx="5831">
                  <c:v>0</c:v>
                </c:pt>
                <c:pt idx="5832">
                  <c:v>0</c:v>
                </c:pt>
                <c:pt idx="5833">
                  <c:v>0</c:v>
                </c:pt>
                <c:pt idx="5834">
                  <c:v>0</c:v>
                </c:pt>
                <c:pt idx="5835">
                  <c:v>0</c:v>
                </c:pt>
                <c:pt idx="5836">
                  <c:v>0</c:v>
                </c:pt>
                <c:pt idx="5837">
                  <c:v>0</c:v>
                </c:pt>
                <c:pt idx="5838">
                  <c:v>0</c:v>
                </c:pt>
                <c:pt idx="5839">
                  <c:v>0</c:v>
                </c:pt>
                <c:pt idx="5840">
                  <c:v>0</c:v>
                </c:pt>
                <c:pt idx="5841">
                  <c:v>0</c:v>
                </c:pt>
                <c:pt idx="5842">
                  <c:v>0</c:v>
                </c:pt>
                <c:pt idx="5843">
                  <c:v>0</c:v>
                </c:pt>
                <c:pt idx="5844">
                  <c:v>0</c:v>
                </c:pt>
                <c:pt idx="5845">
                  <c:v>0</c:v>
                </c:pt>
                <c:pt idx="5846">
                  <c:v>0</c:v>
                </c:pt>
                <c:pt idx="5847">
                  <c:v>0</c:v>
                </c:pt>
                <c:pt idx="5848">
                  <c:v>0</c:v>
                </c:pt>
                <c:pt idx="5849">
                  <c:v>0</c:v>
                </c:pt>
                <c:pt idx="5850">
                  <c:v>0</c:v>
                </c:pt>
                <c:pt idx="5851">
                  <c:v>0</c:v>
                </c:pt>
                <c:pt idx="5852">
                  <c:v>0</c:v>
                </c:pt>
                <c:pt idx="5853">
                  <c:v>0</c:v>
                </c:pt>
                <c:pt idx="5854">
                  <c:v>0</c:v>
                </c:pt>
                <c:pt idx="5855">
                  <c:v>0</c:v>
                </c:pt>
                <c:pt idx="5856">
                  <c:v>0</c:v>
                </c:pt>
                <c:pt idx="5857">
                  <c:v>0</c:v>
                </c:pt>
                <c:pt idx="5858">
                  <c:v>0</c:v>
                </c:pt>
                <c:pt idx="5859">
                  <c:v>0</c:v>
                </c:pt>
                <c:pt idx="5860">
                  <c:v>0</c:v>
                </c:pt>
                <c:pt idx="5861">
                  <c:v>0</c:v>
                </c:pt>
                <c:pt idx="5862">
                  <c:v>0</c:v>
                </c:pt>
                <c:pt idx="5863">
                  <c:v>0</c:v>
                </c:pt>
                <c:pt idx="5864">
                  <c:v>0</c:v>
                </c:pt>
                <c:pt idx="5865">
                  <c:v>0</c:v>
                </c:pt>
                <c:pt idx="5866">
                  <c:v>0</c:v>
                </c:pt>
                <c:pt idx="5867">
                  <c:v>0</c:v>
                </c:pt>
                <c:pt idx="5868">
                  <c:v>0</c:v>
                </c:pt>
                <c:pt idx="5869">
                  <c:v>0</c:v>
                </c:pt>
                <c:pt idx="5870">
                  <c:v>0</c:v>
                </c:pt>
                <c:pt idx="5871">
                  <c:v>0</c:v>
                </c:pt>
                <c:pt idx="5872">
                  <c:v>0</c:v>
                </c:pt>
                <c:pt idx="5873">
                  <c:v>0</c:v>
                </c:pt>
                <c:pt idx="5874">
                  <c:v>0</c:v>
                </c:pt>
                <c:pt idx="5875">
                  <c:v>0</c:v>
                </c:pt>
                <c:pt idx="5876">
                  <c:v>0</c:v>
                </c:pt>
                <c:pt idx="5877">
                  <c:v>0</c:v>
                </c:pt>
                <c:pt idx="5878">
                  <c:v>0</c:v>
                </c:pt>
                <c:pt idx="5879">
                  <c:v>0</c:v>
                </c:pt>
                <c:pt idx="5880">
                  <c:v>0</c:v>
                </c:pt>
                <c:pt idx="5881">
                  <c:v>0</c:v>
                </c:pt>
                <c:pt idx="5882">
                  <c:v>0</c:v>
                </c:pt>
                <c:pt idx="5883">
                  <c:v>0</c:v>
                </c:pt>
                <c:pt idx="5884">
                  <c:v>0</c:v>
                </c:pt>
                <c:pt idx="5885">
                  <c:v>0</c:v>
                </c:pt>
                <c:pt idx="5886">
                  <c:v>0</c:v>
                </c:pt>
                <c:pt idx="5887">
                  <c:v>0</c:v>
                </c:pt>
                <c:pt idx="5888">
                  <c:v>0</c:v>
                </c:pt>
                <c:pt idx="5889">
                  <c:v>0</c:v>
                </c:pt>
                <c:pt idx="5890">
                  <c:v>0</c:v>
                </c:pt>
                <c:pt idx="5891">
                  <c:v>0</c:v>
                </c:pt>
                <c:pt idx="5892">
                  <c:v>0</c:v>
                </c:pt>
                <c:pt idx="5893">
                  <c:v>0</c:v>
                </c:pt>
                <c:pt idx="5894">
                  <c:v>0</c:v>
                </c:pt>
                <c:pt idx="5895">
                  <c:v>0</c:v>
                </c:pt>
                <c:pt idx="5896">
                  <c:v>0</c:v>
                </c:pt>
                <c:pt idx="5897">
                  <c:v>0</c:v>
                </c:pt>
                <c:pt idx="5898">
                  <c:v>0</c:v>
                </c:pt>
                <c:pt idx="5899">
                  <c:v>0</c:v>
                </c:pt>
                <c:pt idx="5900">
                  <c:v>0</c:v>
                </c:pt>
                <c:pt idx="5901">
                  <c:v>0</c:v>
                </c:pt>
                <c:pt idx="5902">
                  <c:v>0</c:v>
                </c:pt>
                <c:pt idx="5903">
                  <c:v>0</c:v>
                </c:pt>
                <c:pt idx="5904">
                  <c:v>0</c:v>
                </c:pt>
                <c:pt idx="5905">
                  <c:v>0</c:v>
                </c:pt>
                <c:pt idx="5906">
                  <c:v>0</c:v>
                </c:pt>
                <c:pt idx="5907">
                  <c:v>0</c:v>
                </c:pt>
                <c:pt idx="5908">
                  <c:v>0</c:v>
                </c:pt>
                <c:pt idx="5909">
                  <c:v>0</c:v>
                </c:pt>
                <c:pt idx="5910">
                  <c:v>0</c:v>
                </c:pt>
                <c:pt idx="5911">
                  <c:v>0</c:v>
                </c:pt>
                <c:pt idx="5912">
                  <c:v>0</c:v>
                </c:pt>
                <c:pt idx="5913">
                  <c:v>0</c:v>
                </c:pt>
                <c:pt idx="5914">
                  <c:v>0</c:v>
                </c:pt>
                <c:pt idx="5915">
                  <c:v>0</c:v>
                </c:pt>
                <c:pt idx="5916">
                  <c:v>0</c:v>
                </c:pt>
                <c:pt idx="5917">
                  <c:v>0</c:v>
                </c:pt>
                <c:pt idx="5918">
                  <c:v>0</c:v>
                </c:pt>
                <c:pt idx="5919">
                  <c:v>0</c:v>
                </c:pt>
                <c:pt idx="5920">
                  <c:v>0</c:v>
                </c:pt>
                <c:pt idx="5921">
                  <c:v>0</c:v>
                </c:pt>
                <c:pt idx="5922">
                  <c:v>0</c:v>
                </c:pt>
                <c:pt idx="5923">
                  <c:v>0</c:v>
                </c:pt>
                <c:pt idx="5924">
                  <c:v>0</c:v>
                </c:pt>
                <c:pt idx="5925">
                  <c:v>0</c:v>
                </c:pt>
                <c:pt idx="5926">
                  <c:v>0</c:v>
                </c:pt>
                <c:pt idx="5927">
                  <c:v>0</c:v>
                </c:pt>
                <c:pt idx="5928">
                  <c:v>0</c:v>
                </c:pt>
                <c:pt idx="5929">
                  <c:v>0</c:v>
                </c:pt>
                <c:pt idx="5930">
                  <c:v>0</c:v>
                </c:pt>
                <c:pt idx="5931">
                  <c:v>0</c:v>
                </c:pt>
                <c:pt idx="5932">
                  <c:v>0</c:v>
                </c:pt>
                <c:pt idx="5933">
                  <c:v>0</c:v>
                </c:pt>
                <c:pt idx="5934">
                  <c:v>0</c:v>
                </c:pt>
                <c:pt idx="5935">
                  <c:v>0</c:v>
                </c:pt>
                <c:pt idx="5936">
                  <c:v>0</c:v>
                </c:pt>
                <c:pt idx="5937">
                  <c:v>0</c:v>
                </c:pt>
                <c:pt idx="5938">
                  <c:v>0</c:v>
                </c:pt>
                <c:pt idx="5939">
                  <c:v>0</c:v>
                </c:pt>
                <c:pt idx="5940">
                  <c:v>0</c:v>
                </c:pt>
                <c:pt idx="5941">
                  <c:v>0</c:v>
                </c:pt>
                <c:pt idx="5942">
                  <c:v>0</c:v>
                </c:pt>
                <c:pt idx="5943">
                  <c:v>0</c:v>
                </c:pt>
                <c:pt idx="5944">
                  <c:v>0</c:v>
                </c:pt>
                <c:pt idx="5945">
                  <c:v>0</c:v>
                </c:pt>
                <c:pt idx="5946">
                  <c:v>0</c:v>
                </c:pt>
                <c:pt idx="5947">
                  <c:v>0</c:v>
                </c:pt>
                <c:pt idx="5948">
                  <c:v>0</c:v>
                </c:pt>
                <c:pt idx="5949">
                  <c:v>0</c:v>
                </c:pt>
                <c:pt idx="5950">
                  <c:v>0</c:v>
                </c:pt>
                <c:pt idx="5951">
                  <c:v>0</c:v>
                </c:pt>
                <c:pt idx="5952">
                  <c:v>0</c:v>
                </c:pt>
                <c:pt idx="5953">
                  <c:v>0</c:v>
                </c:pt>
                <c:pt idx="5954">
                  <c:v>0</c:v>
                </c:pt>
                <c:pt idx="5955">
                  <c:v>0</c:v>
                </c:pt>
                <c:pt idx="5956">
                  <c:v>0</c:v>
                </c:pt>
                <c:pt idx="5957">
                  <c:v>0</c:v>
                </c:pt>
                <c:pt idx="5958">
                  <c:v>0</c:v>
                </c:pt>
                <c:pt idx="5959">
                  <c:v>0</c:v>
                </c:pt>
                <c:pt idx="5960">
                  <c:v>0</c:v>
                </c:pt>
                <c:pt idx="5961">
                  <c:v>0</c:v>
                </c:pt>
                <c:pt idx="5962">
                  <c:v>0</c:v>
                </c:pt>
                <c:pt idx="5963">
                  <c:v>0</c:v>
                </c:pt>
                <c:pt idx="5964">
                  <c:v>0</c:v>
                </c:pt>
                <c:pt idx="5965">
                  <c:v>0</c:v>
                </c:pt>
                <c:pt idx="5966">
                  <c:v>0</c:v>
                </c:pt>
                <c:pt idx="5967">
                  <c:v>0</c:v>
                </c:pt>
                <c:pt idx="5968">
                  <c:v>0</c:v>
                </c:pt>
                <c:pt idx="5969">
                  <c:v>0</c:v>
                </c:pt>
                <c:pt idx="5970">
                  <c:v>0</c:v>
                </c:pt>
                <c:pt idx="5971">
                  <c:v>0</c:v>
                </c:pt>
                <c:pt idx="5972">
                  <c:v>0</c:v>
                </c:pt>
                <c:pt idx="5973">
                  <c:v>0</c:v>
                </c:pt>
                <c:pt idx="5974">
                  <c:v>0</c:v>
                </c:pt>
                <c:pt idx="5975">
                  <c:v>0</c:v>
                </c:pt>
                <c:pt idx="5976">
                  <c:v>0</c:v>
                </c:pt>
                <c:pt idx="5977">
                  <c:v>0</c:v>
                </c:pt>
                <c:pt idx="5978">
                  <c:v>0</c:v>
                </c:pt>
                <c:pt idx="5979">
                  <c:v>0</c:v>
                </c:pt>
                <c:pt idx="5980">
                  <c:v>0</c:v>
                </c:pt>
                <c:pt idx="5981">
                  <c:v>0</c:v>
                </c:pt>
                <c:pt idx="5982">
                  <c:v>0</c:v>
                </c:pt>
                <c:pt idx="5983">
                  <c:v>0</c:v>
                </c:pt>
                <c:pt idx="5984">
                  <c:v>0</c:v>
                </c:pt>
                <c:pt idx="5985">
                  <c:v>0</c:v>
                </c:pt>
                <c:pt idx="5986">
                  <c:v>0</c:v>
                </c:pt>
                <c:pt idx="5987">
                  <c:v>0</c:v>
                </c:pt>
                <c:pt idx="5988">
                  <c:v>0</c:v>
                </c:pt>
                <c:pt idx="5989">
                  <c:v>0</c:v>
                </c:pt>
                <c:pt idx="5990">
                  <c:v>0</c:v>
                </c:pt>
                <c:pt idx="5991">
                  <c:v>0</c:v>
                </c:pt>
                <c:pt idx="5992">
                  <c:v>0</c:v>
                </c:pt>
                <c:pt idx="5993">
                  <c:v>0</c:v>
                </c:pt>
                <c:pt idx="5994">
                  <c:v>0</c:v>
                </c:pt>
                <c:pt idx="5995">
                  <c:v>0</c:v>
                </c:pt>
                <c:pt idx="5996">
                  <c:v>0</c:v>
                </c:pt>
                <c:pt idx="5997">
                  <c:v>0</c:v>
                </c:pt>
                <c:pt idx="5998">
                  <c:v>0</c:v>
                </c:pt>
                <c:pt idx="5999">
                  <c:v>0</c:v>
                </c:pt>
                <c:pt idx="6000">
                  <c:v>0</c:v>
                </c:pt>
                <c:pt idx="6001">
                  <c:v>0</c:v>
                </c:pt>
                <c:pt idx="6002">
                  <c:v>0</c:v>
                </c:pt>
                <c:pt idx="6003">
                  <c:v>0</c:v>
                </c:pt>
                <c:pt idx="6004">
                  <c:v>0</c:v>
                </c:pt>
                <c:pt idx="6005">
                  <c:v>0</c:v>
                </c:pt>
                <c:pt idx="6006">
                  <c:v>0</c:v>
                </c:pt>
                <c:pt idx="6007">
                  <c:v>0</c:v>
                </c:pt>
                <c:pt idx="6008">
                  <c:v>0</c:v>
                </c:pt>
                <c:pt idx="6009">
                  <c:v>0</c:v>
                </c:pt>
                <c:pt idx="6010">
                  <c:v>0</c:v>
                </c:pt>
                <c:pt idx="6011">
                  <c:v>0</c:v>
                </c:pt>
                <c:pt idx="6012">
                  <c:v>0</c:v>
                </c:pt>
                <c:pt idx="6013">
                  <c:v>0</c:v>
                </c:pt>
                <c:pt idx="6014">
                  <c:v>0</c:v>
                </c:pt>
                <c:pt idx="6015">
                  <c:v>0</c:v>
                </c:pt>
                <c:pt idx="6016">
                  <c:v>0</c:v>
                </c:pt>
                <c:pt idx="6017">
                  <c:v>0</c:v>
                </c:pt>
                <c:pt idx="6018">
                  <c:v>0</c:v>
                </c:pt>
                <c:pt idx="6019">
                  <c:v>0</c:v>
                </c:pt>
                <c:pt idx="6020">
                  <c:v>0</c:v>
                </c:pt>
                <c:pt idx="6021">
                  <c:v>0</c:v>
                </c:pt>
                <c:pt idx="6022">
                  <c:v>0</c:v>
                </c:pt>
                <c:pt idx="6023">
                  <c:v>0</c:v>
                </c:pt>
                <c:pt idx="6024">
                  <c:v>0</c:v>
                </c:pt>
                <c:pt idx="6025">
                  <c:v>0</c:v>
                </c:pt>
                <c:pt idx="6026">
                  <c:v>0</c:v>
                </c:pt>
                <c:pt idx="6027">
                  <c:v>0</c:v>
                </c:pt>
                <c:pt idx="6028">
                  <c:v>0</c:v>
                </c:pt>
                <c:pt idx="6029">
                  <c:v>0</c:v>
                </c:pt>
                <c:pt idx="6030">
                  <c:v>0</c:v>
                </c:pt>
                <c:pt idx="6031">
                  <c:v>0</c:v>
                </c:pt>
                <c:pt idx="6032">
                  <c:v>0</c:v>
                </c:pt>
                <c:pt idx="6033">
                  <c:v>0</c:v>
                </c:pt>
                <c:pt idx="6034">
                  <c:v>0</c:v>
                </c:pt>
                <c:pt idx="6035">
                  <c:v>0</c:v>
                </c:pt>
                <c:pt idx="6036">
                  <c:v>0</c:v>
                </c:pt>
                <c:pt idx="6037">
                  <c:v>0</c:v>
                </c:pt>
                <c:pt idx="6038">
                  <c:v>0</c:v>
                </c:pt>
                <c:pt idx="6039">
                  <c:v>0</c:v>
                </c:pt>
                <c:pt idx="6040">
                  <c:v>0</c:v>
                </c:pt>
                <c:pt idx="6041">
                  <c:v>0</c:v>
                </c:pt>
                <c:pt idx="6042">
                  <c:v>0</c:v>
                </c:pt>
                <c:pt idx="6043">
                  <c:v>0</c:v>
                </c:pt>
                <c:pt idx="6044">
                  <c:v>0</c:v>
                </c:pt>
                <c:pt idx="6045">
                  <c:v>0</c:v>
                </c:pt>
                <c:pt idx="6046">
                  <c:v>0</c:v>
                </c:pt>
                <c:pt idx="6047">
                  <c:v>0</c:v>
                </c:pt>
                <c:pt idx="6048">
                  <c:v>0</c:v>
                </c:pt>
                <c:pt idx="6049">
                  <c:v>0</c:v>
                </c:pt>
                <c:pt idx="6050">
                  <c:v>0</c:v>
                </c:pt>
                <c:pt idx="6051">
                  <c:v>0</c:v>
                </c:pt>
                <c:pt idx="6052">
                  <c:v>0</c:v>
                </c:pt>
                <c:pt idx="6053">
                  <c:v>0</c:v>
                </c:pt>
                <c:pt idx="6054">
                  <c:v>0</c:v>
                </c:pt>
                <c:pt idx="6055">
                  <c:v>0</c:v>
                </c:pt>
                <c:pt idx="6056">
                  <c:v>0</c:v>
                </c:pt>
                <c:pt idx="6057">
                  <c:v>0</c:v>
                </c:pt>
                <c:pt idx="6058">
                  <c:v>0</c:v>
                </c:pt>
                <c:pt idx="6059">
                  <c:v>0</c:v>
                </c:pt>
                <c:pt idx="6060">
                  <c:v>0</c:v>
                </c:pt>
                <c:pt idx="6061">
                  <c:v>0</c:v>
                </c:pt>
                <c:pt idx="6062">
                  <c:v>0</c:v>
                </c:pt>
                <c:pt idx="6063">
                  <c:v>0</c:v>
                </c:pt>
                <c:pt idx="6064">
                  <c:v>0</c:v>
                </c:pt>
                <c:pt idx="6065">
                  <c:v>0</c:v>
                </c:pt>
                <c:pt idx="6066">
                  <c:v>0</c:v>
                </c:pt>
                <c:pt idx="6067">
                  <c:v>0</c:v>
                </c:pt>
                <c:pt idx="6068">
                  <c:v>0</c:v>
                </c:pt>
                <c:pt idx="6069">
                  <c:v>0</c:v>
                </c:pt>
                <c:pt idx="6070">
                  <c:v>0</c:v>
                </c:pt>
                <c:pt idx="6071">
                  <c:v>0</c:v>
                </c:pt>
                <c:pt idx="6072">
                  <c:v>0</c:v>
                </c:pt>
                <c:pt idx="6073">
                  <c:v>0</c:v>
                </c:pt>
                <c:pt idx="6074">
                  <c:v>0</c:v>
                </c:pt>
                <c:pt idx="6075">
                  <c:v>0</c:v>
                </c:pt>
                <c:pt idx="6076">
                  <c:v>0</c:v>
                </c:pt>
                <c:pt idx="6077">
                  <c:v>0</c:v>
                </c:pt>
                <c:pt idx="6078">
                  <c:v>0</c:v>
                </c:pt>
                <c:pt idx="6079">
                  <c:v>0</c:v>
                </c:pt>
                <c:pt idx="6080">
                  <c:v>0</c:v>
                </c:pt>
                <c:pt idx="6081">
                  <c:v>0</c:v>
                </c:pt>
                <c:pt idx="6082">
                  <c:v>0</c:v>
                </c:pt>
                <c:pt idx="6083">
                  <c:v>0</c:v>
                </c:pt>
                <c:pt idx="6084">
                  <c:v>0</c:v>
                </c:pt>
                <c:pt idx="6085">
                  <c:v>0</c:v>
                </c:pt>
                <c:pt idx="6086">
                  <c:v>0</c:v>
                </c:pt>
                <c:pt idx="6087">
                  <c:v>0</c:v>
                </c:pt>
                <c:pt idx="6088">
                  <c:v>0</c:v>
                </c:pt>
                <c:pt idx="6089">
                  <c:v>0</c:v>
                </c:pt>
                <c:pt idx="6090">
                  <c:v>0</c:v>
                </c:pt>
                <c:pt idx="6091">
                  <c:v>0</c:v>
                </c:pt>
                <c:pt idx="6092">
                  <c:v>0</c:v>
                </c:pt>
                <c:pt idx="6093">
                  <c:v>0</c:v>
                </c:pt>
                <c:pt idx="6094">
                  <c:v>0</c:v>
                </c:pt>
                <c:pt idx="6095">
                  <c:v>0</c:v>
                </c:pt>
                <c:pt idx="6096">
                  <c:v>0</c:v>
                </c:pt>
                <c:pt idx="6097">
                  <c:v>0</c:v>
                </c:pt>
                <c:pt idx="6098">
                  <c:v>0</c:v>
                </c:pt>
                <c:pt idx="6099">
                  <c:v>0</c:v>
                </c:pt>
                <c:pt idx="6100">
                  <c:v>0</c:v>
                </c:pt>
                <c:pt idx="6101">
                  <c:v>0</c:v>
                </c:pt>
                <c:pt idx="6102">
                  <c:v>0</c:v>
                </c:pt>
                <c:pt idx="6103">
                  <c:v>0</c:v>
                </c:pt>
                <c:pt idx="6104">
                  <c:v>0</c:v>
                </c:pt>
                <c:pt idx="6105">
                  <c:v>0</c:v>
                </c:pt>
                <c:pt idx="6106">
                  <c:v>0</c:v>
                </c:pt>
                <c:pt idx="6107">
                  <c:v>0</c:v>
                </c:pt>
                <c:pt idx="6108">
                  <c:v>0</c:v>
                </c:pt>
                <c:pt idx="6109">
                  <c:v>0</c:v>
                </c:pt>
                <c:pt idx="6110">
                  <c:v>0</c:v>
                </c:pt>
                <c:pt idx="6111">
                  <c:v>0</c:v>
                </c:pt>
                <c:pt idx="6112">
                  <c:v>0</c:v>
                </c:pt>
                <c:pt idx="6113">
                  <c:v>0</c:v>
                </c:pt>
                <c:pt idx="6114">
                  <c:v>0</c:v>
                </c:pt>
                <c:pt idx="6115">
                  <c:v>0</c:v>
                </c:pt>
                <c:pt idx="6116">
                  <c:v>0</c:v>
                </c:pt>
                <c:pt idx="6117">
                  <c:v>0</c:v>
                </c:pt>
                <c:pt idx="6118">
                  <c:v>0</c:v>
                </c:pt>
                <c:pt idx="6119">
                  <c:v>0</c:v>
                </c:pt>
                <c:pt idx="6120">
                  <c:v>0</c:v>
                </c:pt>
                <c:pt idx="6121">
                  <c:v>0</c:v>
                </c:pt>
                <c:pt idx="6122">
                  <c:v>0</c:v>
                </c:pt>
                <c:pt idx="6123">
                  <c:v>0</c:v>
                </c:pt>
                <c:pt idx="6124">
                  <c:v>0</c:v>
                </c:pt>
                <c:pt idx="6125">
                  <c:v>0</c:v>
                </c:pt>
                <c:pt idx="6126">
                  <c:v>0</c:v>
                </c:pt>
                <c:pt idx="6127">
                  <c:v>0</c:v>
                </c:pt>
                <c:pt idx="6128">
                  <c:v>0</c:v>
                </c:pt>
                <c:pt idx="6129">
                  <c:v>0</c:v>
                </c:pt>
                <c:pt idx="6130">
                  <c:v>0</c:v>
                </c:pt>
                <c:pt idx="6131">
                  <c:v>0</c:v>
                </c:pt>
                <c:pt idx="6132">
                  <c:v>0</c:v>
                </c:pt>
                <c:pt idx="6133">
                  <c:v>0</c:v>
                </c:pt>
                <c:pt idx="6134">
                  <c:v>0</c:v>
                </c:pt>
                <c:pt idx="6135">
                  <c:v>0</c:v>
                </c:pt>
                <c:pt idx="6136">
                  <c:v>0</c:v>
                </c:pt>
                <c:pt idx="6137">
                  <c:v>0</c:v>
                </c:pt>
                <c:pt idx="6138">
                  <c:v>0</c:v>
                </c:pt>
                <c:pt idx="6139">
                  <c:v>0</c:v>
                </c:pt>
                <c:pt idx="6140">
                  <c:v>0</c:v>
                </c:pt>
                <c:pt idx="6141">
                  <c:v>0</c:v>
                </c:pt>
                <c:pt idx="6142">
                  <c:v>0</c:v>
                </c:pt>
                <c:pt idx="6143">
                  <c:v>0</c:v>
                </c:pt>
                <c:pt idx="6144">
                  <c:v>0</c:v>
                </c:pt>
                <c:pt idx="6145">
                  <c:v>0</c:v>
                </c:pt>
                <c:pt idx="6146">
                  <c:v>0</c:v>
                </c:pt>
                <c:pt idx="6147">
                  <c:v>0</c:v>
                </c:pt>
                <c:pt idx="6148">
                  <c:v>0</c:v>
                </c:pt>
                <c:pt idx="6149">
                  <c:v>0</c:v>
                </c:pt>
                <c:pt idx="6150">
                  <c:v>0</c:v>
                </c:pt>
                <c:pt idx="6151">
                  <c:v>0</c:v>
                </c:pt>
                <c:pt idx="6152">
                  <c:v>0</c:v>
                </c:pt>
                <c:pt idx="6153">
                  <c:v>0</c:v>
                </c:pt>
                <c:pt idx="6154">
                  <c:v>0</c:v>
                </c:pt>
                <c:pt idx="6155">
                  <c:v>0</c:v>
                </c:pt>
                <c:pt idx="6156">
                  <c:v>0</c:v>
                </c:pt>
                <c:pt idx="6157">
                  <c:v>0</c:v>
                </c:pt>
                <c:pt idx="6158">
                  <c:v>0</c:v>
                </c:pt>
                <c:pt idx="6159">
                  <c:v>0</c:v>
                </c:pt>
                <c:pt idx="6160">
                  <c:v>0</c:v>
                </c:pt>
                <c:pt idx="6161">
                  <c:v>0</c:v>
                </c:pt>
                <c:pt idx="6162">
                  <c:v>0</c:v>
                </c:pt>
                <c:pt idx="6163">
                  <c:v>0</c:v>
                </c:pt>
                <c:pt idx="6164">
                  <c:v>0</c:v>
                </c:pt>
                <c:pt idx="6165">
                  <c:v>0</c:v>
                </c:pt>
                <c:pt idx="6166">
                  <c:v>0</c:v>
                </c:pt>
                <c:pt idx="6167">
                  <c:v>0</c:v>
                </c:pt>
                <c:pt idx="6168">
                  <c:v>0</c:v>
                </c:pt>
                <c:pt idx="6169">
                  <c:v>0</c:v>
                </c:pt>
                <c:pt idx="6170">
                  <c:v>0</c:v>
                </c:pt>
                <c:pt idx="6171">
                  <c:v>0</c:v>
                </c:pt>
                <c:pt idx="6172">
                  <c:v>0</c:v>
                </c:pt>
                <c:pt idx="6173">
                  <c:v>0</c:v>
                </c:pt>
                <c:pt idx="6174">
                  <c:v>0</c:v>
                </c:pt>
                <c:pt idx="6175">
                  <c:v>0</c:v>
                </c:pt>
                <c:pt idx="6176">
                  <c:v>0</c:v>
                </c:pt>
                <c:pt idx="6177">
                  <c:v>0</c:v>
                </c:pt>
                <c:pt idx="6178">
                  <c:v>0</c:v>
                </c:pt>
                <c:pt idx="6179">
                  <c:v>0</c:v>
                </c:pt>
                <c:pt idx="6180">
                  <c:v>0</c:v>
                </c:pt>
                <c:pt idx="6181">
                  <c:v>0</c:v>
                </c:pt>
                <c:pt idx="6182">
                  <c:v>0</c:v>
                </c:pt>
                <c:pt idx="6183">
                  <c:v>0</c:v>
                </c:pt>
                <c:pt idx="6184">
                  <c:v>0</c:v>
                </c:pt>
                <c:pt idx="6185">
                  <c:v>0</c:v>
                </c:pt>
                <c:pt idx="6186">
                  <c:v>0</c:v>
                </c:pt>
                <c:pt idx="6187">
                  <c:v>0</c:v>
                </c:pt>
                <c:pt idx="6188">
                  <c:v>0</c:v>
                </c:pt>
                <c:pt idx="6189">
                  <c:v>0</c:v>
                </c:pt>
                <c:pt idx="6190">
                  <c:v>0</c:v>
                </c:pt>
                <c:pt idx="6191">
                  <c:v>0</c:v>
                </c:pt>
                <c:pt idx="6192">
                  <c:v>0</c:v>
                </c:pt>
                <c:pt idx="6193">
                  <c:v>0</c:v>
                </c:pt>
                <c:pt idx="6194">
                  <c:v>0</c:v>
                </c:pt>
                <c:pt idx="6195">
                  <c:v>0</c:v>
                </c:pt>
                <c:pt idx="6196">
                  <c:v>0</c:v>
                </c:pt>
                <c:pt idx="6197">
                  <c:v>0</c:v>
                </c:pt>
                <c:pt idx="6198">
                  <c:v>0</c:v>
                </c:pt>
                <c:pt idx="6199">
                  <c:v>0</c:v>
                </c:pt>
                <c:pt idx="6200">
                  <c:v>0</c:v>
                </c:pt>
                <c:pt idx="6201">
                  <c:v>0</c:v>
                </c:pt>
                <c:pt idx="6202">
                  <c:v>0</c:v>
                </c:pt>
                <c:pt idx="6203">
                  <c:v>0</c:v>
                </c:pt>
                <c:pt idx="6204">
                  <c:v>0</c:v>
                </c:pt>
                <c:pt idx="6205">
                  <c:v>0</c:v>
                </c:pt>
                <c:pt idx="6206">
                  <c:v>0</c:v>
                </c:pt>
                <c:pt idx="6207">
                  <c:v>0</c:v>
                </c:pt>
                <c:pt idx="6208">
                  <c:v>0</c:v>
                </c:pt>
                <c:pt idx="6209">
                  <c:v>0</c:v>
                </c:pt>
                <c:pt idx="6210">
                  <c:v>0</c:v>
                </c:pt>
                <c:pt idx="6211">
                  <c:v>0</c:v>
                </c:pt>
                <c:pt idx="6212">
                  <c:v>0</c:v>
                </c:pt>
                <c:pt idx="6213">
                  <c:v>0</c:v>
                </c:pt>
                <c:pt idx="6214">
                  <c:v>0</c:v>
                </c:pt>
                <c:pt idx="6215">
                  <c:v>0</c:v>
                </c:pt>
                <c:pt idx="6216">
                  <c:v>0</c:v>
                </c:pt>
                <c:pt idx="6217">
                  <c:v>0</c:v>
                </c:pt>
                <c:pt idx="6218">
                  <c:v>0</c:v>
                </c:pt>
                <c:pt idx="6219">
                  <c:v>0</c:v>
                </c:pt>
                <c:pt idx="6220">
                  <c:v>0</c:v>
                </c:pt>
                <c:pt idx="6221">
                  <c:v>0</c:v>
                </c:pt>
                <c:pt idx="6222">
                  <c:v>0</c:v>
                </c:pt>
                <c:pt idx="6223">
                  <c:v>0</c:v>
                </c:pt>
                <c:pt idx="6224">
                  <c:v>0</c:v>
                </c:pt>
                <c:pt idx="6225">
                  <c:v>0</c:v>
                </c:pt>
                <c:pt idx="6226">
                  <c:v>0</c:v>
                </c:pt>
                <c:pt idx="6227">
                  <c:v>0</c:v>
                </c:pt>
                <c:pt idx="6228">
                  <c:v>0</c:v>
                </c:pt>
                <c:pt idx="6229">
                  <c:v>0</c:v>
                </c:pt>
                <c:pt idx="6230">
                  <c:v>0</c:v>
                </c:pt>
                <c:pt idx="6231">
                  <c:v>0</c:v>
                </c:pt>
                <c:pt idx="6232">
                  <c:v>0</c:v>
                </c:pt>
                <c:pt idx="6233">
                  <c:v>0</c:v>
                </c:pt>
                <c:pt idx="6234">
                  <c:v>0</c:v>
                </c:pt>
                <c:pt idx="6235">
                  <c:v>0</c:v>
                </c:pt>
                <c:pt idx="6236">
                  <c:v>0</c:v>
                </c:pt>
                <c:pt idx="6237">
                  <c:v>0</c:v>
                </c:pt>
                <c:pt idx="6238">
                  <c:v>0</c:v>
                </c:pt>
                <c:pt idx="6239">
                  <c:v>0</c:v>
                </c:pt>
                <c:pt idx="6240">
                  <c:v>0</c:v>
                </c:pt>
                <c:pt idx="6241">
                  <c:v>0</c:v>
                </c:pt>
                <c:pt idx="6242">
                  <c:v>0</c:v>
                </c:pt>
                <c:pt idx="6243">
                  <c:v>0</c:v>
                </c:pt>
                <c:pt idx="6244">
                  <c:v>0</c:v>
                </c:pt>
                <c:pt idx="6245">
                  <c:v>0</c:v>
                </c:pt>
                <c:pt idx="6246">
                  <c:v>0</c:v>
                </c:pt>
                <c:pt idx="6247">
                  <c:v>0</c:v>
                </c:pt>
                <c:pt idx="6248">
                  <c:v>0</c:v>
                </c:pt>
                <c:pt idx="6249">
                  <c:v>0</c:v>
                </c:pt>
                <c:pt idx="6250">
                  <c:v>0</c:v>
                </c:pt>
                <c:pt idx="6251">
                  <c:v>0</c:v>
                </c:pt>
                <c:pt idx="6252">
                  <c:v>0</c:v>
                </c:pt>
                <c:pt idx="6253">
                  <c:v>0</c:v>
                </c:pt>
                <c:pt idx="6254">
                  <c:v>0</c:v>
                </c:pt>
                <c:pt idx="6255">
                  <c:v>0</c:v>
                </c:pt>
                <c:pt idx="6256">
                  <c:v>0</c:v>
                </c:pt>
                <c:pt idx="6257">
                  <c:v>0</c:v>
                </c:pt>
                <c:pt idx="6258">
                  <c:v>0</c:v>
                </c:pt>
                <c:pt idx="6259">
                  <c:v>0</c:v>
                </c:pt>
                <c:pt idx="6260">
                  <c:v>0</c:v>
                </c:pt>
                <c:pt idx="6261">
                  <c:v>0</c:v>
                </c:pt>
                <c:pt idx="6262">
                  <c:v>0</c:v>
                </c:pt>
                <c:pt idx="6263">
                  <c:v>0</c:v>
                </c:pt>
                <c:pt idx="6264">
                  <c:v>0</c:v>
                </c:pt>
                <c:pt idx="6265">
                  <c:v>0</c:v>
                </c:pt>
                <c:pt idx="6266">
                  <c:v>0</c:v>
                </c:pt>
                <c:pt idx="6267">
                  <c:v>0</c:v>
                </c:pt>
                <c:pt idx="6268">
                  <c:v>0</c:v>
                </c:pt>
                <c:pt idx="6269">
                  <c:v>0</c:v>
                </c:pt>
                <c:pt idx="6270">
                  <c:v>0</c:v>
                </c:pt>
                <c:pt idx="6271">
                  <c:v>0</c:v>
                </c:pt>
                <c:pt idx="6272">
                  <c:v>0</c:v>
                </c:pt>
                <c:pt idx="6273">
                  <c:v>0</c:v>
                </c:pt>
                <c:pt idx="6274">
                  <c:v>0</c:v>
                </c:pt>
                <c:pt idx="6275">
                  <c:v>0</c:v>
                </c:pt>
                <c:pt idx="6276">
                  <c:v>0</c:v>
                </c:pt>
                <c:pt idx="6277">
                  <c:v>0</c:v>
                </c:pt>
                <c:pt idx="6278">
                  <c:v>0</c:v>
                </c:pt>
                <c:pt idx="6279">
                  <c:v>0</c:v>
                </c:pt>
                <c:pt idx="6280">
                  <c:v>0</c:v>
                </c:pt>
                <c:pt idx="6281">
                  <c:v>0</c:v>
                </c:pt>
                <c:pt idx="6282">
                  <c:v>0</c:v>
                </c:pt>
                <c:pt idx="6283">
                  <c:v>0</c:v>
                </c:pt>
                <c:pt idx="6284">
                  <c:v>0</c:v>
                </c:pt>
                <c:pt idx="6285">
                  <c:v>0</c:v>
                </c:pt>
                <c:pt idx="6286">
                  <c:v>0</c:v>
                </c:pt>
                <c:pt idx="6287">
                  <c:v>0</c:v>
                </c:pt>
                <c:pt idx="6288">
                  <c:v>0</c:v>
                </c:pt>
                <c:pt idx="6289">
                  <c:v>0</c:v>
                </c:pt>
                <c:pt idx="6290">
                  <c:v>0</c:v>
                </c:pt>
                <c:pt idx="6291">
                  <c:v>0</c:v>
                </c:pt>
                <c:pt idx="6292">
                  <c:v>0</c:v>
                </c:pt>
                <c:pt idx="6293">
                  <c:v>0</c:v>
                </c:pt>
                <c:pt idx="6294">
                  <c:v>0</c:v>
                </c:pt>
                <c:pt idx="6295">
                  <c:v>0</c:v>
                </c:pt>
                <c:pt idx="6296">
                  <c:v>0</c:v>
                </c:pt>
                <c:pt idx="6297">
                  <c:v>0</c:v>
                </c:pt>
                <c:pt idx="6298">
                  <c:v>0</c:v>
                </c:pt>
                <c:pt idx="6299">
                  <c:v>0</c:v>
                </c:pt>
                <c:pt idx="6300">
                  <c:v>0</c:v>
                </c:pt>
                <c:pt idx="6301">
                  <c:v>0</c:v>
                </c:pt>
                <c:pt idx="6302">
                  <c:v>0</c:v>
                </c:pt>
                <c:pt idx="6303">
                  <c:v>0</c:v>
                </c:pt>
                <c:pt idx="6304">
                  <c:v>0</c:v>
                </c:pt>
                <c:pt idx="6305">
                  <c:v>0</c:v>
                </c:pt>
                <c:pt idx="6306">
                  <c:v>0</c:v>
                </c:pt>
                <c:pt idx="6307">
                  <c:v>0</c:v>
                </c:pt>
                <c:pt idx="6308">
                  <c:v>0</c:v>
                </c:pt>
                <c:pt idx="6309">
                  <c:v>0</c:v>
                </c:pt>
                <c:pt idx="6310">
                  <c:v>0</c:v>
                </c:pt>
                <c:pt idx="6311">
                  <c:v>0</c:v>
                </c:pt>
                <c:pt idx="6312">
                  <c:v>0</c:v>
                </c:pt>
                <c:pt idx="6313">
                  <c:v>0</c:v>
                </c:pt>
                <c:pt idx="6314">
                  <c:v>0</c:v>
                </c:pt>
                <c:pt idx="6315">
                  <c:v>0</c:v>
                </c:pt>
                <c:pt idx="6316">
                  <c:v>0</c:v>
                </c:pt>
                <c:pt idx="6317">
                  <c:v>0</c:v>
                </c:pt>
                <c:pt idx="6318">
                  <c:v>0</c:v>
                </c:pt>
                <c:pt idx="6319">
                  <c:v>0</c:v>
                </c:pt>
                <c:pt idx="6320">
                  <c:v>0</c:v>
                </c:pt>
                <c:pt idx="6321">
                  <c:v>0</c:v>
                </c:pt>
                <c:pt idx="6322">
                  <c:v>0</c:v>
                </c:pt>
                <c:pt idx="6323">
                  <c:v>0</c:v>
                </c:pt>
                <c:pt idx="6324">
                  <c:v>0</c:v>
                </c:pt>
                <c:pt idx="6325">
                  <c:v>0</c:v>
                </c:pt>
                <c:pt idx="6326">
                  <c:v>0</c:v>
                </c:pt>
                <c:pt idx="6327">
                  <c:v>0</c:v>
                </c:pt>
                <c:pt idx="6328">
                  <c:v>0</c:v>
                </c:pt>
                <c:pt idx="6329">
                  <c:v>0</c:v>
                </c:pt>
                <c:pt idx="6330">
                  <c:v>0</c:v>
                </c:pt>
                <c:pt idx="6331">
                  <c:v>0</c:v>
                </c:pt>
                <c:pt idx="6332">
                  <c:v>0</c:v>
                </c:pt>
                <c:pt idx="6333">
                  <c:v>0</c:v>
                </c:pt>
                <c:pt idx="6334">
                  <c:v>0</c:v>
                </c:pt>
                <c:pt idx="6335">
                  <c:v>0</c:v>
                </c:pt>
                <c:pt idx="6336">
                  <c:v>0</c:v>
                </c:pt>
                <c:pt idx="6337">
                  <c:v>0</c:v>
                </c:pt>
                <c:pt idx="6338">
                  <c:v>0</c:v>
                </c:pt>
                <c:pt idx="6339">
                  <c:v>0</c:v>
                </c:pt>
                <c:pt idx="6340">
                  <c:v>0</c:v>
                </c:pt>
                <c:pt idx="6341">
                  <c:v>0</c:v>
                </c:pt>
                <c:pt idx="6342">
                  <c:v>0</c:v>
                </c:pt>
                <c:pt idx="6343">
                  <c:v>0</c:v>
                </c:pt>
                <c:pt idx="6344">
                  <c:v>0</c:v>
                </c:pt>
                <c:pt idx="6345">
                  <c:v>0</c:v>
                </c:pt>
                <c:pt idx="6346">
                  <c:v>0</c:v>
                </c:pt>
                <c:pt idx="6347">
                  <c:v>0</c:v>
                </c:pt>
                <c:pt idx="6348">
                  <c:v>0</c:v>
                </c:pt>
                <c:pt idx="6349">
                  <c:v>0</c:v>
                </c:pt>
                <c:pt idx="6350">
                  <c:v>0</c:v>
                </c:pt>
                <c:pt idx="6351">
                  <c:v>0</c:v>
                </c:pt>
                <c:pt idx="6352">
                  <c:v>0</c:v>
                </c:pt>
                <c:pt idx="6353">
                  <c:v>0</c:v>
                </c:pt>
                <c:pt idx="6354">
                  <c:v>0</c:v>
                </c:pt>
                <c:pt idx="6355">
                  <c:v>0</c:v>
                </c:pt>
                <c:pt idx="6356">
                  <c:v>0</c:v>
                </c:pt>
                <c:pt idx="6357">
                  <c:v>0</c:v>
                </c:pt>
                <c:pt idx="6358">
                  <c:v>0</c:v>
                </c:pt>
                <c:pt idx="6359">
                  <c:v>0</c:v>
                </c:pt>
                <c:pt idx="6360">
                  <c:v>0</c:v>
                </c:pt>
                <c:pt idx="6361">
                  <c:v>0</c:v>
                </c:pt>
                <c:pt idx="6362">
                  <c:v>0</c:v>
                </c:pt>
                <c:pt idx="6363">
                  <c:v>0</c:v>
                </c:pt>
                <c:pt idx="6364">
                  <c:v>0</c:v>
                </c:pt>
                <c:pt idx="6365">
                  <c:v>0</c:v>
                </c:pt>
                <c:pt idx="6366">
                  <c:v>0</c:v>
                </c:pt>
                <c:pt idx="6367">
                  <c:v>0</c:v>
                </c:pt>
                <c:pt idx="6368">
                  <c:v>0</c:v>
                </c:pt>
                <c:pt idx="6369">
                  <c:v>0</c:v>
                </c:pt>
                <c:pt idx="6370">
                  <c:v>0</c:v>
                </c:pt>
                <c:pt idx="6371">
                  <c:v>0</c:v>
                </c:pt>
                <c:pt idx="6372">
                  <c:v>0</c:v>
                </c:pt>
                <c:pt idx="6373">
                  <c:v>0</c:v>
                </c:pt>
                <c:pt idx="6374">
                  <c:v>0</c:v>
                </c:pt>
                <c:pt idx="6375">
                  <c:v>0</c:v>
                </c:pt>
                <c:pt idx="6376">
                  <c:v>0</c:v>
                </c:pt>
                <c:pt idx="6377">
                  <c:v>0</c:v>
                </c:pt>
                <c:pt idx="6378">
                  <c:v>0</c:v>
                </c:pt>
                <c:pt idx="6379">
                  <c:v>0</c:v>
                </c:pt>
                <c:pt idx="6380">
                  <c:v>0</c:v>
                </c:pt>
                <c:pt idx="6381">
                  <c:v>0</c:v>
                </c:pt>
                <c:pt idx="6382">
                  <c:v>0</c:v>
                </c:pt>
                <c:pt idx="6383">
                  <c:v>0</c:v>
                </c:pt>
                <c:pt idx="6384">
                  <c:v>0</c:v>
                </c:pt>
                <c:pt idx="6385">
                  <c:v>0</c:v>
                </c:pt>
                <c:pt idx="6386">
                  <c:v>0</c:v>
                </c:pt>
                <c:pt idx="6387">
                  <c:v>0</c:v>
                </c:pt>
                <c:pt idx="6388">
                  <c:v>0</c:v>
                </c:pt>
                <c:pt idx="6389">
                  <c:v>0</c:v>
                </c:pt>
                <c:pt idx="6390">
                  <c:v>0</c:v>
                </c:pt>
                <c:pt idx="6391">
                  <c:v>0</c:v>
                </c:pt>
                <c:pt idx="6392">
                  <c:v>0</c:v>
                </c:pt>
                <c:pt idx="6393">
                  <c:v>0</c:v>
                </c:pt>
                <c:pt idx="6394">
                  <c:v>0</c:v>
                </c:pt>
                <c:pt idx="6395">
                  <c:v>0</c:v>
                </c:pt>
                <c:pt idx="6396">
                  <c:v>0</c:v>
                </c:pt>
                <c:pt idx="6397">
                  <c:v>0</c:v>
                </c:pt>
                <c:pt idx="6398">
                  <c:v>0</c:v>
                </c:pt>
                <c:pt idx="6399">
                  <c:v>0</c:v>
                </c:pt>
                <c:pt idx="6400">
                  <c:v>0</c:v>
                </c:pt>
                <c:pt idx="6401">
                  <c:v>0</c:v>
                </c:pt>
                <c:pt idx="6402">
                  <c:v>0</c:v>
                </c:pt>
                <c:pt idx="6403">
                  <c:v>0</c:v>
                </c:pt>
                <c:pt idx="6404">
                  <c:v>0</c:v>
                </c:pt>
                <c:pt idx="6405">
                  <c:v>0</c:v>
                </c:pt>
                <c:pt idx="6406">
                  <c:v>0</c:v>
                </c:pt>
                <c:pt idx="6407">
                  <c:v>0</c:v>
                </c:pt>
                <c:pt idx="6408">
                  <c:v>0</c:v>
                </c:pt>
                <c:pt idx="6409">
                  <c:v>0</c:v>
                </c:pt>
                <c:pt idx="6410">
                  <c:v>0</c:v>
                </c:pt>
                <c:pt idx="6411">
                  <c:v>0</c:v>
                </c:pt>
                <c:pt idx="6412">
                  <c:v>0</c:v>
                </c:pt>
                <c:pt idx="6413">
                  <c:v>0</c:v>
                </c:pt>
                <c:pt idx="6414">
                  <c:v>0</c:v>
                </c:pt>
                <c:pt idx="6415">
                  <c:v>0</c:v>
                </c:pt>
                <c:pt idx="6416">
                  <c:v>0</c:v>
                </c:pt>
                <c:pt idx="6417">
                  <c:v>0</c:v>
                </c:pt>
                <c:pt idx="6418">
                  <c:v>0</c:v>
                </c:pt>
                <c:pt idx="6419">
                  <c:v>0</c:v>
                </c:pt>
                <c:pt idx="6420">
                  <c:v>0</c:v>
                </c:pt>
                <c:pt idx="6421">
                  <c:v>0</c:v>
                </c:pt>
                <c:pt idx="6422">
                  <c:v>0</c:v>
                </c:pt>
                <c:pt idx="6423">
                  <c:v>0</c:v>
                </c:pt>
                <c:pt idx="6424">
                  <c:v>0</c:v>
                </c:pt>
                <c:pt idx="6425">
                  <c:v>0</c:v>
                </c:pt>
                <c:pt idx="6426">
                  <c:v>0</c:v>
                </c:pt>
                <c:pt idx="6427">
                  <c:v>0</c:v>
                </c:pt>
                <c:pt idx="6428">
                  <c:v>0</c:v>
                </c:pt>
                <c:pt idx="6429">
                  <c:v>0</c:v>
                </c:pt>
                <c:pt idx="6430">
                  <c:v>0</c:v>
                </c:pt>
                <c:pt idx="6431">
                  <c:v>0</c:v>
                </c:pt>
                <c:pt idx="6432">
                  <c:v>0</c:v>
                </c:pt>
                <c:pt idx="6433">
                  <c:v>0</c:v>
                </c:pt>
                <c:pt idx="6434">
                  <c:v>0</c:v>
                </c:pt>
                <c:pt idx="6435">
                  <c:v>0</c:v>
                </c:pt>
                <c:pt idx="6436">
                  <c:v>0</c:v>
                </c:pt>
                <c:pt idx="6437">
                  <c:v>0</c:v>
                </c:pt>
                <c:pt idx="6438">
                  <c:v>0</c:v>
                </c:pt>
                <c:pt idx="6439">
                  <c:v>0</c:v>
                </c:pt>
                <c:pt idx="6440">
                  <c:v>0</c:v>
                </c:pt>
                <c:pt idx="6441">
                  <c:v>0</c:v>
                </c:pt>
                <c:pt idx="6442">
                  <c:v>0</c:v>
                </c:pt>
                <c:pt idx="6443">
                  <c:v>0</c:v>
                </c:pt>
                <c:pt idx="6444">
                  <c:v>0</c:v>
                </c:pt>
                <c:pt idx="6445">
                  <c:v>0</c:v>
                </c:pt>
                <c:pt idx="6446">
                  <c:v>0</c:v>
                </c:pt>
                <c:pt idx="6447">
                  <c:v>0</c:v>
                </c:pt>
                <c:pt idx="6448">
                  <c:v>0</c:v>
                </c:pt>
                <c:pt idx="6449">
                  <c:v>0</c:v>
                </c:pt>
                <c:pt idx="6450">
                  <c:v>0</c:v>
                </c:pt>
                <c:pt idx="6451">
                  <c:v>0</c:v>
                </c:pt>
                <c:pt idx="6452">
                  <c:v>0</c:v>
                </c:pt>
                <c:pt idx="6453">
                  <c:v>0</c:v>
                </c:pt>
                <c:pt idx="6454">
                  <c:v>0</c:v>
                </c:pt>
                <c:pt idx="6455">
                  <c:v>0</c:v>
                </c:pt>
                <c:pt idx="6456">
                  <c:v>0</c:v>
                </c:pt>
                <c:pt idx="6457">
                  <c:v>0</c:v>
                </c:pt>
                <c:pt idx="6458">
                  <c:v>0</c:v>
                </c:pt>
                <c:pt idx="6459">
                  <c:v>0</c:v>
                </c:pt>
                <c:pt idx="6460">
                  <c:v>0</c:v>
                </c:pt>
                <c:pt idx="6461">
                  <c:v>0</c:v>
                </c:pt>
                <c:pt idx="6462">
                  <c:v>0</c:v>
                </c:pt>
                <c:pt idx="6463">
                  <c:v>0</c:v>
                </c:pt>
                <c:pt idx="6464">
                  <c:v>0</c:v>
                </c:pt>
                <c:pt idx="6465">
                  <c:v>0</c:v>
                </c:pt>
                <c:pt idx="6466">
                  <c:v>0</c:v>
                </c:pt>
                <c:pt idx="6467">
                  <c:v>0</c:v>
                </c:pt>
                <c:pt idx="6468">
                  <c:v>0</c:v>
                </c:pt>
                <c:pt idx="6469">
                  <c:v>0</c:v>
                </c:pt>
                <c:pt idx="6470">
                  <c:v>0</c:v>
                </c:pt>
                <c:pt idx="6471">
                  <c:v>0</c:v>
                </c:pt>
                <c:pt idx="6472">
                  <c:v>0</c:v>
                </c:pt>
                <c:pt idx="6473">
                  <c:v>0</c:v>
                </c:pt>
                <c:pt idx="6474">
                  <c:v>0</c:v>
                </c:pt>
                <c:pt idx="6475">
                  <c:v>0</c:v>
                </c:pt>
                <c:pt idx="6476">
                  <c:v>0</c:v>
                </c:pt>
                <c:pt idx="6477">
                  <c:v>0</c:v>
                </c:pt>
                <c:pt idx="6478">
                  <c:v>0</c:v>
                </c:pt>
                <c:pt idx="6479">
                  <c:v>0</c:v>
                </c:pt>
                <c:pt idx="6480">
                  <c:v>0</c:v>
                </c:pt>
                <c:pt idx="6481">
                  <c:v>0</c:v>
                </c:pt>
                <c:pt idx="6482">
                  <c:v>0</c:v>
                </c:pt>
                <c:pt idx="6483">
                  <c:v>0</c:v>
                </c:pt>
                <c:pt idx="6484">
                  <c:v>0</c:v>
                </c:pt>
                <c:pt idx="6485">
                  <c:v>0</c:v>
                </c:pt>
                <c:pt idx="6486">
                  <c:v>0</c:v>
                </c:pt>
                <c:pt idx="6487">
                  <c:v>0</c:v>
                </c:pt>
                <c:pt idx="6488">
                  <c:v>0</c:v>
                </c:pt>
                <c:pt idx="6489">
                  <c:v>0</c:v>
                </c:pt>
                <c:pt idx="6490">
                  <c:v>0</c:v>
                </c:pt>
                <c:pt idx="6491">
                  <c:v>0</c:v>
                </c:pt>
                <c:pt idx="6492">
                  <c:v>0</c:v>
                </c:pt>
                <c:pt idx="6493">
                  <c:v>0</c:v>
                </c:pt>
                <c:pt idx="6494">
                  <c:v>0</c:v>
                </c:pt>
                <c:pt idx="6495">
                  <c:v>0</c:v>
                </c:pt>
                <c:pt idx="6496">
                  <c:v>0</c:v>
                </c:pt>
                <c:pt idx="6497">
                  <c:v>0</c:v>
                </c:pt>
                <c:pt idx="6498">
                  <c:v>0</c:v>
                </c:pt>
                <c:pt idx="6499">
                  <c:v>0</c:v>
                </c:pt>
                <c:pt idx="6500">
                  <c:v>0</c:v>
                </c:pt>
                <c:pt idx="6501">
                  <c:v>0</c:v>
                </c:pt>
                <c:pt idx="6502">
                  <c:v>0</c:v>
                </c:pt>
                <c:pt idx="6503">
                  <c:v>0</c:v>
                </c:pt>
                <c:pt idx="6504">
                  <c:v>0</c:v>
                </c:pt>
                <c:pt idx="6505">
                  <c:v>0</c:v>
                </c:pt>
                <c:pt idx="6506">
                  <c:v>0</c:v>
                </c:pt>
                <c:pt idx="6507">
                  <c:v>0</c:v>
                </c:pt>
                <c:pt idx="6508">
                  <c:v>0</c:v>
                </c:pt>
                <c:pt idx="6509">
                  <c:v>0</c:v>
                </c:pt>
                <c:pt idx="6510">
                  <c:v>0</c:v>
                </c:pt>
                <c:pt idx="6511">
                  <c:v>0</c:v>
                </c:pt>
                <c:pt idx="6512">
                  <c:v>0</c:v>
                </c:pt>
                <c:pt idx="6513">
                  <c:v>0</c:v>
                </c:pt>
                <c:pt idx="6514">
                  <c:v>0</c:v>
                </c:pt>
                <c:pt idx="6515">
                  <c:v>0</c:v>
                </c:pt>
                <c:pt idx="6516">
                  <c:v>0</c:v>
                </c:pt>
                <c:pt idx="6517">
                  <c:v>0</c:v>
                </c:pt>
                <c:pt idx="6518">
                  <c:v>0</c:v>
                </c:pt>
                <c:pt idx="6519">
                  <c:v>0</c:v>
                </c:pt>
                <c:pt idx="6520">
                  <c:v>0</c:v>
                </c:pt>
                <c:pt idx="6521">
                  <c:v>0</c:v>
                </c:pt>
                <c:pt idx="6522">
                  <c:v>0</c:v>
                </c:pt>
                <c:pt idx="6523">
                  <c:v>0</c:v>
                </c:pt>
                <c:pt idx="6524">
                  <c:v>0</c:v>
                </c:pt>
                <c:pt idx="6525">
                  <c:v>0</c:v>
                </c:pt>
                <c:pt idx="6526">
                  <c:v>0</c:v>
                </c:pt>
                <c:pt idx="6527">
                  <c:v>0</c:v>
                </c:pt>
                <c:pt idx="6528">
                  <c:v>0</c:v>
                </c:pt>
                <c:pt idx="6529">
                  <c:v>0</c:v>
                </c:pt>
                <c:pt idx="6530">
                  <c:v>0</c:v>
                </c:pt>
                <c:pt idx="6531">
                  <c:v>0</c:v>
                </c:pt>
                <c:pt idx="6532">
                  <c:v>0</c:v>
                </c:pt>
                <c:pt idx="6533">
                  <c:v>0</c:v>
                </c:pt>
                <c:pt idx="6534">
                  <c:v>0</c:v>
                </c:pt>
                <c:pt idx="6535">
                  <c:v>0</c:v>
                </c:pt>
                <c:pt idx="6536">
                  <c:v>0</c:v>
                </c:pt>
                <c:pt idx="6537">
                  <c:v>0</c:v>
                </c:pt>
                <c:pt idx="6538">
                  <c:v>0</c:v>
                </c:pt>
                <c:pt idx="6539">
                  <c:v>0</c:v>
                </c:pt>
                <c:pt idx="6540">
                  <c:v>0</c:v>
                </c:pt>
                <c:pt idx="6541">
                  <c:v>0</c:v>
                </c:pt>
                <c:pt idx="6542">
                  <c:v>0</c:v>
                </c:pt>
                <c:pt idx="6543">
                  <c:v>0</c:v>
                </c:pt>
                <c:pt idx="6544">
                  <c:v>0</c:v>
                </c:pt>
                <c:pt idx="6545">
                  <c:v>0</c:v>
                </c:pt>
                <c:pt idx="6546">
                  <c:v>0</c:v>
                </c:pt>
                <c:pt idx="6547">
                  <c:v>0</c:v>
                </c:pt>
                <c:pt idx="6548">
                  <c:v>0</c:v>
                </c:pt>
                <c:pt idx="6549">
                  <c:v>0</c:v>
                </c:pt>
                <c:pt idx="6550">
                  <c:v>0</c:v>
                </c:pt>
                <c:pt idx="6551">
                  <c:v>0</c:v>
                </c:pt>
                <c:pt idx="6552">
                  <c:v>0</c:v>
                </c:pt>
                <c:pt idx="6553">
                  <c:v>0</c:v>
                </c:pt>
                <c:pt idx="6554">
                  <c:v>0</c:v>
                </c:pt>
                <c:pt idx="6555">
                  <c:v>0</c:v>
                </c:pt>
                <c:pt idx="6556">
                  <c:v>0</c:v>
                </c:pt>
                <c:pt idx="6557">
                  <c:v>0</c:v>
                </c:pt>
                <c:pt idx="6558">
                  <c:v>0</c:v>
                </c:pt>
                <c:pt idx="6559">
                  <c:v>0</c:v>
                </c:pt>
                <c:pt idx="6560">
                  <c:v>0</c:v>
                </c:pt>
                <c:pt idx="6561">
                  <c:v>0</c:v>
                </c:pt>
                <c:pt idx="6562">
                  <c:v>0</c:v>
                </c:pt>
                <c:pt idx="6563">
                  <c:v>0</c:v>
                </c:pt>
                <c:pt idx="6564">
                  <c:v>0</c:v>
                </c:pt>
                <c:pt idx="6565">
                  <c:v>0</c:v>
                </c:pt>
                <c:pt idx="6566">
                  <c:v>0</c:v>
                </c:pt>
                <c:pt idx="6567">
                  <c:v>0</c:v>
                </c:pt>
                <c:pt idx="6568">
                  <c:v>0</c:v>
                </c:pt>
                <c:pt idx="6569">
                  <c:v>0</c:v>
                </c:pt>
                <c:pt idx="6570">
                  <c:v>0</c:v>
                </c:pt>
                <c:pt idx="6571">
                  <c:v>0</c:v>
                </c:pt>
                <c:pt idx="6572">
                  <c:v>0</c:v>
                </c:pt>
                <c:pt idx="6573">
                  <c:v>0</c:v>
                </c:pt>
                <c:pt idx="6574">
                  <c:v>0</c:v>
                </c:pt>
                <c:pt idx="6575">
                  <c:v>0</c:v>
                </c:pt>
                <c:pt idx="6576">
                  <c:v>0</c:v>
                </c:pt>
                <c:pt idx="6577">
                  <c:v>0</c:v>
                </c:pt>
                <c:pt idx="6578">
                  <c:v>0</c:v>
                </c:pt>
                <c:pt idx="6579">
                  <c:v>0</c:v>
                </c:pt>
                <c:pt idx="6580">
                  <c:v>0</c:v>
                </c:pt>
                <c:pt idx="6581">
                  <c:v>0</c:v>
                </c:pt>
                <c:pt idx="6582">
                  <c:v>0</c:v>
                </c:pt>
                <c:pt idx="6583">
                  <c:v>0</c:v>
                </c:pt>
                <c:pt idx="6584">
                  <c:v>0</c:v>
                </c:pt>
                <c:pt idx="6585">
                  <c:v>0</c:v>
                </c:pt>
                <c:pt idx="6586">
                  <c:v>0</c:v>
                </c:pt>
                <c:pt idx="6587">
                  <c:v>0</c:v>
                </c:pt>
                <c:pt idx="6588">
                  <c:v>0</c:v>
                </c:pt>
                <c:pt idx="6589">
                  <c:v>0</c:v>
                </c:pt>
                <c:pt idx="6590">
                  <c:v>0</c:v>
                </c:pt>
                <c:pt idx="6591">
                  <c:v>0</c:v>
                </c:pt>
                <c:pt idx="6592">
                  <c:v>0</c:v>
                </c:pt>
                <c:pt idx="6593">
                  <c:v>0</c:v>
                </c:pt>
                <c:pt idx="6594">
                  <c:v>0</c:v>
                </c:pt>
                <c:pt idx="6595">
                  <c:v>0</c:v>
                </c:pt>
                <c:pt idx="6596">
                  <c:v>0</c:v>
                </c:pt>
                <c:pt idx="6597">
                  <c:v>0</c:v>
                </c:pt>
                <c:pt idx="6598">
                  <c:v>0</c:v>
                </c:pt>
                <c:pt idx="6599">
                  <c:v>0</c:v>
                </c:pt>
                <c:pt idx="6600">
                  <c:v>0</c:v>
                </c:pt>
                <c:pt idx="6601">
                  <c:v>0</c:v>
                </c:pt>
                <c:pt idx="6602">
                  <c:v>0</c:v>
                </c:pt>
                <c:pt idx="6603">
                  <c:v>0</c:v>
                </c:pt>
                <c:pt idx="6604">
                  <c:v>0</c:v>
                </c:pt>
                <c:pt idx="6605">
                  <c:v>0</c:v>
                </c:pt>
                <c:pt idx="6606">
                  <c:v>0</c:v>
                </c:pt>
                <c:pt idx="6607">
                  <c:v>0</c:v>
                </c:pt>
                <c:pt idx="6608">
                  <c:v>0</c:v>
                </c:pt>
                <c:pt idx="6609">
                  <c:v>0</c:v>
                </c:pt>
                <c:pt idx="6610">
                  <c:v>0</c:v>
                </c:pt>
                <c:pt idx="6611">
                  <c:v>0</c:v>
                </c:pt>
                <c:pt idx="6612">
                  <c:v>0</c:v>
                </c:pt>
                <c:pt idx="6613">
                  <c:v>0</c:v>
                </c:pt>
                <c:pt idx="6614">
                  <c:v>0</c:v>
                </c:pt>
                <c:pt idx="6615">
                  <c:v>0</c:v>
                </c:pt>
                <c:pt idx="6616">
                  <c:v>0</c:v>
                </c:pt>
                <c:pt idx="6617">
                  <c:v>0</c:v>
                </c:pt>
                <c:pt idx="6618">
                  <c:v>0</c:v>
                </c:pt>
                <c:pt idx="6619">
                  <c:v>0</c:v>
                </c:pt>
                <c:pt idx="6620">
                  <c:v>0</c:v>
                </c:pt>
                <c:pt idx="6621">
                  <c:v>0</c:v>
                </c:pt>
                <c:pt idx="6622">
                  <c:v>0</c:v>
                </c:pt>
                <c:pt idx="6623">
                  <c:v>0</c:v>
                </c:pt>
                <c:pt idx="6624">
                  <c:v>0</c:v>
                </c:pt>
                <c:pt idx="6625">
                  <c:v>0</c:v>
                </c:pt>
                <c:pt idx="6626">
                  <c:v>0</c:v>
                </c:pt>
                <c:pt idx="6627">
                  <c:v>0</c:v>
                </c:pt>
                <c:pt idx="6628">
                  <c:v>0</c:v>
                </c:pt>
                <c:pt idx="6629">
                  <c:v>0</c:v>
                </c:pt>
                <c:pt idx="6630">
                  <c:v>0</c:v>
                </c:pt>
                <c:pt idx="6631">
                  <c:v>0</c:v>
                </c:pt>
                <c:pt idx="6632">
                  <c:v>0</c:v>
                </c:pt>
                <c:pt idx="6633">
                  <c:v>0</c:v>
                </c:pt>
                <c:pt idx="6634">
                  <c:v>0</c:v>
                </c:pt>
                <c:pt idx="6635">
                  <c:v>0</c:v>
                </c:pt>
                <c:pt idx="6636">
                  <c:v>0</c:v>
                </c:pt>
                <c:pt idx="6637">
                  <c:v>0</c:v>
                </c:pt>
                <c:pt idx="6638">
                  <c:v>0</c:v>
                </c:pt>
                <c:pt idx="6639">
                  <c:v>0</c:v>
                </c:pt>
                <c:pt idx="6640">
                  <c:v>0</c:v>
                </c:pt>
                <c:pt idx="6641">
                  <c:v>0</c:v>
                </c:pt>
                <c:pt idx="6642">
                  <c:v>0</c:v>
                </c:pt>
                <c:pt idx="6643">
                  <c:v>0</c:v>
                </c:pt>
                <c:pt idx="6644">
                  <c:v>0</c:v>
                </c:pt>
                <c:pt idx="6645">
                  <c:v>0</c:v>
                </c:pt>
                <c:pt idx="6646">
                  <c:v>0</c:v>
                </c:pt>
                <c:pt idx="6647">
                  <c:v>0</c:v>
                </c:pt>
                <c:pt idx="6648">
                  <c:v>0</c:v>
                </c:pt>
                <c:pt idx="6649">
                  <c:v>0</c:v>
                </c:pt>
                <c:pt idx="6650">
                  <c:v>0</c:v>
                </c:pt>
                <c:pt idx="6651">
                  <c:v>0</c:v>
                </c:pt>
                <c:pt idx="6652">
                  <c:v>0</c:v>
                </c:pt>
                <c:pt idx="6653">
                  <c:v>0</c:v>
                </c:pt>
                <c:pt idx="6654">
                  <c:v>0</c:v>
                </c:pt>
                <c:pt idx="6655">
                  <c:v>0</c:v>
                </c:pt>
                <c:pt idx="6656">
                  <c:v>0</c:v>
                </c:pt>
                <c:pt idx="6657">
                  <c:v>0</c:v>
                </c:pt>
                <c:pt idx="6658">
                  <c:v>0</c:v>
                </c:pt>
                <c:pt idx="6659">
                  <c:v>0</c:v>
                </c:pt>
                <c:pt idx="6660">
                  <c:v>0</c:v>
                </c:pt>
                <c:pt idx="6661">
                  <c:v>0</c:v>
                </c:pt>
                <c:pt idx="6662">
                  <c:v>0</c:v>
                </c:pt>
                <c:pt idx="6663">
                  <c:v>0</c:v>
                </c:pt>
                <c:pt idx="6664">
                  <c:v>0</c:v>
                </c:pt>
                <c:pt idx="6665">
                  <c:v>0</c:v>
                </c:pt>
                <c:pt idx="6666">
                  <c:v>0</c:v>
                </c:pt>
                <c:pt idx="6667">
                  <c:v>0</c:v>
                </c:pt>
                <c:pt idx="6668">
                  <c:v>0</c:v>
                </c:pt>
                <c:pt idx="6669">
                  <c:v>0</c:v>
                </c:pt>
                <c:pt idx="6670">
                  <c:v>0</c:v>
                </c:pt>
                <c:pt idx="6671">
                  <c:v>0</c:v>
                </c:pt>
                <c:pt idx="6672">
                  <c:v>0</c:v>
                </c:pt>
                <c:pt idx="6673">
                  <c:v>0</c:v>
                </c:pt>
                <c:pt idx="6674">
                  <c:v>0</c:v>
                </c:pt>
                <c:pt idx="6675">
                  <c:v>0</c:v>
                </c:pt>
                <c:pt idx="6676">
                  <c:v>0</c:v>
                </c:pt>
                <c:pt idx="6677">
                  <c:v>0</c:v>
                </c:pt>
                <c:pt idx="6678">
                  <c:v>0</c:v>
                </c:pt>
                <c:pt idx="6679">
                  <c:v>0</c:v>
                </c:pt>
                <c:pt idx="6680">
                  <c:v>0</c:v>
                </c:pt>
                <c:pt idx="6681">
                  <c:v>0</c:v>
                </c:pt>
                <c:pt idx="6682">
                  <c:v>0</c:v>
                </c:pt>
                <c:pt idx="6683">
                  <c:v>0</c:v>
                </c:pt>
                <c:pt idx="6684">
                  <c:v>0</c:v>
                </c:pt>
                <c:pt idx="6685">
                  <c:v>0</c:v>
                </c:pt>
                <c:pt idx="6686">
                  <c:v>0</c:v>
                </c:pt>
                <c:pt idx="6687">
                  <c:v>0</c:v>
                </c:pt>
                <c:pt idx="6688">
                  <c:v>0</c:v>
                </c:pt>
                <c:pt idx="6689">
                  <c:v>0</c:v>
                </c:pt>
                <c:pt idx="6690">
                  <c:v>0</c:v>
                </c:pt>
                <c:pt idx="6691">
                  <c:v>0</c:v>
                </c:pt>
                <c:pt idx="6692">
                  <c:v>0</c:v>
                </c:pt>
                <c:pt idx="6693">
                  <c:v>0</c:v>
                </c:pt>
                <c:pt idx="6694">
                  <c:v>0</c:v>
                </c:pt>
                <c:pt idx="6695">
                  <c:v>0</c:v>
                </c:pt>
                <c:pt idx="6696">
                  <c:v>0</c:v>
                </c:pt>
                <c:pt idx="6697">
                  <c:v>0</c:v>
                </c:pt>
                <c:pt idx="6698">
                  <c:v>0</c:v>
                </c:pt>
                <c:pt idx="6699">
                  <c:v>0</c:v>
                </c:pt>
                <c:pt idx="6700">
                  <c:v>0</c:v>
                </c:pt>
                <c:pt idx="6701">
                  <c:v>0</c:v>
                </c:pt>
                <c:pt idx="6702">
                  <c:v>0</c:v>
                </c:pt>
                <c:pt idx="6703">
                  <c:v>0</c:v>
                </c:pt>
                <c:pt idx="6704">
                  <c:v>0</c:v>
                </c:pt>
                <c:pt idx="6705">
                  <c:v>0</c:v>
                </c:pt>
                <c:pt idx="6706">
                  <c:v>0</c:v>
                </c:pt>
                <c:pt idx="6707">
                  <c:v>0</c:v>
                </c:pt>
                <c:pt idx="6708">
                  <c:v>0</c:v>
                </c:pt>
                <c:pt idx="6709">
                  <c:v>0</c:v>
                </c:pt>
                <c:pt idx="6710">
                  <c:v>0</c:v>
                </c:pt>
                <c:pt idx="6711">
                  <c:v>0</c:v>
                </c:pt>
                <c:pt idx="6712">
                  <c:v>0</c:v>
                </c:pt>
                <c:pt idx="6713">
                  <c:v>0</c:v>
                </c:pt>
                <c:pt idx="6714">
                  <c:v>0</c:v>
                </c:pt>
                <c:pt idx="6715">
                  <c:v>0</c:v>
                </c:pt>
                <c:pt idx="6716">
                  <c:v>0</c:v>
                </c:pt>
                <c:pt idx="6717">
                  <c:v>0</c:v>
                </c:pt>
                <c:pt idx="6718">
                  <c:v>0</c:v>
                </c:pt>
                <c:pt idx="6719">
                  <c:v>0</c:v>
                </c:pt>
                <c:pt idx="6720">
                  <c:v>0</c:v>
                </c:pt>
                <c:pt idx="6721">
                  <c:v>0</c:v>
                </c:pt>
                <c:pt idx="6722">
                  <c:v>0</c:v>
                </c:pt>
                <c:pt idx="6723">
                  <c:v>0</c:v>
                </c:pt>
                <c:pt idx="6724">
                  <c:v>0</c:v>
                </c:pt>
                <c:pt idx="6725">
                  <c:v>0</c:v>
                </c:pt>
                <c:pt idx="6726">
                  <c:v>0</c:v>
                </c:pt>
                <c:pt idx="6727">
                  <c:v>0</c:v>
                </c:pt>
                <c:pt idx="6728">
                  <c:v>0</c:v>
                </c:pt>
                <c:pt idx="6729">
                  <c:v>0</c:v>
                </c:pt>
                <c:pt idx="6730">
                  <c:v>0</c:v>
                </c:pt>
                <c:pt idx="6731">
                  <c:v>0</c:v>
                </c:pt>
                <c:pt idx="6732">
                  <c:v>0</c:v>
                </c:pt>
                <c:pt idx="6733">
                  <c:v>0</c:v>
                </c:pt>
                <c:pt idx="6734">
                  <c:v>0</c:v>
                </c:pt>
                <c:pt idx="6735">
                  <c:v>0</c:v>
                </c:pt>
                <c:pt idx="6736">
                  <c:v>0</c:v>
                </c:pt>
                <c:pt idx="6737">
                  <c:v>0</c:v>
                </c:pt>
                <c:pt idx="6738">
                  <c:v>0</c:v>
                </c:pt>
                <c:pt idx="6739">
                  <c:v>0</c:v>
                </c:pt>
                <c:pt idx="6740">
                  <c:v>0</c:v>
                </c:pt>
                <c:pt idx="6741">
                  <c:v>0</c:v>
                </c:pt>
                <c:pt idx="6742">
                  <c:v>0</c:v>
                </c:pt>
                <c:pt idx="6743">
                  <c:v>0</c:v>
                </c:pt>
                <c:pt idx="6744">
                  <c:v>0</c:v>
                </c:pt>
                <c:pt idx="6745">
                  <c:v>0</c:v>
                </c:pt>
                <c:pt idx="6746">
                  <c:v>0</c:v>
                </c:pt>
                <c:pt idx="6747">
                  <c:v>0</c:v>
                </c:pt>
                <c:pt idx="6748">
                  <c:v>0</c:v>
                </c:pt>
                <c:pt idx="6749">
                  <c:v>0</c:v>
                </c:pt>
                <c:pt idx="6750">
                  <c:v>0</c:v>
                </c:pt>
                <c:pt idx="6751">
                  <c:v>0</c:v>
                </c:pt>
                <c:pt idx="6752">
                  <c:v>0</c:v>
                </c:pt>
                <c:pt idx="6753">
                  <c:v>0</c:v>
                </c:pt>
                <c:pt idx="6754">
                  <c:v>0</c:v>
                </c:pt>
                <c:pt idx="6755">
                  <c:v>0</c:v>
                </c:pt>
                <c:pt idx="6756">
                  <c:v>0</c:v>
                </c:pt>
                <c:pt idx="6757">
                  <c:v>0</c:v>
                </c:pt>
                <c:pt idx="6758">
                  <c:v>0</c:v>
                </c:pt>
                <c:pt idx="6759">
                  <c:v>0</c:v>
                </c:pt>
                <c:pt idx="6760">
                  <c:v>0</c:v>
                </c:pt>
                <c:pt idx="6761">
                  <c:v>0</c:v>
                </c:pt>
                <c:pt idx="6762">
                  <c:v>0</c:v>
                </c:pt>
                <c:pt idx="6763">
                  <c:v>0</c:v>
                </c:pt>
                <c:pt idx="6764">
                  <c:v>0</c:v>
                </c:pt>
                <c:pt idx="6765">
                  <c:v>0</c:v>
                </c:pt>
                <c:pt idx="6766">
                  <c:v>0</c:v>
                </c:pt>
                <c:pt idx="6767">
                  <c:v>0</c:v>
                </c:pt>
                <c:pt idx="6768">
                  <c:v>0</c:v>
                </c:pt>
                <c:pt idx="6769">
                  <c:v>0</c:v>
                </c:pt>
                <c:pt idx="6770">
                  <c:v>0</c:v>
                </c:pt>
                <c:pt idx="6771">
                  <c:v>0</c:v>
                </c:pt>
                <c:pt idx="6772">
                  <c:v>0</c:v>
                </c:pt>
                <c:pt idx="6773">
                  <c:v>0</c:v>
                </c:pt>
                <c:pt idx="6774">
                  <c:v>0</c:v>
                </c:pt>
                <c:pt idx="6775">
                  <c:v>0</c:v>
                </c:pt>
                <c:pt idx="6776">
                  <c:v>0</c:v>
                </c:pt>
                <c:pt idx="6777">
                  <c:v>0</c:v>
                </c:pt>
                <c:pt idx="6778">
                  <c:v>0</c:v>
                </c:pt>
                <c:pt idx="6779">
                  <c:v>0</c:v>
                </c:pt>
                <c:pt idx="6780">
                  <c:v>0</c:v>
                </c:pt>
                <c:pt idx="6781">
                  <c:v>0</c:v>
                </c:pt>
                <c:pt idx="6782">
                  <c:v>0</c:v>
                </c:pt>
                <c:pt idx="6783">
                  <c:v>0</c:v>
                </c:pt>
                <c:pt idx="6784">
                  <c:v>0</c:v>
                </c:pt>
                <c:pt idx="6785">
                  <c:v>0</c:v>
                </c:pt>
                <c:pt idx="6786">
                  <c:v>0</c:v>
                </c:pt>
                <c:pt idx="6787">
                  <c:v>0</c:v>
                </c:pt>
                <c:pt idx="6788">
                  <c:v>0</c:v>
                </c:pt>
                <c:pt idx="6789">
                  <c:v>0</c:v>
                </c:pt>
                <c:pt idx="6790">
                  <c:v>0</c:v>
                </c:pt>
                <c:pt idx="6791">
                  <c:v>0</c:v>
                </c:pt>
                <c:pt idx="6792">
                  <c:v>0</c:v>
                </c:pt>
                <c:pt idx="6793">
                  <c:v>0</c:v>
                </c:pt>
                <c:pt idx="6794">
                  <c:v>0</c:v>
                </c:pt>
                <c:pt idx="6795">
                  <c:v>0</c:v>
                </c:pt>
                <c:pt idx="6796">
                  <c:v>0</c:v>
                </c:pt>
                <c:pt idx="6797">
                  <c:v>0</c:v>
                </c:pt>
                <c:pt idx="6798">
                  <c:v>0</c:v>
                </c:pt>
                <c:pt idx="6799">
                  <c:v>0</c:v>
                </c:pt>
                <c:pt idx="6800">
                  <c:v>0</c:v>
                </c:pt>
                <c:pt idx="6801">
                  <c:v>0</c:v>
                </c:pt>
                <c:pt idx="6802">
                  <c:v>0</c:v>
                </c:pt>
                <c:pt idx="6803">
                  <c:v>0</c:v>
                </c:pt>
                <c:pt idx="6804">
                  <c:v>0</c:v>
                </c:pt>
                <c:pt idx="6805">
                  <c:v>0</c:v>
                </c:pt>
                <c:pt idx="6806">
                  <c:v>0</c:v>
                </c:pt>
                <c:pt idx="6807">
                  <c:v>0</c:v>
                </c:pt>
                <c:pt idx="6808">
                  <c:v>0</c:v>
                </c:pt>
                <c:pt idx="6809">
                  <c:v>0</c:v>
                </c:pt>
                <c:pt idx="6810">
                  <c:v>0</c:v>
                </c:pt>
                <c:pt idx="6811">
                  <c:v>0</c:v>
                </c:pt>
                <c:pt idx="6812">
                  <c:v>0</c:v>
                </c:pt>
                <c:pt idx="6813">
                  <c:v>0</c:v>
                </c:pt>
                <c:pt idx="6814">
                  <c:v>0</c:v>
                </c:pt>
                <c:pt idx="6815">
                  <c:v>0</c:v>
                </c:pt>
                <c:pt idx="6816">
                  <c:v>0</c:v>
                </c:pt>
                <c:pt idx="6817">
                  <c:v>0</c:v>
                </c:pt>
                <c:pt idx="6818">
                  <c:v>0</c:v>
                </c:pt>
                <c:pt idx="6819">
                  <c:v>0</c:v>
                </c:pt>
                <c:pt idx="6820">
                  <c:v>0</c:v>
                </c:pt>
                <c:pt idx="6821">
                  <c:v>0</c:v>
                </c:pt>
                <c:pt idx="6822">
                  <c:v>0</c:v>
                </c:pt>
                <c:pt idx="6823">
                  <c:v>0</c:v>
                </c:pt>
                <c:pt idx="6824">
                  <c:v>0</c:v>
                </c:pt>
                <c:pt idx="6825">
                  <c:v>0</c:v>
                </c:pt>
                <c:pt idx="6826">
                  <c:v>0</c:v>
                </c:pt>
                <c:pt idx="6827">
                  <c:v>0</c:v>
                </c:pt>
                <c:pt idx="6828">
                  <c:v>0</c:v>
                </c:pt>
                <c:pt idx="6829">
                  <c:v>0</c:v>
                </c:pt>
                <c:pt idx="6830">
                  <c:v>0</c:v>
                </c:pt>
                <c:pt idx="6831">
                  <c:v>0</c:v>
                </c:pt>
                <c:pt idx="6832">
                  <c:v>0</c:v>
                </c:pt>
                <c:pt idx="6833">
                  <c:v>0</c:v>
                </c:pt>
                <c:pt idx="6834">
                  <c:v>0</c:v>
                </c:pt>
                <c:pt idx="6835">
                  <c:v>0</c:v>
                </c:pt>
                <c:pt idx="6836">
                  <c:v>0</c:v>
                </c:pt>
                <c:pt idx="6837">
                  <c:v>0</c:v>
                </c:pt>
                <c:pt idx="6838">
                  <c:v>0</c:v>
                </c:pt>
                <c:pt idx="6839">
                  <c:v>0</c:v>
                </c:pt>
                <c:pt idx="6840">
                  <c:v>0</c:v>
                </c:pt>
                <c:pt idx="6841">
                  <c:v>0</c:v>
                </c:pt>
                <c:pt idx="6842">
                  <c:v>0</c:v>
                </c:pt>
                <c:pt idx="6843">
                  <c:v>0</c:v>
                </c:pt>
                <c:pt idx="6844">
                  <c:v>0</c:v>
                </c:pt>
                <c:pt idx="6845">
                  <c:v>0</c:v>
                </c:pt>
                <c:pt idx="6846">
                  <c:v>0</c:v>
                </c:pt>
                <c:pt idx="6847">
                  <c:v>0</c:v>
                </c:pt>
                <c:pt idx="6848">
                  <c:v>0</c:v>
                </c:pt>
                <c:pt idx="6849">
                  <c:v>0</c:v>
                </c:pt>
                <c:pt idx="6850">
                  <c:v>0</c:v>
                </c:pt>
                <c:pt idx="6851">
                  <c:v>0</c:v>
                </c:pt>
                <c:pt idx="6852">
                  <c:v>0</c:v>
                </c:pt>
                <c:pt idx="6853">
                  <c:v>0</c:v>
                </c:pt>
                <c:pt idx="6854">
                  <c:v>0</c:v>
                </c:pt>
                <c:pt idx="6855">
                  <c:v>0</c:v>
                </c:pt>
                <c:pt idx="6856">
                  <c:v>0</c:v>
                </c:pt>
                <c:pt idx="6857">
                  <c:v>0</c:v>
                </c:pt>
                <c:pt idx="6858">
                  <c:v>0</c:v>
                </c:pt>
                <c:pt idx="6859">
                  <c:v>0</c:v>
                </c:pt>
                <c:pt idx="6860">
                  <c:v>0</c:v>
                </c:pt>
                <c:pt idx="6861">
                  <c:v>0</c:v>
                </c:pt>
                <c:pt idx="6862">
                  <c:v>0</c:v>
                </c:pt>
                <c:pt idx="6863">
                  <c:v>0</c:v>
                </c:pt>
                <c:pt idx="6864">
                  <c:v>0</c:v>
                </c:pt>
                <c:pt idx="6865">
                  <c:v>0</c:v>
                </c:pt>
                <c:pt idx="6866">
                  <c:v>0</c:v>
                </c:pt>
                <c:pt idx="6867">
                  <c:v>0</c:v>
                </c:pt>
                <c:pt idx="6868">
                  <c:v>0</c:v>
                </c:pt>
                <c:pt idx="6869">
                  <c:v>0</c:v>
                </c:pt>
                <c:pt idx="6870">
                  <c:v>0</c:v>
                </c:pt>
                <c:pt idx="6871">
                  <c:v>0</c:v>
                </c:pt>
                <c:pt idx="6872">
                  <c:v>0</c:v>
                </c:pt>
                <c:pt idx="6873">
                  <c:v>0</c:v>
                </c:pt>
                <c:pt idx="6874">
                  <c:v>0</c:v>
                </c:pt>
                <c:pt idx="6875">
                  <c:v>0</c:v>
                </c:pt>
                <c:pt idx="6876">
                  <c:v>0</c:v>
                </c:pt>
                <c:pt idx="6877">
                  <c:v>0</c:v>
                </c:pt>
                <c:pt idx="6878">
                  <c:v>0</c:v>
                </c:pt>
                <c:pt idx="6879">
                  <c:v>0</c:v>
                </c:pt>
                <c:pt idx="6880">
                  <c:v>0</c:v>
                </c:pt>
                <c:pt idx="6881">
                  <c:v>0</c:v>
                </c:pt>
                <c:pt idx="6882">
                  <c:v>0</c:v>
                </c:pt>
                <c:pt idx="6883">
                  <c:v>0</c:v>
                </c:pt>
                <c:pt idx="6884">
                  <c:v>0</c:v>
                </c:pt>
                <c:pt idx="6885">
                  <c:v>0</c:v>
                </c:pt>
                <c:pt idx="6886">
                  <c:v>0</c:v>
                </c:pt>
                <c:pt idx="6887">
                  <c:v>0</c:v>
                </c:pt>
                <c:pt idx="6888">
                  <c:v>0</c:v>
                </c:pt>
                <c:pt idx="6889">
                  <c:v>0</c:v>
                </c:pt>
                <c:pt idx="6890">
                  <c:v>0</c:v>
                </c:pt>
                <c:pt idx="6891">
                  <c:v>0</c:v>
                </c:pt>
                <c:pt idx="6892">
                  <c:v>0</c:v>
                </c:pt>
                <c:pt idx="6893">
                  <c:v>0</c:v>
                </c:pt>
                <c:pt idx="6894">
                  <c:v>0</c:v>
                </c:pt>
                <c:pt idx="6895">
                  <c:v>0</c:v>
                </c:pt>
                <c:pt idx="6896">
                  <c:v>0</c:v>
                </c:pt>
                <c:pt idx="6897">
                  <c:v>0</c:v>
                </c:pt>
                <c:pt idx="6898">
                  <c:v>0</c:v>
                </c:pt>
                <c:pt idx="6899">
                  <c:v>0</c:v>
                </c:pt>
                <c:pt idx="6900">
                  <c:v>0</c:v>
                </c:pt>
                <c:pt idx="6901">
                  <c:v>0</c:v>
                </c:pt>
                <c:pt idx="6902">
                  <c:v>0</c:v>
                </c:pt>
                <c:pt idx="6903">
                  <c:v>0</c:v>
                </c:pt>
                <c:pt idx="6904">
                  <c:v>0</c:v>
                </c:pt>
                <c:pt idx="6905">
                  <c:v>0</c:v>
                </c:pt>
                <c:pt idx="6906">
                  <c:v>0</c:v>
                </c:pt>
                <c:pt idx="6907">
                  <c:v>0</c:v>
                </c:pt>
                <c:pt idx="6908">
                  <c:v>0</c:v>
                </c:pt>
                <c:pt idx="6909">
                  <c:v>0</c:v>
                </c:pt>
                <c:pt idx="6910">
                  <c:v>0</c:v>
                </c:pt>
                <c:pt idx="6911">
                  <c:v>0</c:v>
                </c:pt>
                <c:pt idx="6912">
                  <c:v>0</c:v>
                </c:pt>
                <c:pt idx="6913">
                  <c:v>0</c:v>
                </c:pt>
                <c:pt idx="6914">
                  <c:v>0</c:v>
                </c:pt>
                <c:pt idx="6915">
                  <c:v>0</c:v>
                </c:pt>
                <c:pt idx="6916">
                  <c:v>0</c:v>
                </c:pt>
                <c:pt idx="6917">
                  <c:v>0</c:v>
                </c:pt>
                <c:pt idx="6918">
                  <c:v>0</c:v>
                </c:pt>
                <c:pt idx="6919">
                  <c:v>0</c:v>
                </c:pt>
                <c:pt idx="6920">
                  <c:v>0</c:v>
                </c:pt>
                <c:pt idx="6921">
                  <c:v>0</c:v>
                </c:pt>
                <c:pt idx="6922">
                  <c:v>0</c:v>
                </c:pt>
                <c:pt idx="6923">
                  <c:v>0</c:v>
                </c:pt>
                <c:pt idx="6924">
                  <c:v>0</c:v>
                </c:pt>
                <c:pt idx="6925">
                  <c:v>0</c:v>
                </c:pt>
                <c:pt idx="6926">
                  <c:v>0</c:v>
                </c:pt>
                <c:pt idx="6927">
                  <c:v>0</c:v>
                </c:pt>
                <c:pt idx="6928">
                  <c:v>0</c:v>
                </c:pt>
                <c:pt idx="6929">
                  <c:v>0</c:v>
                </c:pt>
                <c:pt idx="6930">
                  <c:v>0</c:v>
                </c:pt>
                <c:pt idx="6931">
                  <c:v>0</c:v>
                </c:pt>
                <c:pt idx="6932">
                  <c:v>0</c:v>
                </c:pt>
                <c:pt idx="6933">
                  <c:v>0</c:v>
                </c:pt>
                <c:pt idx="6934">
                  <c:v>0</c:v>
                </c:pt>
                <c:pt idx="6935">
                  <c:v>0</c:v>
                </c:pt>
                <c:pt idx="6936">
                  <c:v>0</c:v>
                </c:pt>
                <c:pt idx="6937">
                  <c:v>0</c:v>
                </c:pt>
                <c:pt idx="6938">
                  <c:v>0</c:v>
                </c:pt>
                <c:pt idx="6939">
                  <c:v>0</c:v>
                </c:pt>
                <c:pt idx="6940">
                  <c:v>0</c:v>
                </c:pt>
                <c:pt idx="6941">
                  <c:v>0</c:v>
                </c:pt>
                <c:pt idx="6942">
                  <c:v>0</c:v>
                </c:pt>
                <c:pt idx="6943">
                  <c:v>0</c:v>
                </c:pt>
                <c:pt idx="6944">
                  <c:v>0</c:v>
                </c:pt>
                <c:pt idx="6945">
                  <c:v>0</c:v>
                </c:pt>
                <c:pt idx="6946">
                  <c:v>0</c:v>
                </c:pt>
                <c:pt idx="6947">
                  <c:v>0</c:v>
                </c:pt>
                <c:pt idx="6948">
                  <c:v>0</c:v>
                </c:pt>
                <c:pt idx="6949">
                  <c:v>0</c:v>
                </c:pt>
                <c:pt idx="6950">
                  <c:v>0</c:v>
                </c:pt>
                <c:pt idx="6951">
                  <c:v>0</c:v>
                </c:pt>
                <c:pt idx="6952">
                  <c:v>0</c:v>
                </c:pt>
                <c:pt idx="6953">
                  <c:v>0</c:v>
                </c:pt>
                <c:pt idx="6954">
                  <c:v>0</c:v>
                </c:pt>
                <c:pt idx="6955">
                  <c:v>0</c:v>
                </c:pt>
                <c:pt idx="6956">
                  <c:v>0</c:v>
                </c:pt>
                <c:pt idx="6957">
                  <c:v>0</c:v>
                </c:pt>
                <c:pt idx="6958">
                  <c:v>0</c:v>
                </c:pt>
                <c:pt idx="6959">
                  <c:v>0</c:v>
                </c:pt>
                <c:pt idx="6960">
                  <c:v>0</c:v>
                </c:pt>
                <c:pt idx="6961">
                  <c:v>0</c:v>
                </c:pt>
                <c:pt idx="6962">
                  <c:v>0</c:v>
                </c:pt>
                <c:pt idx="6963">
                  <c:v>0</c:v>
                </c:pt>
                <c:pt idx="6964">
                  <c:v>0</c:v>
                </c:pt>
                <c:pt idx="6965">
                  <c:v>0</c:v>
                </c:pt>
                <c:pt idx="6966">
                  <c:v>0</c:v>
                </c:pt>
                <c:pt idx="6967">
                  <c:v>0</c:v>
                </c:pt>
                <c:pt idx="6968">
                  <c:v>0</c:v>
                </c:pt>
                <c:pt idx="6969">
                  <c:v>0</c:v>
                </c:pt>
                <c:pt idx="6970">
                  <c:v>0</c:v>
                </c:pt>
                <c:pt idx="6971">
                  <c:v>0</c:v>
                </c:pt>
                <c:pt idx="6972">
                  <c:v>0</c:v>
                </c:pt>
                <c:pt idx="6973">
                  <c:v>0</c:v>
                </c:pt>
                <c:pt idx="6974">
                  <c:v>0</c:v>
                </c:pt>
                <c:pt idx="6975">
                  <c:v>0</c:v>
                </c:pt>
                <c:pt idx="6976">
                  <c:v>0</c:v>
                </c:pt>
                <c:pt idx="6977">
                  <c:v>0</c:v>
                </c:pt>
                <c:pt idx="6978">
                  <c:v>0</c:v>
                </c:pt>
                <c:pt idx="6979">
                  <c:v>0</c:v>
                </c:pt>
                <c:pt idx="6980">
                  <c:v>0</c:v>
                </c:pt>
                <c:pt idx="6981">
                  <c:v>0</c:v>
                </c:pt>
                <c:pt idx="6982">
                  <c:v>0</c:v>
                </c:pt>
                <c:pt idx="6983">
                  <c:v>0</c:v>
                </c:pt>
                <c:pt idx="6984">
                  <c:v>0</c:v>
                </c:pt>
                <c:pt idx="6985">
                  <c:v>0</c:v>
                </c:pt>
                <c:pt idx="6986">
                  <c:v>0</c:v>
                </c:pt>
                <c:pt idx="6987">
                  <c:v>0</c:v>
                </c:pt>
                <c:pt idx="6988">
                  <c:v>0</c:v>
                </c:pt>
                <c:pt idx="6989">
                  <c:v>0</c:v>
                </c:pt>
                <c:pt idx="6990">
                  <c:v>0</c:v>
                </c:pt>
                <c:pt idx="6991">
                  <c:v>0</c:v>
                </c:pt>
                <c:pt idx="6992">
                  <c:v>0</c:v>
                </c:pt>
                <c:pt idx="6993">
                  <c:v>0</c:v>
                </c:pt>
                <c:pt idx="6994">
                  <c:v>0</c:v>
                </c:pt>
                <c:pt idx="6995">
                  <c:v>0</c:v>
                </c:pt>
                <c:pt idx="6996">
                  <c:v>0</c:v>
                </c:pt>
                <c:pt idx="6997">
                  <c:v>0</c:v>
                </c:pt>
                <c:pt idx="6998">
                  <c:v>0</c:v>
                </c:pt>
                <c:pt idx="6999">
                  <c:v>0</c:v>
                </c:pt>
                <c:pt idx="7000">
                  <c:v>0</c:v>
                </c:pt>
                <c:pt idx="7001">
                  <c:v>0</c:v>
                </c:pt>
                <c:pt idx="7002">
                  <c:v>0</c:v>
                </c:pt>
                <c:pt idx="7003">
                  <c:v>0</c:v>
                </c:pt>
                <c:pt idx="7004">
                  <c:v>0</c:v>
                </c:pt>
                <c:pt idx="7005">
                  <c:v>0</c:v>
                </c:pt>
                <c:pt idx="7006">
                  <c:v>0</c:v>
                </c:pt>
                <c:pt idx="7007">
                  <c:v>0</c:v>
                </c:pt>
                <c:pt idx="7008">
                  <c:v>0</c:v>
                </c:pt>
                <c:pt idx="7009">
                  <c:v>0</c:v>
                </c:pt>
                <c:pt idx="7010">
                  <c:v>0</c:v>
                </c:pt>
                <c:pt idx="7011">
                  <c:v>0</c:v>
                </c:pt>
                <c:pt idx="7012">
                  <c:v>0</c:v>
                </c:pt>
                <c:pt idx="7013">
                  <c:v>0</c:v>
                </c:pt>
                <c:pt idx="7014">
                  <c:v>0</c:v>
                </c:pt>
                <c:pt idx="7015">
                  <c:v>0</c:v>
                </c:pt>
                <c:pt idx="7016">
                  <c:v>0</c:v>
                </c:pt>
                <c:pt idx="7017">
                  <c:v>0</c:v>
                </c:pt>
                <c:pt idx="7018">
                  <c:v>0</c:v>
                </c:pt>
                <c:pt idx="7019">
                  <c:v>0</c:v>
                </c:pt>
                <c:pt idx="7020">
                  <c:v>0</c:v>
                </c:pt>
                <c:pt idx="7021">
                  <c:v>0</c:v>
                </c:pt>
                <c:pt idx="7022">
                  <c:v>0</c:v>
                </c:pt>
                <c:pt idx="7023">
                  <c:v>0</c:v>
                </c:pt>
                <c:pt idx="7024">
                  <c:v>0</c:v>
                </c:pt>
                <c:pt idx="7025">
                  <c:v>0</c:v>
                </c:pt>
                <c:pt idx="7026">
                  <c:v>0</c:v>
                </c:pt>
                <c:pt idx="7027">
                  <c:v>0</c:v>
                </c:pt>
                <c:pt idx="7028">
                  <c:v>0</c:v>
                </c:pt>
                <c:pt idx="7029">
                  <c:v>0</c:v>
                </c:pt>
                <c:pt idx="7030">
                  <c:v>0</c:v>
                </c:pt>
                <c:pt idx="7031">
                  <c:v>0</c:v>
                </c:pt>
                <c:pt idx="7032">
                  <c:v>0</c:v>
                </c:pt>
                <c:pt idx="7033">
                  <c:v>0</c:v>
                </c:pt>
                <c:pt idx="7034">
                  <c:v>0</c:v>
                </c:pt>
                <c:pt idx="7035">
                  <c:v>0</c:v>
                </c:pt>
                <c:pt idx="7036">
                  <c:v>0</c:v>
                </c:pt>
                <c:pt idx="7037">
                  <c:v>0</c:v>
                </c:pt>
                <c:pt idx="7038">
                  <c:v>0</c:v>
                </c:pt>
                <c:pt idx="7039">
                  <c:v>0</c:v>
                </c:pt>
                <c:pt idx="7040">
                  <c:v>0</c:v>
                </c:pt>
                <c:pt idx="7041">
                  <c:v>0</c:v>
                </c:pt>
                <c:pt idx="7042">
                  <c:v>0</c:v>
                </c:pt>
                <c:pt idx="7043">
                  <c:v>0</c:v>
                </c:pt>
                <c:pt idx="7044">
                  <c:v>0</c:v>
                </c:pt>
                <c:pt idx="7045">
                  <c:v>0</c:v>
                </c:pt>
                <c:pt idx="7046">
                  <c:v>0</c:v>
                </c:pt>
                <c:pt idx="7047">
                  <c:v>0</c:v>
                </c:pt>
                <c:pt idx="7048">
                  <c:v>0</c:v>
                </c:pt>
                <c:pt idx="7049">
                  <c:v>0</c:v>
                </c:pt>
                <c:pt idx="7050">
                  <c:v>0</c:v>
                </c:pt>
                <c:pt idx="7051">
                  <c:v>0</c:v>
                </c:pt>
                <c:pt idx="7052">
                  <c:v>0</c:v>
                </c:pt>
                <c:pt idx="7053">
                  <c:v>0</c:v>
                </c:pt>
                <c:pt idx="7054">
                  <c:v>0</c:v>
                </c:pt>
                <c:pt idx="7055">
                  <c:v>0</c:v>
                </c:pt>
                <c:pt idx="7056">
                  <c:v>0</c:v>
                </c:pt>
                <c:pt idx="7057">
                  <c:v>0</c:v>
                </c:pt>
                <c:pt idx="7058">
                  <c:v>0</c:v>
                </c:pt>
                <c:pt idx="7059">
                  <c:v>0</c:v>
                </c:pt>
                <c:pt idx="7060">
                  <c:v>0</c:v>
                </c:pt>
                <c:pt idx="7061">
                  <c:v>0</c:v>
                </c:pt>
                <c:pt idx="7062">
                  <c:v>0</c:v>
                </c:pt>
                <c:pt idx="7063">
                  <c:v>0</c:v>
                </c:pt>
                <c:pt idx="7064">
                  <c:v>0</c:v>
                </c:pt>
                <c:pt idx="7065">
                  <c:v>0</c:v>
                </c:pt>
                <c:pt idx="7066">
                  <c:v>0</c:v>
                </c:pt>
                <c:pt idx="7067">
                  <c:v>0</c:v>
                </c:pt>
                <c:pt idx="7068">
                  <c:v>0</c:v>
                </c:pt>
                <c:pt idx="7069">
                  <c:v>0</c:v>
                </c:pt>
                <c:pt idx="7070">
                  <c:v>0</c:v>
                </c:pt>
                <c:pt idx="7071">
                  <c:v>0</c:v>
                </c:pt>
                <c:pt idx="7072">
                  <c:v>0</c:v>
                </c:pt>
                <c:pt idx="7073">
                  <c:v>0</c:v>
                </c:pt>
                <c:pt idx="7074">
                  <c:v>0</c:v>
                </c:pt>
                <c:pt idx="7075">
                  <c:v>0</c:v>
                </c:pt>
                <c:pt idx="7076">
                  <c:v>0</c:v>
                </c:pt>
                <c:pt idx="7077">
                  <c:v>0</c:v>
                </c:pt>
                <c:pt idx="7078">
                  <c:v>0</c:v>
                </c:pt>
                <c:pt idx="7079">
                  <c:v>0</c:v>
                </c:pt>
                <c:pt idx="7080">
                  <c:v>0</c:v>
                </c:pt>
                <c:pt idx="7081">
                  <c:v>0</c:v>
                </c:pt>
                <c:pt idx="7082">
                  <c:v>0</c:v>
                </c:pt>
                <c:pt idx="7083">
                  <c:v>0</c:v>
                </c:pt>
                <c:pt idx="7084">
                  <c:v>0</c:v>
                </c:pt>
                <c:pt idx="7085">
                  <c:v>0</c:v>
                </c:pt>
                <c:pt idx="7086">
                  <c:v>0</c:v>
                </c:pt>
                <c:pt idx="7087">
                  <c:v>0</c:v>
                </c:pt>
                <c:pt idx="7088">
                  <c:v>0</c:v>
                </c:pt>
                <c:pt idx="7089">
                  <c:v>0</c:v>
                </c:pt>
                <c:pt idx="7090">
                  <c:v>0</c:v>
                </c:pt>
                <c:pt idx="7091">
                  <c:v>0</c:v>
                </c:pt>
                <c:pt idx="7092">
                  <c:v>0</c:v>
                </c:pt>
                <c:pt idx="7093">
                  <c:v>0</c:v>
                </c:pt>
                <c:pt idx="7094">
                  <c:v>0</c:v>
                </c:pt>
                <c:pt idx="7095">
                  <c:v>0</c:v>
                </c:pt>
                <c:pt idx="7096">
                  <c:v>0</c:v>
                </c:pt>
                <c:pt idx="7097">
                  <c:v>0</c:v>
                </c:pt>
                <c:pt idx="7098">
                  <c:v>0</c:v>
                </c:pt>
                <c:pt idx="7099">
                  <c:v>0</c:v>
                </c:pt>
                <c:pt idx="7100">
                  <c:v>0</c:v>
                </c:pt>
                <c:pt idx="7101">
                  <c:v>0</c:v>
                </c:pt>
                <c:pt idx="7102">
                  <c:v>0</c:v>
                </c:pt>
                <c:pt idx="7103">
                  <c:v>0</c:v>
                </c:pt>
                <c:pt idx="7104">
                  <c:v>0</c:v>
                </c:pt>
                <c:pt idx="7105">
                  <c:v>0</c:v>
                </c:pt>
                <c:pt idx="7106">
                  <c:v>0</c:v>
                </c:pt>
                <c:pt idx="7107">
                  <c:v>0</c:v>
                </c:pt>
                <c:pt idx="7108">
                  <c:v>0</c:v>
                </c:pt>
                <c:pt idx="7109">
                  <c:v>0</c:v>
                </c:pt>
                <c:pt idx="7110">
                  <c:v>0</c:v>
                </c:pt>
                <c:pt idx="7111">
                  <c:v>0</c:v>
                </c:pt>
                <c:pt idx="7112">
                  <c:v>0</c:v>
                </c:pt>
                <c:pt idx="7113">
                  <c:v>0</c:v>
                </c:pt>
                <c:pt idx="7114">
                  <c:v>0</c:v>
                </c:pt>
                <c:pt idx="7115">
                  <c:v>0</c:v>
                </c:pt>
                <c:pt idx="7116">
                  <c:v>0</c:v>
                </c:pt>
                <c:pt idx="7117">
                  <c:v>0</c:v>
                </c:pt>
                <c:pt idx="7118">
                  <c:v>0</c:v>
                </c:pt>
                <c:pt idx="7119">
                  <c:v>0</c:v>
                </c:pt>
                <c:pt idx="7120">
                  <c:v>0</c:v>
                </c:pt>
                <c:pt idx="7121">
                  <c:v>0</c:v>
                </c:pt>
                <c:pt idx="7122">
                  <c:v>0</c:v>
                </c:pt>
                <c:pt idx="7123">
                  <c:v>0</c:v>
                </c:pt>
                <c:pt idx="7124">
                  <c:v>0</c:v>
                </c:pt>
                <c:pt idx="7125">
                  <c:v>0</c:v>
                </c:pt>
                <c:pt idx="7126">
                  <c:v>0</c:v>
                </c:pt>
                <c:pt idx="7127">
                  <c:v>0</c:v>
                </c:pt>
                <c:pt idx="7128">
                  <c:v>0</c:v>
                </c:pt>
                <c:pt idx="7129">
                  <c:v>0</c:v>
                </c:pt>
                <c:pt idx="7130">
                  <c:v>0</c:v>
                </c:pt>
                <c:pt idx="7131">
                  <c:v>0</c:v>
                </c:pt>
                <c:pt idx="7132">
                  <c:v>0</c:v>
                </c:pt>
                <c:pt idx="7133">
                  <c:v>0</c:v>
                </c:pt>
                <c:pt idx="7134">
                  <c:v>0</c:v>
                </c:pt>
                <c:pt idx="7135">
                  <c:v>0</c:v>
                </c:pt>
                <c:pt idx="7136">
                  <c:v>0</c:v>
                </c:pt>
                <c:pt idx="7137">
                  <c:v>0</c:v>
                </c:pt>
                <c:pt idx="7138">
                  <c:v>0</c:v>
                </c:pt>
                <c:pt idx="7139">
                  <c:v>0</c:v>
                </c:pt>
                <c:pt idx="7140">
                  <c:v>0</c:v>
                </c:pt>
                <c:pt idx="7141">
                  <c:v>0</c:v>
                </c:pt>
                <c:pt idx="7142">
                  <c:v>0</c:v>
                </c:pt>
                <c:pt idx="7143">
                  <c:v>0</c:v>
                </c:pt>
                <c:pt idx="7144">
                  <c:v>0</c:v>
                </c:pt>
                <c:pt idx="7145">
                  <c:v>0</c:v>
                </c:pt>
                <c:pt idx="7146">
                  <c:v>0</c:v>
                </c:pt>
                <c:pt idx="7147">
                  <c:v>0</c:v>
                </c:pt>
                <c:pt idx="7148">
                  <c:v>0</c:v>
                </c:pt>
                <c:pt idx="7149">
                  <c:v>0</c:v>
                </c:pt>
                <c:pt idx="7150">
                  <c:v>0</c:v>
                </c:pt>
                <c:pt idx="7151">
                  <c:v>0</c:v>
                </c:pt>
                <c:pt idx="7152">
                  <c:v>0</c:v>
                </c:pt>
                <c:pt idx="7153">
                  <c:v>0</c:v>
                </c:pt>
                <c:pt idx="7154">
                  <c:v>0</c:v>
                </c:pt>
                <c:pt idx="7155">
                  <c:v>0</c:v>
                </c:pt>
                <c:pt idx="7156">
                  <c:v>0</c:v>
                </c:pt>
                <c:pt idx="7157">
                  <c:v>0</c:v>
                </c:pt>
                <c:pt idx="7158">
                  <c:v>0</c:v>
                </c:pt>
                <c:pt idx="7159">
                  <c:v>0</c:v>
                </c:pt>
                <c:pt idx="7160">
                  <c:v>0</c:v>
                </c:pt>
                <c:pt idx="7161">
                  <c:v>0</c:v>
                </c:pt>
                <c:pt idx="7162">
                  <c:v>0</c:v>
                </c:pt>
                <c:pt idx="7163">
                  <c:v>0</c:v>
                </c:pt>
                <c:pt idx="7164">
                  <c:v>0</c:v>
                </c:pt>
                <c:pt idx="7165">
                  <c:v>0</c:v>
                </c:pt>
                <c:pt idx="7166">
                  <c:v>0</c:v>
                </c:pt>
                <c:pt idx="7167">
                  <c:v>0</c:v>
                </c:pt>
                <c:pt idx="7168">
                  <c:v>0</c:v>
                </c:pt>
                <c:pt idx="7169">
                  <c:v>0</c:v>
                </c:pt>
                <c:pt idx="7170">
                  <c:v>0</c:v>
                </c:pt>
                <c:pt idx="7171">
                  <c:v>0</c:v>
                </c:pt>
                <c:pt idx="7172">
                  <c:v>0</c:v>
                </c:pt>
                <c:pt idx="7173">
                  <c:v>0</c:v>
                </c:pt>
                <c:pt idx="7174">
                  <c:v>0</c:v>
                </c:pt>
                <c:pt idx="7175">
                  <c:v>0</c:v>
                </c:pt>
                <c:pt idx="7176">
                  <c:v>0</c:v>
                </c:pt>
                <c:pt idx="7177">
                  <c:v>0</c:v>
                </c:pt>
                <c:pt idx="7178">
                  <c:v>0</c:v>
                </c:pt>
                <c:pt idx="7179">
                  <c:v>0</c:v>
                </c:pt>
                <c:pt idx="7180">
                  <c:v>0</c:v>
                </c:pt>
                <c:pt idx="7181">
                  <c:v>0</c:v>
                </c:pt>
                <c:pt idx="7182">
                  <c:v>0</c:v>
                </c:pt>
                <c:pt idx="7183">
                  <c:v>0</c:v>
                </c:pt>
                <c:pt idx="7184">
                  <c:v>0</c:v>
                </c:pt>
                <c:pt idx="7185">
                  <c:v>0</c:v>
                </c:pt>
                <c:pt idx="7186">
                  <c:v>0</c:v>
                </c:pt>
                <c:pt idx="7187">
                  <c:v>0</c:v>
                </c:pt>
                <c:pt idx="7188">
                  <c:v>0</c:v>
                </c:pt>
                <c:pt idx="7189">
                  <c:v>0</c:v>
                </c:pt>
                <c:pt idx="7190">
                  <c:v>0</c:v>
                </c:pt>
                <c:pt idx="7191">
                  <c:v>0</c:v>
                </c:pt>
                <c:pt idx="7192">
                  <c:v>0</c:v>
                </c:pt>
                <c:pt idx="7193">
                  <c:v>0</c:v>
                </c:pt>
                <c:pt idx="7194">
                  <c:v>0</c:v>
                </c:pt>
                <c:pt idx="7195">
                  <c:v>0</c:v>
                </c:pt>
                <c:pt idx="7196">
                  <c:v>0</c:v>
                </c:pt>
                <c:pt idx="7197">
                  <c:v>0</c:v>
                </c:pt>
                <c:pt idx="7198">
                  <c:v>0</c:v>
                </c:pt>
                <c:pt idx="7199">
                  <c:v>0</c:v>
                </c:pt>
                <c:pt idx="7200">
                  <c:v>0</c:v>
                </c:pt>
                <c:pt idx="7201">
                  <c:v>0</c:v>
                </c:pt>
                <c:pt idx="7202">
                  <c:v>0</c:v>
                </c:pt>
                <c:pt idx="7203">
                  <c:v>0</c:v>
                </c:pt>
                <c:pt idx="7204">
                  <c:v>0</c:v>
                </c:pt>
                <c:pt idx="7205">
                  <c:v>0</c:v>
                </c:pt>
                <c:pt idx="7206">
                  <c:v>0</c:v>
                </c:pt>
                <c:pt idx="7207">
                  <c:v>0</c:v>
                </c:pt>
                <c:pt idx="7208">
                  <c:v>0</c:v>
                </c:pt>
                <c:pt idx="7209">
                  <c:v>0</c:v>
                </c:pt>
                <c:pt idx="7210">
                  <c:v>0</c:v>
                </c:pt>
                <c:pt idx="7211">
                  <c:v>0</c:v>
                </c:pt>
                <c:pt idx="7212">
                  <c:v>0</c:v>
                </c:pt>
                <c:pt idx="7213">
                  <c:v>0</c:v>
                </c:pt>
                <c:pt idx="7214">
                  <c:v>0</c:v>
                </c:pt>
                <c:pt idx="7215">
                  <c:v>0</c:v>
                </c:pt>
                <c:pt idx="7216">
                  <c:v>0</c:v>
                </c:pt>
                <c:pt idx="7217">
                  <c:v>0</c:v>
                </c:pt>
                <c:pt idx="7218">
                  <c:v>0</c:v>
                </c:pt>
                <c:pt idx="7219">
                  <c:v>0</c:v>
                </c:pt>
                <c:pt idx="7220">
                  <c:v>0</c:v>
                </c:pt>
                <c:pt idx="7221">
                  <c:v>0</c:v>
                </c:pt>
                <c:pt idx="7222">
                  <c:v>0</c:v>
                </c:pt>
                <c:pt idx="7223">
                  <c:v>0</c:v>
                </c:pt>
                <c:pt idx="7224">
                  <c:v>0</c:v>
                </c:pt>
                <c:pt idx="7225">
                  <c:v>0</c:v>
                </c:pt>
                <c:pt idx="7226">
                  <c:v>0</c:v>
                </c:pt>
                <c:pt idx="7227">
                  <c:v>0</c:v>
                </c:pt>
                <c:pt idx="7228">
                  <c:v>0</c:v>
                </c:pt>
                <c:pt idx="7229">
                  <c:v>0</c:v>
                </c:pt>
                <c:pt idx="7230">
                  <c:v>0</c:v>
                </c:pt>
                <c:pt idx="7231">
                  <c:v>0</c:v>
                </c:pt>
                <c:pt idx="7232">
                  <c:v>0</c:v>
                </c:pt>
                <c:pt idx="7233">
                  <c:v>0</c:v>
                </c:pt>
                <c:pt idx="7234">
                  <c:v>0</c:v>
                </c:pt>
                <c:pt idx="7235">
                  <c:v>0</c:v>
                </c:pt>
                <c:pt idx="7236">
                  <c:v>0</c:v>
                </c:pt>
                <c:pt idx="7237">
                  <c:v>0</c:v>
                </c:pt>
                <c:pt idx="7238">
                  <c:v>0</c:v>
                </c:pt>
                <c:pt idx="7239">
                  <c:v>0</c:v>
                </c:pt>
                <c:pt idx="7240">
                  <c:v>0</c:v>
                </c:pt>
                <c:pt idx="7241">
                  <c:v>0</c:v>
                </c:pt>
                <c:pt idx="7242">
                  <c:v>0</c:v>
                </c:pt>
                <c:pt idx="7243">
                  <c:v>0</c:v>
                </c:pt>
                <c:pt idx="7244">
                  <c:v>0</c:v>
                </c:pt>
                <c:pt idx="7245">
                  <c:v>0</c:v>
                </c:pt>
                <c:pt idx="7246">
                  <c:v>0</c:v>
                </c:pt>
                <c:pt idx="7247">
                  <c:v>0</c:v>
                </c:pt>
                <c:pt idx="7248">
                  <c:v>0</c:v>
                </c:pt>
                <c:pt idx="7249">
                  <c:v>0</c:v>
                </c:pt>
                <c:pt idx="7250">
                  <c:v>0</c:v>
                </c:pt>
                <c:pt idx="7251">
                  <c:v>0</c:v>
                </c:pt>
                <c:pt idx="7252">
                  <c:v>0</c:v>
                </c:pt>
                <c:pt idx="7253">
                  <c:v>0</c:v>
                </c:pt>
                <c:pt idx="7254">
                  <c:v>0</c:v>
                </c:pt>
                <c:pt idx="7255">
                  <c:v>0</c:v>
                </c:pt>
                <c:pt idx="7256">
                  <c:v>0</c:v>
                </c:pt>
                <c:pt idx="7257">
                  <c:v>0</c:v>
                </c:pt>
                <c:pt idx="7258">
                  <c:v>0</c:v>
                </c:pt>
                <c:pt idx="7259">
                  <c:v>0</c:v>
                </c:pt>
                <c:pt idx="7260">
                  <c:v>0</c:v>
                </c:pt>
                <c:pt idx="7261">
                  <c:v>0</c:v>
                </c:pt>
                <c:pt idx="7262">
                  <c:v>0</c:v>
                </c:pt>
                <c:pt idx="7263">
                  <c:v>0</c:v>
                </c:pt>
                <c:pt idx="7264">
                  <c:v>0</c:v>
                </c:pt>
                <c:pt idx="7265">
                  <c:v>0</c:v>
                </c:pt>
                <c:pt idx="7266">
                  <c:v>0</c:v>
                </c:pt>
                <c:pt idx="7267">
                  <c:v>0</c:v>
                </c:pt>
                <c:pt idx="7268">
                  <c:v>0</c:v>
                </c:pt>
                <c:pt idx="7269">
                  <c:v>0</c:v>
                </c:pt>
                <c:pt idx="7270">
                  <c:v>0</c:v>
                </c:pt>
                <c:pt idx="7271">
                  <c:v>0</c:v>
                </c:pt>
                <c:pt idx="7272">
                  <c:v>0</c:v>
                </c:pt>
                <c:pt idx="7273">
                  <c:v>0</c:v>
                </c:pt>
                <c:pt idx="7274">
                  <c:v>0</c:v>
                </c:pt>
                <c:pt idx="7275">
                  <c:v>0</c:v>
                </c:pt>
                <c:pt idx="7276">
                  <c:v>0</c:v>
                </c:pt>
                <c:pt idx="7277">
                  <c:v>0</c:v>
                </c:pt>
                <c:pt idx="7278">
                  <c:v>0</c:v>
                </c:pt>
                <c:pt idx="7279">
                  <c:v>0</c:v>
                </c:pt>
                <c:pt idx="7280">
                  <c:v>0</c:v>
                </c:pt>
                <c:pt idx="7281">
                  <c:v>0</c:v>
                </c:pt>
                <c:pt idx="7282">
                  <c:v>0</c:v>
                </c:pt>
                <c:pt idx="7283">
                  <c:v>0</c:v>
                </c:pt>
                <c:pt idx="7284">
                  <c:v>0</c:v>
                </c:pt>
                <c:pt idx="7285">
                  <c:v>0</c:v>
                </c:pt>
                <c:pt idx="7286">
                  <c:v>0</c:v>
                </c:pt>
                <c:pt idx="7287">
                  <c:v>0</c:v>
                </c:pt>
                <c:pt idx="7288">
                  <c:v>0</c:v>
                </c:pt>
                <c:pt idx="7289">
                  <c:v>0</c:v>
                </c:pt>
                <c:pt idx="7290">
                  <c:v>0</c:v>
                </c:pt>
                <c:pt idx="7291">
                  <c:v>0</c:v>
                </c:pt>
                <c:pt idx="7292">
                  <c:v>0</c:v>
                </c:pt>
                <c:pt idx="7293">
                  <c:v>0</c:v>
                </c:pt>
                <c:pt idx="7294">
                  <c:v>0</c:v>
                </c:pt>
                <c:pt idx="7295">
                  <c:v>0</c:v>
                </c:pt>
                <c:pt idx="7296">
                  <c:v>0</c:v>
                </c:pt>
                <c:pt idx="7297">
                  <c:v>0</c:v>
                </c:pt>
                <c:pt idx="7298">
                  <c:v>0</c:v>
                </c:pt>
                <c:pt idx="7299">
                  <c:v>0</c:v>
                </c:pt>
                <c:pt idx="7300">
                  <c:v>0</c:v>
                </c:pt>
                <c:pt idx="7301">
                  <c:v>0</c:v>
                </c:pt>
                <c:pt idx="7302">
                  <c:v>0</c:v>
                </c:pt>
                <c:pt idx="7303">
                  <c:v>0</c:v>
                </c:pt>
                <c:pt idx="7304">
                  <c:v>0</c:v>
                </c:pt>
                <c:pt idx="7305">
                  <c:v>0</c:v>
                </c:pt>
                <c:pt idx="7306">
                  <c:v>0</c:v>
                </c:pt>
                <c:pt idx="7307">
                  <c:v>0</c:v>
                </c:pt>
                <c:pt idx="7308">
                  <c:v>0</c:v>
                </c:pt>
                <c:pt idx="7309">
                  <c:v>0</c:v>
                </c:pt>
                <c:pt idx="7310">
                  <c:v>0</c:v>
                </c:pt>
                <c:pt idx="7311">
                  <c:v>0</c:v>
                </c:pt>
                <c:pt idx="7312">
                  <c:v>0</c:v>
                </c:pt>
                <c:pt idx="7313">
                  <c:v>0</c:v>
                </c:pt>
                <c:pt idx="7314">
                  <c:v>0</c:v>
                </c:pt>
                <c:pt idx="7315">
                  <c:v>0</c:v>
                </c:pt>
                <c:pt idx="7316">
                  <c:v>0</c:v>
                </c:pt>
                <c:pt idx="7317">
                  <c:v>0</c:v>
                </c:pt>
                <c:pt idx="7318">
                  <c:v>0</c:v>
                </c:pt>
                <c:pt idx="7319">
                  <c:v>0</c:v>
                </c:pt>
                <c:pt idx="7320">
                  <c:v>0</c:v>
                </c:pt>
                <c:pt idx="7321">
                  <c:v>0</c:v>
                </c:pt>
                <c:pt idx="7322">
                  <c:v>0</c:v>
                </c:pt>
                <c:pt idx="7323">
                  <c:v>0</c:v>
                </c:pt>
                <c:pt idx="7324">
                  <c:v>0</c:v>
                </c:pt>
                <c:pt idx="7325">
                  <c:v>0</c:v>
                </c:pt>
                <c:pt idx="7326">
                  <c:v>0</c:v>
                </c:pt>
                <c:pt idx="7327">
                  <c:v>0</c:v>
                </c:pt>
                <c:pt idx="7328">
                  <c:v>0</c:v>
                </c:pt>
                <c:pt idx="7329">
                  <c:v>0</c:v>
                </c:pt>
                <c:pt idx="7330">
                  <c:v>0</c:v>
                </c:pt>
                <c:pt idx="7331">
                  <c:v>0</c:v>
                </c:pt>
                <c:pt idx="7332">
                  <c:v>0</c:v>
                </c:pt>
                <c:pt idx="7333">
                  <c:v>0</c:v>
                </c:pt>
                <c:pt idx="7334">
                  <c:v>0</c:v>
                </c:pt>
                <c:pt idx="7335">
                  <c:v>0</c:v>
                </c:pt>
                <c:pt idx="7336">
                  <c:v>0</c:v>
                </c:pt>
                <c:pt idx="7337">
                  <c:v>0</c:v>
                </c:pt>
                <c:pt idx="7338">
                  <c:v>0</c:v>
                </c:pt>
                <c:pt idx="7339">
                  <c:v>0</c:v>
                </c:pt>
                <c:pt idx="7340">
                  <c:v>0</c:v>
                </c:pt>
                <c:pt idx="7341">
                  <c:v>0</c:v>
                </c:pt>
                <c:pt idx="7342">
                  <c:v>0</c:v>
                </c:pt>
                <c:pt idx="7343">
                  <c:v>0</c:v>
                </c:pt>
                <c:pt idx="7344">
                  <c:v>0</c:v>
                </c:pt>
                <c:pt idx="7345">
                  <c:v>0</c:v>
                </c:pt>
                <c:pt idx="7346">
                  <c:v>0</c:v>
                </c:pt>
                <c:pt idx="7347">
                  <c:v>0</c:v>
                </c:pt>
                <c:pt idx="7348">
                  <c:v>0</c:v>
                </c:pt>
                <c:pt idx="7349">
                  <c:v>0</c:v>
                </c:pt>
                <c:pt idx="7350">
                  <c:v>0</c:v>
                </c:pt>
                <c:pt idx="7351">
                  <c:v>0</c:v>
                </c:pt>
                <c:pt idx="7352">
                  <c:v>0</c:v>
                </c:pt>
                <c:pt idx="7353">
                  <c:v>0</c:v>
                </c:pt>
                <c:pt idx="7354">
                  <c:v>0</c:v>
                </c:pt>
                <c:pt idx="7355">
                  <c:v>0</c:v>
                </c:pt>
                <c:pt idx="7356">
                  <c:v>0</c:v>
                </c:pt>
                <c:pt idx="7357">
                  <c:v>0</c:v>
                </c:pt>
                <c:pt idx="7358">
                  <c:v>0</c:v>
                </c:pt>
                <c:pt idx="7359">
                  <c:v>0</c:v>
                </c:pt>
                <c:pt idx="7360">
                  <c:v>0</c:v>
                </c:pt>
                <c:pt idx="7361">
                  <c:v>0</c:v>
                </c:pt>
                <c:pt idx="7362">
                  <c:v>0</c:v>
                </c:pt>
                <c:pt idx="7363">
                  <c:v>0</c:v>
                </c:pt>
                <c:pt idx="7364">
                  <c:v>0</c:v>
                </c:pt>
                <c:pt idx="7365">
                  <c:v>0</c:v>
                </c:pt>
                <c:pt idx="7366">
                  <c:v>0</c:v>
                </c:pt>
                <c:pt idx="7367">
                  <c:v>0</c:v>
                </c:pt>
                <c:pt idx="7368">
                  <c:v>0</c:v>
                </c:pt>
                <c:pt idx="7369">
                  <c:v>0</c:v>
                </c:pt>
                <c:pt idx="7370">
                  <c:v>0</c:v>
                </c:pt>
                <c:pt idx="7371">
                  <c:v>0</c:v>
                </c:pt>
                <c:pt idx="7372">
                  <c:v>0</c:v>
                </c:pt>
                <c:pt idx="7373">
                  <c:v>0</c:v>
                </c:pt>
                <c:pt idx="7374">
                  <c:v>0</c:v>
                </c:pt>
                <c:pt idx="7375">
                  <c:v>0</c:v>
                </c:pt>
                <c:pt idx="7376">
                  <c:v>0</c:v>
                </c:pt>
                <c:pt idx="7377">
                  <c:v>0</c:v>
                </c:pt>
                <c:pt idx="7378">
                  <c:v>0</c:v>
                </c:pt>
                <c:pt idx="7379">
                  <c:v>0</c:v>
                </c:pt>
                <c:pt idx="7380">
                  <c:v>0</c:v>
                </c:pt>
                <c:pt idx="7381">
                  <c:v>0</c:v>
                </c:pt>
                <c:pt idx="7382">
                  <c:v>0</c:v>
                </c:pt>
                <c:pt idx="7383">
                  <c:v>0</c:v>
                </c:pt>
                <c:pt idx="7384">
                  <c:v>0</c:v>
                </c:pt>
                <c:pt idx="7385">
                  <c:v>0</c:v>
                </c:pt>
                <c:pt idx="7386">
                  <c:v>0</c:v>
                </c:pt>
                <c:pt idx="7387">
                  <c:v>0</c:v>
                </c:pt>
                <c:pt idx="7388">
                  <c:v>0</c:v>
                </c:pt>
                <c:pt idx="7389">
                  <c:v>0</c:v>
                </c:pt>
                <c:pt idx="7390">
                  <c:v>0</c:v>
                </c:pt>
                <c:pt idx="7391">
                  <c:v>0</c:v>
                </c:pt>
                <c:pt idx="7392">
                  <c:v>0</c:v>
                </c:pt>
                <c:pt idx="7393">
                  <c:v>0</c:v>
                </c:pt>
                <c:pt idx="7394">
                  <c:v>0</c:v>
                </c:pt>
                <c:pt idx="7395">
                  <c:v>0</c:v>
                </c:pt>
                <c:pt idx="7396">
                  <c:v>0</c:v>
                </c:pt>
                <c:pt idx="7397">
                  <c:v>0</c:v>
                </c:pt>
                <c:pt idx="7398">
                  <c:v>0</c:v>
                </c:pt>
                <c:pt idx="7399">
                  <c:v>0</c:v>
                </c:pt>
                <c:pt idx="7400">
                  <c:v>0</c:v>
                </c:pt>
                <c:pt idx="7401">
                  <c:v>0</c:v>
                </c:pt>
                <c:pt idx="7402">
                  <c:v>0</c:v>
                </c:pt>
                <c:pt idx="7403">
                  <c:v>0</c:v>
                </c:pt>
                <c:pt idx="7404">
                  <c:v>0</c:v>
                </c:pt>
                <c:pt idx="7405">
                  <c:v>0</c:v>
                </c:pt>
                <c:pt idx="7406">
                  <c:v>0</c:v>
                </c:pt>
                <c:pt idx="7407">
                  <c:v>0</c:v>
                </c:pt>
                <c:pt idx="7408">
                  <c:v>0</c:v>
                </c:pt>
                <c:pt idx="7409">
                  <c:v>0</c:v>
                </c:pt>
                <c:pt idx="7410">
                  <c:v>0</c:v>
                </c:pt>
                <c:pt idx="7411">
                  <c:v>0</c:v>
                </c:pt>
                <c:pt idx="7412">
                  <c:v>0</c:v>
                </c:pt>
                <c:pt idx="7413">
                  <c:v>0</c:v>
                </c:pt>
                <c:pt idx="7414">
                  <c:v>0</c:v>
                </c:pt>
                <c:pt idx="7415">
                  <c:v>0</c:v>
                </c:pt>
                <c:pt idx="7416">
                  <c:v>0</c:v>
                </c:pt>
                <c:pt idx="7417">
                  <c:v>0</c:v>
                </c:pt>
                <c:pt idx="7418">
                  <c:v>0</c:v>
                </c:pt>
                <c:pt idx="7419">
                  <c:v>0</c:v>
                </c:pt>
                <c:pt idx="7420">
                  <c:v>0</c:v>
                </c:pt>
                <c:pt idx="7421">
                  <c:v>0</c:v>
                </c:pt>
                <c:pt idx="7422">
                  <c:v>0</c:v>
                </c:pt>
                <c:pt idx="7423">
                  <c:v>0</c:v>
                </c:pt>
                <c:pt idx="7424">
                  <c:v>0</c:v>
                </c:pt>
                <c:pt idx="7425">
                  <c:v>0</c:v>
                </c:pt>
                <c:pt idx="7426">
                  <c:v>0</c:v>
                </c:pt>
                <c:pt idx="7427">
                  <c:v>0</c:v>
                </c:pt>
                <c:pt idx="7428">
                  <c:v>0</c:v>
                </c:pt>
                <c:pt idx="7429">
                  <c:v>0</c:v>
                </c:pt>
                <c:pt idx="7430">
                  <c:v>0</c:v>
                </c:pt>
                <c:pt idx="7431">
                  <c:v>0</c:v>
                </c:pt>
                <c:pt idx="7432">
                  <c:v>0</c:v>
                </c:pt>
                <c:pt idx="7433">
                  <c:v>0</c:v>
                </c:pt>
                <c:pt idx="7434">
                  <c:v>0</c:v>
                </c:pt>
                <c:pt idx="7435">
                  <c:v>0</c:v>
                </c:pt>
                <c:pt idx="7436">
                  <c:v>0</c:v>
                </c:pt>
                <c:pt idx="7437">
                  <c:v>0</c:v>
                </c:pt>
                <c:pt idx="7438">
                  <c:v>0</c:v>
                </c:pt>
                <c:pt idx="7439">
                  <c:v>0</c:v>
                </c:pt>
                <c:pt idx="7440">
                  <c:v>0</c:v>
                </c:pt>
                <c:pt idx="7441">
                  <c:v>0</c:v>
                </c:pt>
                <c:pt idx="7442">
                  <c:v>0</c:v>
                </c:pt>
                <c:pt idx="7443">
                  <c:v>0</c:v>
                </c:pt>
                <c:pt idx="7444">
                  <c:v>0</c:v>
                </c:pt>
                <c:pt idx="7445">
                  <c:v>0</c:v>
                </c:pt>
                <c:pt idx="7446">
                  <c:v>0</c:v>
                </c:pt>
                <c:pt idx="7447">
                  <c:v>0</c:v>
                </c:pt>
                <c:pt idx="7448">
                  <c:v>0</c:v>
                </c:pt>
                <c:pt idx="7449">
                  <c:v>0</c:v>
                </c:pt>
                <c:pt idx="7450">
                  <c:v>0</c:v>
                </c:pt>
                <c:pt idx="7451">
                  <c:v>0</c:v>
                </c:pt>
                <c:pt idx="7452">
                  <c:v>0</c:v>
                </c:pt>
                <c:pt idx="7453">
                  <c:v>0</c:v>
                </c:pt>
                <c:pt idx="7454">
                  <c:v>0</c:v>
                </c:pt>
                <c:pt idx="7455">
                  <c:v>0</c:v>
                </c:pt>
                <c:pt idx="7456">
                  <c:v>0</c:v>
                </c:pt>
                <c:pt idx="7457">
                  <c:v>0</c:v>
                </c:pt>
                <c:pt idx="7458">
                  <c:v>0</c:v>
                </c:pt>
                <c:pt idx="7459">
                  <c:v>0</c:v>
                </c:pt>
                <c:pt idx="7460">
                  <c:v>0</c:v>
                </c:pt>
                <c:pt idx="7461">
                  <c:v>0</c:v>
                </c:pt>
                <c:pt idx="7462">
                  <c:v>0</c:v>
                </c:pt>
                <c:pt idx="7463">
                  <c:v>0</c:v>
                </c:pt>
                <c:pt idx="7464">
                  <c:v>0</c:v>
                </c:pt>
                <c:pt idx="7465">
                  <c:v>0</c:v>
                </c:pt>
                <c:pt idx="7466">
                  <c:v>0</c:v>
                </c:pt>
                <c:pt idx="7467">
                  <c:v>0</c:v>
                </c:pt>
                <c:pt idx="7468">
                  <c:v>0</c:v>
                </c:pt>
                <c:pt idx="7469">
                  <c:v>0</c:v>
                </c:pt>
                <c:pt idx="7470">
                  <c:v>0</c:v>
                </c:pt>
                <c:pt idx="7471">
                  <c:v>0</c:v>
                </c:pt>
                <c:pt idx="7472">
                  <c:v>0</c:v>
                </c:pt>
                <c:pt idx="7473">
                  <c:v>0</c:v>
                </c:pt>
                <c:pt idx="7474">
                  <c:v>0</c:v>
                </c:pt>
                <c:pt idx="7475">
                  <c:v>0</c:v>
                </c:pt>
                <c:pt idx="7476">
                  <c:v>0</c:v>
                </c:pt>
                <c:pt idx="7477">
                  <c:v>0</c:v>
                </c:pt>
                <c:pt idx="7478">
                  <c:v>0</c:v>
                </c:pt>
                <c:pt idx="7479">
                  <c:v>0</c:v>
                </c:pt>
                <c:pt idx="7480">
                  <c:v>0</c:v>
                </c:pt>
                <c:pt idx="7481">
                  <c:v>0</c:v>
                </c:pt>
                <c:pt idx="7482">
                  <c:v>0</c:v>
                </c:pt>
                <c:pt idx="7483">
                  <c:v>0</c:v>
                </c:pt>
                <c:pt idx="7484">
                  <c:v>0</c:v>
                </c:pt>
                <c:pt idx="7485">
                  <c:v>0</c:v>
                </c:pt>
                <c:pt idx="7486">
                  <c:v>0</c:v>
                </c:pt>
                <c:pt idx="7487">
                  <c:v>0</c:v>
                </c:pt>
                <c:pt idx="7488">
                  <c:v>0</c:v>
                </c:pt>
                <c:pt idx="7489">
                  <c:v>0</c:v>
                </c:pt>
                <c:pt idx="7490">
                  <c:v>0</c:v>
                </c:pt>
                <c:pt idx="7491">
                  <c:v>0</c:v>
                </c:pt>
                <c:pt idx="7492">
                  <c:v>0</c:v>
                </c:pt>
                <c:pt idx="7493">
                  <c:v>0</c:v>
                </c:pt>
                <c:pt idx="7494">
                  <c:v>0</c:v>
                </c:pt>
                <c:pt idx="7495">
                  <c:v>0</c:v>
                </c:pt>
                <c:pt idx="7496">
                  <c:v>0</c:v>
                </c:pt>
                <c:pt idx="7497">
                  <c:v>0</c:v>
                </c:pt>
                <c:pt idx="7498">
                  <c:v>0</c:v>
                </c:pt>
                <c:pt idx="7499">
                  <c:v>0</c:v>
                </c:pt>
                <c:pt idx="7500">
                  <c:v>0</c:v>
                </c:pt>
                <c:pt idx="7501">
                  <c:v>0</c:v>
                </c:pt>
                <c:pt idx="7502">
                  <c:v>0</c:v>
                </c:pt>
                <c:pt idx="7503">
                  <c:v>0</c:v>
                </c:pt>
                <c:pt idx="7504">
                  <c:v>0</c:v>
                </c:pt>
                <c:pt idx="7505">
                  <c:v>0</c:v>
                </c:pt>
                <c:pt idx="7506">
                  <c:v>0</c:v>
                </c:pt>
                <c:pt idx="7507">
                  <c:v>0</c:v>
                </c:pt>
                <c:pt idx="7508">
                  <c:v>0</c:v>
                </c:pt>
                <c:pt idx="7509">
                  <c:v>0</c:v>
                </c:pt>
                <c:pt idx="7510">
                  <c:v>0</c:v>
                </c:pt>
                <c:pt idx="7511">
                  <c:v>0</c:v>
                </c:pt>
                <c:pt idx="7512">
                  <c:v>0</c:v>
                </c:pt>
                <c:pt idx="7513">
                  <c:v>0</c:v>
                </c:pt>
                <c:pt idx="7514">
                  <c:v>0</c:v>
                </c:pt>
                <c:pt idx="7515">
                  <c:v>0</c:v>
                </c:pt>
                <c:pt idx="7516">
                  <c:v>0</c:v>
                </c:pt>
                <c:pt idx="7517">
                  <c:v>0</c:v>
                </c:pt>
                <c:pt idx="7518">
                  <c:v>0</c:v>
                </c:pt>
                <c:pt idx="7519">
                  <c:v>0</c:v>
                </c:pt>
                <c:pt idx="7520">
                  <c:v>0</c:v>
                </c:pt>
                <c:pt idx="7521">
                  <c:v>0</c:v>
                </c:pt>
                <c:pt idx="7522">
                  <c:v>0</c:v>
                </c:pt>
                <c:pt idx="7523">
                  <c:v>0</c:v>
                </c:pt>
                <c:pt idx="7524">
                  <c:v>0</c:v>
                </c:pt>
                <c:pt idx="7525">
                  <c:v>0</c:v>
                </c:pt>
                <c:pt idx="7526">
                  <c:v>0</c:v>
                </c:pt>
                <c:pt idx="7527">
                  <c:v>0</c:v>
                </c:pt>
                <c:pt idx="7528">
                  <c:v>0</c:v>
                </c:pt>
                <c:pt idx="7529">
                  <c:v>0</c:v>
                </c:pt>
                <c:pt idx="7530">
                  <c:v>0</c:v>
                </c:pt>
                <c:pt idx="7531">
                  <c:v>0</c:v>
                </c:pt>
                <c:pt idx="7532">
                  <c:v>0</c:v>
                </c:pt>
                <c:pt idx="7533">
                  <c:v>0</c:v>
                </c:pt>
                <c:pt idx="7534">
                  <c:v>0</c:v>
                </c:pt>
                <c:pt idx="7535">
                  <c:v>0</c:v>
                </c:pt>
                <c:pt idx="7536">
                  <c:v>0</c:v>
                </c:pt>
                <c:pt idx="7537">
                  <c:v>0</c:v>
                </c:pt>
                <c:pt idx="7538">
                  <c:v>0</c:v>
                </c:pt>
                <c:pt idx="7539">
                  <c:v>0</c:v>
                </c:pt>
                <c:pt idx="7540">
                  <c:v>0</c:v>
                </c:pt>
                <c:pt idx="7541">
                  <c:v>0</c:v>
                </c:pt>
                <c:pt idx="7542">
                  <c:v>0</c:v>
                </c:pt>
                <c:pt idx="7543">
                  <c:v>0</c:v>
                </c:pt>
                <c:pt idx="7544">
                  <c:v>0</c:v>
                </c:pt>
                <c:pt idx="7545">
                  <c:v>0</c:v>
                </c:pt>
                <c:pt idx="7546">
                  <c:v>0</c:v>
                </c:pt>
                <c:pt idx="7547">
                  <c:v>0</c:v>
                </c:pt>
                <c:pt idx="7548">
                  <c:v>0</c:v>
                </c:pt>
                <c:pt idx="7549">
                  <c:v>0</c:v>
                </c:pt>
                <c:pt idx="7550">
                  <c:v>0</c:v>
                </c:pt>
                <c:pt idx="7551">
                  <c:v>0</c:v>
                </c:pt>
                <c:pt idx="7552">
                  <c:v>0</c:v>
                </c:pt>
                <c:pt idx="7553">
                  <c:v>0</c:v>
                </c:pt>
                <c:pt idx="7554">
                  <c:v>0</c:v>
                </c:pt>
                <c:pt idx="7555">
                  <c:v>0</c:v>
                </c:pt>
                <c:pt idx="7556">
                  <c:v>0</c:v>
                </c:pt>
                <c:pt idx="7557">
                  <c:v>0</c:v>
                </c:pt>
                <c:pt idx="7558">
                  <c:v>0</c:v>
                </c:pt>
                <c:pt idx="7559">
                  <c:v>0</c:v>
                </c:pt>
                <c:pt idx="7560">
                  <c:v>0</c:v>
                </c:pt>
                <c:pt idx="7561">
                  <c:v>0</c:v>
                </c:pt>
                <c:pt idx="7562">
                  <c:v>0</c:v>
                </c:pt>
                <c:pt idx="7563">
                  <c:v>0</c:v>
                </c:pt>
                <c:pt idx="7564">
                  <c:v>0</c:v>
                </c:pt>
                <c:pt idx="7565">
                  <c:v>0</c:v>
                </c:pt>
                <c:pt idx="7566">
                  <c:v>0</c:v>
                </c:pt>
                <c:pt idx="7567">
                  <c:v>0</c:v>
                </c:pt>
                <c:pt idx="7568">
                  <c:v>0</c:v>
                </c:pt>
                <c:pt idx="7569">
                  <c:v>0</c:v>
                </c:pt>
                <c:pt idx="7570">
                  <c:v>0</c:v>
                </c:pt>
                <c:pt idx="7571">
                  <c:v>0</c:v>
                </c:pt>
                <c:pt idx="7572">
                  <c:v>0</c:v>
                </c:pt>
                <c:pt idx="7573">
                  <c:v>0</c:v>
                </c:pt>
                <c:pt idx="7574">
                  <c:v>0</c:v>
                </c:pt>
                <c:pt idx="7575">
                  <c:v>0</c:v>
                </c:pt>
                <c:pt idx="7576">
                  <c:v>0</c:v>
                </c:pt>
                <c:pt idx="7577">
                  <c:v>0</c:v>
                </c:pt>
                <c:pt idx="7578">
                  <c:v>0</c:v>
                </c:pt>
                <c:pt idx="7579">
                  <c:v>0</c:v>
                </c:pt>
                <c:pt idx="7580">
                  <c:v>0</c:v>
                </c:pt>
                <c:pt idx="7581">
                  <c:v>0</c:v>
                </c:pt>
                <c:pt idx="7582">
                  <c:v>0</c:v>
                </c:pt>
                <c:pt idx="7583">
                  <c:v>0</c:v>
                </c:pt>
                <c:pt idx="7584">
                  <c:v>0</c:v>
                </c:pt>
                <c:pt idx="7585">
                  <c:v>0</c:v>
                </c:pt>
                <c:pt idx="7586">
                  <c:v>0</c:v>
                </c:pt>
                <c:pt idx="7587">
                  <c:v>0</c:v>
                </c:pt>
                <c:pt idx="7588">
                  <c:v>0</c:v>
                </c:pt>
                <c:pt idx="7589">
                  <c:v>0</c:v>
                </c:pt>
                <c:pt idx="7590">
                  <c:v>0</c:v>
                </c:pt>
                <c:pt idx="7591">
                  <c:v>0</c:v>
                </c:pt>
                <c:pt idx="7592">
                  <c:v>0</c:v>
                </c:pt>
                <c:pt idx="7593">
                  <c:v>0</c:v>
                </c:pt>
                <c:pt idx="7594">
                  <c:v>0</c:v>
                </c:pt>
                <c:pt idx="7595">
                  <c:v>0</c:v>
                </c:pt>
                <c:pt idx="7596">
                  <c:v>0</c:v>
                </c:pt>
                <c:pt idx="7597">
                  <c:v>0</c:v>
                </c:pt>
                <c:pt idx="7598">
                  <c:v>0</c:v>
                </c:pt>
                <c:pt idx="7599">
                  <c:v>0</c:v>
                </c:pt>
                <c:pt idx="7600">
                  <c:v>0</c:v>
                </c:pt>
                <c:pt idx="7601">
                  <c:v>0</c:v>
                </c:pt>
                <c:pt idx="7602">
                  <c:v>0</c:v>
                </c:pt>
                <c:pt idx="7603">
                  <c:v>0</c:v>
                </c:pt>
                <c:pt idx="7604">
                  <c:v>0</c:v>
                </c:pt>
                <c:pt idx="7605">
                  <c:v>0</c:v>
                </c:pt>
                <c:pt idx="7606">
                  <c:v>0</c:v>
                </c:pt>
                <c:pt idx="7607">
                  <c:v>0</c:v>
                </c:pt>
                <c:pt idx="7608">
                  <c:v>0</c:v>
                </c:pt>
                <c:pt idx="7609">
                  <c:v>0</c:v>
                </c:pt>
                <c:pt idx="7610">
                  <c:v>0</c:v>
                </c:pt>
                <c:pt idx="7611">
                  <c:v>0</c:v>
                </c:pt>
                <c:pt idx="7612">
                  <c:v>0</c:v>
                </c:pt>
                <c:pt idx="7613">
                  <c:v>0</c:v>
                </c:pt>
                <c:pt idx="7614">
                  <c:v>0</c:v>
                </c:pt>
                <c:pt idx="7615">
                  <c:v>0</c:v>
                </c:pt>
                <c:pt idx="7616">
                  <c:v>0</c:v>
                </c:pt>
                <c:pt idx="7617">
                  <c:v>0</c:v>
                </c:pt>
                <c:pt idx="7618">
                  <c:v>0</c:v>
                </c:pt>
                <c:pt idx="7619">
                  <c:v>0</c:v>
                </c:pt>
                <c:pt idx="7620">
                  <c:v>0</c:v>
                </c:pt>
                <c:pt idx="7621">
                  <c:v>0</c:v>
                </c:pt>
                <c:pt idx="7622">
                  <c:v>0</c:v>
                </c:pt>
                <c:pt idx="7623">
                  <c:v>0</c:v>
                </c:pt>
                <c:pt idx="7624">
                  <c:v>0</c:v>
                </c:pt>
                <c:pt idx="7625">
                  <c:v>0</c:v>
                </c:pt>
                <c:pt idx="7626">
                  <c:v>0</c:v>
                </c:pt>
                <c:pt idx="7627">
                  <c:v>0</c:v>
                </c:pt>
                <c:pt idx="7628">
                  <c:v>0</c:v>
                </c:pt>
                <c:pt idx="7629">
                  <c:v>0</c:v>
                </c:pt>
                <c:pt idx="7630">
                  <c:v>0</c:v>
                </c:pt>
                <c:pt idx="7631">
                  <c:v>0</c:v>
                </c:pt>
                <c:pt idx="7632">
                  <c:v>0</c:v>
                </c:pt>
                <c:pt idx="7633">
                  <c:v>0</c:v>
                </c:pt>
                <c:pt idx="7634">
                  <c:v>0</c:v>
                </c:pt>
                <c:pt idx="7635">
                  <c:v>0</c:v>
                </c:pt>
                <c:pt idx="7636">
                  <c:v>0</c:v>
                </c:pt>
                <c:pt idx="7637">
                  <c:v>0</c:v>
                </c:pt>
                <c:pt idx="7638">
                  <c:v>0</c:v>
                </c:pt>
                <c:pt idx="7639">
                  <c:v>0</c:v>
                </c:pt>
                <c:pt idx="7640">
                  <c:v>0</c:v>
                </c:pt>
                <c:pt idx="7641">
                  <c:v>0</c:v>
                </c:pt>
                <c:pt idx="7642">
                  <c:v>0</c:v>
                </c:pt>
                <c:pt idx="7643">
                  <c:v>0</c:v>
                </c:pt>
                <c:pt idx="7644">
                  <c:v>0</c:v>
                </c:pt>
                <c:pt idx="7645">
                  <c:v>0</c:v>
                </c:pt>
                <c:pt idx="7646">
                  <c:v>0</c:v>
                </c:pt>
                <c:pt idx="7647">
                  <c:v>0</c:v>
                </c:pt>
                <c:pt idx="7648">
                  <c:v>0</c:v>
                </c:pt>
                <c:pt idx="7649">
                  <c:v>0</c:v>
                </c:pt>
                <c:pt idx="7650">
                  <c:v>0</c:v>
                </c:pt>
                <c:pt idx="7651">
                  <c:v>0</c:v>
                </c:pt>
                <c:pt idx="7652">
                  <c:v>0</c:v>
                </c:pt>
                <c:pt idx="7653">
                  <c:v>0</c:v>
                </c:pt>
                <c:pt idx="7654">
                  <c:v>0</c:v>
                </c:pt>
                <c:pt idx="7655">
                  <c:v>0</c:v>
                </c:pt>
                <c:pt idx="7656">
                  <c:v>0</c:v>
                </c:pt>
                <c:pt idx="7657">
                  <c:v>0</c:v>
                </c:pt>
                <c:pt idx="7658">
                  <c:v>0</c:v>
                </c:pt>
                <c:pt idx="7659">
                  <c:v>0</c:v>
                </c:pt>
                <c:pt idx="7660">
                  <c:v>0</c:v>
                </c:pt>
                <c:pt idx="7661">
                  <c:v>0</c:v>
                </c:pt>
                <c:pt idx="7662">
                  <c:v>0</c:v>
                </c:pt>
                <c:pt idx="7663">
                  <c:v>0</c:v>
                </c:pt>
                <c:pt idx="7664">
                  <c:v>0</c:v>
                </c:pt>
                <c:pt idx="7665">
                  <c:v>0</c:v>
                </c:pt>
                <c:pt idx="7666">
                  <c:v>0</c:v>
                </c:pt>
                <c:pt idx="7667">
                  <c:v>0</c:v>
                </c:pt>
                <c:pt idx="7668">
                  <c:v>0</c:v>
                </c:pt>
                <c:pt idx="7669">
                  <c:v>0</c:v>
                </c:pt>
                <c:pt idx="7670">
                  <c:v>0</c:v>
                </c:pt>
                <c:pt idx="7671">
                  <c:v>0</c:v>
                </c:pt>
                <c:pt idx="7672">
                  <c:v>0</c:v>
                </c:pt>
                <c:pt idx="7673">
                  <c:v>0</c:v>
                </c:pt>
                <c:pt idx="7674">
                  <c:v>0</c:v>
                </c:pt>
                <c:pt idx="7675">
                  <c:v>0</c:v>
                </c:pt>
                <c:pt idx="7676">
                  <c:v>0</c:v>
                </c:pt>
                <c:pt idx="7677">
                  <c:v>0</c:v>
                </c:pt>
                <c:pt idx="7678">
                  <c:v>0</c:v>
                </c:pt>
                <c:pt idx="7679">
                  <c:v>0</c:v>
                </c:pt>
                <c:pt idx="7680">
                  <c:v>0</c:v>
                </c:pt>
                <c:pt idx="7681">
                  <c:v>0</c:v>
                </c:pt>
                <c:pt idx="7682">
                  <c:v>0</c:v>
                </c:pt>
                <c:pt idx="7683">
                  <c:v>0</c:v>
                </c:pt>
                <c:pt idx="7684">
                  <c:v>0</c:v>
                </c:pt>
                <c:pt idx="7685">
                  <c:v>0</c:v>
                </c:pt>
                <c:pt idx="7686">
                  <c:v>0</c:v>
                </c:pt>
                <c:pt idx="7687">
                  <c:v>0</c:v>
                </c:pt>
                <c:pt idx="7688">
                  <c:v>0</c:v>
                </c:pt>
                <c:pt idx="7689">
                  <c:v>0</c:v>
                </c:pt>
                <c:pt idx="7690">
                  <c:v>0</c:v>
                </c:pt>
                <c:pt idx="7691">
                  <c:v>0</c:v>
                </c:pt>
                <c:pt idx="7692">
                  <c:v>0</c:v>
                </c:pt>
                <c:pt idx="7693">
                  <c:v>0</c:v>
                </c:pt>
                <c:pt idx="7694">
                  <c:v>0</c:v>
                </c:pt>
                <c:pt idx="7695">
                  <c:v>0</c:v>
                </c:pt>
                <c:pt idx="7696">
                  <c:v>0</c:v>
                </c:pt>
                <c:pt idx="7697">
                  <c:v>0</c:v>
                </c:pt>
                <c:pt idx="7698">
                  <c:v>0</c:v>
                </c:pt>
                <c:pt idx="7699">
                  <c:v>0</c:v>
                </c:pt>
                <c:pt idx="7700">
                  <c:v>0</c:v>
                </c:pt>
                <c:pt idx="7701">
                  <c:v>0</c:v>
                </c:pt>
                <c:pt idx="7702">
                  <c:v>0</c:v>
                </c:pt>
                <c:pt idx="7703">
                  <c:v>0</c:v>
                </c:pt>
                <c:pt idx="7704">
                  <c:v>0</c:v>
                </c:pt>
                <c:pt idx="7705">
                  <c:v>0</c:v>
                </c:pt>
                <c:pt idx="7706">
                  <c:v>0</c:v>
                </c:pt>
                <c:pt idx="7707">
                  <c:v>0</c:v>
                </c:pt>
                <c:pt idx="7708">
                  <c:v>0</c:v>
                </c:pt>
                <c:pt idx="7709">
                  <c:v>0</c:v>
                </c:pt>
                <c:pt idx="7710">
                  <c:v>0</c:v>
                </c:pt>
                <c:pt idx="7711">
                  <c:v>0</c:v>
                </c:pt>
                <c:pt idx="7712">
                  <c:v>0</c:v>
                </c:pt>
                <c:pt idx="7713">
                  <c:v>0</c:v>
                </c:pt>
                <c:pt idx="7714">
                  <c:v>0</c:v>
                </c:pt>
                <c:pt idx="7715">
                  <c:v>0</c:v>
                </c:pt>
                <c:pt idx="7716">
                  <c:v>0</c:v>
                </c:pt>
                <c:pt idx="7717">
                  <c:v>0</c:v>
                </c:pt>
                <c:pt idx="7718">
                  <c:v>0</c:v>
                </c:pt>
                <c:pt idx="7719">
                  <c:v>0</c:v>
                </c:pt>
                <c:pt idx="7720">
                  <c:v>0</c:v>
                </c:pt>
                <c:pt idx="7721">
                  <c:v>0</c:v>
                </c:pt>
                <c:pt idx="7722">
                  <c:v>0</c:v>
                </c:pt>
                <c:pt idx="7723">
                  <c:v>0</c:v>
                </c:pt>
                <c:pt idx="7724">
                  <c:v>0</c:v>
                </c:pt>
                <c:pt idx="7725">
                  <c:v>0</c:v>
                </c:pt>
                <c:pt idx="7726">
                  <c:v>0</c:v>
                </c:pt>
                <c:pt idx="7727">
                  <c:v>0</c:v>
                </c:pt>
                <c:pt idx="7728">
                  <c:v>0</c:v>
                </c:pt>
                <c:pt idx="7729">
                  <c:v>0</c:v>
                </c:pt>
                <c:pt idx="7730">
                  <c:v>0</c:v>
                </c:pt>
                <c:pt idx="7731">
                  <c:v>0</c:v>
                </c:pt>
                <c:pt idx="7732">
                  <c:v>0</c:v>
                </c:pt>
                <c:pt idx="7733">
                  <c:v>0</c:v>
                </c:pt>
                <c:pt idx="7734">
                  <c:v>0</c:v>
                </c:pt>
                <c:pt idx="7735">
                  <c:v>0</c:v>
                </c:pt>
                <c:pt idx="7736">
                  <c:v>0</c:v>
                </c:pt>
                <c:pt idx="7737">
                  <c:v>0</c:v>
                </c:pt>
                <c:pt idx="7738">
                  <c:v>0</c:v>
                </c:pt>
                <c:pt idx="7739">
                  <c:v>0</c:v>
                </c:pt>
                <c:pt idx="7740">
                  <c:v>0</c:v>
                </c:pt>
                <c:pt idx="7741">
                  <c:v>0</c:v>
                </c:pt>
                <c:pt idx="7742">
                  <c:v>0</c:v>
                </c:pt>
                <c:pt idx="7743">
                  <c:v>0</c:v>
                </c:pt>
                <c:pt idx="7744">
                  <c:v>0</c:v>
                </c:pt>
                <c:pt idx="7745">
                  <c:v>0</c:v>
                </c:pt>
                <c:pt idx="7746">
                  <c:v>0</c:v>
                </c:pt>
                <c:pt idx="7747">
                  <c:v>0</c:v>
                </c:pt>
                <c:pt idx="7748">
                  <c:v>0</c:v>
                </c:pt>
                <c:pt idx="7749">
                  <c:v>0</c:v>
                </c:pt>
                <c:pt idx="7750">
                  <c:v>0</c:v>
                </c:pt>
                <c:pt idx="7751">
                  <c:v>0</c:v>
                </c:pt>
                <c:pt idx="7752">
                  <c:v>0</c:v>
                </c:pt>
                <c:pt idx="7753">
                  <c:v>0</c:v>
                </c:pt>
                <c:pt idx="7754">
                  <c:v>0</c:v>
                </c:pt>
                <c:pt idx="7755">
                  <c:v>0</c:v>
                </c:pt>
                <c:pt idx="7756">
                  <c:v>0</c:v>
                </c:pt>
                <c:pt idx="7757">
                  <c:v>0</c:v>
                </c:pt>
                <c:pt idx="7758">
                  <c:v>0</c:v>
                </c:pt>
                <c:pt idx="7759">
                  <c:v>0</c:v>
                </c:pt>
                <c:pt idx="7760">
                  <c:v>0</c:v>
                </c:pt>
                <c:pt idx="7761">
                  <c:v>0</c:v>
                </c:pt>
                <c:pt idx="7762">
                  <c:v>0</c:v>
                </c:pt>
                <c:pt idx="7763">
                  <c:v>0</c:v>
                </c:pt>
                <c:pt idx="7764">
                  <c:v>0</c:v>
                </c:pt>
                <c:pt idx="7765">
                  <c:v>0</c:v>
                </c:pt>
                <c:pt idx="7766">
                  <c:v>0</c:v>
                </c:pt>
                <c:pt idx="7767">
                  <c:v>0</c:v>
                </c:pt>
                <c:pt idx="7768">
                  <c:v>0</c:v>
                </c:pt>
                <c:pt idx="7769">
                  <c:v>0</c:v>
                </c:pt>
                <c:pt idx="7770">
                  <c:v>0</c:v>
                </c:pt>
                <c:pt idx="7771">
                  <c:v>0</c:v>
                </c:pt>
                <c:pt idx="7772">
                  <c:v>0</c:v>
                </c:pt>
                <c:pt idx="7773">
                  <c:v>0</c:v>
                </c:pt>
                <c:pt idx="7774">
                  <c:v>0</c:v>
                </c:pt>
                <c:pt idx="7775">
                  <c:v>0</c:v>
                </c:pt>
                <c:pt idx="7776">
                  <c:v>0</c:v>
                </c:pt>
                <c:pt idx="7777">
                  <c:v>0</c:v>
                </c:pt>
                <c:pt idx="7778">
                  <c:v>0</c:v>
                </c:pt>
                <c:pt idx="7779">
                  <c:v>0</c:v>
                </c:pt>
                <c:pt idx="7780">
                  <c:v>0</c:v>
                </c:pt>
                <c:pt idx="7781">
                  <c:v>0</c:v>
                </c:pt>
                <c:pt idx="7782">
                  <c:v>0</c:v>
                </c:pt>
                <c:pt idx="7783">
                  <c:v>0</c:v>
                </c:pt>
                <c:pt idx="7784">
                  <c:v>0</c:v>
                </c:pt>
                <c:pt idx="7785">
                  <c:v>0</c:v>
                </c:pt>
                <c:pt idx="7786">
                  <c:v>0</c:v>
                </c:pt>
                <c:pt idx="7787">
                  <c:v>0</c:v>
                </c:pt>
                <c:pt idx="7788">
                  <c:v>0</c:v>
                </c:pt>
                <c:pt idx="7789">
                  <c:v>0</c:v>
                </c:pt>
                <c:pt idx="7790">
                  <c:v>0</c:v>
                </c:pt>
                <c:pt idx="7791">
                  <c:v>0</c:v>
                </c:pt>
                <c:pt idx="7792">
                  <c:v>0</c:v>
                </c:pt>
                <c:pt idx="7793">
                  <c:v>0</c:v>
                </c:pt>
                <c:pt idx="7794">
                  <c:v>0</c:v>
                </c:pt>
                <c:pt idx="7795">
                  <c:v>0</c:v>
                </c:pt>
                <c:pt idx="7796">
                  <c:v>0</c:v>
                </c:pt>
                <c:pt idx="7797">
                  <c:v>0</c:v>
                </c:pt>
                <c:pt idx="7798">
                  <c:v>0</c:v>
                </c:pt>
                <c:pt idx="7799">
                  <c:v>0</c:v>
                </c:pt>
                <c:pt idx="7800">
                  <c:v>0</c:v>
                </c:pt>
                <c:pt idx="7801">
                  <c:v>0</c:v>
                </c:pt>
                <c:pt idx="7802">
                  <c:v>0</c:v>
                </c:pt>
                <c:pt idx="7803">
                  <c:v>0</c:v>
                </c:pt>
                <c:pt idx="7804">
                  <c:v>0</c:v>
                </c:pt>
                <c:pt idx="7805">
                  <c:v>0</c:v>
                </c:pt>
                <c:pt idx="7806">
                  <c:v>0</c:v>
                </c:pt>
                <c:pt idx="7807">
                  <c:v>0</c:v>
                </c:pt>
                <c:pt idx="7808">
                  <c:v>0</c:v>
                </c:pt>
                <c:pt idx="7809">
                  <c:v>0</c:v>
                </c:pt>
                <c:pt idx="7810">
                  <c:v>0</c:v>
                </c:pt>
                <c:pt idx="7811">
                  <c:v>0</c:v>
                </c:pt>
                <c:pt idx="7812">
                  <c:v>0</c:v>
                </c:pt>
                <c:pt idx="7813">
                  <c:v>0</c:v>
                </c:pt>
                <c:pt idx="7814">
                  <c:v>0</c:v>
                </c:pt>
                <c:pt idx="7815">
                  <c:v>0</c:v>
                </c:pt>
                <c:pt idx="7816">
                  <c:v>0</c:v>
                </c:pt>
                <c:pt idx="7817">
                  <c:v>0</c:v>
                </c:pt>
                <c:pt idx="7818">
                  <c:v>0</c:v>
                </c:pt>
                <c:pt idx="7819">
                  <c:v>0</c:v>
                </c:pt>
                <c:pt idx="7820">
                  <c:v>0</c:v>
                </c:pt>
                <c:pt idx="7821">
                  <c:v>0</c:v>
                </c:pt>
                <c:pt idx="7822">
                  <c:v>0</c:v>
                </c:pt>
                <c:pt idx="7823">
                  <c:v>0</c:v>
                </c:pt>
                <c:pt idx="7824">
                  <c:v>0</c:v>
                </c:pt>
                <c:pt idx="7825">
                  <c:v>0</c:v>
                </c:pt>
                <c:pt idx="7826">
                  <c:v>0</c:v>
                </c:pt>
                <c:pt idx="7827">
                  <c:v>0</c:v>
                </c:pt>
                <c:pt idx="7828">
                  <c:v>0</c:v>
                </c:pt>
                <c:pt idx="7829">
                  <c:v>0</c:v>
                </c:pt>
                <c:pt idx="7830">
                  <c:v>0</c:v>
                </c:pt>
                <c:pt idx="7831">
                  <c:v>0</c:v>
                </c:pt>
                <c:pt idx="7832">
                  <c:v>0</c:v>
                </c:pt>
                <c:pt idx="7833">
                  <c:v>0</c:v>
                </c:pt>
                <c:pt idx="7834">
                  <c:v>0</c:v>
                </c:pt>
                <c:pt idx="7835">
                  <c:v>0</c:v>
                </c:pt>
                <c:pt idx="7836">
                  <c:v>0</c:v>
                </c:pt>
                <c:pt idx="7837">
                  <c:v>0</c:v>
                </c:pt>
                <c:pt idx="7838">
                  <c:v>0</c:v>
                </c:pt>
                <c:pt idx="7839">
                  <c:v>0</c:v>
                </c:pt>
                <c:pt idx="7840">
                  <c:v>0</c:v>
                </c:pt>
                <c:pt idx="7841">
                  <c:v>0</c:v>
                </c:pt>
                <c:pt idx="7842">
                  <c:v>0</c:v>
                </c:pt>
                <c:pt idx="7843">
                  <c:v>0</c:v>
                </c:pt>
                <c:pt idx="7844">
                  <c:v>0</c:v>
                </c:pt>
                <c:pt idx="7845">
                  <c:v>0</c:v>
                </c:pt>
                <c:pt idx="7846">
                  <c:v>0</c:v>
                </c:pt>
                <c:pt idx="7847">
                  <c:v>0</c:v>
                </c:pt>
                <c:pt idx="7848">
                  <c:v>0</c:v>
                </c:pt>
                <c:pt idx="7849">
                  <c:v>0</c:v>
                </c:pt>
                <c:pt idx="7850">
                  <c:v>0</c:v>
                </c:pt>
                <c:pt idx="7851">
                  <c:v>0</c:v>
                </c:pt>
                <c:pt idx="7852">
                  <c:v>0</c:v>
                </c:pt>
                <c:pt idx="7853">
                  <c:v>0</c:v>
                </c:pt>
                <c:pt idx="7854">
                  <c:v>0</c:v>
                </c:pt>
                <c:pt idx="7855">
                  <c:v>0</c:v>
                </c:pt>
                <c:pt idx="7856">
                  <c:v>0</c:v>
                </c:pt>
                <c:pt idx="7857">
                  <c:v>0</c:v>
                </c:pt>
                <c:pt idx="7858">
                  <c:v>0</c:v>
                </c:pt>
                <c:pt idx="7859">
                  <c:v>0</c:v>
                </c:pt>
                <c:pt idx="7860">
                  <c:v>0</c:v>
                </c:pt>
                <c:pt idx="7861">
                  <c:v>0</c:v>
                </c:pt>
                <c:pt idx="7862">
                  <c:v>0</c:v>
                </c:pt>
                <c:pt idx="7863">
                  <c:v>0</c:v>
                </c:pt>
                <c:pt idx="7864">
                  <c:v>0</c:v>
                </c:pt>
                <c:pt idx="7865">
                  <c:v>0</c:v>
                </c:pt>
                <c:pt idx="7866">
                  <c:v>0</c:v>
                </c:pt>
                <c:pt idx="7867">
                  <c:v>0</c:v>
                </c:pt>
                <c:pt idx="7868">
                  <c:v>0</c:v>
                </c:pt>
                <c:pt idx="7869">
                  <c:v>0</c:v>
                </c:pt>
                <c:pt idx="7870">
                  <c:v>0</c:v>
                </c:pt>
                <c:pt idx="7871">
                  <c:v>0</c:v>
                </c:pt>
                <c:pt idx="7872">
                  <c:v>0</c:v>
                </c:pt>
                <c:pt idx="7873">
                  <c:v>0</c:v>
                </c:pt>
                <c:pt idx="7874">
                  <c:v>0</c:v>
                </c:pt>
                <c:pt idx="7875">
                  <c:v>0</c:v>
                </c:pt>
                <c:pt idx="7876">
                  <c:v>0</c:v>
                </c:pt>
                <c:pt idx="7877">
                  <c:v>0</c:v>
                </c:pt>
                <c:pt idx="7878">
                  <c:v>0</c:v>
                </c:pt>
                <c:pt idx="7879">
                  <c:v>0</c:v>
                </c:pt>
                <c:pt idx="7880">
                  <c:v>0</c:v>
                </c:pt>
                <c:pt idx="7881">
                  <c:v>0</c:v>
                </c:pt>
                <c:pt idx="7882">
                  <c:v>0</c:v>
                </c:pt>
                <c:pt idx="7883">
                  <c:v>0</c:v>
                </c:pt>
                <c:pt idx="7884">
                  <c:v>0</c:v>
                </c:pt>
                <c:pt idx="7885">
                  <c:v>0</c:v>
                </c:pt>
                <c:pt idx="7886">
                  <c:v>0</c:v>
                </c:pt>
                <c:pt idx="7887">
                  <c:v>0</c:v>
                </c:pt>
                <c:pt idx="7888">
                  <c:v>0</c:v>
                </c:pt>
                <c:pt idx="7889">
                  <c:v>0</c:v>
                </c:pt>
                <c:pt idx="7890">
                  <c:v>0</c:v>
                </c:pt>
                <c:pt idx="7891">
                  <c:v>0</c:v>
                </c:pt>
                <c:pt idx="7892">
                  <c:v>0</c:v>
                </c:pt>
                <c:pt idx="7893">
                  <c:v>0</c:v>
                </c:pt>
                <c:pt idx="7894">
                  <c:v>0</c:v>
                </c:pt>
                <c:pt idx="7895">
                  <c:v>0</c:v>
                </c:pt>
                <c:pt idx="7896">
                  <c:v>0</c:v>
                </c:pt>
                <c:pt idx="7897">
                  <c:v>0</c:v>
                </c:pt>
                <c:pt idx="7898">
                  <c:v>0</c:v>
                </c:pt>
                <c:pt idx="7899">
                  <c:v>0</c:v>
                </c:pt>
                <c:pt idx="7900">
                  <c:v>0</c:v>
                </c:pt>
                <c:pt idx="7901">
                  <c:v>0</c:v>
                </c:pt>
                <c:pt idx="7902">
                  <c:v>0</c:v>
                </c:pt>
                <c:pt idx="7903">
                  <c:v>0</c:v>
                </c:pt>
                <c:pt idx="7904">
                  <c:v>0</c:v>
                </c:pt>
                <c:pt idx="7905">
                  <c:v>0</c:v>
                </c:pt>
                <c:pt idx="7906">
                  <c:v>0</c:v>
                </c:pt>
                <c:pt idx="7907">
                  <c:v>0</c:v>
                </c:pt>
                <c:pt idx="7908">
                  <c:v>0</c:v>
                </c:pt>
                <c:pt idx="7909">
                  <c:v>0</c:v>
                </c:pt>
                <c:pt idx="7910">
                  <c:v>0</c:v>
                </c:pt>
                <c:pt idx="7911">
                  <c:v>0</c:v>
                </c:pt>
                <c:pt idx="7912">
                  <c:v>0</c:v>
                </c:pt>
                <c:pt idx="7913">
                  <c:v>0</c:v>
                </c:pt>
                <c:pt idx="7914">
                  <c:v>0</c:v>
                </c:pt>
                <c:pt idx="7915">
                  <c:v>0</c:v>
                </c:pt>
                <c:pt idx="7916">
                  <c:v>0</c:v>
                </c:pt>
                <c:pt idx="7917">
                  <c:v>0</c:v>
                </c:pt>
                <c:pt idx="7918">
                  <c:v>0</c:v>
                </c:pt>
                <c:pt idx="7919">
                  <c:v>0</c:v>
                </c:pt>
                <c:pt idx="7920">
                  <c:v>0</c:v>
                </c:pt>
                <c:pt idx="7921">
                  <c:v>0</c:v>
                </c:pt>
                <c:pt idx="7922">
                  <c:v>0</c:v>
                </c:pt>
                <c:pt idx="7923">
                  <c:v>0</c:v>
                </c:pt>
                <c:pt idx="7924">
                  <c:v>0</c:v>
                </c:pt>
                <c:pt idx="7925">
                  <c:v>0</c:v>
                </c:pt>
                <c:pt idx="7926">
                  <c:v>0</c:v>
                </c:pt>
                <c:pt idx="7927">
                  <c:v>0</c:v>
                </c:pt>
                <c:pt idx="7928">
                  <c:v>0</c:v>
                </c:pt>
                <c:pt idx="7929">
                  <c:v>0</c:v>
                </c:pt>
                <c:pt idx="7930">
                  <c:v>0</c:v>
                </c:pt>
                <c:pt idx="7931">
                  <c:v>0</c:v>
                </c:pt>
                <c:pt idx="7932">
                  <c:v>0</c:v>
                </c:pt>
                <c:pt idx="7933">
                  <c:v>0</c:v>
                </c:pt>
                <c:pt idx="7934">
                  <c:v>0</c:v>
                </c:pt>
                <c:pt idx="7935">
                  <c:v>0</c:v>
                </c:pt>
                <c:pt idx="7936">
                  <c:v>0</c:v>
                </c:pt>
                <c:pt idx="7937">
                  <c:v>0</c:v>
                </c:pt>
                <c:pt idx="7938">
                  <c:v>0</c:v>
                </c:pt>
                <c:pt idx="7939">
                  <c:v>0</c:v>
                </c:pt>
                <c:pt idx="7940">
                  <c:v>0</c:v>
                </c:pt>
                <c:pt idx="7941">
                  <c:v>0</c:v>
                </c:pt>
                <c:pt idx="7942">
                  <c:v>0</c:v>
                </c:pt>
                <c:pt idx="7943">
                  <c:v>0</c:v>
                </c:pt>
                <c:pt idx="7944">
                  <c:v>0</c:v>
                </c:pt>
                <c:pt idx="7945">
                  <c:v>0</c:v>
                </c:pt>
                <c:pt idx="7946">
                  <c:v>0</c:v>
                </c:pt>
                <c:pt idx="7947">
                  <c:v>0</c:v>
                </c:pt>
                <c:pt idx="7948">
                  <c:v>0</c:v>
                </c:pt>
                <c:pt idx="7949">
                  <c:v>0</c:v>
                </c:pt>
                <c:pt idx="7950">
                  <c:v>0</c:v>
                </c:pt>
                <c:pt idx="7951">
                  <c:v>0</c:v>
                </c:pt>
                <c:pt idx="7952">
                  <c:v>0</c:v>
                </c:pt>
                <c:pt idx="7953">
                  <c:v>0</c:v>
                </c:pt>
                <c:pt idx="7954">
                  <c:v>0</c:v>
                </c:pt>
                <c:pt idx="7955">
                  <c:v>0</c:v>
                </c:pt>
                <c:pt idx="7956">
                  <c:v>0</c:v>
                </c:pt>
                <c:pt idx="7957">
                  <c:v>0</c:v>
                </c:pt>
                <c:pt idx="7958">
                  <c:v>0</c:v>
                </c:pt>
                <c:pt idx="7959">
                  <c:v>0</c:v>
                </c:pt>
                <c:pt idx="7960">
                  <c:v>0</c:v>
                </c:pt>
                <c:pt idx="7961">
                  <c:v>0</c:v>
                </c:pt>
                <c:pt idx="7962">
                  <c:v>0</c:v>
                </c:pt>
                <c:pt idx="7963">
                  <c:v>0</c:v>
                </c:pt>
                <c:pt idx="7964">
                  <c:v>0</c:v>
                </c:pt>
                <c:pt idx="7965">
                  <c:v>0</c:v>
                </c:pt>
                <c:pt idx="7966">
                  <c:v>0</c:v>
                </c:pt>
                <c:pt idx="7967">
                  <c:v>0</c:v>
                </c:pt>
                <c:pt idx="7968">
                  <c:v>0</c:v>
                </c:pt>
                <c:pt idx="7969">
                  <c:v>0</c:v>
                </c:pt>
                <c:pt idx="7970">
                  <c:v>0</c:v>
                </c:pt>
                <c:pt idx="7971">
                  <c:v>0</c:v>
                </c:pt>
                <c:pt idx="7972">
                  <c:v>0</c:v>
                </c:pt>
                <c:pt idx="7973">
                  <c:v>0</c:v>
                </c:pt>
                <c:pt idx="7974">
                  <c:v>0</c:v>
                </c:pt>
                <c:pt idx="7975">
                  <c:v>0</c:v>
                </c:pt>
                <c:pt idx="7976">
                  <c:v>0</c:v>
                </c:pt>
                <c:pt idx="7977">
                  <c:v>0</c:v>
                </c:pt>
                <c:pt idx="7978">
                  <c:v>0</c:v>
                </c:pt>
                <c:pt idx="7979">
                  <c:v>0</c:v>
                </c:pt>
                <c:pt idx="7980">
                  <c:v>0</c:v>
                </c:pt>
                <c:pt idx="7981">
                  <c:v>0</c:v>
                </c:pt>
                <c:pt idx="7982">
                  <c:v>0</c:v>
                </c:pt>
                <c:pt idx="7983">
                  <c:v>0</c:v>
                </c:pt>
                <c:pt idx="7984">
                  <c:v>0</c:v>
                </c:pt>
                <c:pt idx="7985">
                  <c:v>0</c:v>
                </c:pt>
                <c:pt idx="7986">
                  <c:v>0</c:v>
                </c:pt>
                <c:pt idx="7987">
                  <c:v>0</c:v>
                </c:pt>
                <c:pt idx="7988">
                  <c:v>0</c:v>
                </c:pt>
                <c:pt idx="7989">
                  <c:v>0</c:v>
                </c:pt>
                <c:pt idx="7990">
                  <c:v>0</c:v>
                </c:pt>
                <c:pt idx="7991">
                  <c:v>0</c:v>
                </c:pt>
                <c:pt idx="7992">
                  <c:v>0</c:v>
                </c:pt>
                <c:pt idx="7993">
                  <c:v>0</c:v>
                </c:pt>
                <c:pt idx="7994">
                  <c:v>0</c:v>
                </c:pt>
                <c:pt idx="7995">
                  <c:v>0</c:v>
                </c:pt>
                <c:pt idx="7996">
                  <c:v>0</c:v>
                </c:pt>
                <c:pt idx="7997">
                  <c:v>0</c:v>
                </c:pt>
                <c:pt idx="7998">
                  <c:v>0</c:v>
                </c:pt>
                <c:pt idx="7999">
                  <c:v>0</c:v>
                </c:pt>
                <c:pt idx="8000">
                  <c:v>0</c:v>
                </c:pt>
                <c:pt idx="8001">
                  <c:v>0</c:v>
                </c:pt>
                <c:pt idx="8002">
                  <c:v>0</c:v>
                </c:pt>
                <c:pt idx="8003">
                  <c:v>0</c:v>
                </c:pt>
                <c:pt idx="8004">
                  <c:v>0</c:v>
                </c:pt>
                <c:pt idx="8005">
                  <c:v>0</c:v>
                </c:pt>
                <c:pt idx="8006">
                  <c:v>0</c:v>
                </c:pt>
                <c:pt idx="8007">
                  <c:v>0</c:v>
                </c:pt>
                <c:pt idx="8008">
                  <c:v>0</c:v>
                </c:pt>
                <c:pt idx="8009">
                  <c:v>0</c:v>
                </c:pt>
                <c:pt idx="8010">
                  <c:v>0</c:v>
                </c:pt>
                <c:pt idx="8011">
                  <c:v>0</c:v>
                </c:pt>
                <c:pt idx="8012">
                  <c:v>0</c:v>
                </c:pt>
                <c:pt idx="8013">
                  <c:v>0</c:v>
                </c:pt>
                <c:pt idx="8014">
                  <c:v>0</c:v>
                </c:pt>
                <c:pt idx="8015">
                  <c:v>0</c:v>
                </c:pt>
                <c:pt idx="8016">
                  <c:v>0</c:v>
                </c:pt>
                <c:pt idx="8017">
                  <c:v>0</c:v>
                </c:pt>
                <c:pt idx="8018">
                  <c:v>0</c:v>
                </c:pt>
                <c:pt idx="8019">
                  <c:v>0</c:v>
                </c:pt>
                <c:pt idx="8020">
                  <c:v>0</c:v>
                </c:pt>
                <c:pt idx="8021">
                  <c:v>0</c:v>
                </c:pt>
                <c:pt idx="8022">
                  <c:v>0</c:v>
                </c:pt>
                <c:pt idx="8023">
                  <c:v>0</c:v>
                </c:pt>
                <c:pt idx="8024">
                  <c:v>0</c:v>
                </c:pt>
                <c:pt idx="8025">
                  <c:v>0</c:v>
                </c:pt>
                <c:pt idx="8026">
                  <c:v>0</c:v>
                </c:pt>
                <c:pt idx="8027">
                  <c:v>0</c:v>
                </c:pt>
                <c:pt idx="8028">
                  <c:v>0</c:v>
                </c:pt>
                <c:pt idx="8029">
                  <c:v>0</c:v>
                </c:pt>
                <c:pt idx="8030">
                  <c:v>0</c:v>
                </c:pt>
                <c:pt idx="8031">
                  <c:v>0</c:v>
                </c:pt>
                <c:pt idx="8032">
                  <c:v>0</c:v>
                </c:pt>
                <c:pt idx="8033">
                  <c:v>0</c:v>
                </c:pt>
                <c:pt idx="8034">
                  <c:v>0</c:v>
                </c:pt>
                <c:pt idx="8035">
                  <c:v>0</c:v>
                </c:pt>
                <c:pt idx="8036">
                  <c:v>0</c:v>
                </c:pt>
                <c:pt idx="8037">
                  <c:v>0</c:v>
                </c:pt>
                <c:pt idx="8038">
                  <c:v>0</c:v>
                </c:pt>
                <c:pt idx="8039">
                  <c:v>0</c:v>
                </c:pt>
                <c:pt idx="8040">
                  <c:v>0</c:v>
                </c:pt>
                <c:pt idx="8041">
                  <c:v>0</c:v>
                </c:pt>
                <c:pt idx="8042">
                  <c:v>0</c:v>
                </c:pt>
                <c:pt idx="8043">
                  <c:v>0</c:v>
                </c:pt>
                <c:pt idx="8044">
                  <c:v>0</c:v>
                </c:pt>
                <c:pt idx="8045">
                  <c:v>0</c:v>
                </c:pt>
                <c:pt idx="8046">
                  <c:v>0</c:v>
                </c:pt>
                <c:pt idx="8047">
                  <c:v>0</c:v>
                </c:pt>
                <c:pt idx="8048">
                  <c:v>0</c:v>
                </c:pt>
                <c:pt idx="8049">
                  <c:v>0</c:v>
                </c:pt>
                <c:pt idx="8050">
                  <c:v>0</c:v>
                </c:pt>
                <c:pt idx="8051">
                  <c:v>0</c:v>
                </c:pt>
                <c:pt idx="8052">
                  <c:v>0</c:v>
                </c:pt>
                <c:pt idx="8053">
                  <c:v>0</c:v>
                </c:pt>
                <c:pt idx="8054">
                  <c:v>0</c:v>
                </c:pt>
                <c:pt idx="8055">
                  <c:v>0</c:v>
                </c:pt>
                <c:pt idx="8056">
                  <c:v>0</c:v>
                </c:pt>
                <c:pt idx="8057">
                  <c:v>0</c:v>
                </c:pt>
                <c:pt idx="8058">
                  <c:v>0</c:v>
                </c:pt>
                <c:pt idx="8059">
                  <c:v>0</c:v>
                </c:pt>
                <c:pt idx="8060">
                  <c:v>0</c:v>
                </c:pt>
                <c:pt idx="8061">
                  <c:v>0</c:v>
                </c:pt>
                <c:pt idx="8062">
                  <c:v>0</c:v>
                </c:pt>
                <c:pt idx="8063">
                  <c:v>0</c:v>
                </c:pt>
                <c:pt idx="8064">
                  <c:v>0</c:v>
                </c:pt>
                <c:pt idx="8065">
                  <c:v>0</c:v>
                </c:pt>
                <c:pt idx="8066">
                  <c:v>0</c:v>
                </c:pt>
                <c:pt idx="8067">
                  <c:v>0</c:v>
                </c:pt>
                <c:pt idx="8068">
                  <c:v>0</c:v>
                </c:pt>
                <c:pt idx="8069">
                  <c:v>0</c:v>
                </c:pt>
                <c:pt idx="8070">
                  <c:v>0</c:v>
                </c:pt>
                <c:pt idx="8071">
                  <c:v>0</c:v>
                </c:pt>
                <c:pt idx="8072">
                  <c:v>0</c:v>
                </c:pt>
                <c:pt idx="8073">
                  <c:v>0</c:v>
                </c:pt>
                <c:pt idx="8074">
                  <c:v>0</c:v>
                </c:pt>
                <c:pt idx="8075">
                  <c:v>0</c:v>
                </c:pt>
                <c:pt idx="8076">
                  <c:v>0</c:v>
                </c:pt>
                <c:pt idx="8077">
                  <c:v>0</c:v>
                </c:pt>
                <c:pt idx="8078">
                  <c:v>0</c:v>
                </c:pt>
                <c:pt idx="8079">
                  <c:v>0</c:v>
                </c:pt>
                <c:pt idx="8080">
                  <c:v>0</c:v>
                </c:pt>
                <c:pt idx="8081">
                  <c:v>0</c:v>
                </c:pt>
                <c:pt idx="8082">
                  <c:v>0</c:v>
                </c:pt>
                <c:pt idx="8083">
                  <c:v>0</c:v>
                </c:pt>
                <c:pt idx="8084">
                  <c:v>0</c:v>
                </c:pt>
                <c:pt idx="8085">
                  <c:v>0</c:v>
                </c:pt>
                <c:pt idx="8086">
                  <c:v>0</c:v>
                </c:pt>
                <c:pt idx="8087">
                  <c:v>0</c:v>
                </c:pt>
                <c:pt idx="8088">
                  <c:v>0</c:v>
                </c:pt>
                <c:pt idx="8089">
                  <c:v>0</c:v>
                </c:pt>
                <c:pt idx="8090">
                  <c:v>0</c:v>
                </c:pt>
                <c:pt idx="8091">
                  <c:v>0</c:v>
                </c:pt>
                <c:pt idx="8092">
                  <c:v>0</c:v>
                </c:pt>
                <c:pt idx="8093">
                  <c:v>0</c:v>
                </c:pt>
                <c:pt idx="8094">
                  <c:v>0</c:v>
                </c:pt>
                <c:pt idx="8095">
                  <c:v>0</c:v>
                </c:pt>
                <c:pt idx="8096">
                  <c:v>0</c:v>
                </c:pt>
                <c:pt idx="8097">
                  <c:v>0</c:v>
                </c:pt>
                <c:pt idx="8098">
                  <c:v>0</c:v>
                </c:pt>
                <c:pt idx="8099">
                  <c:v>0</c:v>
                </c:pt>
                <c:pt idx="8100">
                  <c:v>0</c:v>
                </c:pt>
                <c:pt idx="8101">
                  <c:v>0</c:v>
                </c:pt>
                <c:pt idx="8102">
                  <c:v>0</c:v>
                </c:pt>
                <c:pt idx="8103">
                  <c:v>0</c:v>
                </c:pt>
                <c:pt idx="8104">
                  <c:v>0</c:v>
                </c:pt>
                <c:pt idx="8105">
                  <c:v>0</c:v>
                </c:pt>
                <c:pt idx="8106">
                  <c:v>0</c:v>
                </c:pt>
                <c:pt idx="8107">
                  <c:v>0</c:v>
                </c:pt>
                <c:pt idx="8108">
                  <c:v>0</c:v>
                </c:pt>
                <c:pt idx="8109">
                  <c:v>0</c:v>
                </c:pt>
                <c:pt idx="8110">
                  <c:v>0</c:v>
                </c:pt>
                <c:pt idx="8111">
                  <c:v>0</c:v>
                </c:pt>
                <c:pt idx="8112">
                  <c:v>0</c:v>
                </c:pt>
                <c:pt idx="8113">
                  <c:v>0</c:v>
                </c:pt>
                <c:pt idx="8114">
                  <c:v>0</c:v>
                </c:pt>
                <c:pt idx="8115">
                  <c:v>0</c:v>
                </c:pt>
                <c:pt idx="8116">
                  <c:v>0</c:v>
                </c:pt>
                <c:pt idx="8117">
                  <c:v>0</c:v>
                </c:pt>
                <c:pt idx="8118">
                  <c:v>0</c:v>
                </c:pt>
                <c:pt idx="8119">
                  <c:v>0</c:v>
                </c:pt>
                <c:pt idx="8120">
                  <c:v>0</c:v>
                </c:pt>
                <c:pt idx="8121">
                  <c:v>0</c:v>
                </c:pt>
                <c:pt idx="8122">
                  <c:v>0</c:v>
                </c:pt>
                <c:pt idx="8123">
                  <c:v>0</c:v>
                </c:pt>
                <c:pt idx="8124">
                  <c:v>0</c:v>
                </c:pt>
                <c:pt idx="8125">
                  <c:v>0</c:v>
                </c:pt>
                <c:pt idx="8126">
                  <c:v>0</c:v>
                </c:pt>
                <c:pt idx="8127">
                  <c:v>0</c:v>
                </c:pt>
                <c:pt idx="8128">
                  <c:v>0</c:v>
                </c:pt>
                <c:pt idx="8129">
                  <c:v>0</c:v>
                </c:pt>
                <c:pt idx="8130">
                  <c:v>0</c:v>
                </c:pt>
                <c:pt idx="8131">
                  <c:v>0</c:v>
                </c:pt>
                <c:pt idx="8132">
                  <c:v>0</c:v>
                </c:pt>
                <c:pt idx="8133">
                  <c:v>0</c:v>
                </c:pt>
                <c:pt idx="8134">
                  <c:v>0</c:v>
                </c:pt>
                <c:pt idx="8135">
                  <c:v>0</c:v>
                </c:pt>
                <c:pt idx="8136">
                  <c:v>0</c:v>
                </c:pt>
                <c:pt idx="8137">
                  <c:v>0</c:v>
                </c:pt>
                <c:pt idx="8138">
                  <c:v>0</c:v>
                </c:pt>
                <c:pt idx="8139">
                  <c:v>0</c:v>
                </c:pt>
                <c:pt idx="8140">
                  <c:v>0</c:v>
                </c:pt>
                <c:pt idx="8141">
                  <c:v>0</c:v>
                </c:pt>
                <c:pt idx="8142">
                  <c:v>0</c:v>
                </c:pt>
                <c:pt idx="8143">
                  <c:v>0</c:v>
                </c:pt>
                <c:pt idx="8144">
                  <c:v>0</c:v>
                </c:pt>
                <c:pt idx="8145">
                  <c:v>0</c:v>
                </c:pt>
                <c:pt idx="8146">
                  <c:v>0</c:v>
                </c:pt>
                <c:pt idx="8147">
                  <c:v>0</c:v>
                </c:pt>
                <c:pt idx="8148">
                  <c:v>0</c:v>
                </c:pt>
                <c:pt idx="8149">
                  <c:v>0</c:v>
                </c:pt>
                <c:pt idx="8150">
                  <c:v>0</c:v>
                </c:pt>
                <c:pt idx="8151">
                  <c:v>0</c:v>
                </c:pt>
                <c:pt idx="8152">
                  <c:v>0</c:v>
                </c:pt>
                <c:pt idx="8153">
                  <c:v>0</c:v>
                </c:pt>
                <c:pt idx="8154">
                  <c:v>0</c:v>
                </c:pt>
                <c:pt idx="8155">
                  <c:v>0</c:v>
                </c:pt>
                <c:pt idx="8156">
                  <c:v>0</c:v>
                </c:pt>
                <c:pt idx="8157">
                  <c:v>0</c:v>
                </c:pt>
                <c:pt idx="8158">
                  <c:v>0</c:v>
                </c:pt>
                <c:pt idx="8159">
                  <c:v>0</c:v>
                </c:pt>
                <c:pt idx="8160">
                  <c:v>0</c:v>
                </c:pt>
                <c:pt idx="8161">
                  <c:v>0</c:v>
                </c:pt>
                <c:pt idx="8162">
                  <c:v>0</c:v>
                </c:pt>
                <c:pt idx="8163">
                  <c:v>0</c:v>
                </c:pt>
                <c:pt idx="8164">
                  <c:v>0</c:v>
                </c:pt>
                <c:pt idx="8165">
                  <c:v>0</c:v>
                </c:pt>
                <c:pt idx="8166">
                  <c:v>0</c:v>
                </c:pt>
                <c:pt idx="8167">
                  <c:v>0</c:v>
                </c:pt>
                <c:pt idx="8168">
                  <c:v>0</c:v>
                </c:pt>
                <c:pt idx="8169">
                  <c:v>0</c:v>
                </c:pt>
                <c:pt idx="8170">
                  <c:v>0</c:v>
                </c:pt>
                <c:pt idx="8171">
                  <c:v>0</c:v>
                </c:pt>
                <c:pt idx="8172">
                  <c:v>0</c:v>
                </c:pt>
                <c:pt idx="8173">
                  <c:v>0</c:v>
                </c:pt>
                <c:pt idx="8174">
                  <c:v>0</c:v>
                </c:pt>
                <c:pt idx="8175">
                  <c:v>0</c:v>
                </c:pt>
                <c:pt idx="8176">
                  <c:v>0</c:v>
                </c:pt>
                <c:pt idx="8177">
                  <c:v>0</c:v>
                </c:pt>
                <c:pt idx="8178">
                  <c:v>0</c:v>
                </c:pt>
                <c:pt idx="8179">
                  <c:v>0</c:v>
                </c:pt>
                <c:pt idx="8180">
                  <c:v>0</c:v>
                </c:pt>
                <c:pt idx="8181">
                  <c:v>0</c:v>
                </c:pt>
                <c:pt idx="8182">
                  <c:v>0</c:v>
                </c:pt>
                <c:pt idx="8183">
                  <c:v>0</c:v>
                </c:pt>
                <c:pt idx="8184">
                  <c:v>0</c:v>
                </c:pt>
                <c:pt idx="8185">
                  <c:v>0</c:v>
                </c:pt>
                <c:pt idx="8186">
                  <c:v>0</c:v>
                </c:pt>
                <c:pt idx="8187">
                  <c:v>0</c:v>
                </c:pt>
                <c:pt idx="8188">
                  <c:v>0</c:v>
                </c:pt>
                <c:pt idx="8189">
                  <c:v>0</c:v>
                </c:pt>
                <c:pt idx="8190">
                  <c:v>0</c:v>
                </c:pt>
                <c:pt idx="8191">
                  <c:v>0</c:v>
                </c:pt>
                <c:pt idx="8192">
                  <c:v>0</c:v>
                </c:pt>
                <c:pt idx="8193">
                  <c:v>0</c:v>
                </c:pt>
                <c:pt idx="8194">
                  <c:v>0</c:v>
                </c:pt>
                <c:pt idx="8195">
                  <c:v>0</c:v>
                </c:pt>
                <c:pt idx="8196">
                  <c:v>0</c:v>
                </c:pt>
                <c:pt idx="8197">
                  <c:v>0</c:v>
                </c:pt>
                <c:pt idx="8198">
                  <c:v>0</c:v>
                </c:pt>
                <c:pt idx="8199">
                  <c:v>0</c:v>
                </c:pt>
                <c:pt idx="8200">
                  <c:v>0</c:v>
                </c:pt>
                <c:pt idx="8201">
                  <c:v>0</c:v>
                </c:pt>
                <c:pt idx="8202">
                  <c:v>0</c:v>
                </c:pt>
                <c:pt idx="8203">
                  <c:v>0</c:v>
                </c:pt>
                <c:pt idx="8204">
                  <c:v>0</c:v>
                </c:pt>
                <c:pt idx="8205">
                  <c:v>0</c:v>
                </c:pt>
                <c:pt idx="8206">
                  <c:v>0</c:v>
                </c:pt>
                <c:pt idx="8207">
                  <c:v>0</c:v>
                </c:pt>
                <c:pt idx="8208">
                  <c:v>0</c:v>
                </c:pt>
                <c:pt idx="8209">
                  <c:v>0</c:v>
                </c:pt>
                <c:pt idx="8210">
                  <c:v>0</c:v>
                </c:pt>
                <c:pt idx="8211">
                  <c:v>0</c:v>
                </c:pt>
                <c:pt idx="8212">
                  <c:v>0</c:v>
                </c:pt>
                <c:pt idx="8213">
                  <c:v>0</c:v>
                </c:pt>
                <c:pt idx="8214">
                  <c:v>0</c:v>
                </c:pt>
                <c:pt idx="8215">
                  <c:v>0</c:v>
                </c:pt>
                <c:pt idx="8216">
                  <c:v>0</c:v>
                </c:pt>
                <c:pt idx="8217">
                  <c:v>0</c:v>
                </c:pt>
                <c:pt idx="8218">
                  <c:v>0</c:v>
                </c:pt>
                <c:pt idx="8219">
                  <c:v>0</c:v>
                </c:pt>
                <c:pt idx="8220">
                  <c:v>0</c:v>
                </c:pt>
                <c:pt idx="8221">
                  <c:v>0</c:v>
                </c:pt>
                <c:pt idx="8222">
                  <c:v>0</c:v>
                </c:pt>
                <c:pt idx="8223">
                  <c:v>0</c:v>
                </c:pt>
                <c:pt idx="8224">
                  <c:v>0</c:v>
                </c:pt>
                <c:pt idx="8225">
                  <c:v>0</c:v>
                </c:pt>
                <c:pt idx="8226">
                  <c:v>0</c:v>
                </c:pt>
                <c:pt idx="8227">
                  <c:v>0</c:v>
                </c:pt>
                <c:pt idx="8228">
                  <c:v>0</c:v>
                </c:pt>
                <c:pt idx="8229">
                  <c:v>0</c:v>
                </c:pt>
                <c:pt idx="8230">
                  <c:v>0</c:v>
                </c:pt>
                <c:pt idx="8231">
                  <c:v>0</c:v>
                </c:pt>
                <c:pt idx="8232">
                  <c:v>0</c:v>
                </c:pt>
                <c:pt idx="8233">
                  <c:v>0</c:v>
                </c:pt>
                <c:pt idx="8234">
                  <c:v>0</c:v>
                </c:pt>
                <c:pt idx="8235">
                  <c:v>0</c:v>
                </c:pt>
                <c:pt idx="8236">
                  <c:v>0</c:v>
                </c:pt>
                <c:pt idx="8237">
                  <c:v>0</c:v>
                </c:pt>
                <c:pt idx="8238">
                  <c:v>0</c:v>
                </c:pt>
                <c:pt idx="8239">
                  <c:v>0</c:v>
                </c:pt>
                <c:pt idx="8240">
                  <c:v>0</c:v>
                </c:pt>
                <c:pt idx="8241">
                  <c:v>0</c:v>
                </c:pt>
                <c:pt idx="8242">
                  <c:v>0</c:v>
                </c:pt>
                <c:pt idx="8243">
                  <c:v>0</c:v>
                </c:pt>
                <c:pt idx="8244">
                  <c:v>0</c:v>
                </c:pt>
                <c:pt idx="8245">
                  <c:v>0</c:v>
                </c:pt>
                <c:pt idx="8246">
                  <c:v>0</c:v>
                </c:pt>
                <c:pt idx="8247">
                  <c:v>0</c:v>
                </c:pt>
                <c:pt idx="8248">
                  <c:v>0</c:v>
                </c:pt>
                <c:pt idx="8249">
                  <c:v>0</c:v>
                </c:pt>
                <c:pt idx="8250">
                  <c:v>0</c:v>
                </c:pt>
                <c:pt idx="8251">
                  <c:v>0</c:v>
                </c:pt>
                <c:pt idx="8252">
                  <c:v>0</c:v>
                </c:pt>
                <c:pt idx="8253">
                  <c:v>0</c:v>
                </c:pt>
                <c:pt idx="8254">
                  <c:v>0</c:v>
                </c:pt>
                <c:pt idx="8255">
                  <c:v>0</c:v>
                </c:pt>
                <c:pt idx="8256">
                  <c:v>0</c:v>
                </c:pt>
                <c:pt idx="8257">
                  <c:v>0</c:v>
                </c:pt>
                <c:pt idx="8258">
                  <c:v>0</c:v>
                </c:pt>
                <c:pt idx="8259">
                  <c:v>0</c:v>
                </c:pt>
                <c:pt idx="8260">
                  <c:v>0</c:v>
                </c:pt>
                <c:pt idx="8261">
                  <c:v>0</c:v>
                </c:pt>
                <c:pt idx="8262">
                  <c:v>0</c:v>
                </c:pt>
                <c:pt idx="8263">
                  <c:v>0</c:v>
                </c:pt>
                <c:pt idx="8264">
                  <c:v>0</c:v>
                </c:pt>
                <c:pt idx="8265">
                  <c:v>0</c:v>
                </c:pt>
                <c:pt idx="8266">
                  <c:v>0</c:v>
                </c:pt>
                <c:pt idx="8267">
                  <c:v>0</c:v>
                </c:pt>
                <c:pt idx="8268">
                  <c:v>0</c:v>
                </c:pt>
                <c:pt idx="8269">
                  <c:v>0</c:v>
                </c:pt>
                <c:pt idx="8270">
                  <c:v>0</c:v>
                </c:pt>
                <c:pt idx="8271">
                  <c:v>0</c:v>
                </c:pt>
                <c:pt idx="8272">
                  <c:v>0</c:v>
                </c:pt>
                <c:pt idx="8273">
                  <c:v>0</c:v>
                </c:pt>
                <c:pt idx="8274">
                  <c:v>0</c:v>
                </c:pt>
                <c:pt idx="8275">
                  <c:v>0</c:v>
                </c:pt>
                <c:pt idx="8276">
                  <c:v>0</c:v>
                </c:pt>
                <c:pt idx="8277">
                  <c:v>0</c:v>
                </c:pt>
                <c:pt idx="8278">
                  <c:v>0</c:v>
                </c:pt>
                <c:pt idx="8279">
                  <c:v>0</c:v>
                </c:pt>
                <c:pt idx="8280">
                  <c:v>0</c:v>
                </c:pt>
                <c:pt idx="8281">
                  <c:v>0</c:v>
                </c:pt>
                <c:pt idx="8282">
                  <c:v>0</c:v>
                </c:pt>
                <c:pt idx="8283">
                  <c:v>0</c:v>
                </c:pt>
                <c:pt idx="8284">
                  <c:v>0</c:v>
                </c:pt>
                <c:pt idx="8285">
                  <c:v>0</c:v>
                </c:pt>
                <c:pt idx="8286">
                  <c:v>0</c:v>
                </c:pt>
                <c:pt idx="8287">
                  <c:v>0</c:v>
                </c:pt>
                <c:pt idx="8288">
                  <c:v>0</c:v>
                </c:pt>
                <c:pt idx="8289">
                  <c:v>0</c:v>
                </c:pt>
                <c:pt idx="8290">
                  <c:v>0</c:v>
                </c:pt>
                <c:pt idx="8291">
                  <c:v>0</c:v>
                </c:pt>
                <c:pt idx="8292">
                  <c:v>0</c:v>
                </c:pt>
                <c:pt idx="8293">
                  <c:v>0</c:v>
                </c:pt>
                <c:pt idx="8294">
                  <c:v>0</c:v>
                </c:pt>
                <c:pt idx="8295">
                  <c:v>0</c:v>
                </c:pt>
                <c:pt idx="8296">
                  <c:v>0</c:v>
                </c:pt>
                <c:pt idx="8297">
                  <c:v>0</c:v>
                </c:pt>
                <c:pt idx="8298">
                  <c:v>0</c:v>
                </c:pt>
                <c:pt idx="8299">
                  <c:v>0</c:v>
                </c:pt>
                <c:pt idx="8300">
                  <c:v>0</c:v>
                </c:pt>
                <c:pt idx="8301">
                  <c:v>0</c:v>
                </c:pt>
                <c:pt idx="8302">
                  <c:v>0</c:v>
                </c:pt>
                <c:pt idx="8303">
                  <c:v>0</c:v>
                </c:pt>
                <c:pt idx="8304">
                  <c:v>0</c:v>
                </c:pt>
                <c:pt idx="8305">
                  <c:v>0</c:v>
                </c:pt>
                <c:pt idx="8306">
                  <c:v>0</c:v>
                </c:pt>
                <c:pt idx="8307">
                  <c:v>0</c:v>
                </c:pt>
                <c:pt idx="8308">
                  <c:v>0</c:v>
                </c:pt>
                <c:pt idx="8309">
                  <c:v>0</c:v>
                </c:pt>
                <c:pt idx="8310">
                  <c:v>0</c:v>
                </c:pt>
                <c:pt idx="8311">
                  <c:v>0</c:v>
                </c:pt>
                <c:pt idx="8312">
                  <c:v>0</c:v>
                </c:pt>
                <c:pt idx="8313">
                  <c:v>0</c:v>
                </c:pt>
                <c:pt idx="8314">
                  <c:v>0</c:v>
                </c:pt>
                <c:pt idx="8315">
                  <c:v>0</c:v>
                </c:pt>
                <c:pt idx="8316">
                  <c:v>0</c:v>
                </c:pt>
                <c:pt idx="8317">
                  <c:v>0</c:v>
                </c:pt>
                <c:pt idx="8318">
                  <c:v>0</c:v>
                </c:pt>
                <c:pt idx="8319">
                  <c:v>0</c:v>
                </c:pt>
                <c:pt idx="8320">
                  <c:v>0</c:v>
                </c:pt>
                <c:pt idx="8321">
                  <c:v>0</c:v>
                </c:pt>
                <c:pt idx="8322">
                  <c:v>0</c:v>
                </c:pt>
                <c:pt idx="8323">
                  <c:v>0</c:v>
                </c:pt>
                <c:pt idx="8324">
                  <c:v>0</c:v>
                </c:pt>
                <c:pt idx="8325">
                  <c:v>0</c:v>
                </c:pt>
                <c:pt idx="8326">
                  <c:v>0</c:v>
                </c:pt>
                <c:pt idx="8327">
                  <c:v>0</c:v>
                </c:pt>
                <c:pt idx="8328">
                  <c:v>0</c:v>
                </c:pt>
                <c:pt idx="8329">
                  <c:v>0</c:v>
                </c:pt>
                <c:pt idx="8330">
                  <c:v>0</c:v>
                </c:pt>
                <c:pt idx="8331">
                  <c:v>0</c:v>
                </c:pt>
                <c:pt idx="8332">
                  <c:v>0</c:v>
                </c:pt>
                <c:pt idx="8333">
                  <c:v>0</c:v>
                </c:pt>
                <c:pt idx="8334">
                  <c:v>0</c:v>
                </c:pt>
                <c:pt idx="8335">
                  <c:v>0</c:v>
                </c:pt>
                <c:pt idx="8336">
                  <c:v>0</c:v>
                </c:pt>
                <c:pt idx="8337">
                  <c:v>0</c:v>
                </c:pt>
                <c:pt idx="8338">
                  <c:v>0</c:v>
                </c:pt>
                <c:pt idx="8339">
                  <c:v>0</c:v>
                </c:pt>
                <c:pt idx="8340">
                  <c:v>0</c:v>
                </c:pt>
                <c:pt idx="8341">
                  <c:v>0</c:v>
                </c:pt>
                <c:pt idx="8342">
                  <c:v>0</c:v>
                </c:pt>
                <c:pt idx="8343">
                  <c:v>0</c:v>
                </c:pt>
                <c:pt idx="8344">
                  <c:v>0</c:v>
                </c:pt>
                <c:pt idx="8345">
                  <c:v>0</c:v>
                </c:pt>
                <c:pt idx="8346">
                  <c:v>0</c:v>
                </c:pt>
                <c:pt idx="8347">
                  <c:v>0</c:v>
                </c:pt>
                <c:pt idx="8348">
                  <c:v>0</c:v>
                </c:pt>
                <c:pt idx="8349">
                  <c:v>0</c:v>
                </c:pt>
                <c:pt idx="8350">
                  <c:v>0</c:v>
                </c:pt>
                <c:pt idx="8351">
                  <c:v>0</c:v>
                </c:pt>
                <c:pt idx="8352">
                  <c:v>0</c:v>
                </c:pt>
                <c:pt idx="8353">
                  <c:v>0</c:v>
                </c:pt>
                <c:pt idx="8354">
                  <c:v>0</c:v>
                </c:pt>
                <c:pt idx="8355">
                  <c:v>0</c:v>
                </c:pt>
                <c:pt idx="8356">
                  <c:v>0</c:v>
                </c:pt>
                <c:pt idx="8357">
                  <c:v>0</c:v>
                </c:pt>
                <c:pt idx="8358">
                  <c:v>0</c:v>
                </c:pt>
                <c:pt idx="8359">
                  <c:v>0</c:v>
                </c:pt>
                <c:pt idx="8360">
                  <c:v>0</c:v>
                </c:pt>
                <c:pt idx="8361">
                  <c:v>0</c:v>
                </c:pt>
                <c:pt idx="8362">
                  <c:v>0</c:v>
                </c:pt>
                <c:pt idx="8363">
                  <c:v>0</c:v>
                </c:pt>
                <c:pt idx="8364">
                  <c:v>0</c:v>
                </c:pt>
                <c:pt idx="8365">
                  <c:v>0</c:v>
                </c:pt>
                <c:pt idx="8366">
                  <c:v>0</c:v>
                </c:pt>
                <c:pt idx="8367">
                  <c:v>0</c:v>
                </c:pt>
                <c:pt idx="8368">
                  <c:v>0</c:v>
                </c:pt>
                <c:pt idx="8369">
                  <c:v>0</c:v>
                </c:pt>
                <c:pt idx="8370">
                  <c:v>0</c:v>
                </c:pt>
                <c:pt idx="8371">
                  <c:v>0</c:v>
                </c:pt>
                <c:pt idx="8372">
                  <c:v>0</c:v>
                </c:pt>
                <c:pt idx="8373">
                  <c:v>0</c:v>
                </c:pt>
                <c:pt idx="8374">
                  <c:v>0</c:v>
                </c:pt>
                <c:pt idx="8375">
                  <c:v>0</c:v>
                </c:pt>
                <c:pt idx="8376">
                  <c:v>0</c:v>
                </c:pt>
                <c:pt idx="8377">
                  <c:v>0</c:v>
                </c:pt>
                <c:pt idx="8378">
                  <c:v>0</c:v>
                </c:pt>
                <c:pt idx="8379">
                  <c:v>0</c:v>
                </c:pt>
                <c:pt idx="8380">
                  <c:v>0</c:v>
                </c:pt>
                <c:pt idx="8381">
                  <c:v>0</c:v>
                </c:pt>
                <c:pt idx="8382">
                  <c:v>0</c:v>
                </c:pt>
                <c:pt idx="8383">
                  <c:v>0</c:v>
                </c:pt>
                <c:pt idx="8384">
                  <c:v>0</c:v>
                </c:pt>
                <c:pt idx="8385">
                  <c:v>0</c:v>
                </c:pt>
                <c:pt idx="8386">
                  <c:v>0</c:v>
                </c:pt>
                <c:pt idx="8387">
                  <c:v>0</c:v>
                </c:pt>
                <c:pt idx="8388">
                  <c:v>0</c:v>
                </c:pt>
                <c:pt idx="8389">
                  <c:v>0</c:v>
                </c:pt>
                <c:pt idx="8390">
                  <c:v>0</c:v>
                </c:pt>
                <c:pt idx="8391">
                  <c:v>0</c:v>
                </c:pt>
                <c:pt idx="8392">
                  <c:v>0</c:v>
                </c:pt>
                <c:pt idx="8393">
                  <c:v>0</c:v>
                </c:pt>
                <c:pt idx="8394">
                  <c:v>0</c:v>
                </c:pt>
                <c:pt idx="8395">
                  <c:v>0</c:v>
                </c:pt>
                <c:pt idx="8396">
                  <c:v>0</c:v>
                </c:pt>
                <c:pt idx="8397">
                  <c:v>0</c:v>
                </c:pt>
                <c:pt idx="8398">
                  <c:v>0</c:v>
                </c:pt>
                <c:pt idx="8399">
                  <c:v>0</c:v>
                </c:pt>
                <c:pt idx="8400">
                  <c:v>0</c:v>
                </c:pt>
                <c:pt idx="8401">
                  <c:v>0</c:v>
                </c:pt>
                <c:pt idx="8402">
                  <c:v>0</c:v>
                </c:pt>
                <c:pt idx="8403">
                  <c:v>0</c:v>
                </c:pt>
                <c:pt idx="8404">
                  <c:v>0</c:v>
                </c:pt>
                <c:pt idx="8405">
                  <c:v>0</c:v>
                </c:pt>
                <c:pt idx="8406">
                  <c:v>0</c:v>
                </c:pt>
                <c:pt idx="8407">
                  <c:v>0</c:v>
                </c:pt>
                <c:pt idx="8408">
                  <c:v>0</c:v>
                </c:pt>
                <c:pt idx="8409">
                  <c:v>0</c:v>
                </c:pt>
                <c:pt idx="8410">
                  <c:v>0</c:v>
                </c:pt>
                <c:pt idx="8411">
                  <c:v>0</c:v>
                </c:pt>
                <c:pt idx="8412">
                  <c:v>0</c:v>
                </c:pt>
                <c:pt idx="8413">
                  <c:v>0</c:v>
                </c:pt>
                <c:pt idx="8414">
                  <c:v>0</c:v>
                </c:pt>
                <c:pt idx="8415">
                  <c:v>0</c:v>
                </c:pt>
                <c:pt idx="8416">
                  <c:v>0</c:v>
                </c:pt>
                <c:pt idx="8417">
                  <c:v>0</c:v>
                </c:pt>
                <c:pt idx="8418">
                  <c:v>0</c:v>
                </c:pt>
                <c:pt idx="8419">
                  <c:v>0</c:v>
                </c:pt>
                <c:pt idx="8420">
                  <c:v>0</c:v>
                </c:pt>
                <c:pt idx="8421">
                  <c:v>0</c:v>
                </c:pt>
                <c:pt idx="8422">
                  <c:v>0</c:v>
                </c:pt>
                <c:pt idx="8423">
                  <c:v>0</c:v>
                </c:pt>
                <c:pt idx="8424">
                  <c:v>0</c:v>
                </c:pt>
                <c:pt idx="8425">
                  <c:v>0</c:v>
                </c:pt>
                <c:pt idx="8426">
                  <c:v>0</c:v>
                </c:pt>
                <c:pt idx="8427">
                  <c:v>0</c:v>
                </c:pt>
                <c:pt idx="8428">
                  <c:v>0</c:v>
                </c:pt>
                <c:pt idx="8429">
                  <c:v>0</c:v>
                </c:pt>
                <c:pt idx="8430">
                  <c:v>0</c:v>
                </c:pt>
                <c:pt idx="8431">
                  <c:v>0</c:v>
                </c:pt>
                <c:pt idx="8432">
                  <c:v>0</c:v>
                </c:pt>
                <c:pt idx="8433">
                  <c:v>0</c:v>
                </c:pt>
                <c:pt idx="8434">
                  <c:v>0</c:v>
                </c:pt>
                <c:pt idx="8435">
                  <c:v>0</c:v>
                </c:pt>
                <c:pt idx="8436">
                  <c:v>0</c:v>
                </c:pt>
                <c:pt idx="8437">
                  <c:v>0</c:v>
                </c:pt>
                <c:pt idx="8438">
                  <c:v>0</c:v>
                </c:pt>
                <c:pt idx="8439">
                  <c:v>0</c:v>
                </c:pt>
                <c:pt idx="8440">
                  <c:v>0</c:v>
                </c:pt>
                <c:pt idx="8441">
                  <c:v>0</c:v>
                </c:pt>
                <c:pt idx="8442">
                  <c:v>0</c:v>
                </c:pt>
                <c:pt idx="8443">
                  <c:v>0</c:v>
                </c:pt>
                <c:pt idx="8444">
                  <c:v>0</c:v>
                </c:pt>
                <c:pt idx="8445">
                  <c:v>0</c:v>
                </c:pt>
                <c:pt idx="8446">
                  <c:v>0</c:v>
                </c:pt>
                <c:pt idx="8447">
                  <c:v>0</c:v>
                </c:pt>
                <c:pt idx="8448">
                  <c:v>0</c:v>
                </c:pt>
                <c:pt idx="8449">
                  <c:v>0</c:v>
                </c:pt>
                <c:pt idx="8450">
                  <c:v>0</c:v>
                </c:pt>
                <c:pt idx="8451">
                  <c:v>0</c:v>
                </c:pt>
                <c:pt idx="8452">
                  <c:v>0</c:v>
                </c:pt>
                <c:pt idx="8453">
                  <c:v>0</c:v>
                </c:pt>
                <c:pt idx="8454">
                  <c:v>0</c:v>
                </c:pt>
                <c:pt idx="8455">
                  <c:v>0</c:v>
                </c:pt>
                <c:pt idx="8456">
                  <c:v>0</c:v>
                </c:pt>
                <c:pt idx="8457">
                  <c:v>0</c:v>
                </c:pt>
                <c:pt idx="8458">
                  <c:v>0</c:v>
                </c:pt>
                <c:pt idx="8459">
                  <c:v>0</c:v>
                </c:pt>
                <c:pt idx="8460">
                  <c:v>0</c:v>
                </c:pt>
                <c:pt idx="8461">
                  <c:v>0</c:v>
                </c:pt>
                <c:pt idx="8462">
                  <c:v>0</c:v>
                </c:pt>
                <c:pt idx="8463">
                  <c:v>0</c:v>
                </c:pt>
                <c:pt idx="8464">
                  <c:v>0</c:v>
                </c:pt>
                <c:pt idx="8465">
                  <c:v>0</c:v>
                </c:pt>
                <c:pt idx="8466">
                  <c:v>0</c:v>
                </c:pt>
                <c:pt idx="8467">
                  <c:v>0</c:v>
                </c:pt>
                <c:pt idx="8468">
                  <c:v>0</c:v>
                </c:pt>
                <c:pt idx="8469">
                  <c:v>0</c:v>
                </c:pt>
                <c:pt idx="8470">
                  <c:v>0</c:v>
                </c:pt>
                <c:pt idx="8471">
                  <c:v>0</c:v>
                </c:pt>
                <c:pt idx="8472">
                  <c:v>0</c:v>
                </c:pt>
                <c:pt idx="8473">
                  <c:v>0</c:v>
                </c:pt>
                <c:pt idx="8474">
                  <c:v>0</c:v>
                </c:pt>
                <c:pt idx="8475">
                  <c:v>0</c:v>
                </c:pt>
                <c:pt idx="8476">
                  <c:v>0</c:v>
                </c:pt>
                <c:pt idx="8477">
                  <c:v>0</c:v>
                </c:pt>
                <c:pt idx="8478">
                  <c:v>0</c:v>
                </c:pt>
                <c:pt idx="8479">
                  <c:v>0</c:v>
                </c:pt>
                <c:pt idx="8480">
                  <c:v>0</c:v>
                </c:pt>
                <c:pt idx="8481">
                  <c:v>0</c:v>
                </c:pt>
                <c:pt idx="8482">
                  <c:v>0</c:v>
                </c:pt>
                <c:pt idx="8483">
                  <c:v>0</c:v>
                </c:pt>
                <c:pt idx="8484">
                  <c:v>0</c:v>
                </c:pt>
                <c:pt idx="8485">
                  <c:v>0</c:v>
                </c:pt>
                <c:pt idx="8486">
                  <c:v>0</c:v>
                </c:pt>
                <c:pt idx="8487">
                  <c:v>0</c:v>
                </c:pt>
                <c:pt idx="8488">
                  <c:v>0</c:v>
                </c:pt>
                <c:pt idx="8489">
                  <c:v>0</c:v>
                </c:pt>
                <c:pt idx="8490">
                  <c:v>0</c:v>
                </c:pt>
                <c:pt idx="8491">
                  <c:v>0</c:v>
                </c:pt>
                <c:pt idx="8492">
                  <c:v>0</c:v>
                </c:pt>
                <c:pt idx="8493">
                  <c:v>0</c:v>
                </c:pt>
                <c:pt idx="8494">
                  <c:v>0</c:v>
                </c:pt>
                <c:pt idx="8495">
                  <c:v>0</c:v>
                </c:pt>
                <c:pt idx="8496">
                  <c:v>0</c:v>
                </c:pt>
                <c:pt idx="8497">
                  <c:v>0</c:v>
                </c:pt>
                <c:pt idx="8498">
                  <c:v>0</c:v>
                </c:pt>
                <c:pt idx="8499">
                  <c:v>0</c:v>
                </c:pt>
                <c:pt idx="8500">
                  <c:v>0</c:v>
                </c:pt>
                <c:pt idx="8501">
                  <c:v>0</c:v>
                </c:pt>
                <c:pt idx="8502">
                  <c:v>0</c:v>
                </c:pt>
                <c:pt idx="8503">
                  <c:v>0</c:v>
                </c:pt>
                <c:pt idx="8504">
                  <c:v>0</c:v>
                </c:pt>
                <c:pt idx="8505">
                  <c:v>0</c:v>
                </c:pt>
                <c:pt idx="8506">
                  <c:v>0</c:v>
                </c:pt>
                <c:pt idx="8507">
                  <c:v>0</c:v>
                </c:pt>
                <c:pt idx="8508">
                  <c:v>0</c:v>
                </c:pt>
                <c:pt idx="8509">
                  <c:v>0</c:v>
                </c:pt>
                <c:pt idx="8510">
                  <c:v>0</c:v>
                </c:pt>
                <c:pt idx="8511">
                  <c:v>0</c:v>
                </c:pt>
                <c:pt idx="8512">
                  <c:v>0</c:v>
                </c:pt>
                <c:pt idx="8513">
                  <c:v>0</c:v>
                </c:pt>
                <c:pt idx="8514">
                  <c:v>0</c:v>
                </c:pt>
                <c:pt idx="8515">
                  <c:v>0</c:v>
                </c:pt>
                <c:pt idx="8516">
                  <c:v>0</c:v>
                </c:pt>
                <c:pt idx="8517">
                  <c:v>0</c:v>
                </c:pt>
                <c:pt idx="8518">
                  <c:v>0</c:v>
                </c:pt>
                <c:pt idx="8519">
                  <c:v>0</c:v>
                </c:pt>
                <c:pt idx="8520">
                  <c:v>0</c:v>
                </c:pt>
                <c:pt idx="8521">
                  <c:v>0</c:v>
                </c:pt>
                <c:pt idx="8522">
                  <c:v>0</c:v>
                </c:pt>
                <c:pt idx="8523">
                  <c:v>0</c:v>
                </c:pt>
                <c:pt idx="8524">
                  <c:v>0</c:v>
                </c:pt>
                <c:pt idx="8525">
                  <c:v>0</c:v>
                </c:pt>
                <c:pt idx="8526">
                  <c:v>0</c:v>
                </c:pt>
                <c:pt idx="8527">
                  <c:v>0</c:v>
                </c:pt>
                <c:pt idx="8528">
                  <c:v>0</c:v>
                </c:pt>
                <c:pt idx="8529">
                  <c:v>0</c:v>
                </c:pt>
                <c:pt idx="8530">
                  <c:v>0</c:v>
                </c:pt>
                <c:pt idx="8531">
                  <c:v>0</c:v>
                </c:pt>
                <c:pt idx="8532">
                  <c:v>0</c:v>
                </c:pt>
                <c:pt idx="8533">
                  <c:v>0</c:v>
                </c:pt>
                <c:pt idx="8534">
                  <c:v>0</c:v>
                </c:pt>
                <c:pt idx="8535">
                  <c:v>0</c:v>
                </c:pt>
                <c:pt idx="8536">
                  <c:v>0</c:v>
                </c:pt>
                <c:pt idx="8537">
                  <c:v>0</c:v>
                </c:pt>
                <c:pt idx="8538">
                  <c:v>0</c:v>
                </c:pt>
                <c:pt idx="8539">
                  <c:v>0</c:v>
                </c:pt>
                <c:pt idx="8540">
                  <c:v>0</c:v>
                </c:pt>
                <c:pt idx="8541">
                  <c:v>0</c:v>
                </c:pt>
                <c:pt idx="8542">
                  <c:v>0</c:v>
                </c:pt>
                <c:pt idx="8543">
                  <c:v>0</c:v>
                </c:pt>
                <c:pt idx="8544">
                  <c:v>0</c:v>
                </c:pt>
                <c:pt idx="8545">
                  <c:v>0</c:v>
                </c:pt>
                <c:pt idx="8546">
                  <c:v>0</c:v>
                </c:pt>
                <c:pt idx="8547">
                  <c:v>0</c:v>
                </c:pt>
                <c:pt idx="8548">
                  <c:v>0</c:v>
                </c:pt>
                <c:pt idx="8549">
                  <c:v>0</c:v>
                </c:pt>
                <c:pt idx="8550">
                  <c:v>0</c:v>
                </c:pt>
                <c:pt idx="8551">
                  <c:v>0</c:v>
                </c:pt>
                <c:pt idx="8552">
                  <c:v>0</c:v>
                </c:pt>
                <c:pt idx="8553">
                  <c:v>0</c:v>
                </c:pt>
                <c:pt idx="8554">
                  <c:v>0</c:v>
                </c:pt>
                <c:pt idx="8555">
                  <c:v>0</c:v>
                </c:pt>
                <c:pt idx="8556">
                  <c:v>0</c:v>
                </c:pt>
                <c:pt idx="8557">
                  <c:v>0</c:v>
                </c:pt>
                <c:pt idx="8558">
                  <c:v>0</c:v>
                </c:pt>
                <c:pt idx="8559">
                  <c:v>0</c:v>
                </c:pt>
                <c:pt idx="8560">
                  <c:v>0</c:v>
                </c:pt>
                <c:pt idx="8561">
                  <c:v>0</c:v>
                </c:pt>
                <c:pt idx="8562">
                  <c:v>0</c:v>
                </c:pt>
                <c:pt idx="8563">
                  <c:v>0</c:v>
                </c:pt>
                <c:pt idx="8564">
                  <c:v>0</c:v>
                </c:pt>
                <c:pt idx="8565">
                  <c:v>0</c:v>
                </c:pt>
                <c:pt idx="8566">
                  <c:v>0</c:v>
                </c:pt>
                <c:pt idx="8567">
                  <c:v>0</c:v>
                </c:pt>
                <c:pt idx="8568">
                  <c:v>0</c:v>
                </c:pt>
                <c:pt idx="8569">
                  <c:v>0</c:v>
                </c:pt>
                <c:pt idx="8570">
                  <c:v>0</c:v>
                </c:pt>
                <c:pt idx="8571">
                  <c:v>0</c:v>
                </c:pt>
                <c:pt idx="8572">
                  <c:v>0</c:v>
                </c:pt>
                <c:pt idx="8573">
                  <c:v>0</c:v>
                </c:pt>
                <c:pt idx="8574">
                  <c:v>0</c:v>
                </c:pt>
                <c:pt idx="8575">
                  <c:v>0</c:v>
                </c:pt>
                <c:pt idx="8576">
                  <c:v>0</c:v>
                </c:pt>
                <c:pt idx="8577">
                  <c:v>0</c:v>
                </c:pt>
                <c:pt idx="8578">
                  <c:v>0</c:v>
                </c:pt>
                <c:pt idx="8579">
                  <c:v>0</c:v>
                </c:pt>
                <c:pt idx="8580">
                  <c:v>0</c:v>
                </c:pt>
                <c:pt idx="8581">
                  <c:v>0</c:v>
                </c:pt>
                <c:pt idx="8582">
                  <c:v>0</c:v>
                </c:pt>
                <c:pt idx="8583">
                  <c:v>0</c:v>
                </c:pt>
                <c:pt idx="8584">
                  <c:v>0</c:v>
                </c:pt>
                <c:pt idx="8585">
                  <c:v>0</c:v>
                </c:pt>
                <c:pt idx="8586">
                  <c:v>0</c:v>
                </c:pt>
                <c:pt idx="8587">
                  <c:v>0</c:v>
                </c:pt>
                <c:pt idx="8588">
                  <c:v>0</c:v>
                </c:pt>
                <c:pt idx="8589">
                  <c:v>0</c:v>
                </c:pt>
                <c:pt idx="8590">
                  <c:v>0</c:v>
                </c:pt>
                <c:pt idx="8591">
                  <c:v>0</c:v>
                </c:pt>
                <c:pt idx="8592">
                  <c:v>0</c:v>
                </c:pt>
                <c:pt idx="8593">
                  <c:v>0</c:v>
                </c:pt>
                <c:pt idx="8594">
                  <c:v>0</c:v>
                </c:pt>
                <c:pt idx="8595">
                  <c:v>0</c:v>
                </c:pt>
                <c:pt idx="8596">
                  <c:v>0</c:v>
                </c:pt>
                <c:pt idx="8597">
                  <c:v>0</c:v>
                </c:pt>
                <c:pt idx="8598">
                  <c:v>0</c:v>
                </c:pt>
                <c:pt idx="8599">
                  <c:v>0</c:v>
                </c:pt>
                <c:pt idx="8600">
                  <c:v>0</c:v>
                </c:pt>
                <c:pt idx="8601">
                  <c:v>0</c:v>
                </c:pt>
                <c:pt idx="8602">
                  <c:v>0</c:v>
                </c:pt>
                <c:pt idx="8603">
                  <c:v>0</c:v>
                </c:pt>
                <c:pt idx="8604">
                  <c:v>0</c:v>
                </c:pt>
                <c:pt idx="8605">
                  <c:v>0</c:v>
                </c:pt>
                <c:pt idx="8606">
                  <c:v>0</c:v>
                </c:pt>
                <c:pt idx="8607">
                  <c:v>0</c:v>
                </c:pt>
                <c:pt idx="8608">
                  <c:v>0</c:v>
                </c:pt>
                <c:pt idx="8609">
                  <c:v>0</c:v>
                </c:pt>
                <c:pt idx="8610">
                  <c:v>0</c:v>
                </c:pt>
                <c:pt idx="8611">
                  <c:v>0</c:v>
                </c:pt>
                <c:pt idx="8612">
                  <c:v>0</c:v>
                </c:pt>
                <c:pt idx="8613">
                  <c:v>0</c:v>
                </c:pt>
                <c:pt idx="8614">
                  <c:v>0</c:v>
                </c:pt>
                <c:pt idx="8615">
                  <c:v>0</c:v>
                </c:pt>
                <c:pt idx="8616">
                  <c:v>0</c:v>
                </c:pt>
                <c:pt idx="8617">
                  <c:v>0</c:v>
                </c:pt>
                <c:pt idx="8618">
                  <c:v>0</c:v>
                </c:pt>
                <c:pt idx="8619">
                  <c:v>0</c:v>
                </c:pt>
                <c:pt idx="8620">
                  <c:v>0</c:v>
                </c:pt>
                <c:pt idx="8621">
                  <c:v>0</c:v>
                </c:pt>
                <c:pt idx="8622">
                  <c:v>0</c:v>
                </c:pt>
                <c:pt idx="8623">
                  <c:v>0</c:v>
                </c:pt>
                <c:pt idx="8624">
                  <c:v>0</c:v>
                </c:pt>
                <c:pt idx="8625">
                  <c:v>0</c:v>
                </c:pt>
                <c:pt idx="8626">
                  <c:v>0</c:v>
                </c:pt>
                <c:pt idx="8627">
                  <c:v>0</c:v>
                </c:pt>
                <c:pt idx="8628">
                  <c:v>0</c:v>
                </c:pt>
                <c:pt idx="8629">
                  <c:v>0</c:v>
                </c:pt>
                <c:pt idx="8630">
                  <c:v>0</c:v>
                </c:pt>
                <c:pt idx="8631">
                  <c:v>0</c:v>
                </c:pt>
                <c:pt idx="8632">
                  <c:v>0</c:v>
                </c:pt>
                <c:pt idx="8633">
                  <c:v>0</c:v>
                </c:pt>
                <c:pt idx="8634">
                  <c:v>0</c:v>
                </c:pt>
                <c:pt idx="8635">
                  <c:v>0</c:v>
                </c:pt>
                <c:pt idx="8636">
                  <c:v>0</c:v>
                </c:pt>
                <c:pt idx="8637">
                  <c:v>0</c:v>
                </c:pt>
                <c:pt idx="8638">
                  <c:v>0</c:v>
                </c:pt>
                <c:pt idx="8639">
                  <c:v>0</c:v>
                </c:pt>
                <c:pt idx="8640">
                  <c:v>0</c:v>
                </c:pt>
                <c:pt idx="8641">
                  <c:v>0</c:v>
                </c:pt>
                <c:pt idx="8642">
                  <c:v>0</c:v>
                </c:pt>
                <c:pt idx="8643">
                  <c:v>0</c:v>
                </c:pt>
                <c:pt idx="8644">
                  <c:v>0</c:v>
                </c:pt>
                <c:pt idx="8645">
                  <c:v>0</c:v>
                </c:pt>
                <c:pt idx="8646">
                  <c:v>0</c:v>
                </c:pt>
                <c:pt idx="8647">
                  <c:v>0</c:v>
                </c:pt>
                <c:pt idx="8648">
                  <c:v>0</c:v>
                </c:pt>
                <c:pt idx="8649">
                  <c:v>0</c:v>
                </c:pt>
                <c:pt idx="8650">
                  <c:v>0</c:v>
                </c:pt>
                <c:pt idx="8651">
                  <c:v>0</c:v>
                </c:pt>
                <c:pt idx="8652">
                  <c:v>0</c:v>
                </c:pt>
                <c:pt idx="8653">
                  <c:v>0</c:v>
                </c:pt>
                <c:pt idx="8654">
                  <c:v>0</c:v>
                </c:pt>
                <c:pt idx="8655">
                  <c:v>0</c:v>
                </c:pt>
                <c:pt idx="8656">
                  <c:v>0</c:v>
                </c:pt>
                <c:pt idx="8657">
                  <c:v>0</c:v>
                </c:pt>
                <c:pt idx="8658">
                  <c:v>0</c:v>
                </c:pt>
                <c:pt idx="8659">
                  <c:v>0</c:v>
                </c:pt>
                <c:pt idx="8660">
                  <c:v>0</c:v>
                </c:pt>
                <c:pt idx="8661">
                  <c:v>0</c:v>
                </c:pt>
                <c:pt idx="8662">
                  <c:v>0</c:v>
                </c:pt>
                <c:pt idx="8663">
                  <c:v>0</c:v>
                </c:pt>
                <c:pt idx="8664">
                  <c:v>0</c:v>
                </c:pt>
                <c:pt idx="8665">
                  <c:v>0</c:v>
                </c:pt>
                <c:pt idx="8666">
                  <c:v>0</c:v>
                </c:pt>
                <c:pt idx="8667">
                  <c:v>0</c:v>
                </c:pt>
                <c:pt idx="8668">
                  <c:v>0</c:v>
                </c:pt>
                <c:pt idx="8669">
                  <c:v>0</c:v>
                </c:pt>
                <c:pt idx="8670">
                  <c:v>0</c:v>
                </c:pt>
                <c:pt idx="8671">
                  <c:v>0</c:v>
                </c:pt>
                <c:pt idx="8672">
                  <c:v>0</c:v>
                </c:pt>
                <c:pt idx="8673">
                  <c:v>0</c:v>
                </c:pt>
                <c:pt idx="8674">
                  <c:v>0</c:v>
                </c:pt>
                <c:pt idx="8675">
                  <c:v>0</c:v>
                </c:pt>
                <c:pt idx="8676">
                  <c:v>0</c:v>
                </c:pt>
                <c:pt idx="8677">
                  <c:v>0</c:v>
                </c:pt>
                <c:pt idx="8678">
                  <c:v>0</c:v>
                </c:pt>
                <c:pt idx="8679">
                  <c:v>0</c:v>
                </c:pt>
                <c:pt idx="8680">
                  <c:v>0</c:v>
                </c:pt>
                <c:pt idx="8681">
                  <c:v>0</c:v>
                </c:pt>
                <c:pt idx="8682">
                  <c:v>0</c:v>
                </c:pt>
                <c:pt idx="8683">
                  <c:v>0</c:v>
                </c:pt>
                <c:pt idx="8684">
                  <c:v>0</c:v>
                </c:pt>
                <c:pt idx="8685">
                  <c:v>0</c:v>
                </c:pt>
                <c:pt idx="8686">
                  <c:v>0</c:v>
                </c:pt>
                <c:pt idx="8687">
                  <c:v>0</c:v>
                </c:pt>
                <c:pt idx="8688">
                  <c:v>0</c:v>
                </c:pt>
                <c:pt idx="8689">
                  <c:v>0</c:v>
                </c:pt>
                <c:pt idx="8690">
                  <c:v>0</c:v>
                </c:pt>
                <c:pt idx="8691">
                  <c:v>0</c:v>
                </c:pt>
                <c:pt idx="8692">
                  <c:v>0</c:v>
                </c:pt>
                <c:pt idx="8693">
                  <c:v>0</c:v>
                </c:pt>
                <c:pt idx="8694">
                  <c:v>0</c:v>
                </c:pt>
                <c:pt idx="8695">
                  <c:v>0</c:v>
                </c:pt>
                <c:pt idx="8696">
                  <c:v>0</c:v>
                </c:pt>
                <c:pt idx="8697">
                  <c:v>0</c:v>
                </c:pt>
                <c:pt idx="8698">
                  <c:v>0</c:v>
                </c:pt>
                <c:pt idx="8699">
                  <c:v>0</c:v>
                </c:pt>
                <c:pt idx="8700">
                  <c:v>0</c:v>
                </c:pt>
                <c:pt idx="8701">
                  <c:v>0</c:v>
                </c:pt>
                <c:pt idx="8702">
                  <c:v>0</c:v>
                </c:pt>
                <c:pt idx="8703">
                  <c:v>0</c:v>
                </c:pt>
                <c:pt idx="8704">
                  <c:v>0</c:v>
                </c:pt>
                <c:pt idx="8705">
                  <c:v>0</c:v>
                </c:pt>
                <c:pt idx="8706">
                  <c:v>0</c:v>
                </c:pt>
                <c:pt idx="8707">
                  <c:v>0</c:v>
                </c:pt>
                <c:pt idx="8708">
                  <c:v>0</c:v>
                </c:pt>
                <c:pt idx="8709">
                  <c:v>0</c:v>
                </c:pt>
                <c:pt idx="8710">
                  <c:v>0</c:v>
                </c:pt>
                <c:pt idx="8711">
                  <c:v>0</c:v>
                </c:pt>
                <c:pt idx="8712">
                  <c:v>0</c:v>
                </c:pt>
                <c:pt idx="8713">
                  <c:v>0</c:v>
                </c:pt>
                <c:pt idx="8714">
                  <c:v>0</c:v>
                </c:pt>
                <c:pt idx="8715">
                  <c:v>0</c:v>
                </c:pt>
                <c:pt idx="8716">
                  <c:v>0</c:v>
                </c:pt>
                <c:pt idx="8717">
                  <c:v>0</c:v>
                </c:pt>
                <c:pt idx="8718">
                  <c:v>0</c:v>
                </c:pt>
                <c:pt idx="8719">
                  <c:v>0</c:v>
                </c:pt>
                <c:pt idx="8720">
                  <c:v>0</c:v>
                </c:pt>
                <c:pt idx="8721">
                  <c:v>0</c:v>
                </c:pt>
                <c:pt idx="8722">
                  <c:v>0</c:v>
                </c:pt>
                <c:pt idx="8723">
                  <c:v>0</c:v>
                </c:pt>
                <c:pt idx="8724">
                  <c:v>0</c:v>
                </c:pt>
                <c:pt idx="8725">
                  <c:v>0</c:v>
                </c:pt>
                <c:pt idx="8726">
                  <c:v>0</c:v>
                </c:pt>
                <c:pt idx="8727">
                  <c:v>0</c:v>
                </c:pt>
                <c:pt idx="8728">
                  <c:v>0</c:v>
                </c:pt>
                <c:pt idx="8729">
                  <c:v>0</c:v>
                </c:pt>
                <c:pt idx="8730">
                  <c:v>0</c:v>
                </c:pt>
                <c:pt idx="8731">
                  <c:v>0</c:v>
                </c:pt>
                <c:pt idx="8732">
                  <c:v>0</c:v>
                </c:pt>
                <c:pt idx="8733">
                  <c:v>0</c:v>
                </c:pt>
                <c:pt idx="8734">
                  <c:v>0</c:v>
                </c:pt>
                <c:pt idx="8735">
                  <c:v>0</c:v>
                </c:pt>
                <c:pt idx="8736">
                  <c:v>0</c:v>
                </c:pt>
                <c:pt idx="8737">
                  <c:v>0</c:v>
                </c:pt>
                <c:pt idx="8738">
                  <c:v>0</c:v>
                </c:pt>
                <c:pt idx="8739">
                  <c:v>0</c:v>
                </c:pt>
                <c:pt idx="8740">
                  <c:v>0</c:v>
                </c:pt>
                <c:pt idx="8741">
                  <c:v>0</c:v>
                </c:pt>
                <c:pt idx="8742">
                  <c:v>0</c:v>
                </c:pt>
                <c:pt idx="8743">
                  <c:v>0</c:v>
                </c:pt>
                <c:pt idx="8744">
                  <c:v>0</c:v>
                </c:pt>
                <c:pt idx="8745">
                  <c:v>0</c:v>
                </c:pt>
                <c:pt idx="8746">
                  <c:v>0</c:v>
                </c:pt>
                <c:pt idx="8747">
                  <c:v>0</c:v>
                </c:pt>
                <c:pt idx="8748">
                  <c:v>0</c:v>
                </c:pt>
                <c:pt idx="8749">
                  <c:v>0</c:v>
                </c:pt>
                <c:pt idx="8750">
                  <c:v>0</c:v>
                </c:pt>
                <c:pt idx="8751">
                  <c:v>0</c:v>
                </c:pt>
                <c:pt idx="8752">
                  <c:v>0</c:v>
                </c:pt>
                <c:pt idx="8753">
                  <c:v>0</c:v>
                </c:pt>
                <c:pt idx="8754">
                  <c:v>0</c:v>
                </c:pt>
                <c:pt idx="8755">
                  <c:v>0</c:v>
                </c:pt>
                <c:pt idx="8756">
                  <c:v>0</c:v>
                </c:pt>
                <c:pt idx="8757">
                  <c:v>0</c:v>
                </c:pt>
                <c:pt idx="8758">
                  <c:v>0</c:v>
                </c:pt>
                <c:pt idx="8759">
                  <c:v>0</c:v>
                </c:pt>
                <c:pt idx="8760">
                  <c:v>0</c:v>
                </c:pt>
                <c:pt idx="8761">
                  <c:v>0</c:v>
                </c:pt>
                <c:pt idx="8762">
                  <c:v>0</c:v>
                </c:pt>
                <c:pt idx="8763">
                  <c:v>0</c:v>
                </c:pt>
                <c:pt idx="8764">
                  <c:v>0</c:v>
                </c:pt>
                <c:pt idx="8765">
                  <c:v>0</c:v>
                </c:pt>
                <c:pt idx="8766">
                  <c:v>0</c:v>
                </c:pt>
                <c:pt idx="8767">
                  <c:v>0</c:v>
                </c:pt>
                <c:pt idx="8768">
                  <c:v>0</c:v>
                </c:pt>
                <c:pt idx="8769">
                  <c:v>0</c:v>
                </c:pt>
                <c:pt idx="8770">
                  <c:v>0</c:v>
                </c:pt>
                <c:pt idx="8771">
                  <c:v>0</c:v>
                </c:pt>
                <c:pt idx="8772">
                  <c:v>0</c:v>
                </c:pt>
                <c:pt idx="8773">
                  <c:v>0</c:v>
                </c:pt>
                <c:pt idx="8774">
                  <c:v>0</c:v>
                </c:pt>
                <c:pt idx="8775">
                  <c:v>0</c:v>
                </c:pt>
                <c:pt idx="8776">
                  <c:v>0</c:v>
                </c:pt>
                <c:pt idx="8777">
                  <c:v>0</c:v>
                </c:pt>
                <c:pt idx="8778">
                  <c:v>0</c:v>
                </c:pt>
                <c:pt idx="8779">
                  <c:v>0</c:v>
                </c:pt>
                <c:pt idx="8780">
                  <c:v>0</c:v>
                </c:pt>
                <c:pt idx="8781">
                  <c:v>0</c:v>
                </c:pt>
                <c:pt idx="8782">
                  <c:v>0</c:v>
                </c:pt>
                <c:pt idx="8783">
                  <c:v>0</c:v>
                </c:pt>
                <c:pt idx="8784">
                  <c:v>0</c:v>
                </c:pt>
                <c:pt idx="8785">
                  <c:v>0</c:v>
                </c:pt>
                <c:pt idx="8786">
                  <c:v>0</c:v>
                </c:pt>
                <c:pt idx="8787">
                  <c:v>0</c:v>
                </c:pt>
                <c:pt idx="8788">
                  <c:v>0</c:v>
                </c:pt>
                <c:pt idx="8789">
                  <c:v>0</c:v>
                </c:pt>
                <c:pt idx="8790">
                  <c:v>0</c:v>
                </c:pt>
                <c:pt idx="8791">
                  <c:v>0</c:v>
                </c:pt>
                <c:pt idx="8792">
                  <c:v>0</c:v>
                </c:pt>
                <c:pt idx="8793">
                  <c:v>0</c:v>
                </c:pt>
                <c:pt idx="8794">
                  <c:v>0</c:v>
                </c:pt>
                <c:pt idx="8795">
                  <c:v>0</c:v>
                </c:pt>
                <c:pt idx="8796">
                  <c:v>0</c:v>
                </c:pt>
                <c:pt idx="8797">
                  <c:v>0</c:v>
                </c:pt>
                <c:pt idx="8798">
                  <c:v>0</c:v>
                </c:pt>
                <c:pt idx="8799">
                  <c:v>0</c:v>
                </c:pt>
                <c:pt idx="8800">
                  <c:v>0</c:v>
                </c:pt>
                <c:pt idx="8801">
                  <c:v>0</c:v>
                </c:pt>
                <c:pt idx="8802">
                  <c:v>0</c:v>
                </c:pt>
                <c:pt idx="8803">
                  <c:v>0</c:v>
                </c:pt>
                <c:pt idx="8804">
                  <c:v>0</c:v>
                </c:pt>
                <c:pt idx="8805">
                  <c:v>0</c:v>
                </c:pt>
                <c:pt idx="8806">
                  <c:v>0</c:v>
                </c:pt>
                <c:pt idx="8807">
                  <c:v>0</c:v>
                </c:pt>
                <c:pt idx="8808">
                  <c:v>0</c:v>
                </c:pt>
                <c:pt idx="8809">
                  <c:v>0</c:v>
                </c:pt>
                <c:pt idx="8810">
                  <c:v>0</c:v>
                </c:pt>
                <c:pt idx="8811">
                  <c:v>0</c:v>
                </c:pt>
                <c:pt idx="8812">
                  <c:v>0</c:v>
                </c:pt>
                <c:pt idx="8813">
                  <c:v>0</c:v>
                </c:pt>
                <c:pt idx="8814">
                  <c:v>0</c:v>
                </c:pt>
                <c:pt idx="8815">
                  <c:v>0</c:v>
                </c:pt>
                <c:pt idx="8816">
                  <c:v>0</c:v>
                </c:pt>
                <c:pt idx="8817">
                  <c:v>0</c:v>
                </c:pt>
                <c:pt idx="8818">
                  <c:v>0</c:v>
                </c:pt>
                <c:pt idx="8819">
                  <c:v>0</c:v>
                </c:pt>
                <c:pt idx="8820">
                  <c:v>0</c:v>
                </c:pt>
                <c:pt idx="8821">
                  <c:v>0</c:v>
                </c:pt>
                <c:pt idx="8822">
                  <c:v>0</c:v>
                </c:pt>
                <c:pt idx="8823">
                  <c:v>0</c:v>
                </c:pt>
                <c:pt idx="8824">
                  <c:v>0</c:v>
                </c:pt>
                <c:pt idx="8825">
                  <c:v>0</c:v>
                </c:pt>
                <c:pt idx="8826">
                  <c:v>0</c:v>
                </c:pt>
                <c:pt idx="8827">
                  <c:v>0</c:v>
                </c:pt>
                <c:pt idx="8828">
                  <c:v>0</c:v>
                </c:pt>
                <c:pt idx="8829">
                  <c:v>0</c:v>
                </c:pt>
                <c:pt idx="8830">
                  <c:v>0</c:v>
                </c:pt>
                <c:pt idx="8831">
                  <c:v>0</c:v>
                </c:pt>
                <c:pt idx="8832">
                  <c:v>0</c:v>
                </c:pt>
                <c:pt idx="8833">
                  <c:v>0</c:v>
                </c:pt>
                <c:pt idx="8834">
                  <c:v>0</c:v>
                </c:pt>
                <c:pt idx="8835">
                  <c:v>0</c:v>
                </c:pt>
                <c:pt idx="8836">
                  <c:v>0</c:v>
                </c:pt>
                <c:pt idx="8837">
                  <c:v>0</c:v>
                </c:pt>
                <c:pt idx="8838">
                  <c:v>0</c:v>
                </c:pt>
                <c:pt idx="8839">
                  <c:v>0</c:v>
                </c:pt>
                <c:pt idx="8840">
                  <c:v>0</c:v>
                </c:pt>
                <c:pt idx="8841">
                  <c:v>0</c:v>
                </c:pt>
                <c:pt idx="8842">
                  <c:v>0</c:v>
                </c:pt>
                <c:pt idx="8843">
                  <c:v>0</c:v>
                </c:pt>
                <c:pt idx="8844">
                  <c:v>0</c:v>
                </c:pt>
                <c:pt idx="8845">
                  <c:v>0</c:v>
                </c:pt>
                <c:pt idx="8846">
                  <c:v>0</c:v>
                </c:pt>
                <c:pt idx="8847">
                  <c:v>0</c:v>
                </c:pt>
                <c:pt idx="8848">
                  <c:v>0</c:v>
                </c:pt>
                <c:pt idx="8849">
                  <c:v>0</c:v>
                </c:pt>
                <c:pt idx="8850">
                  <c:v>0</c:v>
                </c:pt>
                <c:pt idx="8851">
                  <c:v>0</c:v>
                </c:pt>
                <c:pt idx="8852">
                  <c:v>0</c:v>
                </c:pt>
                <c:pt idx="8853">
                  <c:v>0</c:v>
                </c:pt>
                <c:pt idx="8854">
                  <c:v>0</c:v>
                </c:pt>
                <c:pt idx="8855">
                  <c:v>0</c:v>
                </c:pt>
                <c:pt idx="8856">
                  <c:v>0</c:v>
                </c:pt>
                <c:pt idx="8857">
                  <c:v>0</c:v>
                </c:pt>
                <c:pt idx="8858">
                  <c:v>0</c:v>
                </c:pt>
                <c:pt idx="8859">
                  <c:v>0</c:v>
                </c:pt>
                <c:pt idx="8860">
                  <c:v>0</c:v>
                </c:pt>
                <c:pt idx="8861">
                  <c:v>0</c:v>
                </c:pt>
                <c:pt idx="8862">
                  <c:v>0</c:v>
                </c:pt>
                <c:pt idx="8863">
                  <c:v>0</c:v>
                </c:pt>
                <c:pt idx="8864">
                  <c:v>0</c:v>
                </c:pt>
                <c:pt idx="8865">
                  <c:v>0</c:v>
                </c:pt>
                <c:pt idx="8866">
                  <c:v>0</c:v>
                </c:pt>
                <c:pt idx="8867">
                  <c:v>0</c:v>
                </c:pt>
                <c:pt idx="8868">
                  <c:v>0</c:v>
                </c:pt>
                <c:pt idx="8869">
                  <c:v>0</c:v>
                </c:pt>
                <c:pt idx="8870">
                  <c:v>0</c:v>
                </c:pt>
                <c:pt idx="8871">
                  <c:v>0</c:v>
                </c:pt>
                <c:pt idx="8872">
                  <c:v>0</c:v>
                </c:pt>
                <c:pt idx="8873">
                  <c:v>0</c:v>
                </c:pt>
                <c:pt idx="8874">
                  <c:v>0</c:v>
                </c:pt>
                <c:pt idx="8875">
                  <c:v>0</c:v>
                </c:pt>
                <c:pt idx="8876">
                  <c:v>0</c:v>
                </c:pt>
                <c:pt idx="8877">
                  <c:v>0</c:v>
                </c:pt>
                <c:pt idx="8878">
                  <c:v>0</c:v>
                </c:pt>
                <c:pt idx="8879">
                  <c:v>0</c:v>
                </c:pt>
                <c:pt idx="8880">
                  <c:v>0</c:v>
                </c:pt>
                <c:pt idx="8881">
                  <c:v>0</c:v>
                </c:pt>
                <c:pt idx="8882">
                  <c:v>0</c:v>
                </c:pt>
                <c:pt idx="8883">
                  <c:v>0</c:v>
                </c:pt>
                <c:pt idx="8884">
                  <c:v>0</c:v>
                </c:pt>
                <c:pt idx="8885">
                  <c:v>0</c:v>
                </c:pt>
                <c:pt idx="8886">
                  <c:v>0</c:v>
                </c:pt>
                <c:pt idx="8887">
                  <c:v>0</c:v>
                </c:pt>
                <c:pt idx="8888">
                  <c:v>0</c:v>
                </c:pt>
                <c:pt idx="8889">
                  <c:v>0</c:v>
                </c:pt>
                <c:pt idx="8890">
                  <c:v>0</c:v>
                </c:pt>
                <c:pt idx="8891">
                  <c:v>0</c:v>
                </c:pt>
                <c:pt idx="8892">
                  <c:v>0</c:v>
                </c:pt>
                <c:pt idx="8893">
                  <c:v>0</c:v>
                </c:pt>
                <c:pt idx="8894">
                  <c:v>0</c:v>
                </c:pt>
                <c:pt idx="8895">
                  <c:v>0</c:v>
                </c:pt>
                <c:pt idx="8896">
                  <c:v>0</c:v>
                </c:pt>
                <c:pt idx="8897">
                  <c:v>0</c:v>
                </c:pt>
                <c:pt idx="8898">
                  <c:v>0</c:v>
                </c:pt>
                <c:pt idx="8899">
                  <c:v>0</c:v>
                </c:pt>
                <c:pt idx="8900">
                  <c:v>0</c:v>
                </c:pt>
                <c:pt idx="8901">
                  <c:v>0</c:v>
                </c:pt>
                <c:pt idx="8902">
                  <c:v>0</c:v>
                </c:pt>
                <c:pt idx="8903">
                  <c:v>0</c:v>
                </c:pt>
                <c:pt idx="8904">
                  <c:v>0</c:v>
                </c:pt>
                <c:pt idx="8905">
                  <c:v>0</c:v>
                </c:pt>
                <c:pt idx="8906">
                  <c:v>0</c:v>
                </c:pt>
                <c:pt idx="8907">
                  <c:v>0</c:v>
                </c:pt>
                <c:pt idx="8908">
                  <c:v>0</c:v>
                </c:pt>
                <c:pt idx="8909">
                  <c:v>0</c:v>
                </c:pt>
                <c:pt idx="8910">
                  <c:v>0</c:v>
                </c:pt>
                <c:pt idx="8911">
                  <c:v>0</c:v>
                </c:pt>
                <c:pt idx="8912">
                  <c:v>0</c:v>
                </c:pt>
                <c:pt idx="8913">
                  <c:v>0</c:v>
                </c:pt>
                <c:pt idx="8914">
                  <c:v>0</c:v>
                </c:pt>
                <c:pt idx="8915">
                  <c:v>0</c:v>
                </c:pt>
                <c:pt idx="8916">
                  <c:v>0</c:v>
                </c:pt>
                <c:pt idx="8917">
                  <c:v>0</c:v>
                </c:pt>
                <c:pt idx="8918">
                  <c:v>0</c:v>
                </c:pt>
                <c:pt idx="8919">
                  <c:v>0</c:v>
                </c:pt>
                <c:pt idx="8920">
                  <c:v>0</c:v>
                </c:pt>
                <c:pt idx="8921">
                  <c:v>0</c:v>
                </c:pt>
                <c:pt idx="8922">
                  <c:v>0</c:v>
                </c:pt>
                <c:pt idx="8923">
                  <c:v>0</c:v>
                </c:pt>
                <c:pt idx="8924">
                  <c:v>0</c:v>
                </c:pt>
                <c:pt idx="8925">
                  <c:v>0</c:v>
                </c:pt>
                <c:pt idx="8926">
                  <c:v>0</c:v>
                </c:pt>
                <c:pt idx="8927">
                  <c:v>0</c:v>
                </c:pt>
                <c:pt idx="8928">
                  <c:v>0</c:v>
                </c:pt>
                <c:pt idx="8929">
                  <c:v>0</c:v>
                </c:pt>
                <c:pt idx="8930">
                  <c:v>0</c:v>
                </c:pt>
                <c:pt idx="8931">
                  <c:v>0</c:v>
                </c:pt>
                <c:pt idx="8932">
                  <c:v>0</c:v>
                </c:pt>
                <c:pt idx="8933">
                  <c:v>0</c:v>
                </c:pt>
                <c:pt idx="8934">
                  <c:v>0</c:v>
                </c:pt>
                <c:pt idx="8935">
                  <c:v>0</c:v>
                </c:pt>
                <c:pt idx="8936">
                  <c:v>0</c:v>
                </c:pt>
                <c:pt idx="8937">
                  <c:v>0</c:v>
                </c:pt>
                <c:pt idx="8938">
                  <c:v>0</c:v>
                </c:pt>
                <c:pt idx="8939">
                  <c:v>0</c:v>
                </c:pt>
                <c:pt idx="8940">
                  <c:v>0</c:v>
                </c:pt>
                <c:pt idx="8941">
                  <c:v>0</c:v>
                </c:pt>
                <c:pt idx="8942">
                  <c:v>0</c:v>
                </c:pt>
                <c:pt idx="8943">
                  <c:v>0</c:v>
                </c:pt>
                <c:pt idx="8944">
                  <c:v>0</c:v>
                </c:pt>
                <c:pt idx="8945">
                  <c:v>0</c:v>
                </c:pt>
                <c:pt idx="8946">
                  <c:v>0</c:v>
                </c:pt>
                <c:pt idx="8947">
                  <c:v>0</c:v>
                </c:pt>
                <c:pt idx="8948">
                  <c:v>0</c:v>
                </c:pt>
                <c:pt idx="8949">
                  <c:v>0</c:v>
                </c:pt>
                <c:pt idx="8950">
                  <c:v>0</c:v>
                </c:pt>
                <c:pt idx="8951">
                  <c:v>0</c:v>
                </c:pt>
                <c:pt idx="8952">
                  <c:v>0</c:v>
                </c:pt>
                <c:pt idx="8953">
                  <c:v>0</c:v>
                </c:pt>
                <c:pt idx="8954">
                  <c:v>0</c:v>
                </c:pt>
                <c:pt idx="8955">
                  <c:v>0</c:v>
                </c:pt>
                <c:pt idx="8956">
                  <c:v>0</c:v>
                </c:pt>
                <c:pt idx="8957">
                  <c:v>0</c:v>
                </c:pt>
                <c:pt idx="8958">
                  <c:v>0</c:v>
                </c:pt>
                <c:pt idx="8959">
                  <c:v>0</c:v>
                </c:pt>
                <c:pt idx="8960">
                  <c:v>0</c:v>
                </c:pt>
                <c:pt idx="8961">
                  <c:v>0</c:v>
                </c:pt>
                <c:pt idx="8962">
                  <c:v>0</c:v>
                </c:pt>
                <c:pt idx="8963">
                  <c:v>0</c:v>
                </c:pt>
                <c:pt idx="8964">
                  <c:v>0</c:v>
                </c:pt>
                <c:pt idx="8965">
                  <c:v>0</c:v>
                </c:pt>
                <c:pt idx="8966">
                  <c:v>0</c:v>
                </c:pt>
                <c:pt idx="8967">
                  <c:v>0</c:v>
                </c:pt>
                <c:pt idx="8968">
                  <c:v>0</c:v>
                </c:pt>
                <c:pt idx="8969">
                  <c:v>0</c:v>
                </c:pt>
                <c:pt idx="8970">
                  <c:v>0</c:v>
                </c:pt>
                <c:pt idx="8971">
                  <c:v>0</c:v>
                </c:pt>
                <c:pt idx="8972">
                  <c:v>0</c:v>
                </c:pt>
                <c:pt idx="8973">
                  <c:v>0</c:v>
                </c:pt>
                <c:pt idx="8974">
                  <c:v>0</c:v>
                </c:pt>
                <c:pt idx="8975">
                  <c:v>0</c:v>
                </c:pt>
                <c:pt idx="8976">
                  <c:v>0</c:v>
                </c:pt>
                <c:pt idx="8977">
                  <c:v>0</c:v>
                </c:pt>
                <c:pt idx="8978">
                  <c:v>0</c:v>
                </c:pt>
                <c:pt idx="8979">
                  <c:v>0</c:v>
                </c:pt>
                <c:pt idx="8980">
                  <c:v>0</c:v>
                </c:pt>
                <c:pt idx="8981">
                  <c:v>0</c:v>
                </c:pt>
                <c:pt idx="8982">
                  <c:v>0</c:v>
                </c:pt>
                <c:pt idx="8983">
                  <c:v>0</c:v>
                </c:pt>
                <c:pt idx="8984">
                  <c:v>0</c:v>
                </c:pt>
                <c:pt idx="8985">
                  <c:v>0</c:v>
                </c:pt>
                <c:pt idx="8986">
                  <c:v>0</c:v>
                </c:pt>
                <c:pt idx="8987">
                  <c:v>0</c:v>
                </c:pt>
                <c:pt idx="8988">
                  <c:v>0</c:v>
                </c:pt>
                <c:pt idx="8989">
                  <c:v>0</c:v>
                </c:pt>
                <c:pt idx="8990">
                  <c:v>0</c:v>
                </c:pt>
                <c:pt idx="8991">
                  <c:v>0</c:v>
                </c:pt>
                <c:pt idx="8992">
                  <c:v>0</c:v>
                </c:pt>
                <c:pt idx="8993">
                  <c:v>0</c:v>
                </c:pt>
                <c:pt idx="8994">
                  <c:v>0</c:v>
                </c:pt>
                <c:pt idx="8995">
                  <c:v>0</c:v>
                </c:pt>
                <c:pt idx="8996">
                  <c:v>0</c:v>
                </c:pt>
                <c:pt idx="8997">
                  <c:v>0</c:v>
                </c:pt>
                <c:pt idx="8998">
                  <c:v>0</c:v>
                </c:pt>
                <c:pt idx="8999">
                  <c:v>0</c:v>
                </c:pt>
                <c:pt idx="9000">
                  <c:v>0</c:v>
                </c:pt>
                <c:pt idx="9001">
                  <c:v>0</c:v>
                </c:pt>
                <c:pt idx="9002">
                  <c:v>0</c:v>
                </c:pt>
                <c:pt idx="9003">
                  <c:v>0</c:v>
                </c:pt>
                <c:pt idx="9004">
                  <c:v>0</c:v>
                </c:pt>
                <c:pt idx="9005">
                  <c:v>0</c:v>
                </c:pt>
                <c:pt idx="9006">
                  <c:v>0</c:v>
                </c:pt>
                <c:pt idx="9007">
                  <c:v>0</c:v>
                </c:pt>
                <c:pt idx="9008">
                  <c:v>0</c:v>
                </c:pt>
                <c:pt idx="9009">
                  <c:v>0</c:v>
                </c:pt>
                <c:pt idx="9010">
                  <c:v>0</c:v>
                </c:pt>
                <c:pt idx="9011">
                  <c:v>0</c:v>
                </c:pt>
                <c:pt idx="9012">
                  <c:v>0</c:v>
                </c:pt>
                <c:pt idx="9013">
                  <c:v>0</c:v>
                </c:pt>
                <c:pt idx="9014">
                  <c:v>0</c:v>
                </c:pt>
                <c:pt idx="9015">
                  <c:v>0</c:v>
                </c:pt>
                <c:pt idx="9016">
                  <c:v>0</c:v>
                </c:pt>
                <c:pt idx="9017">
                  <c:v>0</c:v>
                </c:pt>
                <c:pt idx="9018">
                  <c:v>0</c:v>
                </c:pt>
                <c:pt idx="9019">
                  <c:v>0</c:v>
                </c:pt>
                <c:pt idx="9020">
                  <c:v>0</c:v>
                </c:pt>
                <c:pt idx="9021">
                  <c:v>0</c:v>
                </c:pt>
                <c:pt idx="9022">
                  <c:v>0</c:v>
                </c:pt>
                <c:pt idx="9023">
                  <c:v>0</c:v>
                </c:pt>
                <c:pt idx="9024">
                  <c:v>0</c:v>
                </c:pt>
                <c:pt idx="9025">
                  <c:v>0</c:v>
                </c:pt>
                <c:pt idx="9026">
                  <c:v>0</c:v>
                </c:pt>
                <c:pt idx="9027">
                  <c:v>0</c:v>
                </c:pt>
                <c:pt idx="9028">
                  <c:v>0</c:v>
                </c:pt>
                <c:pt idx="9029">
                  <c:v>0</c:v>
                </c:pt>
                <c:pt idx="9030">
                  <c:v>0</c:v>
                </c:pt>
                <c:pt idx="9031">
                  <c:v>0</c:v>
                </c:pt>
                <c:pt idx="9032">
                  <c:v>0</c:v>
                </c:pt>
                <c:pt idx="9033">
                  <c:v>0</c:v>
                </c:pt>
                <c:pt idx="9034">
                  <c:v>0</c:v>
                </c:pt>
                <c:pt idx="9035">
                  <c:v>0</c:v>
                </c:pt>
                <c:pt idx="9036">
                  <c:v>0</c:v>
                </c:pt>
                <c:pt idx="9037">
                  <c:v>0</c:v>
                </c:pt>
                <c:pt idx="9038">
                  <c:v>0</c:v>
                </c:pt>
                <c:pt idx="9039">
                  <c:v>0</c:v>
                </c:pt>
                <c:pt idx="9040">
                  <c:v>0</c:v>
                </c:pt>
                <c:pt idx="9041">
                  <c:v>0</c:v>
                </c:pt>
                <c:pt idx="9042">
                  <c:v>0</c:v>
                </c:pt>
                <c:pt idx="9043">
                  <c:v>0</c:v>
                </c:pt>
                <c:pt idx="9044">
                  <c:v>0</c:v>
                </c:pt>
                <c:pt idx="9045">
                  <c:v>0</c:v>
                </c:pt>
                <c:pt idx="9046">
                  <c:v>0</c:v>
                </c:pt>
                <c:pt idx="9047">
                  <c:v>0</c:v>
                </c:pt>
                <c:pt idx="9048">
                  <c:v>0</c:v>
                </c:pt>
                <c:pt idx="9049">
                  <c:v>0</c:v>
                </c:pt>
                <c:pt idx="9050">
                  <c:v>0</c:v>
                </c:pt>
                <c:pt idx="9051">
                  <c:v>0</c:v>
                </c:pt>
                <c:pt idx="9052">
                  <c:v>0</c:v>
                </c:pt>
                <c:pt idx="9053">
                  <c:v>0</c:v>
                </c:pt>
                <c:pt idx="9054">
                  <c:v>0</c:v>
                </c:pt>
                <c:pt idx="9055">
                  <c:v>0</c:v>
                </c:pt>
                <c:pt idx="9056">
                  <c:v>0</c:v>
                </c:pt>
                <c:pt idx="9057">
                  <c:v>0</c:v>
                </c:pt>
                <c:pt idx="9058">
                  <c:v>0</c:v>
                </c:pt>
                <c:pt idx="9059">
                  <c:v>0</c:v>
                </c:pt>
                <c:pt idx="9060">
                  <c:v>0</c:v>
                </c:pt>
                <c:pt idx="9061">
                  <c:v>0</c:v>
                </c:pt>
                <c:pt idx="9062">
                  <c:v>0</c:v>
                </c:pt>
                <c:pt idx="9063">
                  <c:v>0</c:v>
                </c:pt>
                <c:pt idx="9064">
                  <c:v>0</c:v>
                </c:pt>
                <c:pt idx="9065">
                  <c:v>0</c:v>
                </c:pt>
                <c:pt idx="9066">
                  <c:v>0</c:v>
                </c:pt>
                <c:pt idx="9067">
                  <c:v>0</c:v>
                </c:pt>
                <c:pt idx="9068">
                  <c:v>0</c:v>
                </c:pt>
                <c:pt idx="9069">
                  <c:v>0</c:v>
                </c:pt>
                <c:pt idx="9070">
                  <c:v>0</c:v>
                </c:pt>
                <c:pt idx="9071">
                  <c:v>0</c:v>
                </c:pt>
                <c:pt idx="9072">
                  <c:v>0</c:v>
                </c:pt>
                <c:pt idx="9073">
                  <c:v>0</c:v>
                </c:pt>
                <c:pt idx="9074">
                  <c:v>0</c:v>
                </c:pt>
                <c:pt idx="9075">
                  <c:v>0</c:v>
                </c:pt>
                <c:pt idx="9076">
                  <c:v>0</c:v>
                </c:pt>
                <c:pt idx="9077">
                  <c:v>0</c:v>
                </c:pt>
                <c:pt idx="9078">
                  <c:v>0</c:v>
                </c:pt>
                <c:pt idx="9079">
                  <c:v>0</c:v>
                </c:pt>
                <c:pt idx="9080">
                  <c:v>0</c:v>
                </c:pt>
                <c:pt idx="9081">
                  <c:v>0</c:v>
                </c:pt>
                <c:pt idx="9082">
                  <c:v>0</c:v>
                </c:pt>
                <c:pt idx="9083">
                  <c:v>0</c:v>
                </c:pt>
                <c:pt idx="9084">
                  <c:v>0</c:v>
                </c:pt>
                <c:pt idx="9085">
                  <c:v>0</c:v>
                </c:pt>
                <c:pt idx="9086">
                  <c:v>0</c:v>
                </c:pt>
                <c:pt idx="9087">
                  <c:v>0</c:v>
                </c:pt>
                <c:pt idx="9088">
                  <c:v>0</c:v>
                </c:pt>
                <c:pt idx="9089">
                  <c:v>0</c:v>
                </c:pt>
                <c:pt idx="9090">
                  <c:v>0</c:v>
                </c:pt>
                <c:pt idx="9091">
                  <c:v>0</c:v>
                </c:pt>
                <c:pt idx="9092">
                  <c:v>0</c:v>
                </c:pt>
                <c:pt idx="9093">
                  <c:v>0</c:v>
                </c:pt>
                <c:pt idx="9094">
                  <c:v>0</c:v>
                </c:pt>
                <c:pt idx="9095">
                  <c:v>0</c:v>
                </c:pt>
                <c:pt idx="9096">
                  <c:v>0</c:v>
                </c:pt>
                <c:pt idx="9097">
                  <c:v>0</c:v>
                </c:pt>
                <c:pt idx="9098">
                  <c:v>0</c:v>
                </c:pt>
                <c:pt idx="9099">
                  <c:v>0</c:v>
                </c:pt>
                <c:pt idx="9100">
                  <c:v>0</c:v>
                </c:pt>
                <c:pt idx="9101">
                  <c:v>0</c:v>
                </c:pt>
                <c:pt idx="9102">
                  <c:v>0</c:v>
                </c:pt>
                <c:pt idx="9103">
                  <c:v>0</c:v>
                </c:pt>
                <c:pt idx="9104">
                  <c:v>0</c:v>
                </c:pt>
                <c:pt idx="9105">
                  <c:v>0</c:v>
                </c:pt>
                <c:pt idx="9106">
                  <c:v>0</c:v>
                </c:pt>
                <c:pt idx="9107">
                  <c:v>0</c:v>
                </c:pt>
                <c:pt idx="9108">
                  <c:v>0</c:v>
                </c:pt>
                <c:pt idx="9109">
                  <c:v>0</c:v>
                </c:pt>
                <c:pt idx="9110">
                  <c:v>0</c:v>
                </c:pt>
                <c:pt idx="9111">
                  <c:v>0</c:v>
                </c:pt>
                <c:pt idx="9112">
                  <c:v>0</c:v>
                </c:pt>
                <c:pt idx="9113">
                  <c:v>0</c:v>
                </c:pt>
                <c:pt idx="9114">
                  <c:v>0</c:v>
                </c:pt>
                <c:pt idx="9115">
                  <c:v>0</c:v>
                </c:pt>
                <c:pt idx="9116">
                  <c:v>0</c:v>
                </c:pt>
                <c:pt idx="9117">
                  <c:v>0</c:v>
                </c:pt>
                <c:pt idx="9118">
                  <c:v>0</c:v>
                </c:pt>
                <c:pt idx="9119">
                  <c:v>0</c:v>
                </c:pt>
                <c:pt idx="9120">
                  <c:v>0</c:v>
                </c:pt>
                <c:pt idx="9121">
                  <c:v>0</c:v>
                </c:pt>
                <c:pt idx="9122">
                  <c:v>0</c:v>
                </c:pt>
                <c:pt idx="9123">
                  <c:v>0</c:v>
                </c:pt>
                <c:pt idx="9124">
                  <c:v>0</c:v>
                </c:pt>
                <c:pt idx="9125">
                  <c:v>0</c:v>
                </c:pt>
                <c:pt idx="9126">
                  <c:v>0</c:v>
                </c:pt>
                <c:pt idx="9127">
                  <c:v>0</c:v>
                </c:pt>
                <c:pt idx="9128">
                  <c:v>0</c:v>
                </c:pt>
                <c:pt idx="9129">
                  <c:v>0</c:v>
                </c:pt>
                <c:pt idx="9130">
                  <c:v>0</c:v>
                </c:pt>
                <c:pt idx="9131">
                  <c:v>0</c:v>
                </c:pt>
                <c:pt idx="9132">
                  <c:v>0</c:v>
                </c:pt>
                <c:pt idx="9133">
                  <c:v>0</c:v>
                </c:pt>
                <c:pt idx="9134">
                  <c:v>0</c:v>
                </c:pt>
                <c:pt idx="9135">
                  <c:v>0</c:v>
                </c:pt>
                <c:pt idx="9136">
                  <c:v>0</c:v>
                </c:pt>
                <c:pt idx="9137">
                  <c:v>0</c:v>
                </c:pt>
                <c:pt idx="9138">
                  <c:v>0</c:v>
                </c:pt>
                <c:pt idx="9139">
                  <c:v>0</c:v>
                </c:pt>
                <c:pt idx="9140">
                  <c:v>0</c:v>
                </c:pt>
                <c:pt idx="9141">
                  <c:v>0</c:v>
                </c:pt>
                <c:pt idx="9142">
                  <c:v>0</c:v>
                </c:pt>
                <c:pt idx="9143">
                  <c:v>0</c:v>
                </c:pt>
                <c:pt idx="9144">
                  <c:v>0</c:v>
                </c:pt>
                <c:pt idx="9145">
                  <c:v>0</c:v>
                </c:pt>
                <c:pt idx="9146">
                  <c:v>0</c:v>
                </c:pt>
                <c:pt idx="9147">
                  <c:v>0</c:v>
                </c:pt>
                <c:pt idx="9148">
                  <c:v>0</c:v>
                </c:pt>
                <c:pt idx="9149">
                  <c:v>0</c:v>
                </c:pt>
                <c:pt idx="9150">
                  <c:v>0</c:v>
                </c:pt>
                <c:pt idx="9151">
                  <c:v>0</c:v>
                </c:pt>
                <c:pt idx="9152">
                  <c:v>0</c:v>
                </c:pt>
                <c:pt idx="9153">
                  <c:v>0</c:v>
                </c:pt>
                <c:pt idx="9154">
                  <c:v>0</c:v>
                </c:pt>
                <c:pt idx="9155">
                  <c:v>0</c:v>
                </c:pt>
                <c:pt idx="9156">
                  <c:v>0</c:v>
                </c:pt>
                <c:pt idx="9157">
                  <c:v>0</c:v>
                </c:pt>
                <c:pt idx="9158">
                  <c:v>0</c:v>
                </c:pt>
                <c:pt idx="9159">
                  <c:v>0</c:v>
                </c:pt>
                <c:pt idx="9160">
                  <c:v>0</c:v>
                </c:pt>
                <c:pt idx="9161">
                  <c:v>0</c:v>
                </c:pt>
                <c:pt idx="9162">
                  <c:v>0</c:v>
                </c:pt>
                <c:pt idx="9163">
                  <c:v>0</c:v>
                </c:pt>
                <c:pt idx="9164">
                  <c:v>0</c:v>
                </c:pt>
                <c:pt idx="9165">
                  <c:v>0</c:v>
                </c:pt>
                <c:pt idx="9166">
                  <c:v>0</c:v>
                </c:pt>
                <c:pt idx="9167">
                  <c:v>0</c:v>
                </c:pt>
                <c:pt idx="9168">
                  <c:v>0</c:v>
                </c:pt>
                <c:pt idx="9169">
                  <c:v>0</c:v>
                </c:pt>
                <c:pt idx="9170">
                  <c:v>0</c:v>
                </c:pt>
                <c:pt idx="9171">
                  <c:v>0</c:v>
                </c:pt>
                <c:pt idx="9172">
                  <c:v>0</c:v>
                </c:pt>
                <c:pt idx="9173">
                  <c:v>0</c:v>
                </c:pt>
                <c:pt idx="9174">
                  <c:v>0</c:v>
                </c:pt>
                <c:pt idx="9175">
                  <c:v>0</c:v>
                </c:pt>
                <c:pt idx="9176">
                  <c:v>0</c:v>
                </c:pt>
                <c:pt idx="9177">
                  <c:v>0</c:v>
                </c:pt>
                <c:pt idx="9178">
                  <c:v>0</c:v>
                </c:pt>
                <c:pt idx="9179">
                  <c:v>0</c:v>
                </c:pt>
                <c:pt idx="9180">
                  <c:v>0</c:v>
                </c:pt>
                <c:pt idx="9181">
                  <c:v>0</c:v>
                </c:pt>
                <c:pt idx="9182">
                  <c:v>0</c:v>
                </c:pt>
                <c:pt idx="9183">
                  <c:v>0</c:v>
                </c:pt>
                <c:pt idx="9184">
                  <c:v>0</c:v>
                </c:pt>
                <c:pt idx="9185">
                  <c:v>0</c:v>
                </c:pt>
                <c:pt idx="9186">
                  <c:v>0</c:v>
                </c:pt>
                <c:pt idx="9187">
                  <c:v>0</c:v>
                </c:pt>
                <c:pt idx="9188">
                  <c:v>0</c:v>
                </c:pt>
                <c:pt idx="9189">
                  <c:v>0</c:v>
                </c:pt>
                <c:pt idx="9190">
                  <c:v>0</c:v>
                </c:pt>
                <c:pt idx="9191">
                  <c:v>0</c:v>
                </c:pt>
                <c:pt idx="9192">
                  <c:v>0</c:v>
                </c:pt>
                <c:pt idx="9193">
                  <c:v>0</c:v>
                </c:pt>
                <c:pt idx="9194">
                  <c:v>0</c:v>
                </c:pt>
                <c:pt idx="9195">
                  <c:v>0</c:v>
                </c:pt>
                <c:pt idx="9196">
                  <c:v>0</c:v>
                </c:pt>
                <c:pt idx="9197">
                  <c:v>0</c:v>
                </c:pt>
                <c:pt idx="9198">
                  <c:v>0</c:v>
                </c:pt>
                <c:pt idx="9199">
                  <c:v>0</c:v>
                </c:pt>
                <c:pt idx="9200">
                  <c:v>0</c:v>
                </c:pt>
                <c:pt idx="9201">
                  <c:v>0</c:v>
                </c:pt>
                <c:pt idx="9202">
                  <c:v>0</c:v>
                </c:pt>
                <c:pt idx="9203">
                  <c:v>0</c:v>
                </c:pt>
                <c:pt idx="9204">
                  <c:v>0</c:v>
                </c:pt>
                <c:pt idx="9205">
                  <c:v>0</c:v>
                </c:pt>
                <c:pt idx="9206">
                  <c:v>0</c:v>
                </c:pt>
                <c:pt idx="9207">
                  <c:v>0</c:v>
                </c:pt>
                <c:pt idx="9208">
                  <c:v>0</c:v>
                </c:pt>
                <c:pt idx="9209">
                  <c:v>0</c:v>
                </c:pt>
                <c:pt idx="9210">
                  <c:v>0</c:v>
                </c:pt>
                <c:pt idx="9211">
                  <c:v>0</c:v>
                </c:pt>
                <c:pt idx="9212">
                  <c:v>0</c:v>
                </c:pt>
                <c:pt idx="9213">
                  <c:v>0</c:v>
                </c:pt>
                <c:pt idx="9214">
                  <c:v>0</c:v>
                </c:pt>
                <c:pt idx="9215">
                  <c:v>0</c:v>
                </c:pt>
                <c:pt idx="9216">
                  <c:v>0</c:v>
                </c:pt>
                <c:pt idx="9217">
                  <c:v>0</c:v>
                </c:pt>
                <c:pt idx="9218">
                  <c:v>0</c:v>
                </c:pt>
                <c:pt idx="9219">
                  <c:v>0</c:v>
                </c:pt>
                <c:pt idx="9220">
                  <c:v>0</c:v>
                </c:pt>
                <c:pt idx="9221">
                  <c:v>0</c:v>
                </c:pt>
                <c:pt idx="9222">
                  <c:v>0</c:v>
                </c:pt>
                <c:pt idx="9223">
                  <c:v>0</c:v>
                </c:pt>
                <c:pt idx="9224">
                  <c:v>0</c:v>
                </c:pt>
                <c:pt idx="9225">
                  <c:v>0</c:v>
                </c:pt>
                <c:pt idx="9226">
                  <c:v>0</c:v>
                </c:pt>
                <c:pt idx="9227">
                  <c:v>0</c:v>
                </c:pt>
                <c:pt idx="9228">
                  <c:v>0</c:v>
                </c:pt>
                <c:pt idx="9229">
                  <c:v>0</c:v>
                </c:pt>
                <c:pt idx="9230">
                  <c:v>0</c:v>
                </c:pt>
                <c:pt idx="9231">
                  <c:v>0</c:v>
                </c:pt>
                <c:pt idx="9232">
                  <c:v>0</c:v>
                </c:pt>
                <c:pt idx="9233">
                  <c:v>0</c:v>
                </c:pt>
                <c:pt idx="9234">
                  <c:v>0</c:v>
                </c:pt>
                <c:pt idx="9235">
                  <c:v>0</c:v>
                </c:pt>
                <c:pt idx="9236">
                  <c:v>0</c:v>
                </c:pt>
                <c:pt idx="9237">
                  <c:v>0</c:v>
                </c:pt>
                <c:pt idx="9238">
                  <c:v>0</c:v>
                </c:pt>
                <c:pt idx="9239">
                  <c:v>0</c:v>
                </c:pt>
                <c:pt idx="9240">
                  <c:v>0</c:v>
                </c:pt>
                <c:pt idx="9241">
                  <c:v>0</c:v>
                </c:pt>
                <c:pt idx="9242">
                  <c:v>0</c:v>
                </c:pt>
                <c:pt idx="9243">
                  <c:v>0</c:v>
                </c:pt>
                <c:pt idx="9244">
                  <c:v>0</c:v>
                </c:pt>
                <c:pt idx="9245">
                  <c:v>0</c:v>
                </c:pt>
                <c:pt idx="9246">
                  <c:v>0</c:v>
                </c:pt>
                <c:pt idx="9247">
                  <c:v>0</c:v>
                </c:pt>
                <c:pt idx="9248">
                  <c:v>0</c:v>
                </c:pt>
                <c:pt idx="9249">
                  <c:v>0</c:v>
                </c:pt>
                <c:pt idx="9250">
                  <c:v>0</c:v>
                </c:pt>
                <c:pt idx="9251">
                  <c:v>0</c:v>
                </c:pt>
                <c:pt idx="9252">
                  <c:v>0</c:v>
                </c:pt>
                <c:pt idx="9253">
                  <c:v>0</c:v>
                </c:pt>
                <c:pt idx="9254">
                  <c:v>0</c:v>
                </c:pt>
                <c:pt idx="9255">
                  <c:v>0</c:v>
                </c:pt>
                <c:pt idx="9256">
                  <c:v>0</c:v>
                </c:pt>
                <c:pt idx="9257">
                  <c:v>0</c:v>
                </c:pt>
                <c:pt idx="9258">
                  <c:v>0</c:v>
                </c:pt>
                <c:pt idx="9259">
                  <c:v>0</c:v>
                </c:pt>
                <c:pt idx="9260">
                  <c:v>0</c:v>
                </c:pt>
                <c:pt idx="9261">
                  <c:v>0</c:v>
                </c:pt>
                <c:pt idx="9262">
                  <c:v>0</c:v>
                </c:pt>
                <c:pt idx="9263">
                  <c:v>0</c:v>
                </c:pt>
                <c:pt idx="9264">
                  <c:v>0</c:v>
                </c:pt>
                <c:pt idx="9265">
                  <c:v>0</c:v>
                </c:pt>
                <c:pt idx="9266">
                  <c:v>0</c:v>
                </c:pt>
                <c:pt idx="9267">
                  <c:v>0</c:v>
                </c:pt>
                <c:pt idx="9268">
                  <c:v>0</c:v>
                </c:pt>
                <c:pt idx="9269">
                  <c:v>0</c:v>
                </c:pt>
                <c:pt idx="9270">
                  <c:v>0</c:v>
                </c:pt>
                <c:pt idx="9271">
                  <c:v>0</c:v>
                </c:pt>
                <c:pt idx="9272">
                  <c:v>0</c:v>
                </c:pt>
                <c:pt idx="9273">
                  <c:v>0</c:v>
                </c:pt>
                <c:pt idx="9274">
                  <c:v>0</c:v>
                </c:pt>
                <c:pt idx="9275">
                  <c:v>0</c:v>
                </c:pt>
                <c:pt idx="9276">
                  <c:v>0</c:v>
                </c:pt>
                <c:pt idx="9277">
                  <c:v>0</c:v>
                </c:pt>
                <c:pt idx="9278">
                  <c:v>0</c:v>
                </c:pt>
                <c:pt idx="9279">
                  <c:v>0</c:v>
                </c:pt>
                <c:pt idx="9280">
                  <c:v>0</c:v>
                </c:pt>
                <c:pt idx="9281">
                  <c:v>0</c:v>
                </c:pt>
                <c:pt idx="9282">
                  <c:v>0</c:v>
                </c:pt>
                <c:pt idx="9283">
                  <c:v>0</c:v>
                </c:pt>
                <c:pt idx="9284">
                  <c:v>0</c:v>
                </c:pt>
                <c:pt idx="9285">
                  <c:v>0</c:v>
                </c:pt>
                <c:pt idx="9286">
                  <c:v>0</c:v>
                </c:pt>
                <c:pt idx="9287">
                  <c:v>0</c:v>
                </c:pt>
                <c:pt idx="9288">
                  <c:v>0</c:v>
                </c:pt>
                <c:pt idx="9289">
                  <c:v>0</c:v>
                </c:pt>
                <c:pt idx="9290">
                  <c:v>0</c:v>
                </c:pt>
                <c:pt idx="9291">
                  <c:v>0</c:v>
                </c:pt>
                <c:pt idx="9292">
                  <c:v>0</c:v>
                </c:pt>
                <c:pt idx="9293">
                  <c:v>0</c:v>
                </c:pt>
                <c:pt idx="9294">
                  <c:v>0</c:v>
                </c:pt>
                <c:pt idx="9295">
                  <c:v>0</c:v>
                </c:pt>
                <c:pt idx="9296">
                  <c:v>0</c:v>
                </c:pt>
                <c:pt idx="9297">
                  <c:v>0</c:v>
                </c:pt>
                <c:pt idx="9298">
                  <c:v>0</c:v>
                </c:pt>
                <c:pt idx="9299">
                  <c:v>0</c:v>
                </c:pt>
                <c:pt idx="9300">
                  <c:v>0</c:v>
                </c:pt>
                <c:pt idx="9301">
                  <c:v>0</c:v>
                </c:pt>
                <c:pt idx="9302">
                  <c:v>0</c:v>
                </c:pt>
                <c:pt idx="9303">
                  <c:v>0</c:v>
                </c:pt>
                <c:pt idx="9304">
                  <c:v>0</c:v>
                </c:pt>
                <c:pt idx="9305">
                  <c:v>0</c:v>
                </c:pt>
                <c:pt idx="9306">
                  <c:v>0</c:v>
                </c:pt>
                <c:pt idx="9307">
                  <c:v>0</c:v>
                </c:pt>
                <c:pt idx="9308">
                  <c:v>0</c:v>
                </c:pt>
                <c:pt idx="9309">
                  <c:v>0</c:v>
                </c:pt>
                <c:pt idx="9310">
                  <c:v>0</c:v>
                </c:pt>
                <c:pt idx="9311">
                  <c:v>0</c:v>
                </c:pt>
                <c:pt idx="9312">
                  <c:v>0</c:v>
                </c:pt>
                <c:pt idx="9313">
                  <c:v>0</c:v>
                </c:pt>
                <c:pt idx="9314">
                  <c:v>0</c:v>
                </c:pt>
                <c:pt idx="9315">
                  <c:v>0</c:v>
                </c:pt>
                <c:pt idx="9316">
                  <c:v>0</c:v>
                </c:pt>
                <c:pt idx="9317">
                  <c:v>0</c:v>
                </c:pt>
                <c:pt idx="9318">
                  <c:v>0</c:v>
                </c:pt>
                <c:pt idx="9319">
                  <c:v>0</c:v>
                </c:pt>
                <c:pt idx="9320">
                  <c:v>0</c:v>
                </c:pt>
                <c:pt idx="9321">
                  <c:v>0</c:v>
                </c:pt>
                <c:pt idx="9322">
                  <c:v>0</c:v>
                </c:pt>
                <c:pt idx="9323">
                  <c:v>0</c:v>
                </c:pt>
                <c:pt idx="9324">
                  <c:v>0</c:v>
                </c:pt>
                <c:pt idx="9325">
                  <c:v>0</c:v>
                </c:pt>
                <c:pt idx="9326">
                  <c:v>0</c:v>
                </c:pt>
                <c:pt idx="9327">
                  <c:v>0</c:v>
                </c:pt>
                <c:pt idx="9328">
                  <c:v>0</c:v>
                </c:pt>
                <c:pt idx="9329">
                  <c:v>0</c:v>
                </c:pt>
                <c:pt idx="9330">
                  <c:v>0</c:v>
                </c:pt>
                <c:pt idx="9331">
                  <c:v>0</c:v>
                </c:pt>
                <c:pt idx="9332">
                  <c:v>0</c:v>
                </c:pt>
                <c:pt idx="9333">
                  <c:v>0</c:v>
                </c:pt>
                <c:pt idx="9334">
                  <c:v>0</c:v>
                </c:pt>
                <c:pt idx="9335">
                  <c:v>0</c:v>
                </c:pt>
                <c:pt idx="9336">
                  <c:v>0</c:v>
                </c:pt>
                <c:pt idx="9337">
                  <c:v>0</c:v>
                </c:pt>
                <c:pt idx="9338">
                  <c:v>0</c:v>
                </c:pt>
                <c:pt idx="9339">
                  <c:v>0</c:v>
                </c:pt>
                <c:pt idx="9340">
                  <c:v>0</c:v>
                </c:pt>
                <c:pt idx="9341">
                  <c:v>0</c:v>
                </c:pt>
                <c:pt idx="9342">
                  <c:v>0</c:v>
                </c:pt>
                <c:pt idx="9343">
                  <c:v>0</c:v>
                </c:pt>
                <c:pt idx="9344">
                  <c:v>0</c:v>
                </c:pt>
                <c:pt idx="9345">
                  <c:v>0</c:v>
                </c:pt>
                <c:pt idx="9346">
                  <c:v>0</c:v>
                </c:pt>
                <c:pt idx="9347">
                  <c:v>0</c:v>
                </c:pt>
                <c:pt idx="9348">
                  <c:v>0</c:v>
                </c:pt>
                <c:pt idx="9349">
                  <c:v>0</c:v>
                </c:pt>
                <c:pt idx="9350">
                  <c:v>0</c:v>
                </c:pt>
                <c:pt idx="9351">
                  <c:v>0</c:v>
                </c:pt>
                <c:pt idx="9352">
                  <c:v>0</c:v>
                </c:pt>
                <c:pt idx="9353">
                  <c:v>0</c:v>
                </c:pt>
                <c:pt idx="9354">
                  <c:v>0</c:v>
                </c:pt>
                <c:pt idx="9355">
                  <c:v>0</c:v>
                </c:pt>
                <c:pt idx="9356">
                  <c:v>0</c:v>
                </c:pt>
                <c:pt idx="9357">
                  <c:v>0</c:v>
                </c:pt>
                <c:pt idx="9358">
                  <c:v>0</c:v>
                </c:pt>
                <c:pt idx="9359">
                  <c:v>0</c:v>
                </c:pt>
                <c:pt idx="9360">
                  <c:v>0</c:v>
                </c:pt>
                <c:pt idx="9361">
                  <c:v>0</c:v>
                </c:pt>
                <c:pt idx="9362">
                  <c:v>0</c:v>
                </c:pt>
                <c:pt idx="9363">
                  <c:v>0</c:v>
                </c:pt>
                <c:pt idx="9364">
                  <c:v>0</c:v>
                </c:pt>
                <c:pt idx="9365">
                  <c:v>0</c:v>
                </c:pt>
                <c:pt idx="9366">
                  <c:v>0</c:v>
                </c:pt>
                <c:pt idx="9367">
                  <c:v>0</c:v>
                </c:pt>
                <c:pt idx="9368">
                  <c:v>0</c:v>
                </c:pt>
                <c:pt idx="9369">
                  <c:v>0</c:v>
                </c:pt>
                <c:pt idx="9370">
                  <c:v>0</c:v>
                </c:pt>
                <c:pt idx="9371">
                  <c:v>0</c:v>
                </c:pt>
                <c:pt idx="9372">
                  <c:v>0</c:v>
                </c:pt>
                <c:pt idx="9373">
                  <c:v>0</c:v>
                </c:pt>
                <c:pt idx="9374">
                  <c:v>0</c:v>
                </c:pt>
                <c:pt idx="9375">
                  <c:v>0</c:v>
                </c:pt>
                <c:pt idx="9376">
                  <c:v>0</c:v>
                </c:pt>
                <c:pt idx="9377">
                  <c:v>0</c:v>
                </c:pt>
                <c:pt idx="9378">
                  <c:v>0</c:v>
                </c:pt>
                <c:pt idx="9379">
                  <c:v>0</c:v>
                </c:pt>
                <c:pt idx="9380">
                  <c:v>0</c:v>
                </c:pt>
                <c:pt idx="9381">
                  <c:v>0</c:v>
                </c:pt>
                <c:pt idx="9382">
                  <c:v>0</c:v>
                </c:pt>
                <c:pt idx="9383">
                  <c:v>0</c:v>
                </c:pt>
                <c:pt idx="9384">
                  <c:v>0</c:v>
                </c:pt>
                <c:pt idx="9385">
                  <c:v>0</c:v>
                </c:pt>
                <c:pt idx="9386">
                  <c:v>0</c:v>
                </c:pt>
                <c:pt idx="9387">
                  <c:v>0</c:v>
                </c:pt>
                <c:pt idx="9388">
                  <c:v>0</c:v>
                </c:pt>
                <c:pt idx="9389">
                  <c:v>0</c:v>
                </c:pt>
                <c:pt idx="9390">
                  <c:v>0</c:v>
                </c:pt>
                <c:pt idx="9391">
                  <c:v>0</c:v>
                </c:pt>
                <c:pt idx="9392">
                  <c:v>0</c:v>
                </c:pt>
                <c:pt idx="9393">
                  <c:v>0</c:v>
                </c:pt>
                <c:pt idx="9394">
                  <c:v>0</c:v>
                </c:pt>
                <c:pt idx="9395">
                  <c:v>0</c:v>
                </c:pt>
                <c:pt idx="9396">
                  <c:v>0</c:v>
                </c:pt>
                <c:pt idx="9397">
                  <c:v>0</c:v>
                </c:pt>
                <c:pt idx="9398">
                  <c:v>0</c:v>
                </c:pt>
                <c:pt idx="9399">
                  <c:v>0</c:v>
                </c:pt>
                <c:pt idx="9400">
                  <c:v>0</c:v>
                </c:pt>
                <c:pt idx="9401">
                  <c:v>0</c:v>
                </c:pt>
                <c:pt idx="9402">
                  <c:v>0</c:v>
                </c:pt>
                <c:pt idx="9403">
                  <c:v>0</c:v>
                </c:pt>
                <c:pt idx="9404">
                  <c:v>0</c:v>
                </c:pt>
                <c:pt idx="9405">
                  <c:v>0</c:v>
                </c:pt>
                <c:pt idx="9406">
                  <c:v>0</c:v>
                </c:pt>
                <c:pt idx="9407">
                  <c:v>0</c:v>
                </c:pt>
                <c:pt idx="9408">
                  <c:v>0</c:v>
                </c:pt>
                <c:pt idx="9409">
                  <c:v>0</c:v>
                </c:pt>
                <c:pt idx="9410">
                  <c:v>0</c:v>
                </c:pt>
                <c:pt idx="9411">
                  <c:v>0</c:v>
                </c:pt>
                <c:pt idx="9412">
                  <c:v>0</c:v>
                </c:pt>
                <c:pt idx="9413">
                  <c:v>0</c:v>
                </c:pt>
                <c:pt idx="9414">
                  <c:v>0</c:v>
                </c:pt>
                <c:pt idx="9415">
                  <c:v>0</c:v>
                </c:pt>
                <c:pt idx="9416">
                  <c:v>0</c:v>
                </c:pt>
                <c:pt idx="9417">
                  <c:v>0</c:v>
                </c:pt>
                <c:pt idx="9418">
                  <c:v>0</c:v>
                </c:pt>
                <c:pt idx="9419">
                  <c:v>0</c:v>
                </c:pt>
                <c:pt idx="9420">
                  <c:v>0</c:v>
                </c:pt>
                <c:pt idx="9421">
                  <c:v>0</c:v>
                </c:pt>
                <c:pt idx="9422">
                  <c:v>0</c:v>
                </c:pt>
                <c:pt idx="9423">
                  <c:v>0</c:v>
                </c:pt>
                <c:pt idx="9424">
                  <c:v>0</c:v>
                </c:pt>
                <c:pt idx="9425">
                  <c:v>0</c:v>
                </c:pt>
                <c:pt idx="9426">
                  <c:v>0</c:v>
                </c:pt>
                <c:pt idx="9427">
                  <c:v>0</c:v>
                </c:pt>
                <c:pt idx="9428">
                  <c:v>0</c:v>
                </c:pt>
                <c:pt idx="9429">
                  <c:v>0</c:v>
                </c:pt>
                <c:pt idx="9430">
                  <c:v>0</c:v>
                </c:pt>
                <c:pt idx="9431">
                  <c:v>0</c:v>
                </c:pt>
                <c:pt idx="9432">
                  <c:v>0</c:v>
                </c:pt>
                <c:pt idx="9433">
                  <c:v>0</c:v>
                </c:pt>
                <c:pt idx="9434">
                  <c:v>0</c:v>
                </c:pt>
                <c:pt idx="9435">
                  <c:v>0</c:v>
                </c:pt>
                <c:pt idx="9436">
                  <c:v>0</c:v>
                </c:pt>
                <c:pt idx="9437">
                  <c:v>0</c:v>
                </c:pt>
                <c:pt idx="9438">
                  <c:v>0</c:v>
                </c:pt>
                <c:pt idx="9439">
                  <c:v>0</c:v>
                </c:pt>
                <c:pt idx="9440">
                  <c:v>0</c:v>
                </c:pt>
                <c:pt idx="9441">
                  <c:v>0</c:v>
                </c:pt>
                <c:pt idx="9442">
                  <c:v>0</c:v>
                </c:pt>
                <c:pt idx="9443">
                  <c:v>0</c:v>
                </c:pt>
                <c:pt idx="9444">
                  <c:v>0</c:v>
                </c:pt>
                <c:pt idx="9445">
                  <c:v>0</c:v>
                </c:pt>
                <c:pt idx="9446">
                  <c:v>0</c:v>
                </c:pt>
                <c:pt idx="9447">
                  <c:v>0</c:v>
                </c:pt>
                <c:pt idx="9448">
                  <c:v>0</c:v>
                </c:pt>
                <c:pt idx="9449">
                  <c:v>0</c:v>
                </c:pt>
                <c:pt idx="9450">
                  <c:v>0</c:v>
                </c:pt>
                <c:pt idx="9451">
                  <c:v>0</c:v>
                </c:pt>
                <c:pt idx="9452">
                  <c:v>0</c:v>
                </c:pt>
                <c:pt idx="9453">
                  <c:v>0</c:v>
                </c:pt>
                <c:pt idx="9454">
                  <c:v>0</c:v>
                </c:pt>
                <c:pt idx="9455">
                  <c:v>0</c:v>
                </c:pt>
                <c:pt idx="9456">
                  <c:v>0</c:v>
                </c:pt>
                <c:pt idx="9457">
                  <c:v>0</c:v>
                </c:pt>
                <c:pt idx="9458">
                  <c:v>0</c:v>
                </c:pt>
                <c:pt idx="9459">
                  <c:v>0</c:v>
                </c:pt>
                <c:pt idx="9460">
                  <c:v>0</c:v>
                </c:pt>
                <c:pt idx="9461">
                  <c:v>0</c:v>
                </c:pt>
                <c:pt idx="9462">
                  <c:v>0</c:v>
                </c:pt>
                <c:pt idx="9463">
                  <c:v>0</c:v>
                </c:pt>
                <c:pt idx="9464">
                  <c:v>0</c:v>
                </c:pt>
                <c:pt idx="9465">
                  <c:v>0</c:v>
                </c:pt>
                <c:pt idx="9466">
                  <c:v>0</c:v>
                </c:pt>
                <c:pt idx="9467">
                  <c:v>0</c:v>
                </c:pt>
                <c:pt idx="9468">
                  <c:v>0</c:v>
                </c:pt>
                <c:pt idx="9469">
                  <c:v>0</c:v>
                </c:pt>
                <c:pt idx="9470">
                  <c:v>0</c:v>
                </c:pt>
                <c:pt idx="9471">
                  <c:v>0</c:v>
                </c:pt>
                <c:pt idx="9472">
                  <c:v>0</c:v>
                </c:pt>
                <c:pt idx="9473">
                  <c:v>0</c:v>
                </c:pt>
                <c:pt idx="9474">
                  <c:v>0</c:v>
                </c:pt>
                <c:pt idx="9475">
                  <c:v>0</c:v>
                </c:pt>
                <c:pt idx="9476">
                  <c:v>0</c:v>
                </c:pt>
                <c:pt idx="9477">
                  <c:v>0</c:v>
                </c:pt>
                <c:pt idx="9478">
                  <c:v>0</c:v>
                </c:pt>
                <c:pt idx="9479">
                  <c:v>0</c:v>
                </c:pt>
                <c:pt idx="9480">
                  <c:v>0</c:v>
                </c:pt>
                <c:pt idx="9481">
                  <c:v>0</c:v>
                </c:pt>
                <c:pt idx="9482">
                  <c:v>0</c:v>
                </c:pt>
                <c:pt idx="9483">
                  <c:v>0</c:v>
                </c:pt>
                <c:pt idx="9484">
                  <c:v>0</c:v>
                </c:pt>
                <c:pt idx="9485">
                  <c:v>0</c:v>
                </c:pt>
                <c:pt idx="9486">
                  <c:v>0</c:v>
                </c:pt>
                <c:pt idx="9487">
                  <c:v>0</c:v>
                </c:pt>
                <c:pt idx="9488">
                  <c:v>0</c:v>
                </c:pt>
                <c:pt idx="9489">
                  <c:v>0</c:v>
                </c:pt>
                <c:pt idx="9490">
                  <c:v>0</c:v>
                </c:pt>
                <c:pt idx="9491">
                  <c:v>0</c:v>
                </c:pt>
                <c:pt idx="9492">
                  <c:v>0</c:v>
                </c:pt>
                <c:pt idx="9493">
                  <c:v>0</c:v>
                </c:pt>
                <c:pt idx="9494">
                  <c:v>0</c:v>
                </c:pt>
                <c:pt idx="9495">
                  <c:v>0</c:v>
                </c:pt>
                <c:pt idx="9496">
                  <c:v>0</c:v>
                </c:pt>
                <c:pt idx="9497">
                  <c:v>0</c:v>
                </c:pt>
                <c:pt idx="9498">
                  <c:v>0</c:v>
                </c:pt>
                <c:pt idx="9499">
                  <c:v>0</c:v>
                </c:pt>
                <c:pt idx="9500">
                  <c:v>0</c:v>
                </c:pt>
                <c:pt idx="9501">
                  <c:v>0</c:v>
                </c:pt>
                <c:pt idx="9502">
                  <c:v>0</c:v>
                </c:pt>
                <c:pt idx="9503">
                  <c:v>0</c:v>
                </c:pt>
                <c:pt idx="9504">
                  <c:v>0</c:v>
                </c:pt>
                <c:pt idx="9505">
                  <c:v>0</c:v>
                </c:pt>
                <c:pt idx="9506">
                  <c:v>0</c:v>
                </c:pt>
                <c:pt idx="9507">
                  <c:v>0</c:v>
                </c:pt>
                <c:pt idx="9508">
                  <c:v>0</c:v>
                </c:pt>
                <c:pt idx="9509">
                  <c:v>0</c:v>
                </c:pt>
                <c:pt idx="9510">
                  <c:v>0</c:v>
                </c:pt>
                <c:pt idx="9511">
                  <c:v>0</c:v>
                </c:pt>
                <c:pt idx="9512">
                  <c:v>0</c:v>
                </c:pt>
                <c:pt idx="9513">
                  <c:v>0</c:v>
                </c:pt>
                <c:pt idx="9514">
                  <c:v>0</c:v>
                </c:pt>
                <c:pt idx="9515">
                  <c:v>0</c:v>
                </c:pt>
                <c:pt idx="9516">
                  <c:v>0</c:v>
                </c:pt>
                <c:pt idx="9517">
                  <c:v>0</c:v>
                </c:pt>
                <c:pt idx="9518">
                  <c:v>0</c:v>
                </c:pt>
                <c:pt idx="9519">
                  <c:v>0</c:v>
                </c:pt>
                <c:pt idx="9520">
                  <c:v>0</c:v>
                </c:pt>
                <c:pt idx="9521">
                  <c:v>0</c:v>
                </c:pt>
                <c:pt idx="9522">
                  <c:v>0</c:v>
                </c:pt>
                <c:pt idx="9523">
                  <c:v>0</c:v>
                </c:pt>
                <c:pt idx="9524">
                  <c:v>0</c:v>
                </c:pt>
                <c:pt idx="9525">
                  <c:v>0</c:v>
                </c:pt>
                <c:pt idx="9526">
                  <c:v>0</c:v>
                </c:pt>
                <c:pt idx="9527">
                  <c:v>0</c:v>
                </c:pt>
                <c:pt idx="9528">
                  <c:v>0</c:v>
                </c:pt>
                <c:pt idx="9529">
                  <c:v>0</c:v>
                </c:pt>
                <c:pt idx="9530">
                  <c:v>0</c:v>
                </c:pt>
                <c:pt idx="9531">
                  <c:v>0</c:v>
                </c:pt>
                <c:pt idx="9532">
                  <c:v>0</c:v>
                </c:pt>
                <c:pt idx="9533">
                  <c:v>0</c:v>
                </c:pt>
                <c:pt idx="9534">
                  <c:v>0</c:v>
                </c:pt>
                <c:pt idx="9535">
                  <c:v>0</c:v>
                </c:pt>
                <c:pt idx="9536">
                  <c:v>0</c:v>
                </c:pt>
                <c:pt idx="9537">
                  <c:v>0</c:v>
                </c:pt>
                <c:pt idx="9538">
                  <c:v>0</c:v>
                </c:pt>
                <c:pt idx="9539">
                  <c:v>0</c:v>
                </c:pt>
                <c:pt idx="9540">
                  <c:v>0</c:v>
                </c:pt>
                <c:pt idx="9541">
                  <c:v>0</c:v>
                </c:pt>
                <c:pt idx="9542">
                  <c:v>0</c:v>
                </c:pt>
                <c:pt idx="9543">
                  <c:v>0</c:v>
                </c:pt>
                <c:pt idx="9544">
                  <c:v>0</c:v>
                </c:pt>
                <c:pt idx="9545">
                  <c:v>0</c:v>
                </c:pt>
                <c:pt idx="9546">
                  <c:v>0</c:v>
                </c:pt>
                <c:pt idx="9547">
                  <c:v>0</c:v>
                </c:pt>
                <c:pt idx="9548">
                  <c:v>0</c:v>
                </c:pt>
                <c:pt idx="9549">
                  <c:v>0</c:v>
                </c:pt>
                <c:pt idx="9550">
                  <c:v>0</c:v>
                </c:pt>
                <c:pt idx="9551">
                  <c:v>0</c:v>
                </c:pt>
                <c:pt idx="9552">
                  <c:v>0</c:v>
                </c:pt>
                <c:pt idx="9553">
                  <c:v>0</c:v>
                </c:pt>
                <c:pt idx="9554">
                  <c:v>0</c:v>
                </c:pt>
                <c:pt idx="9555">
                  <c:v>0</c:v>
                </c:pt>
                <c:pt idx="9556">
                  <c:v>0</c:v>
                </c:pt>
                <c:pt idx="9557">
                  <c:v>0</c:v>
                </c:pt>
                <c:pt idx="9558">
                  <c:v>0</c:v>
                </c:pt>
                <c:pt idx="9559">
                  <c:v>0</c:v>
                </c:pt>
                <c:pt idx="9560">
                  <c:v>0</c:v>
                </c:pt>
                <c:pt idx="9561">
                  <c:v>0</c:v>
                </c:pt>
                <c:pt idx="9562">
                  <c:v>0</c:v>
                </c:pt>
                <c:pt idx="9563">
                  <c:v>0</c:v>
                </c:pt>
                <c:pt idx="9564">
                  <c:v>0</c:v>
                </c:pt>
                <c:pt idx="9565">
                  <c:v>0</c:v>
                </c:pt>
                <c:pt idx="9566">
                  <c:v>0</c:v>
                </c:pt>
                <c:pt idx="9567">
                  <c:v>0</c:v>
                </c:pt>
                <c:pt idx="9568">
                  <c:v>0</c:v>
                </c:pt>
                <c:pt idx="9569">
                  <c:v>0</c:v>
                </c:pt>
                <c:pt idx="9570">
                  <c:v>0</c:v>
                </c:pt>
                <c:pt idx="9571">
                  <c:v>0</c:v>
                </c:pt>
                <c:pt idx="9572">
                  <c:v>0</c:v>
                </c:pt>
                <c:pt idx="9573">
                  <c:v>0</c:v>
                </c:pt>
                <c:pt idx="9574">
                  <c:v>0</c:v>
                </c:pt>
                <c:pt idx="9575">
                  <c:v>0</c:v>
                </c:pt>
                <c:pt idx="9576">
                  <c:v>0</c:v>
                </c:pt>
                <c:pt idx="9577">
                  <c:v>0</c:v>
                </c:pt>
                <c:pt idx="9578">
                  <c:v>0</c:v>
                </c:pt>
                <c:pt idx="9579">
                  <c:v>0</c:v>
                </c:pt>
                <c:pt idx="9580">
                  <c:v>0</c:v>
                </c:pt>
                <c:pt idx="9581">
                  <c:v>0</c:v>
                </c:pt>
                <c:pt idx="9582">
                  <c:v>0</c:v>
                </c:pt>
                <c:pt idx="9583">
                  <c:v>0</c:v>
                </c:pt>
                <c:pt idx="9584">
                  <c:v>0</c:v>
                </c:pt>
                <c:pt idx="9585">
                  <c:v>0</c:v>
                </c:pt>
                <c:pt idx="9586">
                  <c:v>0</c:v>
                </c:pt>
                <c:pt idx="9587">
                  <c:v>0</c:v>
                </c:pt>
                <c:pt idx="9588">
                  <c:v>0</c:v>
                </c:pt>
                <c:pt idx="9589">
                  <c:v>0</c:v>
                </c:pt>
                <c:pt idx="9590">
                  <c:v>0</c:v>
                </c:pt>
                <c:pt idx="9591">
                  <c:v>0</c:v>
                </c:pt>
                <c:pt idx="9592">
                  <c:v>0</c:v>
                </c:pt>
                <c:pt idx="9593">
                  <c:v>0</c:v>
                </c:pt>
                <c:pt idx="9594">
                  <c:v>0</c:v>
                </c:pt>
                <c:pt idx="9595">
                  <c:v>0</c:v>
                </c:pt>
                <c:pt idx="9596">
                  <c:v>0</c:v>
                </c:pt>
                <c:pt idx="9597">
                  <c:v>0</c:v>
                </c:pt>
                <c:pt idx="9598">
                  <c:v>0</c:v>
                </c:pt>
                <c:pt idx="9599">
                  <c:v>0</c:v>
                </c:pt>
                <c:pt idx="9600">
                  <c:v>0</c:v>
                </c:pt>
                <c:pt idx="9601">
                  <c:v>0</c:v>
                </c:pt>
                <c:pt idx="9602">
                  <c:v>0</c:v>
                </c:pt>
                <c:pt idx="9603">
                  <c:v>0</c:v>
                </c:pt>
                <c:pt idx="9604">
                  <c:v>0</c:v>
                </c:pt>
                <c:pt idx="9605">
                  <c:v>0</c:v>
                </c:pt>
                <c:pt idx="9606">
                  <c:v>0</c:v>
                </c:pt>
                <c:pt idx="9607">
                  <c:v>0</c:v>
                </c:pt>
                <c:pt idx="9608">
                  <c:v>0</c:v>
                </c:pt>
                <c:pt idx="9609">
                  <c:v>0</c:v>
                </c:pt>
                <c:pt idx="9610">
                  <c:v>0</c:v>
                </c:pt>
                <c:pt idx="9611">
                  <c:v>0</c:v>
                </c:pt>
                <c:pt idx="9612">
                  <c:v>0</c:v>
                </c:pt>
                <c:pt idx="9613">
                  <c:v>0</c:v>
                </c:pt>
                <c:pt idx="9614">
                  <c:v>0</c:v>
                </c:pt>
                <c:pt idx="9615">
                  <c:v>0</c:v>
                </c:pt>
                <c:pt idx="9616">
                  <c:v>0</c:v>
                </c:pt>
                <c:pt idx="9617">
                  <c:v>0</c:v>
                </c:pt>
                <c:pt idx="9618">
                  <c:v>0</c:v>
                </c:pt>
                <c:pt idx="9619">
                  <c:v>0</c:v>
                </c:pt>
                <c:pt idx="9620">
                  <c:v>0</c:v>
                </c:pt>
                <c:pt idx="9621">
                  <c:v>0</c:v>
                </c:pt>
                <c:pt idx="9622">
                  <c:v>0</c:v>
                </c:pt>
                <c:pt idx="9623">
                  <c:v>0</c:v>
                </c:pt>
                <c:pt idx="9624">
                  <c:v>0</c:v>
                </c:pt>
                <c:pt idx="9625">
                  <c:v>0</c:v>
                </c:pt>
                <c:pt idx="9626">
                  <c:v>0</c:v>
                </c:pt>
                <c:pt idx="9627">
                  <c:v>0</c:v>
                </c:pt>
                <c:pt idx="9628">
                  <c:v>0</c:v>
                </c:pt>
                <c:pt idx="9629">
                  <c:v>0</c:v>
                </c:pt>
                <c:pt idx="9630">
                  <c:v>0</c:v>
                </c:pt>
                <c:pt idx="9631">
                  <c:v>0</c:v>
                </c:pt>
                <c:pt idx="9632">
                  <c:v>0</c:v>
                </c:pt>
                <c:pt idx="9633">
                  <c:v>0</c:v>
                </c:pt>
                <c:pt idx="9634">
                  <c:v>0</c:v>
                </c:pt>
                <c:pt idx="9635">
                  <c:v>0</c:v>
                </c:pt>
                <c:pt idx="9636">
                  <c:v>0</c:v>
                </c:pt>
                <c:pt idx="9637">
                  <c:v>0</c:v>
                </c:pt>
                <c:pt idx="9638">
                  <c:v>0</c:v>
                </c:pt>
                <c:pt idx="9639">
                  <c:v>0</c:v>
                </c:pt>
                <c:pt idx="9640">
                  <c:v>0</c:v>
                </c:pt>
                <c:pt idx="9641">
                  <c:v>0</c:v>
                </c:pt>
                <c:pt idx="9642">
                  <c:v>0</c:v>
                </c:pt>
                <c:pt idx="9643">
                  <c:v>0</c:v>
                </c:pt>
                <c:pt idx="9644">
                  <c:v>0</c:v>
                </c:pt>
                <c:pt idx="9645">
                  <c:v>0</c:v>
                </c:pt>
                <c:pt idx="9646">
                  <c:v>0</c:v>
                </c:pt>
                <c:pt idx="9647">
                  <c:v>0</c:v>
                </c:pt>
                <c:pt idx="9648">
                  <c:v>0</c:v>
                </c:pt>
                <c:pt idx="9649">
                  <c:v>0</c:v>
                </c:pt>
                <c:pt idx="9650">
                  <c:v>0</c:v>
                </c:pt>
                <c:pt idx="9651">
                  <c:v>0</c:v>
                </c:pt>
                <c:pt idx="9652">
                  <c:v>0</c:v>
                </c:pt>
                <c:pt idx="9653">
                  <c:v>0</c:v>
                </c:pt>
                <c:pt idx="9654">
                  <c:v>0</c:v>
                </c:pt>
                <c:pt idx="9655">
                  <c:v>0</c:v>
                </c:pt>
                <c:pt idx="9656">
                  <c:v>0</c:v>
                </c:pt>
                <c:pt idx="9657">
                  <c:v>0</c:v>
                </c:pt>
                <c:pt idx="9658">
                  <c:v>0</c:v>
                </c:pt>
                <c:pt idx="9659">
                  <c:v>0</c:v>
                </c:pt>
                <c:pt idx="9660">
                  <c:v>0</c:v>
                </c:pt>
                <c:pt idx="9661">
                  <c:v>0</c:v>
                </c:pt>
                <c:pt idx="9662">
                  <c:v>0</c:v>
                </c:pt>
                <c:pt idx="9663">
                  <c:v>0</c:v>
                </c:pt>
                <c:pt idx="9664">
                  <c:v>0</c:v>
                </c:pt>
                <c:pt idx="9665">
                  <c:v>0</c:v>
                </c:pt>
                <c:pt idx="9666">
                  <c:v>0</c:v>
                </c:pt>
                <c:pt idx="9667">
                  <c:v>0</c:v>
                </c:pt>
                <c:pt idx="9668">
                  <c:v>0</c:v>
                </c:pt>
                <c:pt idx="9669">
                  <c:v>0</c:v>
                </c:pt>
                <c:pt idx="9670">
                  <c:v>0</c:v>
                </c:pt>
                <c:pt idx="9671">
                  <c:v>0</c:v>
                </c:pt>
                <c:pt idx="9672">
                  <c:v>0</c:v>
                </c:pt>
                <c:pt idx="9673">
                  <c:v>0</c:v>
                </c:pt>
                <c:pt idx="9674">
                  <c:v>0</c:v>
                </c:pt>
                <c:pt idx="9675">
                  <c:v>0</c:v>
                </c:pt>
                <c:pt idx="9676">
                  <c:v>0</c:v>
                </c:pt>
                <c:pt idx="9677">
                  <c:v>0</c:v>
                </c:pt>
                <c:pt idx="9678">
                  <c:v>0</c:v>
                </c:pt>
                <c:pt idx="9679">
                  <c:v>0</c:v>
                </c:pt>
                <c:pt idx="9680">
                  <c:v>0</c:v>
                </c:pt>
                <c:pt idx="9681">
                  <c:v>0</c:v>
                </c:pt>
                <c:pt idx="9682">
                  <c:v>0</c:v>
                </c:pt>
                <c:pt idx="9683">
                  <c:v>0</c:v>
                </c:pt>
                <c:pt idx="9684">
                  <c:v>0</c:v>
                </c:pt>
                <c:pt idx="9685">
                  <c:v>0</c:v>
                </c:pt>
                <c:pt idx="9686">
                  <c:v>0</c:v>
                </c:pt>
                <c:pt idx="9687">
                  <c:v>0</c:v>
                </c:pt>
                <c:pt idx="9688">
                  <c:v>0</c:v>
                </c:pt>
                <c:pt idx="9689">
                  <c:v>0</c:v>
                </c:pt>
                <c:pt idx="9690">
                  <c:v>0</c:v>
                </c:pt>
                <c:pt idx="9691">
                  <c:v>0</c:v>
                </c:pt>
                <c:pt idx="9692">
                  <c:v>0</c:v>
                </c:pt>
                <c:pt idx="9693">
                  <c:v>0</c:v>
                </c:pt>
                <c:pt idx="9694">
                  <c:v>0</c:v>
                </c:pt>
                <c:pt idx="9695">
                  <c:v>0</c:v>
                </c:pt>
                <c:pt idx="9696">
                  <c:v>0</c:v>
                </c:pt>
                <c:pt idx="9697">
                  <c:v>0</c:v>
                </c:pt>
                <c:pt idx="9698">
                  <c:v>0</c:v>
                </c:pt>
                <c:pt idx="9699">
                  <c:v>0</c:v>
                </c:pt>
                <c:pt idx="9700">
                  <c:v>0</c:v>
                </c:pt>
                <c:pt idx="9701">
                  <c:v>0</c:v>
                </c:pt>
                <c:pt idx="9702">
                  <c:v>0</c:v>
                </c:pt>
                <c:pt idx="9703">
                  <c:v>0</c:v>
                </c:pt>
                <c:pt idx="9704">
                  <c:v>0</c:v>
                </c:pt>
                <c:pt idx="9705">
                  <c:v>0</c:v>
                </c:pt>
                <c:pt idx="9706">
                  <c:v>0</c:v>
                </c:pt>
                <c:pt idx="9707">
                  <c:v>0</c:v>
                </c:pt>
                <c:pt idx="9708">
                  <c:v>0</c:v>
                </c:pt>
                <c:pt idx="9709">
                  <c:v>0</c:v>
                </c:pt>
                <c:pt idx="9710">
                  <c:v>0</c:v>
                </c:pt>
                <c:pt idx="9711">
                  <c:v>0</c:v>
                </c:pt>
                <c:pt idx="9712">
                  <c:v>0</c:v>
                </c:pt>
                <c:pt idx="9713">
                  <c:v>0</c:v>
                </c:pt>
                <c:pt idx="9714">
                  <c:v>0</c:v>
                </c:pt>
                <c:pt idx="9715">
                  <c:v>0</c:v>
                </c:pt>
                <c:pt idx="9716">
                  <c:v>0</c:v>
                </c:pt>
                <c:pt idx="9717">
                  <c:v>0</c:v>
                </c:pt>
                <c:pt idx="9718">
                  <c:v>0</c:v>
                </c:pt>
                <c:pt idx="9719">
                  <c:v>0</c:v>
                </c:pt>
                <c:pt idx="9720">
                  <c:v>0</c:v>
                </c:pt>
                <c:pt idx="9721">
                  <c:v>0</c:v>
                </c:pt>
                <c:pt idx="9722">
                  <c:v>0</c:v>
                </c:pt>
                <c:pt idx="9723">
                  <c:v>0</c:v>
                </c:pt>
                <c:pt idx="9724">
                  <c:v>0</c:v>
                </c:pt>
                <c:pt idx="9725">
                  <c:v>0</c:v>
                </c:pt>
                <c:pt idx="9726">
                  <c:v>0</c:v>
                </c:pt>
                <c:pt idx="9727">
                  <c:v>0</c:v>
                </c:pt>
                <c:pt idx="9728">
                  <c:v>0</c:v>
                </c:pt>
                <c:pt idx="9729">
                  <c:v>0</c:v>
                </c:pt>
                <c:pt idx="9730">
                  <c:v>0</c:v>
                </c:pt>
                <c:pt idx="9731">
                  <c:v>0</c:v>
                </c:pt>
                <c:pt idx="9732">
                  <c:v>0</c:v>
                </c:pt>
                <c:pt idx="9733">
                  <c:v>0</c:v>
                </c:pt>
                <c:pt idx="9734">
                  <c:v>0</c:v>
                </c:pt>
                <c:pt idx="9735">
                  <c:v>0</c:v>
                </c:pt>
                <c:pt idx="9736">
                  <c:v>0</c:v>
                </c:pt>
                <c:pt idx="9737">
                  <c:v>0</c:v>
                </c:pt>
                <c:pt idx="9738">
                  <c:v>0</c:v>
                </c:pt>
                <c:pt idx="9739">
                  <c:v>0</c:v>
                </c:pt>
                <c:pt idx="9740">
                  <c:v>0</c:v>
                </c:pt>
                <c:pt idx="9741">
                  <c:v>0</c:v>
                </c:pt>
                <c:pt idx="9742">
                  <c:v>0</c:v>
                </c:pt>
                <c:pt idx="9743">
                  <c:v>0</c:v>
                </c:pt>
                <c:pt idx="9744">
                  <c:v>0</c:v>
                </c:pt>
                <c:pt idx="9745">
                  <c:v>0</c:v>
                </c:pt>
                <c:pt idx="9746">
                  <c:v>0</c:v>
                </c:pt>
                <c:pt idx="9747">
                  <c:v>0</c:v>
                </c:pt>
                <c:pt idx="9748">
                  <c:v>0</c:v>
                </c:pt>
                <c:pt idx="9749">
                  <c:v>0</c:v>
                </c:pt>
                <c:pt idx="9750">
                  <c:v>0</c:v>
                </c:pt>
                <c:pt idx="9751">
                  <c:v>0</c:v>
                </c:pt>
                <c:pt idx="9752">
                  <c:v>0</c:v>
                </c:pt>
                <c:pt idx="9753">
                  <c:v>0</c:v>
                </c:pt>
                <c:pt idx="9754">
                  <c:v>0</c:v>
                </c:pt>
                <c:pt idx="9755">
                  <c:v>0</c:v>
                </c:pt>
                <c:pt idx="9756">
                  <c:v>0</c:v>
                </c:pt>
                <c:pt idx="9757">
                  <c:v>0</c:v>
                </c:pt>
                <c:pt idx="9758">
                  <c:v>0</c:v>
                </c:pt>
                <c:pt idx="9759">
                  <c:v>0</c:v>
                </c:pt>
                <c:pt idx="9760">
                  <c:v>0</c:v>
                </c:pt>
                <c:pt idx="9761">
                  <c:v>0</c:v>
                </c:pt>
                <c:pt idx="9762">
                  <c:v>0</c:v>
                </c:pt>
                <c:pt idx="9763">
                  <c:v>0</c:v>
                </c:pt>
                <c:pt idx="9764">
                  <c:v>0</c:v>
                </c:pt>
                <c:pt idx="9765">
                  <c:v>0</c:v>
                </c:pt>
                <c:pt idx="9766">
                  <c:v>0</c:v>
                </c:pt>
                <c:pt idx="9767">
                  <c:v>0</c:v>
                </c:pt>
                <c:pt idx="9768">
                  <c:v>0</c:v>
                </c:pt>
                <c:pt idx="9769">
                  <c:v>0</c:v>
                </c:pt>
                <c:pt idx="9770">
                  <c:v>0</c:v>
                </c:pt>
                <c:pt idx="9771">
                  <c:v>0</c:v>
                </c:pt>
                <c:pt idx="9772">
                  <c:v>0</c:v>
                </c:pt>
                <c:pt idx="9773">
                  <c:v>0</c:v>
                </c:pt>
                <c:pt idx="9774">
                  <c:v>0</c:v>
                </c:pt>
                <c:pt idx="9775">
                  <c:v>0</c:v>
                </c:pt>
                <c:pt idx="9776">
                  <c:v>0</c:v>
                </c:pt>
                <c:pt idx="9777">
                  <c:v>0</c:v>
                </c:pt>
                <c:pt idx="9778">
                  <c:v>0</c:v>
                </c:pt>
                <c:pt idx="9779">
                  <c:v>0</c:v>
                </c:pt>
                <c:pt idx="9780">
                  <c:v>0</c:v>
                </c:pt>
                <c:pt idx="9781">
                  <c:v>0</c:v>
                </c:pt>
                <c:pt idx="9782">
                  <c:v>0</c:v>
                </c:pt>
                <c:pt idx="9783">
                  <c:v>0</c:v>
                </c:pt>
                <c:pt idx="9784">
                  <c:v>0</c:v>
                </c:pt>
                <c:pt idx="9785">
                  <c:v>0</c:v>
                </c:pt>
                <c:pt idx="9786">
                  <c:v>0</c:v>
                </c:pt>
                <c:pt idx="9787">
                  <c:v>0</c:v>
                </c:pt>
                <c:pt idx="9788">
                  <c:v>0</c:v>
                </c:pt>
                <c:pt idx="9789">
                  <c:v>0</c:v>
                </c:pt>
                <c:pt idx="9790">
                  <c:v>0</c:v>
                </c:pt>
                <c:pt idx="9791">
                  <c:v>0</c:v>
                </c:pt>
                <c:pt idx="9792">
                  <c:v>0</c:v>
                </c:pt>
                <c:pt idx="9793">
                  <c:v>0</c:v>
                </c:pt>
                <c:pt idx="9794">
                  <c:v>0</c:v>
                </c:pt>
                <c:pt idx="9795">
                  <c:v>0</c:v>
                </c:pt>
                <c:pt idx="9796">
                  <c:v>0</c:v>
                </c:pt>
                <c:pt idx="9797">
                  <c:v>0</c:v>
                </c:pt>
                <c:pt idx="9798">
                  <c:v>0</c:v>
                </c:pt>
                <c:pt idx="9799">
                  <c:v>0</c:v>
                </c:pt>
                <c:pt idx="9800">
                  <c:v>0</c:v>
                </c:pt>
                <c:pt idx="9801">
                  <c:v>0</c:v>
                </c:pt>
                <c:pt idx="9802">
                  <c:v>0</c:v>
                </c:pt>
                <c:pt idx="9803">
                  <c:v>0</c:v>
                </c:pt>
                <c:pt idx="9804">
                  <c:v>0</c:v>
                </c:pt>
                <c:pt idx="9805">
                  <c:v>0</c:v>
                </c:pt>
                <c:pt idx="9806">
                  <c:v>0</c:v>
                </c:pt>
                <c:pt idx="9807">
                  <c:v>0</c:v>
                </c:pt>
                <c:pt idx="9808">
                  <c:v>0</c:v>
                </c:pt>
                <c:pt idx="9809">
                  <c:v>0</c:v>
                </c:pt>
                <c:pt idx="9810">
                  <c:v>0</c:v>
                </c:pt>
                <c:pt idx="9811">
                  <c:v>0</c:v>
                </c:pt>
                <c:pt idx="9812">
                  <c:v>0</c:v>
                </c:pt>
                <c:pt idx="9813">
                  <c:v>0</c:v>
                </c:pt>
                <c:pt idx="9814">
                  <c:v>0</c:v>
                </c:pt>
                <c:pt idx="9815">
                  <c:v>0</c:v>
                </c:pt>
                <c:pt idx="9816">
                  <c:v>0</c:v>
                </c:pt>
                <c:pt idx="9817">
                  <c:v>0</c:v>
                </c:pt>
                <c:pt idx="9818">
                  <c:v>0</c:v>
                </c:pt>
                <c:pt idx="9819">
                  <c:v>0</c:v>
                </c:pt>
                <c:pt idx="9820">
                  <c:v>0</c:v>
                </c:pt>
                <c:pt idx="9821">
                  <c:v>0</c:v>
                </c:pt>
                <c:pt idx="9822">
                  <c:v>0</c:v>
                </c:pt>
                <c:pt idx="9823">
                  <c:v>0</c:v>
                </c:pt>
                <c:pt idx="9824">
                  <c:v>0</c:v>
                </c:pt>
                <c:pt idx="9825">
                  <c:v>0</c:v>
                </c:pt>
                <c:pt idx="9826">
                  <c:v>0</c:v>
                </c:pt>
                <c:pt idx="9827">
                  <c:v>0</c:v>
                </c:pt>
                <c:pt idx="9828">
                  <c:v>0</c:v>
                </c:pt>
                <c:pt idx="9829">
                  <c:v>0</c:v>
                </c:pt>
                <c:pt idx="9830">
                  <c:v>0</c:v>
                </c:pt>
                <c:pt idx="9831">
                  <c:v>0</c:v>
                </c:pt>
                <c:pt idx="9832">
                  <c:v>0</c:v>
                </c:pt>
                <c:pt idx="9833">
                  <c:v>0</c:v>
                </c:pt>
                <c:pt idx="9834">
                  <c:v>0</c:v>
                </c:pt>
                <c:pt idx="9835">
                  <c:v>0</c:v>
                </c:pt>
                <c:pt idx="9836">
                  <c:v>0</c:v>
                </c:pt>
                <c:pt idx="9837">
                  <c:v>0</c:v>
                </c:pt>
                <c:pt idx="9838">
                  <c:v>0</c:v>
                </c:pt>
                <c:pt idx="9839">
                  <c:v>0</c:v>
                </c:pt>
                <c:pt idx="9840">
                  <c:v>0</c:v>
                </c:pt>
                <c:pt idx="9841">
                  <c:v>0</c:v>
                </c:pt>
                <c:pt idx="9842">
                  <c:v>0</c:v>
                </c:pt>
                <c:pt idx="9843">
                  <c:v>0</c:v>
                </c:pt>
                <c:pt idx="9844">
                  <c:v>0</c:v>
                </c:pt>
                <c:pt idx="9845">
                  <c:v>0</c:v>
                </c:pt>
                <c:pt idx="9846">
                  <c:v>0</c:v>
                </c:pt>
                <c:pt idx="9847">
                  <c:v>0</c:v>
                </c:pt>
                <c:pt idx="9848">
                  <c:v>0</c:v>
                </c:pt>
                <c:pt idx="9849">
                  <c:v>0</c:v>
                </c:pt>
                <c:pt idx="9850">
                  <c:v>0</c:v>
                </c:pt>
                <c:pt idx="9851">
                  <c:v>0</c:v>
                </c:pt>
                <c:pt idx="9852">
                  <c:v>0</c:v>
                </c:pt>
                <c:pt idx="9853">
                  <c:v>0</c:v>
                </c:pt>
                <c:pt idx="9854">
                  <c:v>0</c:v>
                </c:pt>
                <c:pt idx="9855">
                  <c:v>0</c:v>
                </c:pt>
                <c:pt idx="9856">
                  <c:v>0</c:v>
                </c:pt>
                <c:pt idx="9857">
                  <c:v>0</c:v>
                </c:pt>
                <c:pt idx="9858">
                  <c:v>0</c:v>
                </c:pt>
                <c:pt idx="9859">
                  <c:v>0</c:v>
                </c:pt>
                <c:pt idx="9860">
                  <c:v>0</c:v>
                </c:pt>
                <c:pt idx="9861">
                  <c:v>0</c:v>
                </c:pt>
                <c:pt idx="9862">
                  <c:v>0</c:v>
                </c:pt>
                <c:pt idx="9863">
                  <c:v>0</c:v>
                </c:pt>
                <c:pt idx="9864">
                  <c:v>0</c:v>
                </c:pt>
                <c:pt idx="9865">
                  <c:v>0</c:v>
                </c:pt>
                <c:pt idx="9866">
                  <c:v>0</c:v>
                </c:pt>
                <c:pt idx="9867">
                  <c:v>0</c:v>
                </c:pt>
                <c:pt idx="9868">
                  <c:v>0</c:v>
                </c:pt>
                <c:pt idx="9869">
                  <c:v>0</c:v>
                </c:pt>
                <c:pt idx="9870">
                  <c:v>0</c:v>
                </c:pt>
                <c:pt idx="9871">
                  <c:v>0</c:v>
                </c:pt>
                <c:pt idx="9872">
                  <c:v>0</c:v>
                </c:pt>
                <c:pt idx="9873">
                  <c:v>0</c:v>
                </c:pt>
                <c:pt idx="9874">
                  <c:v>0</c:v>
                </c:pt>
                <c:pt idx="9875">
                  <c:v>0</c:v>
                </c:pt>
                <c:pt idx="9876">
                  <c:v>0</c:v>
                </c:pt>
                <c:pt idx="9877">
                  <c:v>0</c:v>
                </c:pt>
                <c:pt idx="9878">
                  <c:v>0</c:v>
                </c:pt>
                <c:pt idx="9879">
                  <c:v>0</c:v>
                </c:pt>
                <c:pt idx="9880">
                  <c:v>0</c:v>
                </c:pt>
                <c:pt idx="9881">
                  <c:v>0</c:v>
                </c:pt>
                <c:pt idx="9882">
                  <c:v>0</c:v>
                </c:pt>
                <c:pt idx="9883">
                  <c:v>0</c:v>
                </c:pt>
                <c:pt idx="9884">
                  <c:v>0</c:v>
                </c:pt>
                <c:pt idx="9885">
                  <c:v>0</c:v>
                </c:pt>
                <c:pt idx="9886">
                  <c:v>0</c:v>
                </c:pt>
                <c:pt idx="9887">
                  <c:v>0</c:v>
                </c:pt>
                <c:pt idx="9888">
                  <c:v>0</c:v>
                </c:pt>
                <c:pt idx="9889">
                  <c:v>0</c:v>
                </c:pt>
                <c:pt idx="9890">
                  <c:v>0</c:v>
                </c:pt>
                <c:pt idx="9891">
                  <c:v>0</c:v>
                </c:pt>
                <c:pt idx="9892">
                  <c:v>0</c:v>
                </c:pt>
                <c:pt idx="9893">
                  <c:v>0</c:v>
                </c:pt>
                <c:pt idx="9894">
                  <c:v>0</c:v>
                </c:pt>
                <c:pt idx="9895">
                  <c:v>0</c:v>
                </c:pt>
                <c:pt idx="9896">
                  <c:v>0</c:v>
                </c:pt>
                <c:pt idx="9897">
                  <c:v>0</c:v>
                </c:pt>
                <c:pt idx="9898">
                  <c:v>0</c:v>
                </c:pt>
                <c:pt idx="9899">
                  <c:v>0</c:v>
                </c:pt>
                <c:pt idx="9900">
                  <c:v>0</c:v>
                </c:pt>
                <c:pt idx="9901">
                  <c:v>0</c:v>
                </c:pt>
                <c:pt idx="9902">
                  <c:v>0</c:v>
                </c:pt>
                <c:pt idx="9903">
                  <c:v>0</c:v>
                </c:pt>
                <c:pt idx="9904">
                  <c:v>0</c:v>
                </c:pt>
                <c:pt idx="9905">
                  <c:v>0</c:v>
                </c:pt>
                <c:pt idx="9906">
                  <c:v>0</c:v>
                </c:pt>
                <c:pt idx="9907">
                  <c:v>0</c:v>
                </c:pt>
                <c:pt idx="9908">
                  <c:v>0</c:v>
                </c:pt>
                <c:pt idx="9909">
                  <c:v>0</c:v>
                </c:pt>
                <c:pt idx="9910">
                  <c:v>0</c:v>
                </c:pt>
                <c:pt idx="9911">
                  <c:v>0</c:v>
                </c:pt>
                <c:pt idx="9912">
                  <c:v>0</c:v>
                </c:pt>
                <c:pt idx="9913">
                  <c:v>0</c:v>
                </c:pt>
                <c:pt idx="9914">
                  <c:v>0</c:v>
                </c:pt>
                <c:pt idx="9915">
                  <c:v>0</c:v>
                </c:pt>
                <c:pt idx="9916">
                  <c:v>0</c:v>
                </c:pt>
                <c:pt idx="9917">
                  <c:v>0</c:v>
                </c:pt>
                <c:pt idx="9918">
                  <c:v>0</c:v>
                </c:pt>
                <c:pt idx="9919">
                  <c:v>0</c:v>
                </c:pt>
                <c:pt idx="9920">
                  <c:v>0</c:v>
                </c:pt>
                <c:pt idx="9921">
                  <c:v>0</c:v>
                </c:pt>
                <c:pt idx="9922">
                  <c:v>0</c:v>
                </c:pt>
                <c:pt idx="9923">
                  <c:v>0</c:v>
                </c:pt>
                <c:pt idx="9924">
                  <c:v>0</c:v>
                </c:pt>
                <c:pt idx="9925">
                  <c:v>0</c:v>
                </c:pt>
                <c:pt idx="9926">
                  <c:v>0</c:v>
                </c:pt>
                <c:pt idx="9927">
                  <c:v>0</c:v>
                </c:pt>
                <c:pt idx="9928">
                  <c:v>0</c:v>
                </c:pt>
                <c:pt idx="9929">
                  <c:v>0</c:v>
                </c:pt>
                <c:pt idx="9930">
                  <c:v>0</c:v>
                </c:pt>
                <c:pt idx="9931">
                  <c:v>0</c:v>
                </c:pt>
                <c:pt idx="9932">
                  <c:v>0</c:v>
                </c:pt>
                <c:pt idx="9933">
                  <c:v>0</c:v>
                </c:pt>
                <c:pt idx="9934">
                  <c:v>0</c:v>
                </c:pt>
                <c:pt idx="9935">
                  <c:v>0</c:v>
                </c:pt>
                <c:pt idx="9936">
                  <c:v>0</c:v>
                </c:pt>
                <c:pt idx="9937">
                  <c:v>0</c:v>
                </c:pt>
                <c:pt idx="9938">
                  <c:v>0</c:v>
                </c:pt>
                <c:pt idx="9939">
                  <c:v>0</c:v>
                </c:pt>
                <c:pt idx="9940">
                  <c:v>0</c:v>
                </c:pt>
                <c:pt idx="9941">
                  <c:v>0</c:v>
                </c:pt>
                <c:pt idx="9942">
                  <c:v>0</c:v>
                </c:pt>
                <c:pt idx="9943">
                  <c:v>0</c:v>
                </c:pt>
                <c:pt idx="9944">
                  <c:v>0</c:v>
                </c:pt>
                <c:pt idx="9945">
                  <c:v>0</c:v>
                </c:pt>
                <c:pt idx="9946">
                  <c:v>0</c:v>
                </c:pt>
                <c:pt idx="9947">
                  <c:v>0</c:v>
                </c:pt>
                <c:pt idx="9948">
                  <c:v>0</c:v>
                </c:pt>
                <c:pt idx="9949">
                  <c:v>0</c:v>
                </c:pt>
                <c:pt idx="9950">
                  <c:v>0</c:v>
                </c:pt>
                <c:pt idx="9951">
                  <c:v>0</c:v>
                </c:pt>
                <c:pt idx="9952">
                  <c:v>0</c:v>
                </c:pt>
                <c:pt idx="9953">
                  <c:v>0</c:v>
                </c:pt>
                <c:pt idx="9954">
                  <c:v>0</c:v>
                </c:pt>
                <c:pt idx="9955">
                  <c:v>0</c:v>
                </c:pt>
                <c:pt idx="9956">
                  <c:v>0</c:v>
                </c:pt>
                <c:pt idx="9957">
                  <c:v>0</c:v>
                </c:pt>
                <c:pt idx="9958">
                  <c:v>0</c:v>
                </c:pt>
                <c:pt idx="9959">
                  <c:v>0</c:v>
                </c:pt>
                <c:pt idx="9960">
                  <c:v>0</c:v>
                </c:pt>
                <c:pt idx="9961">
                  <c:v>0</c:v>
                </c:pt>
                <c:pt idx="9962">
                  <c:v>0</c:v>
                </c:pt>
                <c:pt idx="9963">
                  <c:v>0</c:v>
                </c:pt>
                <c:pt idx="9964">
                  <c:v>0</c:v>
                </c:pt>
                <c:pt idx="9965">
                  <c:v>0</c:v>
                </c:pt>
                <c:pt idx="9966">
                  <c:v>0</c:v>
                </c:pt>
                <c:pt idx="9967">
                  <c:v>0</c:v>
                </c:pt>
                <c:pt idx="9968">
                  <c:v>0</c:v>
                </c:pt>
                <c:pt idx="9969">
                  <c:v>0</c:v>
                </c:pt>
                <c:pt idx="9970">
                  <c:v>0</c:v>
                </c:pt>
                <c:pt idx="9971">
                  <c:v>0</c:v>
                </c:pt>
                <c:pt idx="9972">
                  <c:v>0</c:v>
                </c:pt>
                <c:pt idx="9973">
                  <c:v>0</c:v>
                </c:pt>
                <c:pt idx="9974">
                  <c:v>0</c:v>
                </c:pt>
                <c:pt idx="9975">
                  <c:v>0</c:v>
                </c:pt>
                <c:pt idx="9976">
                  <c:v>0</c:v>
                </c:pt>
                <c:pt idx="9977">
                  <c:v>0</c:v>
                </c:pt>
                <c:pt idx="9978">
                  <c:v>0</c:v>
                </c:pt>
                <c:pt idx="9979">
                  <c:v>0</c:v>
                </c:pt>
                <c:pt idx="9980">
                  <c:v>0</c:v>
                </c:pt>
                <c:pt idx="9981">
                  <c:v>0</c:v>
                </c:pt>
                <c:pt idx="9982">
                  <c:v>0</c:v>
                </c:pt>
                <c:pt idx="9983">
                  <c:v>0</c:v>
                </c:pt>
                <c:pt idx="9984">
                  <c:v>0</c:v>
                </c:pt>
                <c:pt idx="9985">
                  <c:v>0</c:v>
                </c:pt>
                <c:pt idx="9986">
                  <c:v>0</c:v>
                </c:pt>
                <c:pt idx="9987">
                  <c:v>0</c:v>
                </c:pt>
                <c:pt idx="9988">
                  <c:v>0</c:v>
                </c:pt>
                <c:pt idx="9989">
                  <c:v>0</c:v>
                </c:pt>
                <c:pt idx="9990">
                  <c:v>0</c:v>
                </c:pt>
                <c:pt idx="9991">
                  <c:v>0</c:v>
                </c:pt>
                <c:pt idx="9992">
                  <c:v>0</c:v>
                </c:pt>
                <c:pt idx="9993">
                  <c:v>0</c:v>
                </c:pt>
                <c:pt idx="9994">
                  <c:v>0</c:v>
                </c:pt>
                <c:pt idx="9995">
                  <c:v>0</c:v>
                </c:pt>
                <c:pt idx="9996">
                  <c:v>0</c:v>
                </c:pt>
                <c:pt idx="9997">
                  <c:v>0</c:v>
                </c:pt>
                <c:pt idx="9998">
                  <c:v>0</c:v>
                </c:pt>
                <c:pt idx="9999">
                  <c:v>0</c:v>
                </c:pt>
                <c:pt idx="10000">
                  <c:v>0</c:v>
                </c:pt>
                <c:pt idx="10001">
                  <c:v>0</c:v>
                </c:pt>
                <c:pt idx="10002">
                  <c:v>0</c:v>
                </c:pt>
                <c:pt idx="10003">
                  <c:v>0</c:v>
                </c:pt>
                <c:pt idx="10004">
                  <c:v>0</c:v>
                </c:pt>
                <c:pt idx="10005">
                  <c:v>0</c:v>
                </c:pt>
                <c:pt idx="10006">
                  <c:v>0</c:v>
                </c:pt>
                <c:pt idx="10007">
                  <c:v>0</c:v>
                </c:pt>
                <c:pt idx="10008">
                  <c:v>0</c:v>
                </c:pt>
                <c:pt idx="10009">
                  <c:v>0</c:v>
                </c:pt>
                <c:pt idx="10010">
                  <c:v>0</c:v>
                </c:pt>
                <c:pt idx="10011">
                  <c:v>0</c:v>
                </c:pt>
                <c:pt idx="10012">
                  <c:v>0</c:v>
                </c:pt>
                <c:pt idx="10013">
                  <c:v>0</c:v>
                </c:pt>
                <c:pt idx="10014">
                  <c:v>0</c:v>
                </c:pt>
                <c:pt idx="10015">
                  <c:v>0</c:v>
                </c:pt>
                <c:pt idx="10016">
                  <c:v>0</c:v>
                </c:pt>
                <c:pt idx="10017">
                  <c:v>0</c:v>
                </c:pt>
                <c:pt idx="10018">
                  <c:v>0</c:v>
                </c:pt>
                <c:pt idx="10019">
                  <c:v>0</c:v>
                </c:pt>
                <c:pt idx="10020">
                  <c:v>0</c:v>
                </c:pt>
                <c:pt idx="10021">
                  <c:v>0</c:v>
                </c:pt>
                <c:pt idx="10022">
                  <c:v>0</c:v>
                </c:pt>
                <c:pt idx="10023">
                  <c:v>0</c:v>
                </c:pt>
                <c:pt idx="10024">
                  <c:v>0</c:v>
                </c:pt>
                <c:pt idx="10025">
                  <c:v>0</c:v>
                </c:pt>
                <c:pt idx="10026">
                  <c:v>0</c:v>
                </c:pt>
                <c:pt idx="10027">
                  <c:v>0</c:v>
                </c:pt>
                <c:pt idx="10028">
                  <c:v>0</c:v>
                </c:pt>
                <c:pt idx="10029">
                  <c:v>0</c:v>
                </c:pt>
                <c:pt idx="10030">
                  <c:v>0</c:v>
                </c:pt>
                <c:pt idx="10031">
                  <c:v>0</c:v>
                </c:pt>
                <c:pt idx="10032">
                  <c:v>0</c:v>
                </c:pt>
                <c:pt idx="10033">
                  <c:v>0</c:v>
                </c:pt>
                <c:pt idx="10034">
                  <c:v>0</c:v>
                </c:pt>
                <c:pt idx="10035">
                  <c:v>0</c:v>
                </c:pt>
                <c:pt idx="10036">
                  <c:v>0</c:v>
                </c:pt>
                <c:pt idx="10037">
                  <c:v>0</c:v>
                </c:pt>
                <c:pt idx="10038">
                  <c:v>0</c:v>
                </c:pt>
                <c:pt idx="10039">
                  <c:v>0</c:v>
                </c:pt>
                <c:pt idx="10040">
                  <c:v>0</c:v>
                </c:pt>
                <c:pt idx="10041">
                  <c:v>0</c:v>
                </c:pt>
                <c:pt idx="10042">
                  <c:v>0</c:v>
                </c:pt>
                <c:pt idx="10043">
                  <c:v>0</c:v>
                </c:pt>
                <c:pt idx="10044">
                  <c:v>0</c:v>
                </c:pt>
                <c:pt idx="10045">
                  <c:v>0</c:v>
                </c:pt>
                <c:pt idx="10046">
                  <c:v>0</c:v>
                </c:pt>
                <c:pt idx="10047">
                  <c:v>0</c:v>
                </c:pt>
                <c:pt idx="10048">
                  <c:v>0</c:v>
                </c:pt>
                <c:pt idx="10049">
                  <c:v>0</c:v>
                </c:pt>
                <c:pt idx="10050">
                  <c:v>0</c:v>
                </c:pt>
                <c:pt idx="10051">
                  <c:v>0</c:v>
                </c:pt>
                <c:pt idx="10052">
                  <c:v>0</c:v>
                </c:pt>
                <c:pt idx="10053">
                  <c:v>0</c:v>
                </c:pt>
                <c:pt idx="10054">
                  <c:v>0</c:v>
                </c:pt>
                <c:pt idx="10055">
                  <c:v>0</c:v>
                </c:pt>
                <c:pt idx="10056">
                  <c:v>0</c:v>
                </c:pt>
                <c:pt idx="10057">
                  <c:v>0</c:v>
                </c:pt>
                <c:pt idx="10058">
                  <c:v>0</c:v>
                </c:pt>
                <c:pt idx="10059">
                  <c:v>0</c:v>
                </c:pt>
                <c:pt idx="10060">
                  <c:v>0</c:v>
                </c:pt>
                <c:pt idx="10061">
                  <c:v>0</c:v>
                </c:pt>
                <c:pt idx="10062">
                  <c:v>0</c:v>
                </c:pt>
                <c:pt idx="10063">
                  <c:v>0</c:v>
                </c:pt>
                <c:pt idx="10064">
                  <c:v>0</c:v>
                </c:pt>
                <c:pt idx="10065">
                  <c:v>0</c:v>
                </c:pt>
                <c:pt idx="10066">
                  <c:v>0</c:v>
                </c:pt>
                <c:pt idx="10067">
                  <c:v>0</c:v>
                </c:pt>
                <c:pt idx="10068">
                  <c:v>0</c:v>
                </c:pt>
                <c:pt idx="10069">
                  <c:v>0</c:v>
                </c:pt>
                <c:pt idx="10070">
                  <c:v>0</c:v>
                </c:pt>
                <c:pt idx="10071">
                  <c:v>0</c:v>
                </c:pt>
                <c:pt idx="10072">
                  <c:v>0</c:v>
                </c:pt>
                <c:pt idx="10073">
                  <c:v>0</c:v>
                </c:pt>
                <c:pt idx="10074">
                  <c:v>0</c:v>
                </c:pt>
                <c:pt idx="10075">
                  <c:v>0</c:v>
                </c:pt>
                <c:pt idx="10076">
                  <c:v>0</c:v>
                </c:pt>
                <c:pt idx="10077">
                  <c:v>0</c:v>
                </c:pt>
                <c:pt idx="10078">
                  <c:v>0</c:v>
                </c:pt>
                <c:pt idx="10079">
                  <c:v>0</c:v>
                </c:pt>
                <c:pt idx="10080">
                  <c:v>0</c:v>
                </c:pt>
                <c:pt idx="10081">
                  <c:v>0</c:v>
                </c:pt>
                <c:pt idx="10082">
                  <c:v>0</c:v>
                </c:pt>
                <c:pt idx="10083">
                  <c:v>0</c:v>
                </c:pt>
                <c:pt idx="10084">
                  <c:v>0</c:v>
                </c:pt>
                <c:pt idx="10085">
                  <c:v>0</c:v>
                </c:pt>
                <c:pt idx="10086">
                  <c:v>0</c:v>
                </c:pt>
                <c:pt idx="10087">
                  <c:v>0</c:v>
                </c:pt>
                <c:pt idx="10088">
                  <c:v>0</c:v>
                </c:pt>
                <c:pt idx="10089">
                  <c:v>0</c:v>
                </c:pt>
                <c:pt idx="10090">
                  <c:v>0</c:v>
                </c:pt>
                <c:pt idx="10091">
                  <c:v>0</c:v>
                </c:pt>
                <c:pt idx="10092">
                  <c:v>0</c:v>
                </c:pt>
                <c:pt idx="10093">
                  <c:v>0</c:v>
                </c:pt>
                <c:pt idx="10094">
                  <c:v>0</c:v>
                </c:pt>
                <c:pt idx="10095">
                  <c:v>0</c:v>
                </c:pt>
                <c:pt idx="10096">
                  <c:v>0</c:v>
                </c:pt>
                <c:pt idx="10097">
                  <c:v>0</c:v>
                </c:pt>
                <c:pt idx="10098">
                  <c:v>0</c:v>
                </c:pt>
                <c:pt idx="10099">
                  <c:v>0</c:v>
                </c:pt>
                <c:pt idx="10100">
                  <c:v>0</c:v>
                </c:pt>
                <c:pt idx="10101">
                  <c:v>0</c:v>
                </c:pt>
                <c:pt idx="10102">
                  <c:v>0</c:v>
                </c:pt>
                <c:pt idx="10103">
                  <c:v>0</c:v>
                </c:pt>
                <c:pt idx="10104">
                  <c:v>0</c:v>
                </c:pt>
                <c:pt idx="10105">
                  <c:v>0</c:v>
                </c:pt>
                <c:pt idx="10106">
                  <c:v>0</c:v>
                </c:pt>
                <c:pt idx="10107">
                  <c:v>0</c:v>
                </c:pt>
                <c:pt idx="10108">
                  <c:v>0</c:v>
                </c:pt>
                <c:pt idx="10109">
                  <c:v>0</c:v>
                </c:pt>
                <c:pt idx="10110">
                  <c:v>0</c:v>
                </c:pt>
                <c:pt idx="10111">
                  <c:v>0</c:v>
                </c:pt>
                <c:pt idx="10112">
                  <c:v>0</c:v>
                </c:pt>
                <c:pt idx="10113">
                  <c:v>0</c:v>
                </c:pt>
                <c:pt idx="10114">
                  <c:v>0</c:v>
                </c:pt>
                <c:pt idx="10115">
                  <c:v>0</c:v>
                </c:pt>
                <c:pt idx="10116">
                  <c:v>0</c:v>
                </c:pt>
                <c:pt idx="10117">
                  <c:v>0</c:v>
                </c:pt>
                <c:pt idx="10118">
                  <c:v>0</c:v>
                </c:pt>
                <c:pt idx="10119">
                  <c:v>0</c:v>
                </c:pt>
                <c:pt idx="10120">
                  <c:v>0</c:v>
                </c:pt>
                <c:pt idx="10121">
                  <c:v>0</c:v>
                </c:pt>
                <c:pt idx="10122">
                  <c:v>0</c:v>
                </c:pt>
                <c:pt idx="10123">
                  <c:v>0</c:v>
                </c:pt>
                <c:pt idx="10124">
                  <c:v>0</c:v>
                </c:pt>
                <c:pt idx="10125">
                  <c:v>0</c:v>
                </c:pt>
                <c:pt idx="10126">
                  <c:v>0</c:v>
                </c:pt>
                <c:pt idx="10127">
                  <c:v>0</c:v>
                </c:pt>
                <c:pt idx="10128">
                  <c:v>0</c:v>
                </c:pt>
                <c:pt idx="10129">
                  <c:v>0</c:v>
                </c:pt>
                <c:pt idx="10130">
                  <c:v>0</c:v>
                </c:pt>
                <c:pt idx="10131">
                  <c:v>0</c:v>
                </c:pt>
                <c:pt idx="10132">
                  <c:v>0</c:v>
                </c:pt>
                <c:pt idx="10133">
                  <c:v>0</c:v>
                </c:pt>
                <c:pt idx="10134">
                  <c:v>0</c:v>
                </c:pt>
                <c:pt idx="10135">
                  <c:v>0</c:v>
                </c:pt>
                <c:pt idx="10136">
                  <c:v>0</c:v>
                </c:pt>
                <c:pt idx="10137">
                  <c:v>0</c:v>
                </c:pt>
                <c:pt idx="10138">
                  <c:v>0</c:v>
                </c:pt>
                <c:pt idx="10139">
                  <c:v>0</c:v>
                </c:pt>
                <c:pt idx="10140">
                  <c:v>0</c:v>
                </c:pt>
                <c:pt idx="10141">
                  <c:v>0</c:v>
                </c:pt>
                <c:pt idx="10142">
                  <c:v>0</c:v>
                </c:pt>
                <c:pt idx="10143">
                  <c:v>0</c:v>
                </c:pt>
                <c:pt idx="10144">
                  <c:v>0</c:v>
                </c:pt>
                <c:pt idx="10145">
                  <c:v>0</c:v>
                </c:pt>
                <c:pt idx="10146">
                  <c:v>0</c:v>
                </c:pt>
                <c:pt idx="10147">
                  <c:v>0</c:v>
                </c:pt>
                <c:pt idx="10148">
                  <c:v>0</c:v>
                </c:pt>
                <c:pt idx="10149">
                  <c:v>0</c:v>
                </c:pt>
                <c:pt idx="10150">
                  <c:v>0</c:v>
                </c:pt>
                <c:pt idx="10151">
                  <c:v>0</c:v>
                </c:pt>
                <c:pt idx="10152">
                  <c:v>0</c:v>
                </c:pt>
                <c:pt idx="10153">
                  <c:v>0</c:v>
                </c:pt>
                <c:pt idx="10154">
                  <c:v>0</c:v>
                </c:pt>
                <c:pt idx="10155">
                  <c:v>0</c:v>
                </c:pt>
                <c:pt idx="10156">
                  <c:v>0</c:v>
                </c:pt>
                <c:pt idx="10157">
                  <c:v>0</c:v>
                </c:pt>
                <c:pt idx="10158">
                  <c:v>0</c:v>
                </c:pt>
                <c:pt idx="10159">
                  <c:v>0</c:v>
                </c:pt>
                <c:pt idx="10160">
                  <c:v>0</c:v>
                </c:pt>
                <c:pt idx="10161">
                  <c:v>0</c:v>
                </c:pt>
                <c:pt idx="10162">
                  <c:v>0</c:v>
                </c:pt>
                <c:pt idx="10163">
                  <c:v>0</c:v>
                </c:pt>
                <c:pt idx="10164">
                  <c:v>0</c:v>
                </c:pt>
                <c:pt idx="10165">
                  <c:v>0</c:v>
                </c:pt>
                <c:pt idx="10166">
                  <c:v>0</c:v>
                </c:pt>
                <c:pt idx="10167">
                  <c:v>0</c:v>
                </c:pt>
                <c:pt idx="10168">
                  <c:v>0</c:v>
                </c:pt>
                <c:pt idx="10169">
                  <c:v>0</c:v>
                </c:pt>
                <c:pt idx="10170">
                  <c:v>0</c:v>
                </c:pt>
                <c:pt idx="10171">
                  <c:v>0</c:v>
                </c:pt>
                <c:pt idx="10172">
                  <c:v>0</c:v>
                </c:pt>
                <c:pt idx="10173">
                  <c:v>0</c:v>
                </c:pt>
                <c:pt idx="10174">
                  <c:v>0</c:v>
                </c:pt>
                <c:pt idx="10175">
                  <c:v>0</c:v>
                </c:pt>
                <c:pt idx="10176">
                  <c:v>0</c:v>
                </c:pt>
                <c:pt idx="10177">
                  <c:v>0</c:v>
                </c:pt>
                <c:pt idx="10178">
                  <c:v>0</c:v>
                </c:pt>
                <c:pt idx="10179">
                  <c:v>0</c:v>
                </c:pt>
                <c:pt idx="10180">
                  <c:v>0</c:v>
                </c:pt>
                <c:pt idx="10181">
                  <c:v>0</c:v>
                </c:pt>
                <c:pt idx="10182">
                  <c:v>0</c:v>
                </c:pt>
                <c:pt idx="10183">
                  <c:v>0</c:v>
                </c:pt>
                <c:pt idx="10184">
                  <c:v>0</c:v>
                </c:pt>
                <c:pt idx="10185">
                  <c:v>0</c:v>
                </c:pt>
                <c:pt idx="10186">
                  <c:v>0</c:v>
                </c:pt>
                <c:pt idx="10187">
                  <c:v>0</c:v>
                </c:pt>
                <c:pt idx="10188">
                  <c:v>0</c:v>
                </c:pt>
                <c:pt idx="10189">
                  <c:v>0</c:v>
                </c:pt>
                <c:pt idx="10190">
                  <c:v>0</c:v>
                </c:pt>
                <c:pt idx="10191">
                  <c:v>0</c:v>
                </c:pt>
                <c:pt idx="10192">
                  <c:v>0</c:v>
                </c:pt>
                <c:pt idx="10193">
                  <c:v>0</c:v>
                </c:pt>
                <c:pt idx="10194">
                  <c:v>0</c:v>
                </c:pt>
                <c:pt idx="10195">
                  <c:v>0</c:v>
                </c:pt>
                <c:pt idx="10196">
                  <c:v>0</c:v>
                </c:pt>
                <c:pt idx="10197">
                  <c:v>0</c:v>
                </c:pt>
                <c:pt idx="10198">
                  <c:v>0</c:v>
                </c:pt>
                <c:pt idx="10199">
                  <c:v>0</c:v>
                </c:pt>
                <c:pt idx="10200">
                  <c:v>0</c:v>
                </c:pt>
                <c:pt idx="10201">
                  <c:v>0</c:v>
                </c:pt>
                <c:pt idx="10202">
                  <c:v>0</c:v>
                </c:pt>
                <c:pt idx="10203">
                  <c:v>0</c:v>
                </c:pt>
                <c:pt idx="10204">
                  <c:v>0</c:v>
                </c:pt>
                <c:pt idx="10205">
                  <c:v>0</c:v>
                </c:pt>
                <c:pt idx="10206">
                  <c:v>0</c:v>
                </c:pt>
                <c:pt idx="10207">
                  <c:v>0</c:v>
                </c:pt>
                <c:pt idx="10208">
                  <c:v>0</c:v>
                </c:pt>
                <c:pt idx="10209">
                  <c:v>0</c:v>
                </c:pt>
                <c:pt idx="10210">
                  <c:v>0</c:v>
                </c:pt>
                <c:pt idx="10211">
                  <c:v>0</c:v>
                </c:pt>
                <c:pt idx="10212">
                  <c:v>0</c:v>
                </c:pt>
                <c:pt idx="10213">
                  <c:v>0</c:v>
                </c:pt>
                <c:pt idx="10214">
                  <c:v>0</c:v>
                </c:pt>
                <c:pt idx="10215">
                  <c:v>0</c:v>
                </c:pt>
                <c:pt idx="10216">
                  <c:v>0</c:v>
                </c:pt>
                <c:pt idx="10217">
                  <c:v>0</c:v>
                </c:pt>
                <c:pt idx="10218">
                  <c:v>0</c:v>
                </c:pt>
                <c:pt idx="10219">
                  <c:v>0</c:v>
                </c:pt>
                <c:pt idx="10220">
                  <c:v>0</c:v>
                </c:pt>
                <c:pt idx="10221">
                  <c:v>0</c:v>
                </c:pt>
                <c:pt idx="10222">
                  <c:v>0</c:v>
                </c:pt>
                <c:pt idx="10223">
                  <c:v>0</c:v>
                </c:pt>
                <c:pt idx="10224">
                  <c:v>0</c:v>
                </c:pt>
                <c:pt idx="10225">
                  <c:v>0</c:v>
                </c:pt>
                <c:pt idx="10226">
                  <c:v>0</c:v>
                </c:pt>
                <c:pt idx="10227">
                  <c:v>0</c:v>
                </c:pt>
                <c:pt idx="10228">
                  <c:v>0</c:v>
                </c:pt>
                <c:pt idx="10229">
                  <c:v>0</c:v>
                </c:pt>
                <c:pt idx="10230">
                  <c:v>0</c:v>
                </c:pt>
                <c:pt idx="10231">
                  <c:v>0</c:v>
                </c:pt>
                <c:pt idx="10232">
                  <c:v>0</c:v>
                </c:pt>
                <c:pt idx="10233">
                  <c:v>0</c:v>
                </c:pt>
                <c:pt idx="10234">
                  <c:v>0</c:v>
                </c:pt>
                <c:pt idx="10235">
                  <c:v>0</c:v>
                </c:pt>
                <c:pt idx="10236">
                  <c:v>0</c:v>
                </c:pt>
                <c:pt idx="10237">
                  <c:v>0</c:v>
                </c:pt>
                <c:pt idx="10238">
                  <c:v>0</c:v>
                </c:pt>
                <c:pt idx="10239">
                  <c:v>0</c:v>
                </c:pt>
                <c:pt idx="10240">
                  <c:v>0</c:v>
                </c:pt>
                <c:pt idx="10241">
                  <c:v>0</c:v>
                </c:pt>
                <c:pt idx="10242">
                  <c:v>0</c:v>
                </c:pt>
                <c:pt idx="10243">
                  <c:v>0</c:v>
                </c:pt>
                <c:pt idx="10244">
                  <c:v>0</c:v>
                </c:pt>
                <c:pt idx="10245">
                  <c:v>0</c:v>
                </c:pt>
                <c:pt idx="10246">
                  <c:v>0</c:v>
                </c:pt>
                <c:pt idx="10247">
                  <c:v>0</c:v>
                </c:pt>
                <c:pt idx="10248">
                  <c:v>0</c:v>
                </c:pt>
                <c:pt idx="10249">
                  <c:v>0</c:v>
                </c:pt>
                <c:pt idx="10250">
                  <c:v>0</c:v>
                </c:pt>
                <c:pt idx="10251">
                  <c:v>0</c:v>
                </c:pt>
                <c:pt idx="10252">
                  <c:v>0</c:v>
                </c:pt>
                <c:pt idx="10253">
                  <c:v>0</c:v>
                </c:pt>
                <c:pt idx="10254">
                  <c:v>0</c:v>
                </c:pt>
                <c:pt idx="10255">
                  <c:v>0</c:v>
                </c:pt>
                <c:pt idx="10256">
                  <c:v>0</c:v>
                </c:pt>
                <c:pt idx="10257">
                  <c:v>0</c:v>
                </c:pt>
                <c:pt idx="10258">
                  <c:v>0</c:v>
                </c:pt>
                <c:pt idx="10259">
                  <c:v>0</c:v>
                </c:pt>
                <c:pt idx="10260">
                  <c:v>0</c:v>
                </c:pt>
                <c:pt idx="10261">
                  <c:v>0</c:v>
                </c:pt>
                <c:pt idx="10262">
                  <c:v>0</c:v>
                </c:pt>
                <c:pt idx="10263">
                  <c:v>0</c:v>
                </c:pt>
                <c:pt idx="10264">
                  <c:v>0</c:v>
                </c:pt>
                <c:pt idx="10265">
                  <c:v>0</c:v>
                </c:pt>
                <c:pt idx="10266">
                  <c:v>0</c:v>
                </c:pt>
                <c:pt idx="10267">
                  <c:v>0</c:v>
                </c:pt>
                <c:pt idx="10268">
                  <c:v>0</c:v>
                </c:pt>
                <c:pt idx="10269">
                  <c:v>0</c:v>
                </c:pt>
                <c:pt idx="10270">
                  <c:v>0</c:v>
                </c:pt>
                <c:pt idx="10271">
                  <c:v>0</c:v>
                </c:pt>
                <c:pt idx="10272">
                  <c:v>0</c:v>
                </c:pt>
                <c:pt idx="10273">
                  <c:v>0</c:v>
                </c:pt>
                <c:pt idx="10274">
                  <c:v>0</c:v>
                </c:pt>
                <c:pt idx="10275">
                  <c:v>0</c:v>
                </c:pt>
                <c:pt idx="10276">
                  <c:v>0</c:v>
                </c:pt>
                <c:pt idx="10277">
                  <c:v>0</c:v>
                </c:pt>
                <c:pt idx="10278">
                  <c:v>0</c:v>
                </c:pt>
                <c:pt idx="10279">
                  <c:v>0</c:v>
                </c:pt>
                <c:pt idx="10280">
                  <c:v>0</c:v>
                </c:pt>
                <c:pt idx="10281">
                  <c:v>0</c:v>
                </c:pt>
                <c:pt idx="10282">
                  <c:v>0</c:v>
                </c:pt>
                <c:pt idx="10283">
                  <c:v>0</c:v>
                </c:pt>
                <c:pt idx="10284">
                  <c:v>0</c:v>
                </c:pt>
                <c:pt idx="10285">
                  <c:v>0</c:v>
                </c:pt>
                <c:pt idx="10286">
                  <c:v>0</c:v>
                </c:pt>
                <c:pt idx="10287">
                  <c:v>0</c:v>
                </c:pt>
                <c:pt idx="10288">
                  <c:v>0</c:v>
                </c:pt>
                <c:pt idx="10289">
                  <c:v>0</c:v>
                </c:pt>
                <c:pt idx="10290">
                  <c:v>0</c:v>
                </c:pt>
                <c:pt idx="10291">
                  <c:v>0</c:v>
                </c:pt>
                <c:pt idx="10292">
                  <c:v>0</c:v>
                </c:pt>
                <c:pt idx="10293">
                  <c:v>0</c:v>
                </c:pt>
                <c:pt idx="10294">
                  <c:v>0</c:v>
                </c:pt>
                <c:pt idx="10295">
                  <c:v>0</c:v>
                </c:pt>
                <c:pt idx="10296">
                  <c:v>0</c:v>
                </c:pt>
                <c:pt idx="10297">
                  <c:v>0</c:v>
                </c:pt>
                <c:pt idx="10298">
                  <c:v>0</c:v>
                </c:pt>
                <c:pt idx="10299">
                  <c:v>0</c:v>
                </c:pt>
                <c:pt idx="10300">
                  <c:v>0</c:v>
                </c:pt>
                <c:pt idx="10301">
                  <c:v>0</c:v>
                </c:pt>
                <c:pt idx="10302">
                  <c:v>0</c:v>
                </c:pt>
                <c:pt idx="10303">
                  <c:v>0</c:v>
                </c:pt>
                <c:pt idx="10304">
                  <c:v>0</c:v>
                </c:pt>
                <c:pt idx="10305">
                  <c:v>0</c:v>
                </c:pt>
                <c:pt idx="10306">
                  <c:v>0</c:v>
                </c:pt>
                <c:pt idx="10307">
                  <c:v>0</c:v>
                </c:pt>
                <c:pt idx="10308">
                  <c:v>0</c:v>
                </c:pt>
                <c:pt idx="10309">
                  <c:v>0</c:v>
                </c:pt>
                <c:pt idx="10310">
                  <c:v>0</c:v>
                </c:pt>
                <c:pt idx="10311">
                  <c:v>0</c:v>
                </c:pt>
                <c:pt idx="10312">
                  <c:v>0</c:v>
                </c:pt>
                <c:pt idx="10313">
                  <c:v>0</c:v>
                </c:pt>
                <c:pt idx="10314">
                  <c:v>0</c:v>
                </c:pt>
                <c:pt idx="10315">
                  <c:v>0</c:v>
                </c:pt>
                <c:pt idx="10316">
                  <c:v>0</c:v>
                </c:pt>
                <c:pt idx="10317">
                  <c:v>0</c:v>
                </c:pt>
                <c:pt idx="10318">
                  <c:v>0</c:v>
                </c:pt>
                <c:pt idx="10319">
                  <c:v>0</c:v>
                </c:pt>
                <c:pt idx="10320">
                  <c:v>0</c:v>
                </c:pt>
                <c:pt idx="10321">
                  <c:v>0</c:v>
                </c:pt>
                <c:pt idx="10322">
                  <c:v>0</c:v>
                </c:pt>
                <c:pt idx="10323">
                  <c:v>0</c:v>
                </c:pt>
                <c:pt idx="10324">
                  <c:v>0</c:v>
                </c:pt>
                <c:pt idx="10325">
                  <c:v>0</c:v>
                </c:pt>
                <c:pt idx="10326">
                  <c:v>0</c:v>
                </c:pt>
                <c:pt idx="10327">
                  <c:v>0</c:v>
                </c:pt>
                <c:pt idx="10328">
                  <c:v>0</c:v>
                </c:pt>
                <c:pt idx="10329">
                  <c:v>0</c:v>
                </c:pt>
                <c:pt idx="10330">
                  <c:v>0</c:v>
                </c:pt>
                <c:pt idx="10331">
                  <c:v>0</c:v>
                </c:pt>
                <c:pt idx="10332">
                  <c:v>0</c:v>
                </c:pt>
                <c:pt idx="10333">
                  <c:v>0</c:v>
                </c:pt>
                <c:pt idx="10334">
                  <c:v>0</c:v>
                </c:pt>
                <c:pt idx="10335">
                  <c:v>0</c:v>
                </c:pt>
                <c:pt idx="10336">
                  <c:v>0</c:v>
                </c:pt>
                <c:pt idx="10337">
                  <c:v>0</c:v>
                </c:pt>
                <c:pt idx="10338">
                  <c:v>0</c:v>
                </c:pt>
                <c:pt idx="10339">
                  <c:v>0</c:v>
                </c:pt>
                <c:pt idx="10340">
                  <c:v>0</c:v>
                </c:pt>
                <c:pt idx="10341">
                  <c:v>0</c:v>
                </c:pt>
                <c:pt idx="10342">
                  <c:v>0</c:v>
                </c:pt>
                <c:pt idx="10343">
                  <c:v>0</c:v>
                </c:pt>
                <c:pt idx="10344">
                  <c:v>0</c:v>
                </c:pt>
                <c:pt idx="10345">
                  <c:v>0</c:v>
                </c:pt>
                <c:pt idx="10346">
                  <c:v>0</c:v>
                </c:pt>
                <c:pt idx="10347">
                  <c:v>0</c:v>
                </c:pt>
                <c:pt idx="10348">
                  <c:v>0</c:v>
                </c:pt>
                <c:pt idx="10349">
                  <c:v>0</c:v>
                </c:pt>
                <c:pt idx="10350">
                  <c:v>0</c:v>
                </c:pt>
                <c:pt idx="10351">
                  <c:v>0</c:v>
                </c:pt>
                <c:pt idx="10352">
                  <c:v>0</c:v>
                </c:pt>
                <c:pt idx="10353">
                  <c:v>0</c:v>
                </c:pt>
                <c:pt idx="10354">
                  <c:v>0</c:v>
                </c:pt>
                <c:pt idx="10355">
                  <c:v>0</c:v>
                </c:pt>
                <c:pt idx="10356">
                  <c:v>0</c:v>
                </c:pt>
                <c:pt idx="10357">
                  <c:v>0</c:v>
                </c:pt>
                <c:pt idx="10358">
                  <c:v>0</c:v>
                </c:pt>
                <c:pt idx="10359">
                  <c:v>0</c:v>
                </c:pt>
                <c:pt idx="10360">
                  <c:v>0</c:v>
                </c:pt>
                <c:pt idx="10361">
                  <c:v>0</c:v>
                </c:pt>
                <c:pt idx="10362">
                  <c:v>0</c:v>
                </c:pt>
                <c:pt idx="10363">
                  <c:v>0</c:v>
                </c:pt>
                <c:pt idx="10364">
                  <c:v>0</c:v>
                </c:pt>
                <c:pt idx="10365">
                  <c:v>0</c:v>
                </c:pt>
                <c:pt idx="10366">
                  <c:v>0</c:v>
                </c:pt>
                <c:pt idx="10367">
                  <c:v>0</c:v>
                </c:pt>
                <c:pt idx="10368">
                  <c:v>0</c:v>
                </c:pt>
                <c:pt idx="10369">
                  <c:v>0</c:v>
                </c:pt>
                <c:pt idx="10370">
                  <c:v>0</c:v>
                </c:pt>
                <c:pt idx="10371">
                  <c:v>0</c:v>
                </c:pt>
                <c:pt idx="10372">
                  <c:v>0</c:v>
                </c:pt>
                <c:pt idx="10373">
                  <c:v>0</c:v>
                </c:pt>
                <c:pt idx="10374">
                  <c:v>0</c:v>
                </c:pt>
                <c:pt idx="10375">
                  <c:v>0</c:v>
                </c:pt>
                <c:pt idx="10376">
                  <c:v>0</c:v>
                </c:pt>
                <c:pt idx="10377">
                  <c:v>0</c:v>
                </c:pt>
                <c:pt idx="10378">
                  <c:v>0</c:v>
                </c:pt>
                <c:pt idx="10379">
                  <c:v>0</c:v>
                </c:pt>
                <c:pt idx="10380">
                  <c:v>0</c:v>
                </c:pt>
                <c:pt idx="10381">
                  <c:v>0</c:v>
                </c:pt>
                <c:pt idx="10382">
                  <c:v>0</c:v>
                </c:pt>
                <c:pt idx="10383">
                  <c:v>0</c:v>
                </c:pt>
                <c:pt idx="10384">
                  <c:v>0</c:v>
                </c:pt>
                <c:pt idx="10385">
                  <c:v>0</c:v>
                </c:pt>
                <c:pt idx="10386">
                  <c:v>0</c:v>
                </c:pt>
                <c:pt idx="10387">
                  <c:v>0</c:v>
                </c:pt>
                <c:pt idx="10388">
                  <c:v>0</c:v>
                </c:pt>
                <c:pt idx="10389">
                  <c:v>0</c:v>
                </c:pt>
                <c:pt idx="10390">
                  <c:v>0</c:v>
                </c:pt>
                <c:pt idx="10391">
                  <c:v>0</c:v>
                </c:pt>
                <c:pt idx="10392">
                  <c:v>0</c:v>
                </c:pt>
                <c:pt idx="10393">
                  <c:v>0</c:v>
                </c:pt>
                <c:pt idx="10394">
                  <c:v>0</c:v>
                </c:pt>
                <c:pt idx="10395">
                  <c:v>0</c:v>
                </c:pt>
                <c:pt idx="10396">
                  <c:v>0</c:v>
                </c:pt>
                <c:pt idx="10397">
                  <c:v>0</c:v>
                </c:pt>
                <c:pt idx="10398">
                  <c:v>0</c:v>
                </c:pt>
                <c:pt idx="10399">
                  <c:v>0</c:v>
                </c:pt>
                <c:pt idx="10400">
                  <c:v>0</c:v>
                </c:pt>
                <c:pt idx="10401">
                  <c:v>0</c:v>
                </c:pt>
                <c:pt idx="10402">
                  <c:v>0</c:v>
                </c:pt>
                <c:pt idx="10403">
                  <c:v>0</c:v>
                </c:pt>
                <c:pt idx="10404">
                  <c:v>0</c:v>
                </c:pt>
                <c:pt idx="10405">
                  <c:v>0</c:v>
                </c:pt>
                <c:pt idx="10406">
                  <c:v>0</c:v>
                </c:pt>
                <c:pt idx="10407">
                  <c:v>0</c:v>
                </c:pt>
                <c:pt idx="10408">
                  <c:v>0</c:v>
                </c:pt>
                <c:pt idx="10409">
                  <c:v>0</c:v>
                </c:pt>
                <c:pt idx="10410">
                  <c:v>0</c:v>
                </c:pt>
                <c:pt idx="10411">
                  <c:v>0</c:v>
                </c:pt>
                <c:pt idx="10412">
                  <c:v>0</c:v>
                </c:pt>
                <c:pt idx="10413">
                  <c:v>0</c:v>
                </c:pt>
                <c:pt idx="10414">
                  <c:v>0</c:v>
                </c:pt>
                <c:pt idx="10415">
                  <c:v>0</c:v>
                </c:pt>
                <c:pt idx="10416">
                  <c:v>0</c:v>
                </c:pt>
                <c:pt idx="10417">
                  <c:v>0</c:v>
                </c:pt>
                <c:pt idx="10418">
                  <c:v>0</c:v>
                </c:pt>
                <c:pt idx="10419">
                  <c:v>0</c:v>
                </c:pt>
                <c:pt idx="10420">
                  <c:v>0</c:v>
                </c:pt>
                <c:pt idx="10421">
                  <c:v>0</c:v>
                </c:pt>
                <c:pt idx="10422">
                  <c:v>0</c:v>
                </c:pt>
                <c:pt idx="10423">
                  <c:v>0</c:v>
                </c:pt>
                <c:pt idx="10424">
                  <c:v>0</c:v>
                </c:pt>
                <c:pt idx="10425">
                  <c:v>0</c:v>
                </c:pt>
                <c:pt idx="10426">
                  <c:v>0</c:v>
                </c:pt>
                <c:pt idx="10427">
                  <c:v>0</c:v>
                </c:pt>
                <c:pt idx="10428">
                  <c:v>0</c:v>
                </c:pt>
                <c:pt idx="10429">
                  <c:v>0</c:v>
                </c:pt>
                <c:pt idx="10430">
                  <c:v>0</c:v>
                </c:pt>
                <c:pt idx="10431">
                  <c:v>0</c:v>
                </c:pt>
                <c:pt idx="10432">
                  <c:v>0</c:v>
                </c:pt>
                <c:pt idx="10433">
                  <c:v>0</c:v>
                </c:pt>
                <c:pt idx="10434">
                  <c:v>0</c:v>
                </c:pt>
                <c:pt idx="10435">
                  <c:v>0</c:v>
                </c:pt>
                <c:pt idx="10436">
                  <c:v>0</c:v>
                </c:pt>
                <c:pt idx="10437">
                  <c:v>0</c:v>
                </c:pt>
                <c:pt idx="10438">
                  <c:v>0</c:v>
                </c:pt>
                <c:pt idx="10439">
                  <c:v>0</c:v>
                </c:pt>
                <c:pt idx="10440">
                  <c:v>0</c:v>
                </c:pt>
                <c:pt idx="10441">
                  <c:v>0</c:v>
                </c:pt>
                <c:pt idx="10442">
                  <c:v>0</c:v>
                </c:pt>
                <c:pt idx="10443">
                  <c:v>0</c:v>
                </c:pt>
                <c:pt idx="10444">
                  <c:v>0</c:v>
                </c:pt>
                <c:pt idx="10445">
                  <c:v>0</c:v>
                </c:pt>
                <c:pt idx="10446">
                  <c:v>0</c:v>
                </c:pt>
                <c:pt idx="10447">
                  <c:v>0</c:v>
                </c:pt>
                <c:pt idx="10448">
                  <c:v>0</c:v>
                </c:pt>
                <c:pt idx="10449">
                  <c:v>0</c:v>
                </c:pt>
                <c:pt idx="10450">
                  <c:v>0</c:v>
                </c:pt>
                <c:pt idx="10451">
                  <c:v>0</c:v>
                </c:pt>
                <c:pt idx="10452">
                  <c:v>0</c:v>
                </c:pt>
                <c:pt idx="10453">
                  <c:v>0</c:v>
                </c:pt>
                <c:pt idx="10454">
                  <c:v>0</c:v>
                </c:pt>
                <c:pt idx="10455">
                  <c:v>0</c:v>
                </c:pt>
                <c:pt idx="10456">
                  <c:v>0</c:v>
                </c:pt>
                <c:pt idx="10457">
                  <c:v>0</c:v>
                </c:pt>
                <c:pt idx="10458">
                  <c:v>0</c:v>
                </c:pt>
                <c:pt idx="10459">
                  <c:v>0</c:v>
                </c:pt>
                <c:pt idx="10460">
                  <c:v>0</c:v>
                </c:pt>
                <c:pt idx="10461">
                  <c:v>0</c:v>
                </c:pt>
                <c:pt idx="10462">
                  <c:v>0</c:v>
                </c:pt>
                <c:pt idx="10463">
                  <c:v>0</c:v>
                </c:pt>
                <c:pt idx="10464">
                  <c:v>0</c:v>
                </c:pt>
                <c:pt idx="10465">
                  <c:v>0</c:v>
                </c:pt>
                <c:pt idx="10466">
                  <c:v>0</c:v>
                </c:pt>
                <c:pt idx="10467">
                  <c:v>0</c:v>
                </c:pt>
                <c:pt idx="10468">
                  <c:v>0</c:v>
                </c:pt>
                <c:pt idx="10469">
                  <c:v>0</c:v>
                </c:pt>
                <c:pt idx="10470">
                  <c:v>0</c:v>
                </c:pt>
                <c:pt idx="10471">
                  <c:v>0</c:v>
                </c:pt>
                <c:pt idx="10472">
                  <c:v>0</c:v>
                </c:pt>
                <c:pt idx="10473">
                  <c:v>0</c:v>
                </c:pt>
                <c:pt idx="10474">
                  <c:v>0</c:v>
                </c:pt>
                <c:pt idx="10475">
                  <c:v>0</c:v>
                </c:pt>
                <c:pt idx="10476">
                  <c:v>0</c:v>
                </c:pt>
                <c:pt idx="10477">
                  <c:v>0</c:v>
                </c:pt>
                <c:pt idx="10478">
                  <c:v>0</c:v>
                </c:pt>
                <c:pt idx="10479">
                  <c:v>0</c:v>
                </c:pt>
                <c:pt idx="10480">
                  <c:v>0</c:v>
                </c:pt>
                <c:pt idx="10481">
                  <c:v>0</c:v>
                </c:pt>
                <c:pt idx="10482">
                  <c:v>0</c:v>
                </c:pt>
                <c:pt idx="10483">
                  <c:v>0</c:v>
                </c:pt>
                <c:pt idx="10484">
                  <c:v>0</c:v>
                </c:pt>
                <c:pt idx="10485">
                  <c:v>0</c:v>
                </c:pt>
                <c:pt idx="10486">
                  <c:v>0</c:v>
                </c:pt>
                <c:pt idx="10487">
                  <c:v>0</c:v>
                </c:pt>
                <c:pt idx="10488">
                  <c:v>0</c:v>
                </c:pt>
                <c:pt idx="10489">
                  <c:v>0</c:v>
                </c:pt>
                <c:pt idx="10490">
                  <c:v>0</c:v>
                </c:pt>
                <c:pt idx="10491">
                  <c:v>0</c:v>
                </c:pt>
                <c:pt idx="10492">
                  <c:v>0</c:v>
                </c:pt>
                <c:pt idx="10493">
                  <c:v>0</c:v>
                </c:pt>
                <c:pt idx="10494">
                  <c:v>0</c:v>
                </c:pt>
                <c:pt idx="10495">
                  <c:v>0</c:v>
                </c:pt>
                <c:pt idx="10496">
                  <c:v>0</c:v>
                </c:pt>
                <c:pt idx="10497">
                  <c:v>0</c:v>
                </c:pt>
                <c:pt idx="10498">
                  <c:v>0</c:v>
                </c:pt>
                <c:pt idx="10499">
                  <c:v>0</c:v>
                </c:pt>
                <c:pt idx="10500">
                  <c:v>0</c:v>
                </c:pt>
                <c:pt idx="10501">
                  <c:v>0</c:v>
                </c:pt>
                <c:pt idx="10502">
                  <c:v>0</c:v>
                </c:pt>
                <c:pt idx="10503">
                  <c:v>0</c:v>
                </c:pt>
                <c:pt idx="10504">
                  <c:v>0</c:v>
                </c:pt>
                <c:pt idx="10505">
                  <c:v>0</c:v>
                </c:pt>
                <c:pt idx="10506">
                  <c:v>0</c:v>
                </c:pt>
                <c:pt idx="10507">
                  <c:v>0</c:v>
                </c:pt>
                <c:pt idx="10508">
                  <c:v>0</c:v>
                </c:pt>
                <c:pt idx="10509">
                  <c:v>0</c:v>
                </c:pt>
                <c:pt idx="10510">
                  <c:v>0</c:v>
                </c:pt>
                <c:pt idx="10511">
                  <c:v>0</c:v>
                </c:pt>
                <c:pt idx="10512">
                  <c:v>0</c:v>
                </c:pt>
                <c:pt idx="10513">
                  <c:v>0</c:v>
                </c:pt>
                <c:pt idx="10514">
                  <c:v>0</c:v>
                </c:pt>
                <c:pt idx="10515">
                  <c:v>0</c:v>
                </c:pt>
                <c:pt idx="10516">
                  <c:v>0</c:v>
                </c:pt>
                <c:pt idx="10517">
                  <c:v>0</c:v>
                </c:pt>
                <c:pt idx="10518">
                  <c:v>0</c:v>
                </c:pt>
                <c:pt idx="10519">
                  <c:v>0</c:v>
                </c:pt>
                <c:pt idx="10520">
                  <c:v>0</c:v>
                </c:pt>
                <c:pt idx="10521">
                  <c:v>0</c:v>
                </c:pt>
                <c:pt idx="10522">
                  <c:v>0</c:v>
                </c:pt>
                <c:pt idx="10523">
                  <c:v>0</c:v>
                </c:pt>
                <c:pt idx="10524">
                  <c:v>0</c:v>
                </c:pt>
                <c:pt idx="10525">
                  <c:v>0</c:v>
                </c:pt>
                <c:pt idx="10526">
                  <c:v>0</c:v>
                </c:pt>
                <c:pt idx="10527">
                  <c:v>0</c:v>
                </c:pt>
                <c:pt idx="10528">
                  <c:v>0</c:v>
                </c:pt>
                <c:pt idx="10529">
                  <c:v>0</c:v>
                </c:pt>
                <c:pt idx="10530">
                  <c:v>0</c:v>
                </c:pt>
                <c:pt idx="10531">
                  <c:v>0</c:v>
                </c:pt>
                <c:pt idx="10532">
                  <c:v>0</c:v>
                </c:pt>
                <c:pt idx="10533">
                  <c:v>0</c:v>
                </c:pt>
                <c:pt idx="10534">
                  <c:v>0</c:v>
                </c:pt>
                <c:pt idx="10535">
                  <c:v>0</c:v>
                </c:pt>
                <c:pt idx="10536">
                  <c:v>0</c:v>
                </c:pt>
                <c:pt idx="10537">
                  <c:v>0</c:v>
                </c:pt>
                <c:pt idx="10538">
                  <c:v>0</c:v>
                </c:pt>
                <c:pt idx="10539">
                  <c:v>0</c:v>
                </c:pt>
                <c:pt idx="10540">
                  <c:v>0</c:v>
                </c:pt>
                <c:pt idx="10541">
                  <c:v>0</c:v>
                </c:pt>
                <c:pt idx="10542">
                  <c:v>0</c:v>
                </c:pt>
                <c:pt idx="10543">
                  <c:v>0</c:v>
                </c:pt>
                <c:pt idx="10544">
                  <c:v>0</c:v>
                </c:pt>
                <c:pt idx="10545">
                  <c:v>0</c:v>
                </c:pt>
                <c:pt idx="10546">
                  <c:v>0</c:v>
                </c:pt>
                <c:pt idx="10547">
                  <c:v>0</c:v>
                </c:pt>
                <c:pt idx="10548">
                  <c:v>0</c:v>
                </c:pt>
                <c:pt idx="10549">
                  <c:v>0</c:v>
                </c:pt>
                <c:pt idx="10550">
                  <c:v>0</c:v>
                </c:pt>
                <c:pt idx="10551">
                  <c:v>0</c:v>
                </c:pt>
                <c:pt idx="10552">
                  <c:v>0</c:v>
                </c:pt>
                <c:pt idx="10553">
                  <c:v>0</c:v>
                </c:pt>
                <c:pt idx="10554">
                  <c:v>0</c:v>
                </c:pt>
                <c:pt idx="10555">
                  <c:v>0</c:v>
                </c:pt>
                <c:pt idx="10556">
                  <c:v>0</c:v>
                </c:pt>
                <c:pt idx="10557">
                  <c:v>0</c:v>
                </c:pt>
                <c:pt idx="10558">
                  <c:v>0</c:v>
                </c:pt>
                <c:pt idx="10559">
                  <c:v>0</c:v>
                </c:pt>
                <c:pt idx="10560">
                  <c:v>0</c:v>
                </c:pt>
                <c:pt idx="10561">
                  <c:v>0</c:v>
                </c:pt>
                <c:pt idx="10562">
                  <c:v>0</c:v>
                </c:pt>
                <c:pt idx="10563">
                  <c:v>0</c:v>
                </c:pt>
                <c:pt idx="10564">
                  <c:v>0</c:v>
                </c:pt>
                <c:pt idx="10565">
                  <c:v>0</c:v>
                </c:pt>
                <c:pt idx="10566">
                  <c:v>0</c:v>
                </c:pt>
                <c:pt idx="10567">
                  <c:v>0</c:v>
                </c:pt>
                <c:pt idx="10568">
                  <c:v>0</c:v>
                </c:pt>
                <c:pt idx="10569">
                  <c:v>0</c:v>
                </c:pt>
                <c:pt idx="10570">
                  <c:v>0</c:v>
                </c:pt>
                <c:pt idx="10571">
                  <c:v>0</c:v>
                </c:pt>
                <c:pt idx="10572">
                  <c:v>0</c:v>
                </c:pt>
                <c:pt idx="10573">
                  <c:v>0</c:v>
                </c:pt>
                <c:pt idx="10574">
                  <c:v>0</c:v>
                </c:pt>
                <c:pt idx="10575">
                  <c:v>0</c:v>
                </c:pt>
                <c:pt idx="10576">
                  <c:v>0</c:v>
                </c:pt>
                <c:pt idx="10577">
                  <c:v>0</c:v>
                </c:pt>
                <c:pt idx="10578">
                  <c:v>0</c:v>
                </c:pt>
                <c:pt idx="10579">
                  <c:v>0</c:v>
                </c:pt>
                <c:pt idx="10580">
                  <c:v>0</c:v>
                </c:pt>
                <c:pt idx="10581">
                  <c:v>0</c:v>
                </c:pt>
                <c:pt idx="10582">
                  <c:v>0</c:v>
                </c:pt>
                <c:pt idx="10583">
                  <c:v>0</c:v>
                </c:pt>
                <c:pt idx="10584">
                  <c:v>0</c:v>
                </c:pt>
                <c:pt idx="10585">
                  <c:v>0</c:v>
                </c:pt>
                <c:pt idx="10586">
                  <c:v>0</c:v>
                </c:pt>
                <c:pt idx="10587">
                  <c:v>0</c:v>
                </c:pt>
                <c:pt idx="10588">
                  <c:v>0</c:v>
                </c:pt>
                <c:pt idx="10589">
                  <c:v>0</c:v>
                </c:pt>
                <c:pt idx="10590">
                  <c:v>0</c:v>
                </c:pt>
                <c:pt idx="10591">
                  <c:v>0</c:v>
                </c:pt>
                <c:pt idx="10592">
                  <c:v>0</c:v>
                </c:pt>
                <c:pt idx="10593">
                  <c:v>0</c:v>
                </c:pt>
                <c:pt idx="10594">
                  <c:v>0</c:v>
                </c:pt>
                <c:pt idx="10595">
                  <c:v>0</c:v>
                </c:pt>
                <c:pt idx="10596">
                  <c:v>0</c:v>
                </c:pt>
                <c:pt idx="10597">
                  <c:v>0</c:v>
                </c:pt>
                <c:pt idx="10598">
                  <c:v>0</c:v>
                </c:pt>
                <c:pt idx="10599">
                  <c:v>0</c:v>
                </c:pt>
                <c:pt idx="10600">
                  <c:v>0</c:v>
                </c:pt>
                <c:pt idx="10601">
                  <c:v>0</c:v>
                </c:pt>
                <c:pt idx="10602">
                  <c:v>0</c:v>
                </c:pt>
                <c:pt idx="10603">
                  <c:v>0</c:v>
                </c:pt>
                <c:pt idx="10604">
                  <c:v>0</c:v>
                </c:pt>
                <c:pt idx="10605">
                  <c:v>0</c:v>
                </c:pt>
                <c:pt idx="10606">
                  <c:v>0</c:v>
                </c:pt>
                <c:pt idx="10607">
                  <c:v>0</c:v>
                </c:pt>
                <c:pt idx="10608">
                  <c:v>0</c:v>
                </c:pt>
                <c:pt idx="10609">
                  <c:v>0</c:v>
                </c:pt>
                <c:pt idx="10610">
                  <c:v>0</c:v>
                </c:pt>
                <c:pt idx="10611">
                  <c:v>0</c:v>
                </c:pt>
                <c:pt idx="10612">
                  <c:v>0</c:v>
                </c:pt>
                <c:pt idx="10613">
                  <c:v>0</c:v>
                </c:pt>
                <c:pt idx="10614">
                  <c:v>0</c:v>
                </c:pt>
                <c:pt idx="10615">
                  <c:v>0</c:v>
                </c:pt>
                <c:pt idx="10616">
                  <c:v>0</c:v>
                </c:pt>
                <c:pt idx="10617">
                  <c:v>0</c:v>
                </c:pt>
                <c:pt idx="10618">
                  <c:v>0</c:v>
                </c:pt>
                <c:pt idx="10619">
                  <c:v>0</c:v>
                </c:pt>
                <c:pt idx="10620">
                  <c:v>0</c:v>
                </c:pt>
                <c:pt idx="10621">
                  <c:v>0</c:v>
                </c:pt>
                <c:pt idx="10622">
                  <c:v>0</c:v>
                </c:pt>
                <c:pt idx="10623">
                  <c:v>0</c:v>
                </c:pt>
                <c:pt idx="10624">
                  <c:v>0</c:v>
                </c:pt>
                <c:pt idx="10625">
                  <c:v>0</c:v>
                </c:pt>
                <c:pt idx="10626">
                  <c:v>0</c:v>
                </c:pt>
                <c:pt idx="10627">
                  <c:v>0</c:v>
                </c:pt>
                <c:pt idx="10628">
                  <c:v>0</c:v>
                </c:pt>
                <c:pt idx="10629">
                  <c:v>0</c:v>
                </c:pt>
                <c:pt idx="10630">
                  <c:v>0</c:v>
                </c:pt>
                <c:pt idx="10631">
                  <c:v>0</c:v>
                </c:pt>
                <c:pt idx="10632">
                  <c:v>0</c:v>
                </c:pt>
                <c:pt idx="10633">
                  <c:v>0</c:v>
                </c:pt>
                <c:pt idx="10634">
                  <c:v>0</c:v>
                </c:pt>
                <c:pt idx="10635">
                  <c:v>0</c:v>
                </c:pt>
                <c:pt idx="10636">
                  <c:v>0</c:v>
                </c:pt>
                <c:pt idx="10637">
                  <c:v>0</c:v>
                </c:pt>
                <c:pt idx="10638">
                  <c:v>0</c:v>
                </c:pt>
                <c:pt idx="10639">
                  <c:v>0</c:v>
                </c:pt>
                <c:pt idx="10640">
                  <c:v>0</c:v>
                </c:pt>
                <c:pt idx="10641">
                  <c:v>0</c:v>
                </c:pt>
                <c:pt idx="10642">
                  <c:v>0</c:v>
                </c:pt>
                <c:pt idx="10643">
                  <c:v>0</c:v>
                </c:pt>
                <c:pt idx="10644">
                  <c:v>0</c:v>
                </c:pt>
                <c:pt idx="10645">
                  <c:v>0</c:v>
                </c:pt>
                <c:pt idx="10646">
                  <c:v>0</c:v>
                </c:pt>
                <c:pt idx="10647">
                  <c:v>0</c:v>
                </c:pt>
                <c:pt idx="10648">
                  <c:v>0</c:v>
                </c:pt>
                <c:pt idx="10649">
                  <c:v>0</c:v>
                </c:pt>
                <c:pt idx="10650">
                  <c:v>0</c:v>
                </c:pt>
                <c:pt idx="10651">
                  <c:v>0</c:v>
                </c:pt>
                <c:pt idx="10652">
                  <c:v>0</c:v>
                </c:pt>
                <c:pt idx="10653">
                  <c:v>0</c:v>
                </c:pt>
                <c:pt idx="10654">
                  <c:v>0</c:v>
                </c:pt>
                <c:pt idx="10655">
                  <c:v>0</c:v>
                </c:pt>
                <c:pt idx="10656">
                  <c:v>0</c:v>
                </c:pt>
                <c:pt idx="10657">
                  <c:v>0</c:v>
                </c:pt>
                <c:pt idx="10658">
                  <c:v>0</c:v>
                </c:pt>
                <c:pt idx="10659">
                  <c:v>0</c:v>
                </c:pt>
                <c:pt idx="10660">
                  <c:v>0</c:v>
                </c:pt>
                <c:pt idx="10661">
                  <c:v>0</c:v>
                </c:pt>
                <c:pt idx="10662">
                  <c:v>0</c:v>
                </c:pt>
                <c:pt idx="10663">
                  <c:v>0</c:v>
                </c:pt>
                <c:pt idx="10664">
                  <c:v>0</c:v>
                </c:pt>
                <c:pt idx="10665">
                  <c:v>0</c:v>
                </c:pt>
                <c:pt idx="10666">
                  <c:v>0</c:v>
                </c:pt>
                <c:pt idx="10667">
                  <c:v>0</c:v>
                </c:pt>
                <c:pt idx="10668">
                  <c:v>0</c:v>
                </c:pt>
                <c:pt idx="10669">
                  <c:v>0</c:v>
                </c:pt>
                <c:pt idx="10670">
                  <c:v>0</c:v>
                </c:pt>
                <c:pt idx="10671">
                  <c:v>0</c:v>
                </c:pt>
                <c:pt idx="10672">
                  <c:v>0</c:v>
                </c:pt>
                <c:pt idx="10673">
                  <c:v>0</c:v>
                </c:pt>
                <c:pt idx="10674">
                  <c:v>0</c:v>
                </c:pt>
                <c:pt idx="10675">
                  <c:v>0</c:v>
                </c:pt>
                <c:pt idx="10676">
                  <c:v>0</c:v>
                </c:pt>
                <c:pt idx="10677">
                  <c:v>0</c:v>
                </c:pt>
                <c:pt idx="10678">
                  <c:v>0</c:v>
                </c:pt>
                <c:pt idx="10679">
                  <c:v>0</c:v>
                </c:pt>
                <c:pt idx="10680">
                  <c:v>0</c:v>
                </c:pt>
                <c:pt idx="10681">
                  <c:v>0</c:v>
                </c:pt>
                <c:pt idx="10682">
                  <c:v>0</c:v>
                </c:pt>
                <c:pt idx="10683">
                  <c:v>0</c:v>
                </c:pt>
                <c:pt idx="10684">
                  <c:v>0</c:v>
                </c:pt>
                <c:pt idx="10685">
                  <c:v>0</c:v>
                </c:pt>
                <c:pt idx="10686">
                  <c:v>0</c:v>
                </c:pt>
                <c:pt idx="10687">
                  <c:v>0</c:v>
                </c:pt>
                <c:pt idx="10688">
                  <c:v>0</c:v>
                </c:pt>
                <c:pt idx="10689">
                  <c:v>0</c:v>
                </c:pt>
                <c:pt idx="10690">
                  <c:v>0</c:v>
                </c:pt>
                <c:pt idx="10691">
                  <c:v>0</c:v>
                </c:pt>
                <c:pt idx="10692">
                  <c:v>0</c:v>
                </c:pt>
                <c:pt idx="10693">
                  <c:v>0</c:v>
                </c:pt>
                <c:pt idx="10694">
                  <c:v>0</c:v>
                </c:pt>
                <c:pt idx="10695">
                  <c:v>0</c:v>
                </c:pt>
                <c:pt idx="10696">
                  <c:v>0</c:v>
                </c:pt>
                <c:pt idx="10697">
                  <c:v>0</c:v>
                </c:pt>
                <c:pt idx="10698">
                  <c:v>0</c:v>
                </c:pt>
                <c:pt idx="10699">
                  <c:v>0</c:v>
                </c:pt>
                <c:pt idx="10700">
                  <c:v>0</c:v>
                </c:pt>
                <c:pt idx="10701">
                  <c:v>0</c:v>
                </c:pt>
                <c:pt idx="10702">
                  <c:v>0</c:v>
                </c:pt>
                <c:pt idx="10703">
                  <c:v>0</c:v>
                </c:pt>
                <c:pt idx="10704">
                  <c:v>0</c:v>
                </c:pt>
                <c:pt idx="10705">
                  <c:v>0</c:v>
                </c:pt>
                <c:pt idx="10706">
                  <c:v>0</c:v>
                </c:pt>
                <c:pt idx="10707">
                  <c:v>0</c:v>
                </c:pt>
                <c:pt idx="10708">
                  <c:v>0</c:v>
                </c:pt>
                <c:pt idx="10709">
                  <c:v>0</c:v>
                </c:pt>
                <c:pt idx="10710">
                  <c:v>0</c:v>
                </c:pt>
                <c:pt idx="10711">
                  <c:v>0</c:v>
                </c:pt>
                <c:pt idx="10712">
                  <c:v>0</c:v>
                </c:pt>
                <c:pt idx="10713">
                  <c:v>0</c:v>
                </c:pt>
                <c:pt idx="10714">
                  <c:v>0</c:v>
                </c:pt>
                <c:pt idx="10715">
                  <c:v>0</c:v>
                </c:pt>
                <c:pt idx="10716">
                  <c:v>0</c:v>
                </c:pt>
                <c:pt idx="10717">
                  <c:v>0</c:v>
                </c:pt>
                <c:pt idx="10718">
                  <c:v>0</c:v>
                </c:pt>
                <c:pt idx="10719">
                  <c:v>0</c:v>
                </c:pt>
                <c:pt idx="10720">
                  <c:v>0</c:v>
                </c:pt>
                <c:pt idx="10721">
                  <c:v>0</c:v>
                </c:pt>
                <c:pt idx="10722">
                  <c:v>0</c:v>
                </c:pt>
                <c:pt idx="10723">
                  <c:v>0</c:v>
                </c:pt>
                <c:pt idx="10724">
                  <c:v>0</c:v>
                </c:pt>
                <c:pt idx="10725">
                  <c:v>0</c:v>
                </c:pt>
                <c:pt idx="10726">
                  <c:v>0</c:v>
                </c:pt>
                <c:pt idx="10727">
                  <c:v>0</c:v>
                </c:pt>
                <c:pt idx="10728">
                  <c:v>0</c:v>
                </c:pt>
                <c:pt idx="10729">
                  <c:v>0</c:v>
                </c:pt>
                <c:pt idx="10730">
                  <c:v>0</c:v>
                </c:pt>
                <c:pt idx="10731">
                  <c:v>0</c:v>
                </c:pt>
                <c:pt idx="10732">
                  <c:v>0</c:v>
                </c:pt>
                <c:pt idx="10733">
                  <c:v>0</c:v>
                </c:pt>
                <c:pt idx="10734">
                  <c:v>0</c:v>
                </c:pt>
                <c:pt idx="10735">
                  <c:v>0</c:v>
                </c:pt>
                <c:pt idx="10736">
                  <c:v>0</c:v>
                </c:pt>
                <c:pt idx="10737">
                  <c:v>0</c:v>
                </c:pt>
                <c:pt idx="10738">
                  <c:v>0</c:v>
                </c:pt>
                <c:pt idx="10739">
                  <c:v>0</c:v>
                </c:pt>
                <c:pt idx="10740">
                  <c:v>0</c:v>
                </c:pt>
                <c:pt idx="10741">
                  <c:v>0</c:v>
                </c:pt>
                <c:pt idx="10742">
                  <c:v>0</c:v>
                </c:pt>
                <c:pt idx="10743">
                  <c:v>0</c:v>
                </c:pt>
                <c:pt idx="10744">
                  <c:v>0</c:v>
                </c:pt>
                <c:pt idx="10745">
                  <c:v>0</c:v>
                </c:pt>
                <c:pt idx="10746">
                  <c:v>0</c:v>
                </c:pt>
                <c:pt idx="10747">
                  <c:v>0</c:v>
                </c:pt>
                <c:pt idx="10748">
                  <c:v>0</c:v>
                </c:pt>
                <c:pt idx="10749">
                  <c:v>0</c:v>
                </c:pt>
                <c:pt idx="10750">
                  <c:v>0</c:v>
                </c:pt>
                <c:pt idx="10751">
                  <c:v>0</c:v>
                </c:pt>
                <c:pt idx="10752">
                  <c:v>0</c:v>
                </c:pt>
                <c:pt idx="10753">
                  <c:v>0</c:v>
                </c:pt>
                <c:pt idx="10754">
                  <c:v>0</c:v>
                </c:pt>
                <c:pt idx="10755">
                  <c:v>0</c:v>
                </c:pt>
                <c:pt idx="10756">
                  <c:v>0</c:v>
                </c:pt>
                <c:pt idx="10757">
                  <c:v>0</c:v>
                </c:pt>
                <c:pt idx="10758">
                  <c:v>0</c:v>
                </c:pt>
                <c:pt idx="10759">
                  <c:v>0</c:v>
                </c:pt>
                <c:pt idx="10760">
                  <c:v>0</c:v>
                </c:pt>
                <c:pt idx="10761">
                  <c:v>0</c:v>
                </c:pt>
                <c:pt idx="10762">
                  <c:v>0</c:v>
                </c:pt>
                <c:pt idx="10763">
                  <c:v>0</c:v>
                </c:pt>
                <c:pt idx="10764">
                  <c:v>0</c:v>
                </c:pt>
                <c:pt idx="10765">
                  <c:v>0</c:v>
                </c:pt>
                <c:pt idx="10766">
                  <c:v>0</c:v>
                </c:pt>
                <c:pt idx="10767">
                  <c:v>0</c:v>
                </c:pt>
                <c:pt idx="10768">
                  <c:v>0</c:v>
                </c:pt>
                <c:pt idx="10769">
                  <c:v>0</c:v>
                </c:pt>
                <c:pt idx="10770">
                  <c:v>0</c:v>
                </c:pt>
                <c:pt idx="10771">
                  <c:v>0</c:v>
                </c:pt>
                <c:pt idx="10772">
                  <c:v>0</c:v>
                </c:pt>
                <c:pt idx="10773">
                  <c:v>0</c:v>
                </c:pt>
                <c:pt idx="10774">
                  <c:v>0</c:v>
                </c:pt>
                <c:pt idx="10775">
                  <c:v>0</c:v>
                </c:pt>
                <c:pt idx="10776">
                  <c:v>0</c:v>
                </c:pt>
                <c:pt idx="10777">
                  <c:v>0</c:v>
                </c:pt>
                <c:pt idx="10778">
                  <c:v>0</c:v>
                </c:pt>
                <c:pt idx="10779">
                  <c:v>0</c:v>
                </c:pt>
                <c:pt idx="10780">
                  <c:v>0</c:v>
                </c:pt>
                <c:pt idx="10781">
                  <c:v>0</c:v>
                </c:pt>
                <c:pt idx="10782">
                  <c:v>0</c:v>
                </c:pt>
                <c:pt idx="10783">
                  <c:v>0</c:v>
                </c:pt>
                <c:pt idx="10784">
                  <c:v>0</c:v>
                </c:pt>
                <c:pt idx="10785">
                  <c:v>0</c:v>
                </c:pt>
                <c:pt idx="10786">
                  <c:v>0</c:v>
                </c:pt>
                <c:pt idx="10787">
                  <c:v>0</c:v>
                </c:pt>
                <c:pt idx="10788">
                  <c:v>0</c:v>
                </c:pt>
                <c:pt idx="10789">
                  <c:v>0</c:v>
                </c:pt>
                <c:pt idx="10790">
                  <c:v>0</c:v>
                </c:pt>
                <c:pt idx="10791">
                  <c:v>0</c:v>
                </c:pt>
                <c:pt idx="10792">
                  <c:v>0</c:v>
                </c:pt>
                <c:pt idx="10793">
                  <c:v>0</c:v>
                </c:pt>
                <c:pt idx="10794">
                  <c:v>0</c:v>
                </c:pt>
                <c:pt idx="10795">
                  <c:v>0</c:v>
                </c:pt>
                <c:pt idx="10796">
                  <c:v>0</c:v>
                </c:pt>
                <c:pt idx="10797">
                  <c:v>0</c:v>
                </c:pt>
                <c:pt idx="10798">
                  <c:v>0</c:v>
                </c:pt>
                <c:pt idx="10799">
                  <c:v>0</c:v>
                </c:pt>
                <c:pt idx="10800">
                  <c:v>0</c:v>
                </c:pt>
                <c:pt idx="10801">
                  <c:v>0</c:v>
                </c:pt>
                <c:pt idx="10802">
                  <c:v>0</c:v>
                </c:pt>
                <c:pt idx="10803">
                  <c:v>0</c:v>
                </c:pt>
                <c:pt idx="10804">
                  <c:v>0</c:v>
                </c:pt>
                <c:pt idx="10805">
                  <c:v>0</c:v>
                </c:pt>
                <c:pt idx="10806">
                  <c:v>0</c:v>
                </c:pt>
                <c:pt idx="10807">
                  <c:v>0</c:v>
                </c:pt>
                <c:pt idx="10808">
                  <c:v>0</c:v>
                </c:pt>
                <c:pt idx="10809">
                  <c:v>0</c:v>
                </c:pt>
                <c:pt idx="10810">
                  <c:v>0</c:v>
                </c:pt>
                <c:pt idx="10811">
                  <c:v>0</c:v>
                </c:pt>
                <c:pt idx="10812">
                  <c:v>0</c:v>
                </c:pt>
                <c:pt idx="10813">
                  <c:v>0</c:v>
                </c:pt>
                <c:pt idx="10814">
                  <c:v>0</c:v>
                </c:pt>
                <c:pt idx="10815">
                  <c:v>0</c:v>
                </c:pt>
                <c:pt idx="10816">
                  <c:v>0</c:v>
                </c:pt>
                <c:pt idx="10817">
                  <c:v>0</c:v>
                </c:pt>
                <c:pt idx="10818">
                  <c:v>0</c:v>
                </c:pt>
                <c:pt idx="10819">
                  <c:v>0</c:v>
                </c:pt>
                <c:pt idx="10820">
                  <c:v>0</c:v>
                </c:pt>
                <c:pt idx="10821">
                  <c:v>0</c:v>
                </c:pt>
                <c:pt idx="10822">
                  <c:v>0</c:v>
                </c:pt>
                <c:pt idx="10823">
                  <c:v>0</c:v>
                </c:pt>
                <c:pt idx="10824">
                  <c:v>0</c:v>
                </c:pt>
                <c:pt idx="10825">
                  <c:v>0</c:v>
                </c:pt>
                <c:pt idx="10826">
                  <c:v>0</c:v>
                </c:pt>
                <c:pt idx="10827">
                  <c:v>0</c:v>
                </c:pt>
                <c:pt idx="10828">
                  <c:v>0</c:v>
                </c:pt>
                <c:pt idx="10829">
                  <c:v>0</c:v>
                </c:pt>
                <c:pt idx="10830">
                  <c:v>0</c:v>
                </c:pt>
                <c:pt idx="10831">
                  <c:v>0</c:v>
                </c:pt>
                <c:pt idx="10832">
                  <c:v>0</c:v>
                </c:pt>
                <c:pt idx="10833">
                  <c:v>0</c:v>
                </c:pt>
                <c:pt idx="10834">
                  <c:v>0</c:v>
                </c:pt>
                <c:pt idx="10835">
                  <c:v>0</c:v>
                </c:pt>
                <c:pt idx="10836">
                  <c:v>0</c:v>
                </c:pt>
                <c:pt idx="10837">
                  <c:v>0</c:v>
                </c:pt>
                <c:pt idx="10838">
                  <c:v>0</c:v>
                </c:pt>
                <c:pt idx="10839">
                  <c:v>0</c:v>
                </c:pt>
                <c:pt idx="10840">
                  <c:v>0</c:v>
                </c:pt>
                <c:pt idx="10841">
                  <c:v>0</c:v>
                </c:pt>
                <c:pt idx="10842">
                  <c:v>0</c:v>
                </c:pt>
                <c:pt idx="10843">
                  <c:v>0</c:v>
                </c:pt>
                <c:pt idx="10844">
                  <c:v>0</c:v>
                </c:pt>
                <c:pt idx="10845">
                  <c:v>0</c:v>
                </c:pt>
                <c:pt idx="10846">
                  <c:v>0</c:v>
                </c:pt>
                <c:pt idx="10847">
                  <c:v>0</c:v>
                </c:pt>
                <c:pt idx="10848">
                  <c:v>0</c:v>
                </c:pt>
                <c:pt idx="10849">
                  <c:v>0</c:v>
                </c:pt>
                <c:pt idx="10850">
                  <c:v>0</c:v>
                </c:pt>
                <c:pt idx="10851">
                  <c:v>0</c:v>
                </c:pt>
                <c:pt idx="10852">
                  <c:v>0</c:v>
                </c:pt>
                <c:pt idx="10853">
                  <c:v>0</c:v>
                </c:pt>
                <c:pt idx="10854">
                  <c:v>0</c:v>
                </c:pt>
                <c:pt idx="10855">
                  <c:v>0</c:v>
                </c:pt>
                <c:pt idx="10856">
                  <c:v>0</c:v>
                </c:pt>
                <c:pt idx="10857">
                  <c:v>0</c:v>
                </c:pt>
                <c:pt idx="10858">
                  <c:v>0</c:v>
                </c:pt>
                <c:pt idx="10859">
                  <c:v>0</c:v>
                </c:pt>
                <c:pt idx="10860">
                  <c:v>0</c:v>
                </c:pt>
                <c:pt idx="10861">
                  <c:v>0</c:v>
                </c:pt>
                <c:pt idx="10862">
                  <c:v>0</c:v>
                </c:pt>
                <c:pt idx="10863">
                  <c:v>0</c:v>
                </c:pt>
                <c:pt idx="10864">
                  <c:v>0</c:v>
                </c:pt>
                <c:pt idx="10865">
                  <c:v>0</c:v>
                </c:pt>
                <c:pt idx="10866">
                  <c:v>0</c:v>
                </c:pt>
                <c:pt idx="10867">
                  <c:v>0</c:v>
                </c:pt>
                <c:pt idx="10868">
                  <c:v>0</c:v>
                </c:pt>
                <c:pt idx="10869">
                  <c:v>0</c:v>
                </c:pt>
                <c:pt idx="10870">
                  <c:v>0</c:v>
                </c:pt>
                <c:pt idx="10871">
                  <c:v>0</c:v>
                </c:pt>
                <c:pt idx="10872">
                  <c:v>0</c:v>
                </c:pt>
                <c:pt idx="10873">
                  <c:v>0</c:v>
                </c:pt>
                <c:pt idx="10874">
                  <c:v>0</c:v>
                </c:pt>
                <c:pt idx="10875">
                  <c:v>0</c:v>
                </c:pt>
                <c:pt idx="10876">
                  <c:v>0</c:v>
                </c:pt>
                <c:pt idx="10877">
                  <c:v>0</c:v>
                </c:pt>
                <c:pt idx="10878">
                  <c:v>0</c:v>
                </c:pt>
                <c:pt idx="10879">
                  <c:v>0</c:v>
                </c:pt>
                <c:pt idx="10880">
                  <c:v>0</c:v>
                </c:pt>
                <c:pt idx="10881">
                  <c:v>0</c:v>
                </c:pt>
                <c:pt idx="10882">
                  <c:v>0</c:v>
                </c:pt>
                <c:pt idx="10883">
                  <c:v>0</c:v>
                </c:pt>
                <c:pt idx="10884">
                  <c:v>0</c:v>
                </c:pt>
                <c:pt idx="10885">
                  <c:v>0</c:v>
                </c:pt>
                <c:pt idx="10886">
                  <c:v>0</c:v>
                </c:pt>
                <c:pt idx="10887">
                  <c:v>0</c:v>
                </c:pt>
                <c:pt idx="10888">
                  <c:v>0</c:v>
                </c:pt>
                <c:pt idx="10889">
                  <c:v>0</c:v>
                </c:pt>
                <c:pt idx="10890">
                  <c:v>0</c:v>
                </c:pt>
                <c:pt idx="10891">
                  <c:v>0</c:v>
                </c:pt>
                <c:pt idx="10892">
                  <c:v>0</c:v>
                </c:pt>
                <c:pt idx="10893">
                  <c:v>0</c:v>
                </c:pt>
                <c:pt idx="10894">
                  <c:v>0</c:v>
                </c:pt>
                <c:pt idx="10895">
                  <c:v>0</c:v>
                </c:pt>
                <c:pt idx="10896">
                  <c:v>0</c:v>
                </c:pt>
                <c:pt idx="10897">
                  <c:v>0</c:v>
                </c:pt>
                <c:pt idx="10898">
                  <c:v>0</c:v>
                </c:pt>
                <c:pt idx="10899">
                  <c:v>0</c:v>
                </c:pt>
                <c:pt idx="10900">
                  <c:v>0</c:v>
                </c:pt>
                <c:pt idx="10901">
                  <c:v>0</c:v>
                </c:pt>
                <c:pt idx="10902">
                  <c:v>0</c:v>
                </c:pt>
                <c:pt idx="10903">
                  <c:v>0</c:v>
                </c:pt>
                <c:pt idx="10904">
                  <c:v>0</c:v>
                </c:pt>
                <c:pt idx="10905">
                  <c:v>0</c:v>
                </c:pt>
                <c:pt idx="10906">
                  <c:v>0</c:v>
                </c:pt>
                <c:pt idx="10907">
                  <c:v>0</c:v>
                </c:pt>
                <c:pt idx="10908">
                  <c:v>0</c:v>
                </c:pt>
                <c:pt idx="10909">
                  <c:v>0</c:v>
                </c:pt>
                <c:pt idx="10910">
                  <c:v>0</c:v>
                </c:pt>
                <c:pt idx="10911">
                  <c:v>0</c:v>
                </c:pt>
                <c:pt idx="10912">
                  <c:v>0</c:v>
                </c:pt>
                <c:pt idx="10913">
                  <c:v>0</c:v>
                </c:pt>
                <c:pt idx="10914">
                  <c:v>0</c:v>
                </c:pt>
                <c:pt idx="10915">
                  <c:v>0</c:v>
                </c:pt>
                <c:pt idx="10916">
                  <c:v>0</c:v>
                </c:pt>
                <c:pt idx="10917">
                  <c:v>0</c:v>
                </c:pt>
                <c:pt idx="10918">
                  <c:v>0</c:v>
                </c:pt>
                <c:pt idx="10919">
                  <c:v>0</c:v>
                </c:pt>
                <c:pt idx="10920">
                  <c:v>0</c:v>
                </c:pt>
                <c:pt idx="10921">
                  <c:v>0</c:v>
                </c:pt>
                <c:pt idx="10922">
                  <c:v>0</c:v>
                </c:pt>
                <c:pt idx="10923">
                  <c:v>0</c:v>
                </c:pt>
                <c:pt idx="10924">
                  <c:v>0</c:v>
                </c:pt>
                <c:pt idx="10925">
                  <c:v>0</c:v>
                </c:pt>
                <c:pt idx="10926">
                  <c:v>0</c:v>
                </c:pt>
                <c:pt idx="10927">
                  <c:v>0</c:v>
                </c:pt>
                <c:pt idx="10928">
                  <c:v>0</c:v>
                </c:pt>
                <c:pt idx="10929">
                  <c:v>0</c:v>
                </c:pt>
                <c:pt idx="10930">
                  <c:v>0</c:v>
                </c:pt>
                <c:pt idx="10931">
                  <c:v>0</c:v>
                </c:pt>
                <c:pt idx="10932">
                  <c:v>0</c:v>
                </c:pt>
                <c:pt idx="10933">
                  <c:v>0</c:v>
                </c:pt>
                <c:pt idx="10934">
                  <c:v>0</c:v>
                </c:pt>
                <c:pt idx="10935">
                  <c:v>0</c:v>
                </c:pt>
                <c:pt idx="10936">
                  <c:v>0</c:v>
                </c:pt>
                <c:pt idx="10937">
                  <c:v>0</c:v>
                </c:pt>
                <c:pt idx="10938">
                  <c:v>0</c:v>
                </c:pt>
                <c:pt idx="10939">
                  <c:v>0</c:v>
                </c:pt>
                <c:pt idx="10940">
                  <c:v>0</c:v>
                </c:pt>
                <c:pt idx="10941">
                  <c:v>0</c:v>
                </c:pt>
                <c:pt idx="10942">
                  <c:v>0</c:v>
                </c:pt>
                <c:pt idx="10943">
                  <c:v>0</c:v>
                </c:pt>
                <c:pt idx="10944">
                  <c:v>0</c:v>
                </c:pt>
                <c:pt idx="10945">
                  <c:v>0</c:v>
                </c:pt>
                <c:pt idx="10946">
                  <c:v>0</c:v>
                </c:pt>
                <c:pt idx="10947">
                  <c:v>0</c:v>
                </c:pt>
                <c:pt idx="10948">
                  <c:v>0</c:v>
                </c:pt>
                <c:pt idx="10949">
                  <c:v>0</c:v>
                </c:pt>
                <c:pt idx="10950">
                  <c:v>0</c:v>
                </c:pt>
                <c:pt idx="10951">
                  <c:v>0</c:v>
                </c:pt>
                <c:pt idx="10952">
                  <c:v>0</c:v>
                </c:pt>
                <c:pt idx="10953">
                  <c:v>0</c:v>
                </c:pt>
                <c:pt idx="10954">
                  <c:v>0</c:v>
                </c:pt>
                <c:pt idx="10955">
                  <c:v>0</c:v>
                </c:pt>
                <c:pt idx="10956">
                  <c:v>0</c:v>
                </c:pt>
                <c:pt idx="10957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9AD-45E8-86CC-48F609F40ECC}"/>
            </c:ext>
          </c:extLst>
        </c:ser>
        <c:ser>
          <c:idx val="1"/>
          <c:order val="1"/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yVal>
            <c:numRef>
              <c:f>List1!$K$3:$K$10000</c:f>
              <c:numCache>
                <c:formatCode>General</c:formatCode>
                <c:ptCount val="9998"/>
                <c:pt idx="0">
                  <c:v>8.4389598827988035</c:v>
                </c:pt>
                <c:pt idx="1">
                  <c:v>7.4136656914307242</c:v>
                </c:pt>
                <c:pt idx="2">
                  <c:v>7.0824167988348838</c:v>
                </c:pt>
                <c:pt idx="3">
                  <c:v>6.9720005013029365</c:v>
                </c:pt>
                <c:pt idx="4">
                  <c:v>6.5461090679654266</c:v>
                </c:pt>
                <c:pt idx="5">
                  <c:v>6.5461090679654266</c:v>
                </c:pt>
                <c:pt idx="6">
                  <c:v>6.3883715000626458</c:v>
                </c:pt>
                <c:pt idx="7">
                  <c:v>6.3095027161112549</c:v>
                </c:pt>
                <c:pt idx="8">
                  <c:v>6.1833126617890297</c:v>
                </c:pt>
                <c:pt idx="9">
                  <c:v>5.5996836605487381</c:v>
                </c:pt>
                <c:pt idx="10">
                  <c:v>5.3788510654848452</c:v>
                </c:pt>
                <c:pt idx="11">
                  <c:v>5.3788510654848452</c:v>
                </c:pt>
                <c:pt idx="12">
                  <c:v>5.2684347679528978</c:v>
                </c:pt>
                <c:pt idx="13">
                  <c:v>5.2684347679528978</c:v>
                </c:pt>
                <c:pt idx="14">
                  <c:v>5.1580184704209513</c:v>
                </c:pt>
                <c:pt idx="15">
                  <c:v>5.0476021728890039</c:v>
                </c:pt>
                <c:pt idx="16">
                  <c:v>4.8740908481959444</c:v>
                </c:pt>
                <c:pt idx="17">
                  <c:v>4.5901632259709375</c:v>
                </c:pt>
                <c:pt idx="18">
                  <c:v>4.5743894691806597</c:v>
                </c:pt>
                <c:pt idx="19">
                  <c:v>4.4797469284389901</c:v>
                </c:pt>
                <c:pt idx="20">
                  <c:v>4.3535568741167658</c:v>
                </c:pt>
                <c:pt idx="21">
                  <c:v>4.3535568741167658</c:v>
                </c:pt>
                <c:pt idx="22">
                  <c:v>4.2431405765848194</c:v>
                </c:pt>
                <c:pt idx="23">
                  <c:v>4.2431405765848194</c:v>
                </c:pt>
                <c:pt idx="24">
                  <c:v>4.2431405765848194</c:v>
                </c:pt>
                <c:pt idx="25">
                  <c:v>4.1484980358431507</c:v>
                </c:pt>
                <c:pt idx="26">
                  <c:v>4.132724279052872</c:v>
                </c:pt>
                <c:pt idx="27">
                  <c:v>4.132724279052872</c:v>
                </c:pt>
                <c:pt idx="28">
                  <c:v>4.0223079815209246</c:v>
                </c:pt>
                <c:pt idx="29">
                  <c:v>3.9907604679403685</c:v>
                </c:pt>
                <c:pt idx="30">
                  <c:v>3.6595115753445282</c:v>
                </c:pt>
                <c:pt idx="31">
                  <c:v>3.5964165481834156</c:v>
                </c:pt>
                <c:pt idx="32">
                  <c:v>3.4386789802806339</c:v>
                </c:pt>
                <c:pt idx="33">
                  <c:v>3.3755839531195213</c:v>
                </c:pt>
                <c:pt idx="34">
                  <c:v>3.3755839531195213</c:v>
                </c:pt>
                <c:pt idx="35">
                  <c:v>3.3124889259584087</c:v>
                </c:pt>
                <c:pt idx="36">
                  <c:v>3.2809414123778522</c:v>
                </c:pt>
                <c:pt idx="37">
                  <c:v>3.2809414123778522</c:v>
                </c:pt>
                <c:pt idx="38">
                  <c:v>3.2178463852167396</c:v>
                </c:pt>
                <c:pt idx="39">
                  <c:v>3.186298871636184</c:v>
                </c:pt>
                <c:pt idx="40">
                  <c:v>3.1074300876847931</c:v>
                </c:pt>
                <c:pt idx="41">
                  <c:v>3.1074300876847931</c:v>
                </c:pt>
                <c:pt idx="42">
                  <c:v>3.1074300876847931</c:v>
                </c:pt>
                <c:pt idx="43">
                  <c:v>2.9181450062014553</c:v>
                </c:pt>
                <c:pt idx="44">
                  <c:v>2.9181450062014553</c:v>
                </c:pt>
                <c:pt idx="45">
                  <c:v>2.7446336815083958</c:v>
                </c:pt>
                <c:pt idx="46">
                  <c:v>2.7446336815083958</c:v>
                </c:pt>
                <c:pt idx="47">
                  <c:v>2.6184436271861711</c:v>
                </c:pt>
                <c:pt idx="48">
                  <c:v>2.6184436271861711</c:v>
                </c:pt>
                <c:pt idx="49">
                  <c:v>2.6184436271861711</c:v>
                </c:pt>
                <c:pt idx="50">
                  <c:v>2.523801086444502</c:v>
                </c:pt>
                <c:pt idx="51">
                  <c:v>2.523801086444502</c:v>
                </c:pt>
                <c:pt idx="52">
                  <c:v>2.4922535728639459</c:v>
                </c:pt>
                <c:pt idx="53">
                  <c:v>2.4922535728639459</c:v>
                </c:pt>
                <c:pt idx="54">
                  <c:v>2.1452309234778268</c:v>
                </c:pt>
                <c:pt idx="55">
                  <c:v>2.1452309234778268</c:v>
                </c:pt>
                <c:pt idx="56">
                  <c:v>2.0505883827361577</c:v>
                </c:pt>
                <c:pt idx="57">
                  <c:v>2.0505883827361577</c:v>
                </c:pt>
                <c:pt idx="58">
                  <c:v>1.9717195987847671</c:v>
                </c:pt>
                <c:pt idx="59">
                  <c:v>1.9401720852042108</c:v>
                </c:pt>
                <c:pt idx="60">
                  <c:v>1.9243983284139328</c:v>
                </c:pt>
                <c:pt idx="61">
                  <c:v>1.9243983284139328</c:v>
                </c:pt>
                <c:pt idx="62">
                  <c:v>1.8455295444625421</c:v>
                </c:pt>
                <c:pt idx="63">
                  <c:v>1.8297557876722641</c:v>
                </c:pt>
                <c:pt idx="64">
                  <c:v>1.7982082740917078</c:v>
                </c:pt>
                <c:pt idx="65">
                  <c:v>1.7982082740917078</c:v>
                </c:pt>
                <c:pt idx="66">
                  <c:v>1.735113246930595</c:v>
                </c:pt>
                <c:pt idx="67">
                  <c:v>1.6246969493986481</c:v>
                </c:pt>
                <c:pt idx="68">
                  <c:v>1.6246969493986481</c:v>
                </c:pt>
                <c:pt idx="69">
                  <c:v>1.5300544086569794</c:v>
                </c:pt>
                <c:pt idx="70">
                  <c:v>1.5300544086569794</c:v>
                </c:pt>
                <c:pt idx="71">
                  <c:v>1.4354118679153105</c:v>
                </c:pt>
                <c:pt idx="72">
                  <c:v>1.4354118679153105</c:v>
                </c:pt>
                <c:pt idx="73">
                  <c:v>1.3533883326058642</c:v>
                </c:pt>
                <c:pt idx="74">
                  <c:v>1.2713647972964179</c:v>
                </c:pt>
                <c:pt idx="75">
                  <c:v>1.2713647972964179</c:v>
                </c:pt>
                <c:pt idx="76">
                  <c:v>1.2224661512465556</c:v>
                </c:pt>
                <c:pt idx="77">
                  <c:v>1.1909186376659993</c:v>
                </c:pt>
                <c:pt idx="78">
                  <c:v>1.1120498537146086</c:v>
                </c:pt>
                <c:pt idx="79">
                  <c:v>1.1120498537146086</c:v>
                </c:pt>
                <c:pt idx="80">
                  <c:v>1.1120498537146086</c:v>
                </c:pt>
                <c:pt idx="81">
                  <c:v>1.1120498537146086</c:v>
                </c:pt>
                <c:pt idx="82">
                  <c:v>1.0489548265534963</c:v>
                </c:pt>
                <c:pt idx="83">
                  <c:v>1.0489548265534963</c:v>
                </c:pt>
                <c:pt idx="84">
                  <c:v>1.0489548265534963</c:v>
                </c:pt>
                <c:pt idx="85">
                  <c:v>0.98585979939238355</c:v>
                </c:pt>
                <c:pt idx="86">
                  <c:v>0.98585979939238355</c:v>
                </c:pt>
                <c:pt idx="87">
                  <c:v>0.92591952358932672</c:v>
                </c:pt>
                <c:pt idx="88">
                  <c:v>0.92434214791029878</c:v>
                </c:pt>
                <c:pt idx="89">
                  <c:v>0.92434214791029878</c:v>
                </c:pt>
                <c:pt idx="90">
                  <c:v>0.86282449642821413</c:v>
                </c:pt>
                <c:pt idx="91">
                  <c:v>0.81077109902029632</c:v>
                </c:pt>
                <c:pt idx="92">
                  <c:v>0.80919372334126838</c:v>
                </c:pt>
                <c:pt idx="93">
                  <c:v>0.75871770161237839</c:v>
                </c:pt>
                <c:pt idx="94">
                  <c:v>0.75871770161237839</c:v>
                </c:pt>
                <c:pt idx="95">
                  <c:v>0.75871770161237839</c:v>
                </c:pt>
                <c:pt idx="96">
                  <c:v>0.75871770161237839</c:v>
                </c:pt>
                <c:pt idx="97">
                  <c:v>0.75871770161237839</c:v>
                </c:pt>
                <c:pt idx="98">
                  <c:v>0.75871770161237839</c:v>
                </c:pt>
                <c:pt idx="99">
                  <c:v>0.75871770161237839</c:v>
                </c:pt>
                <c:pt idx="100">
                  <c:v>0.75871770161237839</c:v>
                </c:pt>
                <c:pt idx="101">
                  <c:v>0.75871770161237839</c:v>
                </c:pt>
                <c:pt idx="102">
                  <c:v>0.75871770161237839</c:v>
                </c:pt>
                <c:pt idx="103">
                  <c:v>0.7145511825995996</c:v>
                </c:pt>
                <c:pt idx="104">
                  <c:v>0.66722991222876515</c:v>
                </c:pt>
                <c:pt idx="105">
                  <c:v>0.66722991222876515</c:v>
                </c:pt>
                <c:pt idx="106">
                  <c:v>0.66722991222876515</c:v>
                </c:pt>
                <c:pt idx="107">
                  <c:v>0.66722991222876515</c:v>
                </c:pt>
                <c:pt idx="108">
                  <c:v>0.62306339321598647</c:v>
                </c:pt>
                <c:pt idx="109">
                  <c:v>0.62306339321598647</c:v>
                </c:pt>
                <c:pt idx="110">
                  <c:v>0.62306339321598647</c:v>
                </c:pt>
                <c:pt idx="111">
                  <c:v>0.62148601753695853</c:v>
                </c:pt>
                <c:pt idx="112">
                  <c:v>0.62148601753695853</c:v>
                </c:pt>
                <c:pt idx="113">
                  <c:v>0.62148601753695853</c:v>
                </c:pt>
                <c:pt idx="114">
                  <c:v>0.593093255314458</c:v>
                </c:pt>
                <c:pt idx="115">
                  <c:v>0.57574212284515192</c:v>
                </c:pt>
                <c:pt idx="116">
                  <c:v>0.57574212284515192</c:v>
                </c:pt>
                <c:pt idx="117">
                  <c:v>0.57574212284515192</c:v>
                </c:pt>
                <c:pt idx="118">
                  <c:v>0.57258737148709637</c:v>
                </c:pt>
                <c:pt idx="119">
                  <c:v>0.53630773086945671</c:v>
                </c:pt>
                <c:pt idx="120">
                  <c:v>0.53315297951140095</c:v>
                </c:pt>
                <c:pt idx="121">
                  <c:v>0.49214121185667786</c:v>
                </c:pt>
                <c:pt idx="122">
                  <c:v>0.49214121185667786</c:v>
                </c:pt>
                <c:pt idx="123">
                  <c:v>0.49214121185667786</c:v>
                </c:pt>
                <c:pt idx="124">
                  <c:v>0.49214121185667786</c:v>
                </c:pt>
                <c:pt idx="125">
                  <c:v>0.49214121185667786</c:v>
                </c:pt>
                <c:pt idx="126">
                  <c:v>0.49214121185667786</c:v>
                </c:pt>
                <c:pt idx="127">
                  <c:v>0.49214121185667786</c:v>
                </c:pt>
                <c:pt idx="128">
                  <c:v>0.49214121185667786</c:v>
                </c:pt>
                <c:pt idx="129">
                  <c:v>0.49214121185667786</c:v>
                </c:pt>
                <c:pt idx="130">
                  <c:v>0.49214121185667786</c:v>
                </c:pt>
                <c:pt idx="131">
                  <c:v>0.49214121185667786</c:v>
                </c:pt>
                <c:pt idx="132">
                  <c:v>0.49214121185667786</c:v>
                </c:pt>
                <c:pt idx="133">
                  <c:v>0.49214121185667786</c:v>
                </c:pt>
                <c:pt idx="134">
                  <c:v>0.49214121185667786</c:v>
                </c:pt>
                <c:pt idx="135">
                  <c:v>0.49214121185667786</c:v>
                </c:pt>
                <c:pt idx="136">
                  <c:v>0.49214121185667786</c:v>
                </c:pt>
                <c:pt idx="137">
                  <c:v>0.49214121185667786</c:v>
                </c:pt>
                <c:pt idx="138">
                  <c:v>0.49214121185667786</c:v>
                </c:pt>
                <c:pt idx="139">
                  <c:v>0.49214121185667786</c:v>
                </c:pt>
                <c:pt idx="140">
                  <c:v>0.49214121185667786</c:v>
                </c:pt>
                <c:pt idx="141">
                  <c:v>0.49214121185667786</c:v>
                </c:pt>
                <c:pt idx="142">
                  <c:v>0.49214121185667786</c:v>
                </c:pt>
                <c:pt idx="143">
                  <c:v>0.46532582531320504</c:v>
                </c:pt>
                <c:pt idx="144">
                  <c:v>0.46059369827612162</c:v>
                </c:pt>
                <c:pt idx="145">
                  <c:v>0.46059369827612162</c:v>
                </c:pt>
                <c:pt idx="146">
                  <c:v>0.46059369827612162</c:v>
                </c:pt>
                <c:pt idx="147">
                  <c:v>0.46059369827612162</c:v>
                </c:pt>
                <c:pt idx="148">
                  <c:v>0.46059369827612162</c:v>
                </c:pt>
                <c:pt idx="149">
                  <c:v>0.43377831173264875</c:v>
                </c:pt>
                <c:pt idx="150">
                  <c:v>0.42904618469556532</c:v>
                </c:pt>
                <c:pt idx="151">
                  <c:v>0.42904618469556532</c:v>
                </c:pt>
                <c:pt idx="152">
                  <c:v>0.42904618469556532</c:v>
                </c:pt>
                <c:pt idx="153">
                  <c:v>0.42904618469556532</c:v>
                </c:pt>
                <c:pt idx="154">
                  <c:v>0.42904618469556532</c:v>
                </c:pt>
                <c:pt idx="155">
                  <c:v>0.42904618469556532</c:v>
                </c:pt>
                <c:pt idx="156">
                  <c:v>0.42904618469556532</c:v>
                </c:pt>
                <c:pt idx="157">
                  <c:v>0.42904618469556532</c:v>
                </c:pt>
                <c:pt idx="158">
                  <c:v>0.42904618469556532</c:v>
                </c:pt>
                <c:pt idx="159">
                  <c:v>0.42904618469556532</c:v>
                </c:pt>
                <c:pt idx="160">
                  <c:v>0.40223079815209245</c:v>
                </c:pt>
                <c:pt idx="161">
                  <c:v>0.40223079815209245</c:v>
                </c:pt>
                <c:pt idx="162">
                  <c:v>0.40223079815209245</c:v>
                </c:pt>
                <c:pt idx="163">
                  <c:v>0.40223079815209245</c:v>
                </c:pt>
                <c:pt idx="164">
                  <c:v>0.40223079815209245</c:v>
                </c:pt>
                <c:pt idx="165">
                  <c:v>0.40223079815209245</c:v>
                </c:pt>
                <c:pt idx="166">
                  <c:v>0.37541541160861969</c:v>
                </c:pt>
                <c:pt idx="167">
                  <c:v>0.37541541160861969</c:v>
                </c:pt>
                <c:pt idx="168">
                  <c:v>0.37541541160861969</c:v>
                </c:pt>
                <c:pt idx="169">
                  <c:v>0.37541541160861969</c:v>
                </c:pt>
                <c:pt idx="170">
                  <c:v>0.37541541160861969</c:v>
                </c:pt>
                <c:pt idx="171">
                  <c:v>0.35175477642320246</c:v>
                </c:pt>
                <c:pt idx="172">
                  <c:v>0.35017740074417464</c:v>
                </c:pt>
                <c:pt idx="173">
                  <c:v>0.35017740074417464</c:v>
                </c:pt>
                <c:pt idx="174">
                  <c:v>0.35017740074417464</c:v>
                </c:pt>
                <c:pt idx="175">
                  <c:v>0.35017740074417464</c:v>
                </c:pt>
                <c:pt idx="176">
                  <c:v>0.34229052234903556</c:v>
                </c:pt>
                <c:pt idx="177">
                  <c:v>0.32651676555875742</c:v>
                </c:pt>
                <c:pt idx="178">
                  <c:v>0.32651676555875742</c:v>
                </c:pt>
                <c:pt idx="179">
                  <c:v>0.32651676555875742</c:v>
                </c:pt>
                <c:pt idx="180">
                  <c:v>0.32651676555875742</c:v>
                </c:pt>
                <c:pt idx="181">
                  <c:v>0.32651676555875742</c:v>
                </c:pt>
                <c:pt idx="182">
                  <c:v>0.32651676555875742</c:v>
                </c:pt>
                <c:pt idx="183">
                  <c:v>0.32651676555875742</c:v>
                </c:pt>
                <c:pt idx="184">
                  <c:v>0.32651676555875742</c:v>
                </c:pt>
                <c:pt idx="185">
                  <c:v>0.32651676555875742</c:v>
                </c:pt>
                <c:pt idx="186">
                  <c:v>0.32651676555875742</c:v>
                </c:pt>
                <c:pt idx="187">
                  <c:v>0.30443350605236807</c:v>
                </c:pt>
                <c:pt idx="188">
                  <c:v>0.30443350605236807</c:v>
                </c:pt>
                <c:pt idx="189">
                  <c:v>0.30443350605236807</c:v>
                </c:pt>
                <c:pt idx="190">
                  <c:v>0.30443350605236807</c:v>
                </c:pt>
                <c:pt idx="191">
                  <c:v>0.28392762222500645</c:v>
                </c:pt>
                <c:pt idx="192">
                  <c:v>0.28392762222500645</c:v>
                </c:pt>
                <c:pt idx="193">
                  <c:v>0.28392762222500645</c:v>
                </c:pt>
                <c:pt idx="194">
                  <c:v>0.28392762222500645</c:v>
                </c:pt>
                <c:pt idx="195">
                  <c:v>0.28392762222500645</c:v>
                </c:pt>
                <c:pt idx="196">
                  <c:v>0.28392762222500645</c:v>
                </c:pt>
                <c:pt idx="197">
                  <c:v>0.28392762222500645</c:v>
                </c:pt>
                <c:pt idx="198">
                  <c:v>0.28392762222500645</c:v>
                </c:pt>
                <c:pt idx="199">
                  <c:v>0.28392762222500645</c:v>
                </c:pt>
                <c:pt idx="200">
                  <c:v>0.28392762222500645</c:v>
                </c:pt>
                <c:pt idx="201">
                  <c:v>0.28392762222500645</c:v>
                </c:pt>
                <c:pt idx="202">
                  <c:v>0.28392762222500645</c:v>
                </c:pt>
                <c:pt idx="203">
                  <c:v>0.28392762222500645</c:v>
                </c:pt>
                <c:pt idx="204">
                  <c:v>0.28392762222500645</c:v>
                </c:pt>
                <c:pt idx="205">
                  <c:v>0.28392762222500645</c:v>
                </c:pt>
                <c:pt idx="206">
                  <c:v>0.28392762222500645</c:v>
                </c:pt>
                <c:pt idx="207">
                  <c:v>0.26815386543472836</c:v>
                </c:pt>
                <c:pt idx="208">
                  <c:v>0.26815386543472836</c:v>
                </c:pt>
                <c:pt idx="209">
                  <c:v>0.26815386543472836</c:v>
                </c:pt>
                <c:pt idx="210">
                  <c:v>0.26815386543472836</c:v>
                </c:pt>
                <c:pt idx="211">
                  <c:v>0.25080273296542238</c:v>
                </c:pt>
                <c:pt idx="212">
                  <c:v>0.25080273296542238</c:v>
                </c:pt>
                <c:pt idx="213">
                  <c:v>0.25080273296542238</c:v>
                </c:pt>
                <c:pt idx="214">
                  <c:v>0.25080273296542238</c:v>
                </c:pt>
                <c:pt idx="215">
                  <c:v>0.25080273296542238</c:v>
                </c:pt>
                <c:pt idx="216">
                  <c:v>0.25080273296542238</c:v>
                </c:pt>
                <c:pt idx="217">
                  <c:v>0.25080273296542238</c:v>
                </c:pt>
                <c:pt idx="218">
                  <c:v>0.25080273296542238</c:v>
                </c:pt>
                <c:pt idx="219">
                  <c:v>0.23345160049611643</c:v>
                </c:pt>
                <c:pt idx="220">
                  <c:v>0.23345160049611643</c:v>
                </c:pt>
                <c:pt idx="221">
                  <c:v>0.23345160049611643</c:v>
                </c:pt>
                <c:pt idx="222">
                  <c:v>0.23345160049611643</c:v>
                </c:pt>
                <c:pt idx="223">
                  <c:v>0.23345160049611643</c:v>
                </c:pt>
                <c:pt idx="224">
                  <c:v>0.23345160049611643</c:v>
                </c:pt>
                <c:pt idx="225">
                  <c:v>0.23345160049611643</c:v>
                </c:pt>
                <c:pt idx="226">
                  <c:v>0.23345160049611643</c:v>
                </c:pt>
                <c:pt idx="227">
                  <c:v>0.23345160049611643</c:v>
                </c:pt>
                <c:pt idx="228">
                  <c:v>0.23345160049611643</c:v>
                </c:pt>
                <c:pt idx="229">
                  <c:v>0.23345160049611643</c:v>
                </c:pt>
                <c:pt idx="230">
                  <c:v>0.21767784370583829</c:v>
                </c:pt>
                <c:pt idx="231">
                  <c:v>0.21767784370583829</c:v>
                </c:pt>
                <c:pt idx="232">
                  <c:v>0.21767784370583829</c:v>
                </c:pt>
                <c:pt idx="233">
                  <c:v>0.21767784370583829</c:v>
                </c:pt>
                <c:pt idx="234">
                  <c:v>0.21767784370583829</c:v>
                </c:pt>
                <c:pt idx="235">
                  <c:v>0.21767784370583829</c:v>
                </c:pt>
                <c:pt idx="236">
                  <c:v>0.21767784370583829</c:v>
                </c:pt>
                <c:pt idx="237">
                  <c:v>0.21767784370583829</c:v>
                </c:pt>
                <c:pt idx="238">
                  <c:v>0.21767784370583829</c:v>
                </c:pt>
                <c:pt idx="239">
                  <c:v>0.21767784370583829</c:v>
                </c:pt>
                <c:pt idx="240">
                  <c:v>0.21767784370583829</c:v>
                </c:pt>
                <c:pt idx="241">
                  <c:v>0.21767784370583829</c:v>
                </c:pt>
                <c:pt idx="242">
                  <c:v>0.20348146259458796</c:v>
                </c:pt>
                <c:pt idx="243">
                  <c:v>0.20348146259458796</c:v>
                </c:pt>
                <c:pt idx="244">
                  <c:v>0.20348146259458796</c:v>
                </c:pt>
                <c:pt idx="245">
                  <c:v>0.20190408691556017</c:v>
                </c:pt>
                <c:pt idx="246">
                  <c:v>0.20190408691556017</c:v>
                </c:pt>
                <c:pt idx="247">
                  <c:v>0.20190408691556017</c:v>
                </c:pt>
                <c:pt idx="248">
                  <c:v>0.20190408691556017</c:v>
                </c:pt>
                <c:pt idx="249">
                  <c:v>0.20190408691556017</c:v>
                </c:pt>
                <c:pt idx="250">
                  <c:v>0.20190408691556017</c:v>
                </c:pt>
                <c:pt idx="251">
                  <c:v>0.20190408691556017</c:v>
                </c:pt>
                <c:pt idx="252">
                  <c:v>0.20190408691556017</c:v>
                </c:pt>
                <c:pt idx="253">
                  <c:v>0.20190408691556017</c:v>
                </c:pt>
                <c:pt idx="254">
                  <c:v>0.20190408691556017</c:v>
                </c:pt>
                <c:pt idx="255">
                  <c:v>0.18770770580430984</c:v>
                </c:pt>
                <c:pt idx="256">
                  <c:v>0.18770770580430984</c:v>
                </c:pt>
                <c:pt idx="257">
                  <c:v>0.18770770580430984</c:v>
                </c:pt>
                <c:pt idx="258">
                  <c:v>0.18770770580430984</c:v>
                </c:pt>
                <c:pt idx="259">
                  <c:v>0.18770770580430984</c:v>
                </c:pt>
                <c:pt idx="260">
                  <c:v>0.18770770580430984</c:v>
                </c:pt>
                <c:pt idx="261">
                  <c:v>0.18770770580430984</c:v>
                </c:pt>
                <c:pt idx="262">
                  <c:v>0.18770770580430984</c:v>
                </c:pt>
                <c:pt idx="263">
                  <c:v>0.18770770580430984</c:v>
                </c:pt>
                <c:pt idx="264">
                  <c:v>0.18770770580430984</c:v>
                </c:pt>
                <c:pt idx="265">
                  <c:v>0.18770770580430984</c:v>
                </c:pt>
                <c:pt idx="266">
                  <c:v>0.18770770580430984</c:v>
                </c:pt>
                <c:pt idx="267">
                  <c:v>0.17351132469305949</c:v>
                </c:pt>
                <c:pt idx="268">
                  <c:v>0.17351132469305949</c:v>
                </c:pt>
                <c:pt idx="269">
                  <c:v>0.17351132469305949</c:v>
                </c:pt>
                <c:pt idx="270">
                  <c:v>0.17351132469305949</c:v>
                </c:pt>
                <c:pt idx="271">
                  <c:v>0.17351132469305949</c:v>
                </c:pt>
                <c:pt idx="272">
                  <c:v>0.17351132469305949</c:v>
                </c:pt>
                <c:pt idx="273">
                  <c:v>0.17351132469305949</c:v>
                </c:pt>
                <c:pt idx="274">
                  <c:v>0.17351132469305949</c:v>
                </c:pt>
                <c:pt idx="275">
                  <c:v>0.17351132469305949</c:v>
                </c:pt>
                <c:pt idx="276">
                  <c:v>0.1719339490140317</c:v>
                </c:pt>
                <c:pt idx="277">
                  <c:v>0.1719339490140317</c:v>
                </c:pt>
                <c:pt idx="278">
                  <c:v>0.15773756790278137</c:v>
                </c:pt>
                <c:pt idx="279">
                  <c:v>0.15773756790278137</c:v>
                </c:pt>
                <c:pt idx="280">
                  <c:v>0.15773756790278137</c:v>
                </c:pt>
                <c:pt idx="281">
                  <c:v>0.15773756790278137</c:v>
                </c:pt>
                <c:pt idx="282">
                  <c:v>0.15773756790278137</c:v>
                </c:pt>
                <c:pt idx="283">
                  <c:v>0.15773756790278137</c:v>
                </c:pt>
                <c:pt idx="284">
                  <c:v>0.15773756790278137</c:v>
                </c:pt>
                <c:pt idx="285">
                  <c:v>0.15773756790278137</c:v>
                </c:pt>
                <c:pt idx="286">
                  <c:v>0.15773756790278137</c:v>
                </c:pt>
                <c:pt idx="287">
                  <c:v>0.15773756790278137</c:v>
                </c:pt>
                <c:pt idx="288">
                  <c:v>0.15773756790278137</c:v>
                </c:pt>
                <c:pt idx="289">
                  <c:v>0.15773756790278137</c:v>
                </c:pt>
                <c:pt idx="290">
                  <c:v>0.15773756790278137</c:v>
                </c:pt>
                <c:pt idx="291">
                  <c:v>0.15773756790278137</c:v>
                </c:pt>
                <c:pt idx="292">
                  <c:v>0.15773756790278137</c:v>
                </c:pt>
                <c:pt idx="293">
                  <c:v>0.15773756790278137</c:v>
                </c:pt>
                <c:pt idx="294">
                  <c:v>0.15773756790278137</c:v>
                </c:pt>
                <c:pt idx="295">
                  <c:v>0.15773756790278137</c:v>
                </c:pt>
                <c:pt idx="296">
                  <c:v>0.15773756790278137</c:v>
                </c:pt>
                <c:pt idx="297">
                  <c:v>0.15773756790278137</c:v>
                </c:pt>
                <c:pt idx="298">
                  <c:v>0.15773756790278137</c:v>
                </c:pt>
                <c:pt idx="299">
                  <c:v>0.15773756790278137</c:v>
                </c:pt>
                <c:pt idx="300">
                  <c:v>0.15773756790278137</c:v>
                </c:pt>
                <c:pt idx="301">
                  <c:v>0.15773756790278137</c:v>
                </c:pt>
                <c:pt idx="302">
                  <c:v>0.14196381111250322</c:v>
                </c:pt>
                <c:pt idx="303">
                  <c:v>0.14196381111250322</c:v>
                </c:pt>
                <c:pt idx="304">
                  <c:v>0.14196381111250322</c:v>
                </c:pt>
                <c:pt idx="305">
                  <c:v>0.14196381111250322</c:v>
                </c:pt>
                <c:pt idx="306">
                  <c:v>0.14196381111250322</c:v>
                </c:pt>
                <c:pt idx="307">
                  <c:v>0.14196381111250322</c:v>
                </c:pt>
                <c:pt idx="308">
                  <c:v>0.14196381111250322</c:v>
                </c:pt>
                <c:pt idx="309">
                  <c:v>0.14196381111250322</c:v>
                </c:pt>
                <c:pt idx="310">
                  <c:v>0.14196381111250322</c:v>
                </c:pt>
                <c:pt idx="311">
                  <c:v>0.14196381111250322</c:v>
                </c:pt>
                <c:pt idx="312">
                  <c:v>0.14196381111250322</c:v>
                </c:pt>
                <c:pt idx="313">
                  <c:v>0.1261900543222251</c:v>
                </c:pt>
                <c:pt idx="314">
                  <c:v>0.1261900543222251</c:v>
                </c:pt>
                <c:pt idx="315">
                  <c:v>0.1261900543222251</c:v>
                </c:pt>
                <c:pt idx="316">
                  <c:v>0.1261900543222251</c:v>
                </c:pt>
                <c:pt idx="317">
                  <c:v>0.1261900543222251</c:v>
                </c:pt>
                <c:pt idx="318">
                  <c:v>0.1261900543222251</c:v>
                </c:pt>
                <c:pt idx="319">
                  <c:v>0.1261900543222251</c:v>
                </c:pt>
                <c:pt idx="320">
                  <c:v>0.1261900543222251</c:v>
                </c:pt>
                <c:pt idx="321">
                  <c:v>0.1261900543222251</c:v>
                </c:pt>
                <c:pt idx="322">
                  <c:v>0.11514842456903041</c:v>
                </c:pt>
                <c:pt idx="323">
                  <c:v>0.11357104889000258</c:v>
                </c:pt>
                <c:pt idx="324">
                  <c:v>0.11357104889000258</c:v>
                </c:pt>
                <c:pt idx="325">
                  <c:v>0.11357104889000258</c:v>
                </c:pt>
                <c:pt idx="326">
                  <c:v>0.11357104889000258</c:v>
                </c:pt>
                <c:pt idx="327">
                  <c:v>0.11357104889000258</c:v>
                </c:pt>
                <c:pt idx="328">
                  <c:v>0.11357104889000258</c:v>
                </c:pt>
                <c:pt idx="329">
                  <c:v>0.10252941913680788</c:v>
                </c:pt>
                <c:pt idx="330">
                  <c:v>0.10252941913680788</c:v>
                </c:pt>
                <c:pt idx="331">
                  <c:v>0.10252941913680788</c:v>
                </c:pt>
                <c:pt idx="332">
                  <c:v>0.10252941913680788</c:v>
                </c:pt>
                <c:pt idx="333">
                  <c:v>0.10252941913680788</c:v>
                </c:pt>
                <c:pt idx="334">
                  <c:v>0.10252941913680788</c:v>
                </c:pt>
                <c:pt idx="335">
                  <c:v>0.10252941913680788</c:v>
                </c:pt>
                <c:pt idx="336">
                  <c:v>0.10252941913680788</c:v>
                </c:pt>
                <c:pt idx="337">
                  <c:v>0.10252941913680788</c:v>
                </c:pt>
                <c:pt idx="338">
                  <c:v>0.10252941913680788</c:v>
                </c:pt>
                <c:pt idx="339">
                  <c:v>0.10252941913680788</c:v>
                </c:pt>
                <c:pt idx="340">
                  <c:v>0.10252941913680788</c:v>
                </c:pt>
                <c:pt idx="341">
                  <c:v>0.10252941913680788</c:v>
                </c:pt>
                <c:pt idx="342">
                  <c:v>9.1487789383613183E-2</c:v>
                </c:pt>
                <c:pt idx="343">
                  <c:v>9.1487789383613183E-2</c:v>
                </c:pt>
                <c:pt idx="344">
                  <c:v>9.1487789383613183E-2</c:v>
                </c:pt>
                <c:pt idx="345">
                  <c:v>9.1487789383613183E-2</c:v>
                </c:pt>
                <c:pt idx="346">
                  <c:v>8.9910413704585385E-2</c:v>
                </c:pt>
                <c:pt idx="347">
                  <c:v>8.9910413704585385E-2</c:v>
                </c:pt>
                <c:pt idx="348">
                  <c:v>8.9910413704585385E-2</c:v>
                </c:pt>
                <c:pt idx="349">
                  <c:v>8.9910413704585385E-2</c:v>
                </c:pt>
                <c:pt idx="350">
                  <c:v>8.9910413704585385E-2</c:v>
                </c:pt>
                <c:pt idx="351">
                  <c:v>7.8868783951390686E-2</c:v>
                </c:pt>
                <c:pt idx="352">
                  <c:v>7.8868783951390686E-2</c:v>
                </c:pt>
                <c:pt idx="353">
                  <c:v>7.8868783951390686E-2</c:v>
                </c:pt>
                <c:pt idx="354">
                  <c:v>7.8868783951390686E-2</c:v>
                </c:pt>
                <c:pt idx="355">
                  <c:v>7.8868783951390686E-2</c:v>
                </c:pt>
                <c:pt idx="356">
                  <c:v>7.8868783951390686E-2</c:v>
                </c:pt>
                <c:pt idx="357">
                  <c:v>7.8868783951390686E-2</c:v>
                </c:pt>
                <c:pt idx="358">
                  <c:v>7.8868783951390686E-2</c:v>
                </c:pt>
                <c:pt idx="359">
                  <c:v>7.8868783951390686E-2</c:v>
                </c:pt>
                <c:pt idx="360">
                  <c:v>7.0981905556251612E-2</c:v>
                </c:pt>
                <c:pt idx="361">
                  <c:v>6.4672402840140364E-2</c:v>
                </c:pt>
                <c:pt idx="362">
                  <c:v>6.4672402840140364E-2</c:v>
                </c:pt>
                <c:pt idx="363">
                  <c:v>6.1517651482084733E-2</c:v>
                </c:pt>
                <c:pt idx="364">
                  <c:v>6.1517651482084733E-2</c:v>
                </c:pt>
                <c:pt idx="365">
                  <c:v>3.1547513580556276E-2</c:v>
                </c:pt>
                <c:pt idx="366">
                  <c:v>6.3883715000626458</c:v>
                </c:pt>
                <c:pt idx="367">
                  <c:v>9.0383626408293711</c:v>
                </c:pt>
                <c:pt idx="368">
                  <c:v>8.1865797741543531</c:v>
                </c:pt>
                <c:pt idx="369">
                  <c:v>7.3663444210598907</c:v>
                </c:pt>
                <c:pt idx="370">
                  <c:v>13.754715921122536</c:v>
                </c:pt>
                <c:pt idx="371">
                  <c:v>12.114245214933609</c:v>
                </c:pt>
                <c:pt idx="372">
                  <c:v>10.773475887759968</c:v>
                </c:pt>
                <c:pt idx="373">
                  <c:v>13.45501454210725</c:v>
                </c:pt>
                <c:pt idx="374">
                  <c:v>10.726154617389135</c:v>
                </c:pt>
                <c:pt idx="375">
                  <c:v>11.041629753194695</c:v>
                </c:pt>
                <c:pt idx="376">
                  <c:v>8.5966974507015852</c:v>
                </c:pt>
                <c:pt idx="377">
                  <c:v>6.4987877975945922</c:v>
                </c:pt>
                <c:pt idx="378">
                  <c:v>5.5839099037584603</c:v>
                </c:pt>
                <c:pt idx="379">
                  <c:v>5.0791496864695604</c:v>
                </c:pt>
                <c:pt idx="380">
                  <c:v>5.1422447136306726</c:v>
                </c:pt>
                <c:pt idx="381">
                  <c:v>5.2053397407917856</c:v>
                </c:pt>
                <c:pt idx="382">
                  <c:v>5.8520637691931885</c:v>
                </c:pt>
                <c:pt idx="383">
                  <c:v>8.3127698284765792</c:v>
                </c:pt>
                <c:pt idx="384">
                  <c:v>7.6818195568654524</c:v>
                </c:pt>
                <c:pt idx="385">
                  <c:v>6.7984891766098769</c:v>
                </c:pt>
                <c:pt idx="386">
                  <c:v>6.86158420377099</c:v>
                </c:pt>
                <c:pt idx="387">
                  <c:v>6.2464076889501428</c:v>
                </c:pt>
                <c:pt idx="388">
                  <c:v>6.8458104469807113</c:v>
                </c:pt>
                <c:pt idx="389">
                  <c:v>8.5020549099599165</c:v>
                </c:pt>
                <c:pt idx="390">
                  <c:v>9.1014576679904842</c:v>
                </c:pt>
                <c:pt idx="391">
                  <c:v>7.9972946926710158</c:v>
                </c:pt>
                <c:pt idx="392">
                  <c:v>18.45529544462542</c:v>
                </c:pt>
                <c:pt idx="393">
                  <c:v>22.871947345903298</c:v>
                </c:pt>
                <c:pt idx="394">
                  <c:v>12.792516756915569</c:v>
                </c:pt>
                <c:pt idx="395">
                  <c:v>49.845071457278912</c:v>
                </c:pt>
                <c:pt idx="396">
                  <c:v>212.94571666875484</c:v>
                </c:pt>
                <c:pt idx="397">
                  <c:v>114.67521186532205</c:v>
                </c:pt>
                <c:pt idx="398">
                  <c:v>38.645704136181436</c:v>
                </c:pt>
                <c:pt idx="399">
                  <c:v>23.660635185417206</c:v>
                </c:pt>
                <c:pt idx="400">
                  <c:v>16.089231926083698</c:v>
                </c:pt>
                <c:pt idx="401">
                  <c:v>12.603231675432232</c:v>
                </c:pt>
                <c:pt idx="402">
                  <c:v>10.473774508744684</c:v>
                </c:pt>
                <c:pt idx="403">
                  <c:v>9.5431228581182719</c:v>
                </c:pt>
                <c:pt idx="404">
                  <c:v>10.394905724793293</c:v>
                </c:pt>
                <c:pt idx="405">
                  <c:v>9.4642540741668828</c:v>
                </c:pt>
                <c:pt idx="406">
                  <c:v>10.347584454422458</c:v>
                </c:pt>
                <c:pt idx="407">
                  <c:v>9.5273491013279941</c:v>
                </c:pt>
                <c:pt idx="408">
                  <c:v>10.426453238373849</c:v>
                </c:pt>
                <c:pt idx="409">
                  <c:v>10.300263184051625</c:v>
                </c:pt>
                <c:pt idx="410">
                  <c:v>8.8490775593460356</c:v>
                </c:pt>
                <c:pt idx="411">
                  <c:v>7.5871770161237837</c:v>
                </c:pt>
                <c:pt idx="412">
                  <c:v>7.0666430420446051</c:v>
                </c:pt>
                <c:pt idx="413">
                  <c:v>6.9877742580932152</c:v>
                </c:pt>
                <c:pt idx="414">
                  <c:v>6.7511679062390426</c:v>
                </c:pt>
                <c:pt idx="415">
                  <c:v>7.3821181778501685</c:v>
                </c:pt>
                <c:pt idx="416">
                  <c:v>7.7291408272362867</c:v>
                </c:pt>
                <c:pt idx="417">
                  <c:v>7.429439448221002</c:v>
                </c:pt>
                <c:pt idx="418">
                  <c:v>7.5871770161237837</c:v>
                </c:pt>
                <c:pt idx="419">
                  <c:v>15.142806518667012</c:v>
                </c:pt>
                <c:pt idx="420">
                  <c:v>19.086245716236544</c:v>
                </c:pt>
                <c:pt idx="421">
                  <c:v>10.962760969243304</c:v>
                </c:pt>
                <c:pt idx="422">
                  <c:v>8.5966974507015852</c:v>
                </c:pt>
                <c:pt idx="423">
                  <c:v>10.836570914921081</c:v>
                </c:pt>
                <c:pt idx="424">
                  <c:v>26.657648975570051</c:v>
                </c:pt>
                <c:pt idx="425">
                  <c:v>74.92534475382115</c:v>
                </c:pt>
                <c:pt idx="426">
                  <c:v>66.565253654973731</c:v>
                </c:pt>
                <c:pt idx="427">
                  <c:v>36.121903049736936</c:v>
                </c:pt>
                <c:pt idx="428">
                  <c:v>22.714209778000516</c:v>
                </c:pt>
                <c:pt idx="429">
                  <c:v>23.97611032122277</c:v>
                </c:pt>
                <c:pt idx="430">
                  <c:v>27.130861679278397</c:v>
                </c:pt>
                <c:pt idx="431">
                  <c:v>17.666607605111516</c:v>
                </c:pt>
                <c:pt idx="432">
                  <c:v>20.348146259458797</c:v>
                </c:pt>
                <c:pt idx="433">
                  <c:v>19.401720852042107</c:v>
                </c:pt>
                <c:pt idx="434">
                  <c:v>16.24696949398648</c:v>
                </c:pt>
                <c:pt idx="435">
                  <c:v>92.749689926835444</c:v>
                </c:pt>
                <c:pt idx="436">
                  <c:v>78.395571247682341</c:v>
                </c:pt>
                <c:pt idx="437">
                  <c:v>44.481994148584342</c:v>
                </c:pt>
                <c:pt idx="438">
                  <c:v>40.223079815209246</c:v>
                </c:pt>
                <c:pt idx="439">
                  <c:v>30.601088173139583</c:v>
                </c:pt>
                <c:pt idx="440">
                  <c:v>23.660635185417206</c:v>
                </c:pt>
                <c:pt idx="441">
                  <c:v>19.243983284139325</c:v>
                </c:pt>
                <c:pt idx="442">
                  <c:v>16.877919765597607</c:v>
                </c:pt>
                <c:pt idx="443">
                  <c:v>17.035657333500389</c:v>
                </c:pt>
                <c:pt idx="444">
                  <c:v>22.714209778000516</c:v>
                </c:pt>
                <c:pt idx="445">
                  <c:v>35.175477642320246</c:v>
                </c:pt>
                <c:pt idx="446">
                  <c:v>33.913577099097992</c:v>
                </c:pt>
                <c:pt idx="447">
                  <c:v>26.815386543472833</c:v>
                </c:pt>
                <c:pt idx="448">
                  <c:v>21.610046802681051</c:v>
                </c:pt>
                <c:pt idx="449">
                  <c:v>22.240997074292171</c:v>
                </c:pt>
                <c:pt idx="450">
                  <c:v>40.696292518917595</c:v>
                </c:pt>
                <c:pt idx="451">
                  <c:v>39.907604679403683</c:v>
                </c:pt>
                <c:pt idx="452">
                  <c:v>26.49991140766727</c:v>
                </c:pt>
                <c:pt idx="453">
                  <c:v>21.136834098972706</c:v>
                </c:pt>
                <c:pt idx="454">
                  <c:v>25.080273296542238</c:v>
                </c:pt>
                <c:pt idx="455">
                  <c:v>30.758825741042365</c:v>
                </c:pt>
                <c:pt idx="456">
                  <c:v>23.97611032122277</c:v>
                </c:pt>
                <c:pt idx="457">
                  <c:v>20.032671123653234</c:v>
                </c:pt>
                <c:pt idx="458">
                  <c:v>18.297557876722639</c:v>
                </c:pt>
                <c:pt idx="459">
                  <c:v>16.877919765597607</c:v>
                </c:pt>
                <c:pt idx="460">
                  <c:v>15.726435519907303</c:v>
                </c:pt>
                <c:pt idx="461">
                  <c:v>14.874652653232282</c:v>
                </c:pt>
                <c:pt idx="462">
                  <c:v>14.827331382861448</c:v>
                </c:pt>
                <c:pt idx="463">
                  <c:v>14.874652653232282</c:v>
                </c:pt>
                <c:pt idx="464">
                  <c:v>14.496082490265609</c:v>
                </c:pt>
                <c:pt idx="465">
                  <c:v>14.085964813718377</c:v>
                </c:pt>
                <c:pt idx="466">
                  <c:v>13.423467028526694</c:v>
                </c:pt>
                <c:pt idx="467">
                  <c:v>13.675847137171145</c:v>
                </c:pt>
                <c:pt idx="468">
                  <c:v>13.502335812478085</c:v>
                </c:pt>
                <c:pt idx="469">
                  <c:v>13.297276974204468</c:v>
                </c:pt>
                <c:pt idx="470">
                  <c:v>14.858878896442004</c:v>
                </c:pt>
                <c:pt idx="471">
                  <c:v>16.877919765597607</c:v>
                </c:pt>
                <c:pt idx="472">
                  <c:v>14.338344922362827</c:v>
                </c:pt>
                <c:pt idx="473">
                  <c:v>13.596978353219754</c:v>
                </c:pt>
                <c:pt idx="474">
                  <c:v>13.47078829889753</c:v>
                </c:pt>
                <c:pt idx="475">
                  <c:v>16.089231926083698</c:v>
                </c:pt>
                <c:pt idx="476">
                  <c:v>37.857016296667531</c:v>
                </c:pt>
                <c:pt idx="477">
                  <c:v>35.175477642320246</c:v>
                </c:pt>
                <c:pt idx="478">
                  <c:v>23.97611032122277</c:v>
                </c:pt>
                <c:pt idx="479">
                  <c:v>19.401720852042107</c:v>
                </c:pt>
                <c:pt idx="480">
                  <c:v>17.035657333500389</c:v>
                </c:pt>
                <c:pt idx="481">
                  <c:v>15.694888006326746</c:v>
                </c:pt>
                <c:pt idx="482">
                  <c:v>14.40143994952394</c:v>
                </c:pt>
                <c:pt idx="483">
                  <c:v>13.833584705073926</c:v>
                </c:pt>
                <c:pt idx="484">
                  <c:v>13.249955703833635</c:v>
                </c:pt>
                <c:pt idx="485">
                  <c:v>7.0193217716737708</c:v>
                </c:pt>
                <c:pt idx="486">
                  <c:v>6.9877742580932152</c:v>
                </c:pt>
                <c:pt idx="487">
                  <c:v>6.9877742580932152</c:v>
                </c:pt>
                <c:pt idx="488">
                  <c:v>6.94045298772238</c:v>
                </c:pt>
                <c:pt idx="489">
                  <c:v>6.86158420377099</c:v>
                </c:pt>
                <c:pt idx="490">
                  <c:v>6.8458104469807113</c:v>
                </c:pt>
                <c:pt idx="491">
                  <c:v>6.7984891766098769</c:v>
                </c:pt>
                <c:pt idx="492">
                  <c:v>6.7511679062390426</c:v>
                </c:pt>
                <c:pt idx="493">
                  <c:v>6.7196203926584861</c:v>
                </c:pt>
                <c:pt idx="494">
                  <c:v>6.6722991222876518</c:v>
                </c:pt>
                <c:pt idx="495">
                  <c:v>6.5303353111751488</c:v>
                </c:pt>
                <c:pt idx="496">
                  <c:v>6.4987877975945922</c:v>
                </c:pt>
                <c:pt idx="497">
                  <c:v>6.4987877975945922</c:v>
                </c:pt>
                <c:pt idx="498">
                  <c:v>6.4672402840140357</c:v>
                </c:pt>
                <c:pt idx="499">
                  <c:v>6.4356927704334792</c:v>
                </c:pt>
                <c:pt idx="500">
                  <c:v>6.4356927704334792</c:v>
                </c:pt>
                <c:pt idx="501">
                  <c:v>6.4356927704334792</c:v>
                </c:pt>
                <c:pt idx="502">
                  <c:v>6.4356927704334792</c:v>
                </c:pt>
                <c:pt idx="503">
                  <c:v>6.3883715000626458</c:v>
                </c:pt>
                <c:pt idx="504">
                  <c:v>6.2621814457404206</c:v>
                </c:pt>
                <c:pt idx="505">
                  <c:v>6.2464076889501428</c:v>
                </c:pt>
                <c:pt idx="506">
                  <c:v>6.1359913914181954</c:v>
                </c:pt>
                <c:pt idx="507">
                  <c:v>6.0571226074668045</c:v>
                </c:pt>
                <c:pt idx="508">
                  <c:v>6.0413488506765267</c:v>
                </c:pt>
                <c:pt idx="509">
                  <c:v>5.9940275803056924</c:v>
                </c:pt>
                <c:pt idx="510">
                  <c:v>5.8520637691931885</c:v>
                </c:pt>
                <c:pt idx="511">
                  <c:v>5.8362900124029107</c:v>
                </c:pt>
                <c:pt idx="512">
                  <c:v>5.7574212284515198</c:v>
                </c:pt>
                <c:pt idx="513">
                  <c:v>5.7258737148709633</c:v>
                </c:pt>
                <c:pt idx="514">
                  <c:v>5.6470049309195725</c:v>
                </c:pt>
                <c:pt idx="515">
                  <c:v>5.6312311741292946</c:v>
                </c:pt>
                <c:pt idx="516">
                  <c:v>5.5839099037584603</c:v>
                </c:pt>
                <c:pt idx="517">
                  <c:v>5.536588633387626</c:v>
                </c:pt>
                <c:pt idx="518">
                  <c:v>5.25266101116262</c:v>
                </c:pt>
                <c:pt idx="519">
                  <c:v>5.2053397407917856</c:v>
                </c:pt>
                <c:pt idx="520">
                  <c:v>5.1422447136306726</c:v>
                </c:pt>
                <c:pt idx="521">
                  <c:v>5.0791496864695604</c:v>
                </c:pt>
                <c:pt idx="522">
                  <c:v>14.527630003846165</c:v>
                </c:pt>
                <c:pt idx="523">
                  <c:v>14.511856247055887</c:v>
                </c:pt>
                <c:pt idx="524">
                  <c:v>14.338344922362827</c:v>
                </c:pt>
                <c:pt idx="525">
                  <c:v>14.007096029766986</c:v>
                </c:pt>
                <c:pt idx="526">
                  <c:v>13.97554851618643</c:v>
                </c:pt>
                <c:pt idx="527">
                  <c:v>13.912453489025317</c:v>
                </c:pt>
                <c:pt idx="528">
                  <c:v>13.88090597544476</c:v>
                </c:pt>
                <c:pt idx="529">
                  <c:v>13.88090597544476</c:v>
                </c:pt>
                <c:pt idx="530">
                  <c:v>13.817810948283649</c:v>
                </c:pt>
                <c:pt idx="531">
                  <c:v>13.754715921122536</c:v>
                </c:pt>
                <c:pt idx="532">
                  <c:v>13.754715921122536</c:v>
                </c:pt>
                <c:pt idx="533">
                  <c:v>13.754715921122536</c:v>
                </c:pt>
                <c:pt idx="534">
                  <c:v>13.754715921122536</c:v>
                </c:pt>
                <c:pt idx="535">
                  <c:v>13.754715921122536</c:v>
                </c:pt>
                <c:pt idx="536">
                  <c:v>13.754715921122536</c:v>
                </c:pt>
                <c:pt idx="537">
                  <c:v>13.754715921122536</c:v>
                </c:pt>
                <c:pt idx="538">
                  <c:v>13.754715921122536</c:v>
                </c:pt>
                <c:pt idx="539">
                  <c:v>13.754715921122536</c:v>
                </c:pt>
                <c:pt idx="540">
                  <c:v>13.72316840754198</c:v>
                </c:pt>
                <c:pt idx="541">
                  <c:v>13.72316840754198</c:v>
                </c:pt>
                <c:pt idx="542">
                  <c:v>13.72316840754198</c:v>
                </c:pt>
                <c:pt idx="543">
                  <c:v>13.72316840754198</c:v>
                </c:pt>
                <c:pt idx="544">
                  <c:v>13.72316840754198</c:v>
                </c:pt>
                <c:pt idx="545">
                  <c:v>13.72316840754198</c:v>
                </c:pt>
                <c:pt idx="546">
                  <c:v>13.72316840754198</c:v>
                </c:pt>
                <c:pt idx="547">
                  <c:v>13.72316840754198</c:v>
                </c:pt>
                <c:pt idx="548">
                  <c:v>13.72316840754198</c:v>
                </c:pt>
                <c:pt idx="549">
                  <c:v>13.72316840754198</c:v>
                </c:pt>
                <c:pt idx="550">
                  <c:v>13.565430839639198</c:v>
                </c:pt>
                <c:pt idx="551">
                  <c:v>13.565430839639198</c:v>
                </c:pt>
                <c:pt idx="552">
                  <c:v>13.565430839639198</c:v>
                </c:pt>
                <c:pt idx="553">
                  <c:v>13.565430839639198</c:v>
                </c:pt>
                <c:pt idx="554">
                  <c:v>13.565430839639198</c:v>
                </c:pt>
                <c:pt idx="555">
                  <c:v>13.565430839639198</c:v>
                </c:pt>
                <c:pt idx="556">
                  <c:v>13.565430839639198</c:v>
                </c:pt>
                <c:pt idx="557">
                  <c:v>13.565430839639198</c:v>
                </c:pt>
                <c:pt idx="558">
                  <c:v>13.439240785316972</c:v>
                </c:pt>
                <c:pt idx="559">
                  <c:v>13.391919514946139</c:v>
                </c:pt>
                <c:pt idx="560">
                  <c:v>13.391919514946139</c:v>
                </c:pt>
                <c:pt idx="561">
                  <c:v>13.391919514946139</c:v>
                </c:pt>
                <c:pt idx="562">
                  <c:v>13.391919514946139</c:v>
                </c:pt>
                <c:pt idx="563">
                  <c:v>13.391919514946139</c:v>
                </c:pt>
                <c:pt idx="564">
                  <c:v>13.391919514946139</c:v>
                </c:pt>
                <c:pt idx="565">
                  <c:v>13.391919514946139</c:v>
                </c:pt>
                <c:pt idx="566">
                  <c:v>13.234181947043357</c:v>
                </c:pt>
                <c:pt idx="567">
                  <c:v>13.060670622350298</c:v>
                </c:pt>
                <c:pt idx="568">
                  <c:v>13.013349351979462</c:v>
                </c:pt>
                <c:pt idx="569">
                  <c:v>12.950254324818349</c:v>
                </c:pt>
                <c:pt idx="570">
                  <c:v>12.950254324818349</c:v>
                </c:pt>
                <c:pt idx="571">
                  <c:v>12.950254324818349</c:v>
                </c:pt>
                <c:pt idx="572">
                  <c:v>12.950254324818349</c:v>
                </c:pt>
                <c:pt idx="573">
                  <c:v>12.950254324818349</c:v>
                </c:pt>
                <c:pt idx="574">
                  <c:v>12.950254324818349</c:v>
                </c:pt>
                <c:pt idx="575">
                  <c:v>12.950254324818349</c:v>
                </c:pt>
                <c:pt idx="576">
                  <c:v>12.934480568028071</c:v>
                </c:pt>
                <c:pt idx="577">
                  <c:v>12.934480568028071</c:v>
                </c:pt>
                <c:pt idx="578">
                  <c:v>12.824064270496125</c:v>
                </c:pt>
                <c:pt idx="579">
                  <c:v>12.824064270496125</c:v>
                </c:pt>
                <c:pt idx="580">
                  <c:v>12.824064270496125</c:v>
                </c:pt>
                <c:pt idx="581">
                  <c:v>12.824064270496125</c:v>
                </c:pt>
                <c:pt idx="582">
                  <c:v>12.824064270496125</c:v>
                </c:pt>
                <c:pt idx="583">
                  <c:v>12.824064270496125</c:v>
                </c:pt>
                <c:pt idx="584">
                  <c:v>12.824064270496125</c:v>
                </c:pt>
                <c:pt idx="585">
                  <c:v>12.824064270496125</c:v>
                </c:pt>
                <c:pt idx="586">
                  <c:v>12.713647972964178</c:v>
                </c:pt>
                <c:pt idx="587">
                  <c:v>12.366625323578059</c:v>
                </c:pt>
                <c:pt idx="588">
                  <c:v>12.335077809997504</c:v>
                </c:pt>
                <c:pt idx="589">
                  <c:v>12.319304053207226</c:v>
                </c:pt>
                <c:pt idx="590">
                  <c:v>12.319304053207226</c:v>
                </c:pt>
                <c:pt idx="591">
                  <c:v>12.303530296416948</c:v>
                </c:pt>
                <c:pt idx="592">
                  <c:v>12.303530296416948</c:v>
                </c:pt>
                <c:pt idx="593">
                  <c:v>12.303530296416948</c:v>
                </c:pt>
                <c:pt idx="594">
                  <c:v>12.303530296416948</c:v>
                </c:pt>
                <c:pt idx="595">
                  <c:v>12.303530296416948</c:v>
                </c:pt>
                <c:pt idx="596">
                  <c:v>12.303530296416948</c:v>
                </c:pt>
                <c:pt idx="597">
                  <c:v>12.303530296416948</c:v>
                </c:pt>
                <c:pt idx="598">
                  <c:v>12.303530296416948</c:v>
                </c:pt>
                <c:pt idx="599">
                  <c:v>12.303530296416948</c:v>
                </c:pt>
                <c:pt idx="600">
                  <c:v>12.303530296416948</c:v>
                </c:pt>
                <c:pt idx="601">
                  <c:v>12.303530296416948</c:v>
                </c:pt>
                <c:pt idx="602">
                  <c:v>12.303530296416948</c:v>
                </c:pt>
                <c:pt idx="603">
                  <c:v>12.303530296416948</c:v>
                </c:pt>
                <c:pt idx="604">
                  <c:v>12.303530296416948</c:v>
                </c:pt>
                <c:pt idx="605">
                  <c:v>12.303530296416948</c:v>
                </c:pt>
                <c:pt idx="606">
                  <c:v>12.303530296416948</c:v>
                </c:pt>
                <c:pt idx="607">
                  <c:v>12.303530296416948</c:v>
                </c:pt>
                <c:pt idx="608">
                  <c:v>12.303530296416948</c:v>
                </c:pt>
                <c:pt idx="609">
                  <c:v>12.303530296416948</c:v>
                </c:pt>
                <c:pt idx="610">
                  <c:v>12.303530296416948</c:v>
                </c:pt>
                <c:pt idx="611">
                  <c:v>12.303530296416948</c:v>
                </c:pt>
                <c:pt idx="612">
                  <c:v>12.303530296416948</c:v>
                </c:pt>
                <c:pt idx="613">
                  <c:v>12.303530296416948</c:v>
                </c:pt>
                <c:pt idx="614">
                  <c:v>12.271982782836391</c:v>
                </c:pt>
                <c:pt idx="615">
                  <c:v>12.271982782836391</c:v>
                </c:pt>
                <c:pt idx="616">
                  <c:v>12.271982782836391</c:v>
                </c:pt>
                <c:pt idx="617">
                  <c:v>12.271982782836391</c:v>
                </c:pt>
                <c:pt idx="618">
                  <c:v>12.271982782836391</c:v>
                </c:pt>
                <c:pt idx="619">
                  <c:v>12.271982782836391</c:v>
                </c:pt>
                <c:pt idx="620">
                  <c:v>12.271982782836391</c:v>
                </c:pt>
                <c:pt idx="621">
                  <c:v>12.271982782836391</c:v>
                </c:pt>
                <c:pt idx="622">
                  <c:v>12.271982782836391</c:v>
                </c:pt>
                <c:pt idx="623">
                  <c:v>12.271982782836391</c:v>
                </c:pt>
                <c:pt idx="624">
                  <c:v>12.271982782836391</c:v>
                </c:pt>
                <c:pt idx="625">
                  <c:v>12.271982782836391</c:v>
                </c:pt>
                <c:pt idx="626">
                  <c:v>12.271982782836391</c:v>
                </c:pt>
                <c:pt idx="627">
                  <c:v>12.271982782836391</c:v>
                </c:pt>
                <c:pt idx="628">
                  <c:v>12.271982782836391</c:v>
                </c:pt>
                <c:pt idx="629">
                  <c:v>12.208887755675278</c:v>
                </c:pt>
                <c:pt idx="630">
                  <c:v>12.145792728514166</c:v>
                </c:pt>
                <c:pt idx="631">
                  <c:v>12.066923944562776</c:v>
                </c:pt>
                <c:pt idx="632">
                  <c:v>12.066923944562776</c:v>
                </c:pt>
                <c:pt idx="633">
                  <c:v>12.01960267419194</c:v>
                </c:pt>
                <c:pt idx="634">
                  <c:v>12.01960267419194</c:v>
                </c:pt>
                <c:pt idx="635">
                  <c:v>12.01960267419194</c:v>
                </c:pt>
                <c:pt idx="636">
                  <c:v>12.01960267419194</c:v>
                </c:pt>
                <c:pt idx="637">
                  <c:v>12.01960267419194</c:v>
                </c:pt>
                <c:pt idx="638">
                  <c:v>12.01960267419194</c:v>
                </c:pt>
                <c:pt idx="639">
                  <c:v>12.01960267419194</c:v>
                </c:pt>
                <c:pt idx="640">
                  <c:v>12.01960267419194</c:v>
                </c:pt>
                <c:pt idx="641">
                  <c:v>12.01960267419194</c:v>
                </c:pt>
                <c:pt idx="642">
                  <c:v>12.01960267419194</c:v>
                </c:pt>
                <c:pt idx="643">
                  <c:v>12.01960267419194</c:v>
                </c:pt>
                <c:pt idx="644">
                  <c:v>12.01960267419194</c:v>
                </c:pt>
                <c:pt idx="645">
                  <c:v>12.01960267419194</c:v>
                </c:pt>
                <c:pt idx="646">
                  <c:v>12.01960267419194</c:v>
                </c:pt>
                <c:pt idx="647">
                  <c:v>12.01960267419194</c:v>
                </c:pt>
                <c:pt idx="648">
                  <c:v>12.01960267419194</c:v>
                </c:pt>
                <c:pt idx="649">
                  <c:v>12.01960267419194</c:v>
                </c:pt>
                <c:pt idx="650">
                  <c:v>12.01960267419194</c:v>
                </c:pt>
                <c:pt idx="651">
                  <c:v>11.625258754434986</c:v>
                </c:pt>
                <c:pt idx="652">
                  <c:v>11.625258754434986</c:v>
                </c:pt>
                <c:pt idx="653">
                  <c:v>11.59371124085443</c:v>
                </c:pt>
                <c:pt idx="654">
                  <c:v>11.59371124085443</c:v>
                </c:pt>
                <c:pt idx="655">
                  <c:v>11.59371124085443</c:v>
                </c:pt>
                <c:pt idx="656">
                  <c:v>11.59371124085443</c:v>
                </c:pt>
                <c:pt idx="657">
                  <c:v>11.59371124085443</c:v>
                </c:pt>
                <c:pt idx="658">
                  <c:v>11.59371124085443</c:v>
                </c:pt>
                <c:pt idx="659">
                  <c:v>11.59371124085443</c:v>
                </c:pt>
                <c:pt idx="660">
                  <c:v>11.59371124085443</c:v>
                </c:pt>
                <c:pt idx="661">
                  <c:v>11.59371124085443</c:v>
                </c:pt>
                <c:pt idx="662">
                  <c:v>11.562163727273875</c:v>
                </c:pt>
                <c:pt idx="663">
                  <c:v>11.562163727273875</c:v>
                </c:pt>
                <c:pt idx="664">
                  <c:v>11.562163727273875</c:v>
                </c:pt>
                <c:pt idx="665">
                  <c:v>10.883892185291915</c:v>
                </c:pt>
                <c:pt idx="666">
                  <c:v>10.883892185291915</c:v>
                </c:pt>
                <c:pt idx="667">
                  <c:v>10.883892185291915</c:v>
                </c:pt>
                <c:pt idx="668">
                  <c:v>10.868118428501635</c:v>
                </c:pt>
                <c:pt idx="669">
                  <c:v>10.868118428501635</c:v>
                </c:pt>
                <c:pt idx="670">
                  <c:v>10.868118428501635</c:v>
                </c:pt>
                <c:pt idx="671">
                  <c:v>10.868118428501635</c:v>
                </c:pt>
                <c:pt idx="672">
                  <c:v>10.868118428501635</c:v>
                </c:pt>
                <c:pt idx="673">
                  <c:v>10.868118428501635</c:v>
                </c:pt>
                <c:pt idx="674">
                  <c:v>10.868118428501635</c:v>
                </c:pt>
                <c:pt idx="675">
                  <c:v>10.868118428501635</c:v>
                </c:pt>
                <c:pt idx="676">
                  <c:v>10.868118428501635</c:v>
                </c:pt>
                <c:pt idx="677">
                  <c:v>10.868118428501635</c:v>
                </c:pt>
                <c:pt idx="678">
                  <c:v>10.852344671711357</c:v>
                </c:pt>
                <c:pt idx="679">
                  <c:v>10.852344671711357</c:v>
                </c:pt>
                <c:pt idx="680">
                  <c:v>10.789249644550246</c:v>
                </c:pt>
                <c:pt idx="681">
                  <c:v>10.789249644550246</c:v>
                </c:pt>
                <c:pt idx="682">
                  <c:v>10.789249644550246</c:v>
                </c:pt>
                <c:pt idx="683">
                  <c:v>10.789249644550246</c:v>
                </c:pt>
                <c:pt idx="684">
                  <c:v>10.789249644550246</c:v>
                </c:pt>
                <c:pt idx="685">
                  <c:v>10.789249644550246</c:v>
                </c:pt>
                <c:pt idx="686">
                  <c:v>10.789249644550246</c:v>
                </c:pt>
                <c:pt idx="687">
                  <c:v>10.789249644550246</c:v>
                </c:pt>
                <c:pt idx="688">
                  <c:v>10.726154617389135</c:v>
                </c:pt>
                <c:pt idx="689">
                  <c:v>10.726154617389135</c:v>
                </c:pt>
                <c:pt idx="690">
                  <c:v>10.726154617389135</c:v>
                </c:pt>
                <c:pt idx="691">
                  <c:v>10.726154617389135</c:v>
                </c:pt>
                <c:pt idx="692">
                  <c:v>10.726154617389135</c:v>
                </c:pt>
                <c:pt idx="693">
                  <c:v>10.726154617389135</c:v>
                </c:pt>
                <c:pt idx="694">
                  <c:v>10.726154617389135</c:v>
                </c:pt>
                <c:pt idx="695">
                  <c:v>10.726154617389135</c:v>
                </c:pt>
                <c:pt idx="696">
                  <c:v>10.726154617389135</c:v>
                </c:pt>
                <c:pt idx="697">
                  <c:v>10.726154617389135</c:v>
                </c:pt>
                <c:pt idx="698">
                  <c:v>10.726154617389135</c:v>
                </c:pt>
                <c:pt idx="699">
                  <c:v>10.726154617389135</c:v>
                </c:pt>
                <c:pt idx="700">
                  <c:v>10.726154617389135</c:v>
                </c:pt>
                <c:pt idx="701">
                  <c:v>10.726154617389135</c:v>
                </c:pt>
                <c:pt idx="702">
                  <c:v>10.726154617389135</c:v>
                </c:pt>
                <c:pt idx="703">
                  <c:v>10.726154617389135</c:v>
                </c:pt>
                <c:pt idx="704">
                  <c:v>10.726154617389135</c:v>
                </c:pt>
                <c:pt idx="705">
                  <c:v>10.726154617389135</c:v>
                </c:pt>
                <c:pt idx="706">
                  <c:v>10.726154617389135</c:v>
                </c:pt>
                <c:pt idx="707">
                  <c:v>10.726154617389135</c:v>
                </c:pt>
                <c:pt idx="708">
                  <c:v>10.726154617389135</c:v>
                </c:pt>
                <c:pt idx="709">
                  <c:v>10.726154617389135</c:v>
                </c:pt>
                <c:pt idx="710">
                  <c:v>10.726154617389135</c:v>
                </c:pt>
                <c:pt idx="711">
                  <c:v>10.726154617389135</c:v>
                </c:pt>
                <c:pt idx="712">
                  <c:v>10.726154617389135</c:v>
                </c:pt>
                <c:pt idx="713">
                  <c:v>10.726154617389135</c:v>
                </c:pt>
                <c:pt idx="714">
                  <c:v>10.726154617389135</c:v>
                </c:pt>
                <c:pt idx="715">
                  <c:v>10.726154617389135</c:v>
                </c:pt>
                <c:pt idx="716">
                  <c:v>10.726154617389135</c:v>
                </c:pt>
                <c:pt idx="717">
                  <c:v>10.726154617389135</c:v>
                </c:pt>
                <c:pt idx="718">
                  <c:v>10.726154617389135</c:v>
                </c:pt>
                <c:pt idx="719">
                  <c:v>10.726154617389135</c:v>
                </c:pt>
                <c:pt idx="720">
                  <c:v>10.726154617389135</c:v>
                </c:pt>
                <c:pt idx="721">
                  <c:v>10.726154617389135</c:v>
                </c:pt>
                <c:pt idx="722">
                  <c:v>10.726154617389135</c:v>
                </c:pt>
                <c:pt idx="723">
                  <c:v>10.726154617389135</c:v>
                </c:pt>
                <c:pt idx="724">
                  <c:v>9.3696115334252124</c:v>
                </c:pt>
                <c:pt idx="725">
                  <c:v>9.3696115334252124</c:v>
                </c:pt>
                <c:pt idx="726">
                  <c:v>9.3065165062641011</c:v>
                </c:pt>
                <c:pt idx="727">
                  <c:v>9.3065165062641011</c:v>
                </c:pt>
                <c:pt idx="728">
                  <c:v>9.3065165062641011</c:v>
                </c:pt>
                <c:pt idx="729">
                  <c:v>9.3065165062641011</c:v>
                </c:pt>
                <c:pt idx="730">
                  <c:v>9.3065165062641011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  <c:pt idx="3997">
                  <c:v>0</c:v>
                </c:pt>
                <c:pt idx="3998">
                  <c:v>0</c:v>
                </c:pt>
                <c:pt idx="3999">
                  <c:v>0</c:v>
                </c:pt>
                <c:pt idx="4000">
                  <c:v>0</c:v>
                </c:pt>
                <c:pt idx="4001">
                  <c:v>0</c:v>
                </c:pt>
                <c:pt idx="4002">
                  <c:v>0</c:v>
                </c:pt>
                <c:pt idx="4003">
                  <c:v>0</c:v>
                </c:pt>
                <c:pt idx="4004">
                  <c:v>0</c:v>
                </c:pt>
                <c:pt idx="4005">
                  <c:v>0</c:v>
                </c:pt>
                <c:pt idx="4006">
                  <c:v>0</c:v>
                </c:pt>
                <c:pt idx="4007">
                  <c:v>0</c:v>
                </c:pt>
                <c:pt idx="4008">
                  <c:v>0</c:v>
                </c:pt>
                <c:pt idx="4009">
                  <c:v>0</c:v>
                </c:pt>
                <c:pt idx="4010">
                  <c:v>0</c:v>
                </c:pt>
                <c:pt idx="4011">
                  <c:v>0</c:v>
                </c:pt>
                <c:pt idx="4012">
                  <c:v>0</c:v>
                </c:pt>
                <c:pt idx="4013">
                  <c:v>0</c:v>
                </c:pt>
                <c:pt idx="4014">
                  <c:v>0</c:v>
                </c:pt>
                <c:pt idx="4015">
                  <c:v>0</c:v>
                </c:pt>
                <c:pt idx="4016">
                  <c:v>0</c:v>
                </c:pt>
                <c:pt idx="4017">
                  <c:v>0</c:v>
                </c:pt>
                <c:pt idx="4018">
                  <c:v>0</c:v>
                </c:pt>
                <c:pt idx="4019">
                  <c:v>0</c:v>
                </c:pt>
                <c:pt idx="4020">
                  <c:v>0</c:v>
                </c:pt>
                <c:pt idx="4021">
                  <c:v>0</c:v>
                </c:pt>
                <c:pt idx="4022">
                  <c:v>0</c:v>
                </c:pt>
                <c:pt idx="4023">
                  <c:v>0</c:v>
                </c:pt>
                <c:pt idx="4024">
                  <c:v>0</c:v>
                </c:pt>
                <c:pt idx="4025">
                  <c:v>0</c:v>
                </c:pt>
                <c:pt idx="4026">
                  <c:v>0</c:v>
                </c:pt>
                <c:pt idx="4027">
                  <c:v>0</c:v>
                </c:pt>
                <c:pt idx="4028">
                  <c:v>0</c:v>
                </c:pt>
                <c:pt idx="4029">
                  <c:v>0</c:v>
                </c:pt>
                <c:pt idx="4030">
                  <c:v>0</c:v>
                </c:pt>
                <c:pt idx="4031">
                  <c:v>0</c:v>
                </c:pt>
                <c:pt idx="4032">
                  <c:v>0</c:v>
                </c:pt>
                <c:pt idx="4033">
                  <c:v>0</c:v>
                </c:pt>
                <c:pt idx="4034">
                  <c:v>0</c:v>
                </c:pt>
                <c:pt idx="4035">
                  <c:v>0</c:v>
                </c:pt>
                <c:pt idx="4036">
                  <c:v>0</c:v>
                </c:pt>
                <c:pt idx="4037">
                  <c:v>0</c:v>
                </c:pt>
                <c:pt idx="4038">
                  <c:v>0</c:v>
                </c:pt>
                <c:pt idx="4039">
                  <c:v>0</c:v>
                </c:pt>
                <c:pt idx="4040">
                  <c:v>0</c:v>
                </c:pt>
                <c:pt idx="4041">
                  <c:v>0</c:v>
                </c:pt>
                <c:pt idx="4042">
                  <c:v>0</c:v>
                </c:pt>
                <c:pt idx="4043">
                  <c:v>0</c:v>
                </c:pt>
                <c:pt idx="4044">
                  <c:v>0</c:v>
                </c:pt>
                <c:pt idx="4045">
                  <c:v>0</c:v>
                </c:pt>
                <c:pt idx="4046">
                  <c:v>0</c:v>
                </c:pt>
                <c:pt idx="4047">
                  <c:v>0</c:v>
                </c:pt>
                <c:pt idx="4048">
                  <c:v>0</c:v>
                </c:pt>
                <c:pt idx="4049">
                  <c:v>0</c:v>
                </c:pt>
                <c:pt idx="4050">
                  <c:v>0</c:v>
                </c:pt>
                <c:pt idx="4051">
                  <c:v>0</c:v>
                </c:pt>
                <c:pt idx="4052">
                  <c:v>0</c:v>
                </c:pt>
                <c:pt idx="4053">
                  <c:v>0</c:v>
                </c:pt>
                <c:pt idx="4054">
                  <c:v>0</c:v>
                </c:pt>
                <c:pt idx="4055">
                  <c:v>0</c:v>
                </c:pt>
                <c:pt idx="4056">
                  <c:v>0</c:v>
                </c:pt>
                <c:pt idx="4057">
                  <c:v>0</c:v>
                </c:pt>
                <c:pt idx="4058">
                  <c:v>0</c:v>
                </c:pt>
                <c:pt idx="4059">
                  <c:v>0</c:v>
                </c:pt>
                <c:pt idx="4060">
                  <c:v>0</c:v>
                </c:pt>
                <c:pt idx="4061">
                  <c:v>0</c:v>
                </c:pt>
                <c:pt idx="4062">
                  <c:v>0</c:v>
                </c:pt>
                <c:pt idx="4063">
                  <c:v>0</c:v>
                </c:pt>
                <c:pt idx="4064">
                  <c:v>0</c:v>
                </c:pt>
                <c:pt idx="4065">
                  <c:v>0</c:v>
                </c:pt>
                <c:pt idx="4066">
                  <c:v>0</c:v>
                </c:pt>
                <c:pt idx="4067">
                  <c:v>0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0</c:v>
                </c:pt>
                <c:pt idx="4073">
                  <c:v>0</c:v>
                </c:pt>
                <c:pt idx="4074">
                  <c:v>0</c:v>
                </c:pt>
                <c:pt idx="4075">
                  <c:v>0</c:v>
                </c:pt>
                <c:pt idx="4076">
                  <c:v>0</c:v>
                </c:pt>
                <c:pt idx="4077">
                  <c:v>0</c:v>
                </c:pt>
                <c:pt idx="4078">
                  <c:v>0</c:v>
                </c:pt>
                <c:pt idx="4079">
                  <c:v>0</c:v>
                </c:pt>
                <c:pt idx="4080">
                  <c:v>0</c:v>
                </c:pt>
                <c:pt idx="4081">
                  <c:v>0</c:v>
                </c:pt>
                <c:pt idx="4082">
                  <c:v>0</c:v>
                </c:pt>
                <c:pt idx="4083">
                  <c:v>0</c:v>
                </c:pt>
                <c:pt idx="4084">
                  <c:v>0</c:v>
                </c:pt>
                <c:pt idx="4085">
                  <c:v>0</c:v>
                </c:pt>
                <c:pt idx="4086">
                  <c:v>0</c:v>
                </c:pt>
                <c:pt idx="4087">
                  <c:v>0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0</c:v>
                </c:pt>
                <c:pt idx="4092">
                  <c:v>0</c:v>
                </c:pt>
                <c:pt idx="4093">
                  <c:v>0</c:v>
                </c:pt>
                <c:pt idx="4094">
                  <c:v>0</c:v>
                </c:pt>
                <c:pt idx="4095">
                  <c:v>0</c:v>
                </c:pt>
                <c:pt idx="4096">
                  <c:v>0</c:v>
                </c:pt>
                <c:pt idx="4097">
                  <c:v>0</c:v>
                </c:pt>
                <c:pt idx="4098">
                  <c:v>0</c:v>
                </c:pt>
                <c:pt idx="4099">
                  <c:v>0</c:v>
                </c:pt>
                <c:pt idx="4100">
                  <c:v>0</c:v>
                </c:pt>
                <c:pt idx="4101">
                  <c:v>0</c:v>
                </c:pt>
                <c:pt idx="4102">
                  <c:v>0</c:v>
                </c:pt>
                <c:pt idx="4103">
                  <c:v>0</c:v>
                </c:pt>
                <c:pt idx="4104">
                  <c:v>0</c:v>
                </c:pt>
                <c:pt idx="4105">
                  <c:v>0</c:v>
                </c:pt>
                <c:pt idx="4106">
                  <c:v>0</c:v>
                </c:pt>
                <c:pt idx="4107">
                  <c:v>0</c:v>
                </c:pt>
                <c:pt idx="4108">
                  <c:v>0</c:v>
                </c:pt>
                <c:pt idx="4109">
                  <c:v>0</c:v>
                </c:pt>
                <c:pt idx="4110">
                  <c:v>0</c:v>
                </c:pt>
                <c:pt idx="4111">
                  <c:v>0</c:v>
                </c:pt>
                <c:pt idx="4112">
                  <c:v>0</c:v>
                </c:pt>
                <c:pt idx="4113">
                  <c:v>0</c:v>
                </c:pt>
                <c:pt idx="4114">
                  <c:v>0</c:v>
                </c:pt>
                <c:pt idx="4115">
                  <c:v>0</c:v>
                </c:pt>
                <c:pt idx="4116">
                  <c:v>0</c:v>
                </c:pt>
                <c:pt idx="4117">
                  <c:v>0</c:v>
                </c:pt>
                <c:pt idx="4118">
                  <c:v>0</c:v>
                </c:pt>
                <c:pt idx="4119">
                  <c:v>0</c:v>
                </c:pt>
                <c:pt idx="4120">
                  <c:v>0</c:v>
                </c:pt>
                <c:pt idx="4121">
                  <c:v>0</c:v>
                </c:pt>
                <c:pt idx="4122">
                  <c:v>0</c:v>
                </c:pt>
                <c:pt idx="4123">
                  <c:v>0</c:v>
                </c:pt>
                <c:pt idx="4124">
                  <c:v>0</c:v>
                </c:pt>
                <c:pt idx="4125">
                  <c:v>0</c:v>
                </c:pt>
                <c:pt idx="4126">
                  <c:v>0</c:v>
                </c:pt>
                <c:pt idx="4127">
                  <c:v>0</c:v>
                </c:pt>
                <c:pt idx="4128">
                  <c:v>0</c:v>
                </c:pt>
                <c:pt idx="4129">
                  <c:v>0</c:v>
                </c:pt>
                <c:pt idx="4130">
                  <c:v>0</c:v>
                </c:pt>
                <c:pt idx="4131">
                  <c:v>0</c:v>
                </c:pt>
                <c:pt idx="4132">
                  <c:v>0</c:v>
                </c:pt>
                <c:pt idx="4133">
                  <c:v>0</c:v>
                </c:pt>
                <c:pt idx="4134">
                  <c:v>0</c:v>
                </c:pt>
                <c:pt idx="4135">
                  <c:v>0</c:v>
                </c:pt>
                <c:pt idx="4136">
                  <c:v>0</c:v>
                </c:pt>
                <c:pt idx="4137">
                  <c:v>0</c:v>
                </c:pt>
                <c:pt idx="4138">
                  <c:v>0</c:v>
                </c:pt>
                <c:pt idx="4139">
                  <c:v>0</c:v>
                </c:pt>
                <c:pt idx="4140">
                  <c:v>0</c:v>
                </c:pt>
                <c:pt idx="4141">
                  <c:v>0</c:v>
                </c:pt>
                <c:pt idx="4142">
                  <c:v>0</c:v>
                </c:pt>
                <c:pt idx="4143">
                  <c:v>0</c:v>
                </c:pt>
                <c:pt idx="4144">
                  <c:v>0</c:v>
                </c:pt>
                <c:pt idx="4145">
                  <c:v>0</c:v>
                </c:pt>
                <c:pt idx="4146">
                  <c:v>0</c:v>
                </c:pt>
                <c:pt idx="4147">
                  <c:v>0</c:v>
                </c:pt>
                <c:pt idx="4148">
                  <c:v>0</c:v>
                </c:pt>
                <c:pt idx="4149">
                  <c:v>0</c:v>
                </c:pt>
                <c:pt idx="4150">
                  <c:v>0</c:v>
                </c:pt>
                <c:pt idx="4151">
                  <c:v>0</c:v>
                </c:pt>
                <c:pt idx="4152">
                  <c:v>0</c:v>
                </c:pt>
                <c:pt idx="4153">
                  <c:v>0</c:v>
                </c:pt>
                <c:pt idx="4154">
                  <c:v>0</c:v>
                </c:pt>
                <c:pt idx="4155">
                  <c:v>0</c:v>
                </c:pt>
                <c:pt idx="4156">
                  <c:v>0</c:v>
                </c:pt>
                <c:pt idx="4157">
                  <c:v>0</c:v>
                </c:pt>
                <c:pt idx="4158">
                  <c:v>0</c:v>
                </c:pt>
                <c:pt idx="4159">
                  <c:v>0</c:v>
                </c:pt>
                <c:pt idx="4160">
                  <c:v>0</c:v>
                </c:pt>
                <c:pt idx="4161">
                  <c:v>0</c:v>
                </c:pt>
                <c:pt idx="4162">
                  <c:v>0</c:v>
                </c:pt>
                <c:pt idx="4163">
                  <c:v>0</c:v>
                </c:pt>
                <c:pt idx="4164">
                  <c:v>0</c:v>
                </c:pt>
                <c:pt idx="4165">
                  <c:v>0</c:v>
                </c:pt>
                <c:pt idx="4166">
                  <c:v>0</c:v>
                </c:pt>
                <c:pt idx="4167">
                  <c:v>0</c:v>
                </c:pt>
                <c:pt idx="4168">
                  <c:v>0</c:v>
                </c:pt>
                <c:pt idx="4169">
                  <c:v>0</c:v>
                </c:pt>
                <c:pt idx="4170">
                  <c:v>0</c:v>
                </c:pt>
                <c:pt idx="4171">
                  <c:v>0</c:v>
                </c:pt>
                <c:pt idx="4172">
                  <c:v>0</c:v>
                </c:pt>
                <c:pt idx="4173">
                  <c:v>0</c:v>
                </c:pt>
                <c:pt idx="4174">
                  <c:v>0</c:v>
                </c:pt>
                <c:pt idx="4175">
                  <c:v>0</c:v>
                </c:pt>
                <c:pt idx="4176">
                  <c:v>0</c:v>
                </c:pt>
                <c:pt idx="4177">
                  <c:v>0</c:v>
                </c:pt>
                <c:pt idx="4178">
                  <c:v>0</c:v>
                </c:pt>
                <c:pt idx="4179">
                  <c:v>0</c:v>
                </c:pt>
                <c:pt idx="4180">
                  <c:v>0</c:v>
                </c:pt>
                <c:pt idx="4181">
                  <c:v>0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0</c:v>
                </c:pt>
                <c:pt idx="4186">
                  <c:v>0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1">
                  <c:v>0</c:v>
                </c:pt>
                <c:pt idx="4192">
                  <c:v>0</c:v>
                </c:pt>
                <c:pt idx="4193">
                  <c:v>0</c:v>
                </c:pt>
                <c:pt idx="4194">
                  <c:v>0</c:v>
                </c:pt>
                <c:pt idx="4195">
                  <c:v>0</c:v>
                </c:pt>
                <c:pt idx="4196">
                  <c:v>0</c:v>
                </c:pt>
                <c:pt idx="4197">
                  <c:v>0</c:v>
                </c:pt>
                <c:pt idx="4198">
                  <c:v>0</c:v>
                </c:pt>
                <c:pt idx="4199">
                  <c:v>0</c:v>
                </c:pt>
                <c:pt idx="4200">
                  <c:v>0</c:v>
                </c:pt>
                <c:pt idx="4201">
                  <c:v>0</c:v>
                </c:pt>
                <c:pt idx="4202">
                  <c:v>0</c:v>
                </c:pt>
                <c:pt idx="4203">
                  <c:v>0</c:v>
                </c:pt>
                <c:pt idx="4204">
                  <c:v>0</c:v>
                </c:pt>
                <c:pt idx="4205">
                  <c:v>0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0">
                  <c:v>0</c:v>
                </c:pt>
                <c:pt idx="4211">
                  <c:v>0</c:v>
                </c:pt>
                <c:pt idx="4212">
                  <c:v>0</c:v>
                </c:pt>
                <c:pt idx="4213">
                  <c:v>0</c:v>
                </c:pt>
                <c:pt idx="4214">
                  <c:v>0</c:v>
                </c:pt>
                <c:pt idx="4215">
                  <c:v>0</c:v>
                </c:pt>
                <c:pt idx="4216">
                  <c:v>0</c:v>
                </c:pt>
                <c:pt idx="4217">
                  <c:v>0</c:v>
                </c:pt>
                <c:pt idx="4218">
                  <c:v>0</c:v>
                </c:pt>
                <c:pt idx="4219">
                  <c:v>0</c:v>
                </c:pt>
                <c:pt idx="4220">
                  <c:v>0</c:v>
                </c:pt>
                <c:pt idx="4221">
                  <c:v>0</c:v>
                </c:pt>
                <c:pt idx="4222">
                  <c:v>0</c:v>
                </c:pt>
                <c:pt idx="4223">
                  <c:v>0</c:v>
                </c:pt>
                <c:pt idx="4224">
                  <c:v>0</c:v>
                </c:pt>
                <c:pt idx="4225">
                  <c:v>0</c:v>
                </c:pt>
                <c:pt idx="4226">
                  <c:v>0</c:v>
                </c:pt>
                <c:pt idx="4227">
                  <c:v>0</c:v>
                </c:pt>
                <c:pt idx="4228">
                  <c:v>0</c:v>
                </c:pt>
                <c:pt idx="4229">
                  <c:v>0</c:v>
                </c:pt>
                <c:pt idx="4230">
                  <c:v>0</c:v>
                </c:pt>
                <c:pt idx="4231">
                  <c:v>0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0</c:v>
                </c:pt>
                <c:pt idx="4237">
                  <c:v>0</c:v>
                </c:pt>
                <c:pt idx="4238">
                  <c:v>0</c:v>
                </c:pt>
                <c:pt idx="4239">
                  <c:v>0</c:v>
                </c:pt>
                <c:pt idx="4240">
                  <c:v>0</c:v>
                </c:pt>
                <c:pt idx="4241">
                  <c:v>0</c:v>
                </c:pt>
                <c:pt idx="4242">
                  <c:v>0</c:v>
                </c:pt>
                <c:pt idx="4243">
                  <c:v>0</c:v>
                </c:pt>
                <c:pt idx="4244">
                  <c:v>0</c:v>
                </c:pt>
                <c:pt idx="4245">
                  <c:v>0</c:v>
                </c:pt>
                <c:pt idx="4246">
                  <c:v>0</c:v>
                </c:pt>
                <c:pt idx="4247">
                  <c:v>0</c:v>
                </c:pt>
                <c:pt idx="4248">
                  <c:v>0</c:v>
                </c:pt>
                <c:pt idx="4249">
                  <c:v>0</c:v>
                </c:pt>
                <c:pt idx="4250">
                  <c:v>0</c:v>
                </c:pt>
                <c:pt idx="4251">
                  <c:v>0</c:v>
                </c:pt>
                <c:pt idx="4252">
                  <c:v>0</c:v>
                </c:pt>
                <c:pt idx="4253">
                  <c:v>0</c:v>
                </c:pt>
                <c:pt idx="4254">
                  <c:v>0</c:v>
                </c:pt>
                <c:pt idx="4255">
                  <c:v>0</c:v>
                </c:pt>
                <c:pt idx="4256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0</c:v>
                </c:pt>
                <c:pt idx="4262">
                  <c:v>0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6">
                  <c:v>0</c:v>
                </c:pt>
                <c:pt idx="4267">
                  <c:v>0</c:v>
                </c:pt>
                <c:pt idx="4268">
                  <c:v>0</c:v>
                </c:pt>
                <c:pt idx="4269">
                  <c:v>0</c:v>
                </c:pt>
                <c:pt idx="4270">
                  <c:v>0</c:v>
                </c:pt>
                <c:pt idx="4271">
                  <c:v>0</c:v>
                </c:pt>
                <c:pt idx="4272">
                  <c:v>0</c:v>
                </c:pt>
                <c:pt idx="4273">
                  <c:v>0</c:v>
                </c:pt>
                <c:pt idx="4274">
                  <c:v>0</c:v>
                </c:pt>
                <c:pt idx="4275">
                  <c:v>0</c:v>
                </c:pt>
                <c:pt idx="4276">
                  <c:v>0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0</c:v>
                </c:pt>
                <c:pt idx="4281">
                  <c:v>0</c:v>
                </c:pt>
                <c:pt idx="4282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0</c:v>
                </c:pt>
                <c:pt idx="4292">
                  <c:v>0</c:v>
                </c:pt>
                <c:pt idx="4293">
                  <c:v>0</c:v>
                </c:pt>
                <c:pt idx="4294">
                  <c:v>0</c:v>
                </c:pt>
                <c:pt idx="4295">
                  <c:v>0</c:v>
                </c:pt>
                <c:pt idx="4296">
                  <c:v>0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0</c:v>
                </c:pt>
                <c:pt idx="4302">
                  <c:v>0</c:v>
                </c:pt>
                <c:pt idx="4303">
                  <c:v>0</c:v>
                </c:pt>
                <c:pt idx="4304">
                  <c:v>0</c:v>
                </c:pt>
                <c:pt idx="4305">
                  <c:v>0</c:v>
                </c:pt>
                <c:pt idx="4306">
                  <c:v>0</c:v>
                </c:pt>
                <c:pt idx="4307">
                  <c:v>0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0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0</c:v>
                </c:pt>
                <c:pt idx="4325">
                  <c:v>0</c:v>
                </c:pt>
                <c:pt idx="4326">
                  <c:v>0</c:v>
                </c:pt>
                <c:pt idx="4327">
                  <c:v>0</c:v>
                </c:pt>
                <c:pt idx="4328">
                  <c:v>0</c:v>
                </c:pt>
                <c:pt idx="4329">
                  <c:v>0</c:v>
                </c:pt>
                <c:pt idx="4330">
                  <c:v>0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4">
                  <c:v>0</c:v>
                </c:pt>
                <c:pt idx="4335">
                  <c:v>0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0</c:v>
                </c:pt>
                <c:pt idx="4340">
                  <c:v>0</c:v>
                </c:pt>
                <c:pt idx="4341">
                  <c:v>0</c:v>
                </c:pt>
                <c:pt idx="4342">
                  <c:v>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0</c:v>
                </c:pt>
                <c:pt idx="4347">
                  <c:v>0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0</c:v>
                </c:pt>
                <c:pt idx="4368">
                  <c:v>0</c:v>
                </c:pt>
                <c:pt idx="4369">
                  <c:v>0</c:v>
                </c:pt>
                <c:pt idx="4370">
                  <c:v>0</c:v>
                </c:pt>
                <c:pt idx="4371">
                  <c:v>0</c:v>
                </c:pt>
                <c:pt idx="4372">
                  <c:v>0</c:v>
                </c:pt>
                <c:pt idx="4373">
                  <c:v>0</c:v>
                </c:pt>
                <c:pt idx="4374">
                  <c:v>0</c:v>
                </c:pt>
                <c:pt idx="4375">
                  <c:v>0</c:v>
                </c:pt>
                <c:pt idx="4376">
                  <c:v>0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0</c:v>
                </c:pt>
                <c:pt idx="4381">
                  <c:v>0</c:v>
                </c:pt>
                <c:pt idx="4382">
                  <c:v>0</c:v>
                </c:pt>
                <c:pt idx="4383">
                  <c:v>0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0</c:v>
                </c:pt>
                <c:pt idx="4391">
                  <c:v>0</c:v>
                </c:pt>
                <c:pt idx="4392">
                  <c:v>0</c:v>
                </c:pt>
                <c:pt idx="4393">
                  <c:v>0</c:v>
                </c:pt>
                <c:pt idx="4394">
                  <c:v>0</c:v>
                </c:pt>
                <c:pt idx="4395">
                  <c:v>0</c:v>
                </c:pt>
                <c:pt idx="4396">
                  <c:v>0</c:v>
                </c:pt>
                <c:pt idx="4397">
                  <c:v>0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0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0</c:v>
                </c:pt>
                <c:pt idx="4408">
                  <c:v>0</c:v>
                </c:pt>
                <c:pt idx="4409">
                  <c:v>0</c:v>
                </c:pt>
                <c:pt idx="4410">
                  <c:v>0</c:v>
                </c:pt>
                <c:pt idx="4411">
                  <c:v>0</c:v>
                </c:pt>
                <c:pt idx="4412">
                  <c:v>0</c:v>
                </c:pt>
                <c:pt idx="4413">
                  <c:v>0</c:v>
                </c:pt>
                <c:pt idx="4414">
                  <c:v>0</c:v>
                </c:pt>
                <c:pt idx="4415">
                  <c:v>0</c:v>
                </c:pt>
                <c:pt idx="4416">
                  <c:v>0</c:v>
                </c:pt>
                <c:pt idx="4417">
                  <c:v>0</c:v>
                </c:pt>
                <c:pt idx="4418">
                  <c:v>0</c:v>
                </c:pt>
                <c:pt idx="4419">
                  <c:v>0</c:v>
                </c:pt>
                <c:pt idx="4420">
                  <c:v>0</c:v>
                </c:pt>
                <c:pt idx="4421">
                  <c:v>0</c:v>
                </c:pt>
                <c:pt idx="4422">
                  <c:v>0</c:v>
                </c:pt>
                <c:pt idx="4423">
                  <c:v>0</c:v>
                </c:pt>
                <c:pt idx="4424">
                  <c:v>0</c:v>
                </c:pt>
                <c:pt idx="4425">
                  <c:v>0</c:v>
                </c:pt>
                <c:pt idx="4426">
                  <c:v>0</c:v>
                </c:pt>
                <c:pt idx="4427">
                  <c:v>0</c:v>
                </c:pt>
                <c:pt idx="4428">
                  <c:v>0</c:v>
                </c:pt>
                <c:pt idx="4429">
                  <c:v>0</c:v>
                </c:pt>
                <c:pt idx="4430">
                  <c:v>0</c:v>
                </c:pt>
                <c:pt idx="4431">
                  <c:v>0</c:v>
                </c:pt>
                <c:pt idx="4432">
                  <c:v>0</c:v>
                </c:pt>
                <c:pt idx="4433">
                  <c:v>0</c:v>
                </c:pt>
                <c:pt idx="4434">
                  <c:v>0</c:v>
                </c:pt>
                <c:pt idx="4435">
                  <c:v>0</c:v>
                </c:pt>
                <c:pt idx="4436">
                  <c:v>0</c:v>
                </c:pt>
                <c:pt idx="4437">
                  <c:v>0</c:v>
                </c:pt>
                <c:pt idx="4438">
                  <c:v>0</c:v>
                </c:pt>
                <c:pt idx="4439">
                  <c:v>0</c:v>
                </c:pt>
                <c:pt idx="4440">
                  <c:v>0</c:v>
                </c:pt>
                <c:pt idx="4441">
                  <c:v>0</c:v>
                </c:pt>
                <c:pt idx="4442">
                  <c:v>0</c:v>
                </c:pt>
                <c:pt idx="4443">
                  <c:v>0</c:v>
                </c:pt>
                <c:pt idx="4444">
                  <c:v>0</c:v>
                </c:pt>
                <c:pt idx="4445">
                  <c:v>0</c:v>
                </c:pt>
                <c:pt idx="4446">
                  <c:v>0</c:v>
                </c:pt>
                <c:pt idx="4447">
                  <c:v>0</c:v>
                </c:pt>
                <c:pt idx="4448">
                  <c:v>0</c:v>
                </c:pt>
                <c:pt idx="4449">
                  <c:v>0</c:v>
                </c:pt>
                <c:pt idx="4450">
                  <c:v>0</c:v>
                </c:pt>
                <c:pt idx="4451">
                  <c:v>0</c:v>
                </c:pt>
                <c:pt idx="4452">
                  <c:v>0</c:v>
                </c:pt>
                <c:pt idx="4453">
                  <c:v>0</c:v>
                </c:pt>
                <c:pt idx="4454">
                  <c:v>0</c:v>
                </c:pt>
                <c:pt idx="4455">
                  <c:v>0</c:v>
                </c:pt>
                <c:pt idx="4456">
                  <c:v>0</c:v>
                </c:pt>
                <c:pt idx="4457">
                  <c:v>0</c:v>
                </c:pt>
                <c:pt idx="4458">
                  <c:v>0</c:v>
                </c:pt>
                <c:pt idx="4459">
                  <c:v>0</c:v>
                </c:pt>
                <c:pt idx="4460">
                  <c:v>0</c:v>
                </c:pt>
                <c:pt idx="4461">
                  <c:v>0</c:v>
                </c:pt>
                <c:pt idx="4462">
                  <c:v>0</c:v>
                </c:pt>
                <c:pt idx="4463">
                  <c:v>0</c:v>
                </c:pt>
                <c:pt idx="4464">
                  <c:v>0</c:v>
                </c:pt>
                <c:pt idx="4465">
                  <c:v>0</c:v>
                </c:pt>
                <c:pt idx="4466">
                  <c:v>0</c:v>
                </c:pt>
                <c:pt idx="4467">
                  <c:v>0</c:v>
                </c:pt>
                <c:pt idx="4468">
                  <c:v>0</c:v>
                </c:pt>
                <c:pt idx="4469">
                  <c:v>0</c:v>
                </c:pt>
                <c:pt idx="4470">
                  <c:v>0</c:v>
                </c:pt>
                <c:pt idx="4471">
                  <c:v>0</c:v>
                </c:pt>
                <c:pt idx="4472">
                  <c:v>0</c:v>
                </c:pt>
                <c:pt idx="4473">
                  <c:v>0</c:v>
                </c:pt>
                <c:pt idx="4474">
                  <c:v>0</c:v>
                </c:pt>
                <c:pt idx="4475">
                  <c:v>0</c:v>
                </c:pt>
                <c:pt idx="4476">
                  <c:v>0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0</c:v>
                </c:pt>
                <c:pt idx="4482">
                  <c:v>0</c:v>
                </c:pt>
                <c:pt idx="4483">
                  <c:v>0</c:v>
                </c:pt>
                <c:pt idx="4484">
                  <c:v>0</c:v>
                </c:pt>
                <c:pt idx="4485">
                  <c:v>0</c:v>
                </c:pt>
                <c:pt idx="4486">
                  <c:v>0</c:v>
                </c:pt>
                <c:pt idx="4487">
                  <c:v>0</c:v>
                </c:pt>
                <c:pt idx="4488">
                  <c:v>0</c:v>
                </c:pt>
                <c:pt idx="4489">
                  <c:v>0</c:v>
                </c:pt>
                <c:pt idx="4490">
                  <c:v>0</c:v>
                </c:pt>
                <c:pt idx="4491">
                  <c:v>0</c:v>
                </c:pt>
                <c:pt idx="4492">
                  <c:v>0</c:v>
                </c:pt>
                <c:pt idx="4493">
                  <c:v>0</c:v>
                </c:pt>
                <c:pt idx="4494">
                  <c:v>0</c:v>
                </c:pt>
                <c:pt idx="4495">
                  <c:v>0</c:v>
                </c:pt>
                <c:pt idx="4496">
                  <c:v>0</c:v>
                </c:pt>
                <c:pt idx="4497">
                  <c:v>0</c:v>
                </c:pt>
                <c:pt idx="4498">
                  <c:v>0</c:v>
                </c:pt>
                <c:pt idx="4499">
                  <c:v>0</c:v>
                </c:pt>
                <c:pt idx="4500">
                  <c:v>0</c:v>
                </c:pt>
                <c:pt idx="4501">
                  <c:v>0</c:v>
                </c:pt>
                <c:pt idx="4502">
                  <c:v>0</c:v>
                </c:pt>
                <c:pt idx="4503">
                  <c:v>0</c:v>
                </c:pt>
                <c:pt idx="4504">
                  <c:v>0</c:v>
                </c:pt>
                <c:pt idx="4505">
                  <c:v>0</c:v>
                </c:pt>
                <c:pt idx="4506">
                  <c:v>0</c:v>
                </c:pt>
                <c:pt idx="4507">
                  <c:v>0</c:v>
                </c:pt>
                <c:pt idx="4508">
                  <c:v>0</c:v>
                </c:pt>
                <c:pt idx="4509">
                  <c:v>0</c:v>
                </c:pt>
                <c:pt idx="4510">
                  <c:v>0</c:v>
                </c:pt>
                <c:pt idx="4511">
                  <c:v>0</c:v>
                </c:pt>
                <c:pt idx="4512">
                  <c:v>0</c:v>
                </c:pt>
                <c:pt idx="4513">
                  <c:v>0</c:v>
                </c:pt>
                <c:pt idx="4514">
                  <c:v>0</c:v>
                </c:pt>
                <c:pt idx="4515">
                  <c:v>0</c:v>
                </c:pt>
                <c:pt idx="4516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0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0</c:v>
                </c:pt>
                <c:pt idx="4524">
                  <c:v>0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0</c:v>
                </c:pt>
                <c:pt idx="4534">
                  <c:v>0</c:v>
                </c:pt>
                <c:pt idx="4535">
                  <c:v>0</c:v>
                </c:pt>
                <c:pt idx="4536">
                  <c:v>0</c:v>
                </c:pt>
                <c:pt idx="4537">
                  <c:v>0</c:v>
                </c:pt>
                <c:pt idx="4538">
                  <c:v>0</c:v>
                </c:pt>
                <c:pt idx="4539">
                  <c:v>0</c:v>
                </c:pt>
                <c:pt idx="4540">
                  <c:v>0</c:v>
                </c:pt>
                <c:pt idx="4541">
                  <c:v>0</c:v>
                </c:pt>
                <c:pt idx="4542">
                  <c:v>0</c:v>
                </c:pt>
                <c:pt idx="4543">
                  <c:v>0</c:v>
                </c:pt>
                <c:pt idx="4544">
                  <c:v>0</c:v>
                </c:pt>
                <c:pt idx="4545">
                  <c:v>0</c:v>
                </c:pt>
                <c:pt idx="4546">
                  <c:v>0</c:v>
                </c:pt>
                <c:pt idx="4547">
                  <c:v>0</c:v>
                </c:pt>
                <c:pt idx="4548">
                  <c:v>0</c:v>
                </c:pt>
                <c:pt idx="4549">
                  <c:v>0</c:v>
                </c:pt>
                <c:pt idx="4550">
                  <c:v>0</c:v>
                </c:pt>
                <c:pt idx="4551">
                  <c:v>0</c:v>
                </c:pt>
                <c:pt idx="4552">
                  <c:v>0</c:v>
                </c:pt>
                <c:pt idx="4553">
                  <c:v>0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0</c:v>
                </c:pt>
                <c:pt idx="4561">
                  <c:v>0</c:v>
                </c:pt>
                <c:pt idx="4562">
                  <c:v>0</c:v>
                </c:pt>
                <c:pt idx="4563">
                  <c:v>0</c:v>
                </c:pt>
                <c:pt idx="4564">
                  <c:v>0</c:v>
                </c:pt>
                <c:pt idx="4565">
                  <c:v>0</c:v>
                </c:pt>
                <c:pt idx="4566">
                  <c:v>0</c:v>
                </c:pt>
                <c:pt idx="4567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0</c:v>
                </c:pt>
                <c:pt idx="4578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0</c:v>
                </c:pt>
                <c:pt idx="4582">
                  <c:v>0</c:v>
                </c:pt>
                <c:pt idx="4583">
                  <c:v>0</c:v>
                </c:pt>
                <c:pt idx="4584">
                  <c:v>0</c:v>
                </c:pt>
                <c:pt idx="4585">
                  <c:v>0</c:v>
                </c:pt>
                <c:pt idx="4586">
                  <c:v>0</c:v>
                </c:pt>
                <c:pt idx="4587">
                  <c:v>0</c:v>
                </c:pt>
                <c:pt idx="4588">
                  <c:v>0</c:v>
                </c:pt>
                <c:pt idx="4589">
                  <c:v>0</c:v>
                </c:pt>
                <c:pt idx="4590">
                  <c:v>0</c:v>
                </c:pt>
                <c:pt idx="4591">
                  <c:v>0</c:v>
                </c:pt>
                <c:pt idx="4592">
                  <c:v>0</c:v>
                </c:pt>
                <c:pt idx="4593">
                  <c:v>0</c:v>
                </c:pt>
                <c:pt idx="4594">
                  <c:v>0</c:v>
                </c:pt>
                <c:pt idx="4595">
                  <c:v>0</c:v>
                </c:pt>
                <c:pt idx="4596">
                  <c:v>0</c:v>
                </c:pt>
                <c:pt idx="4597">
                  <c:v>0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3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0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6">
                  <c:v>0</c:v>
                </c:pt>
                <c:pt idx="4617">
                  <c:v>0</c:v>
                </c:pt>
                <c:pt idx="4618">
                  <c:v>0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0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4">
                  <c:v>0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0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0</c:v>
                </c:pt>
                <c:pt idx="4663">
                  <c:v>0</c:v>
                </c:pt>
                <c:pt idx="4664">
                  <c:v>0</c:v>
                </c:pt>
                <c:pt idx="4665">
                  <c:v>0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0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0</c:v>
                </c:pt>
                <c:pt idx="4699">
                  <c:v>0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0</c:v>
                </c:pt>
                <c:pt idx="4705">
                  <c:v>0</c:v>
                </c:pt>
                <c:pt idx="4706">
                  <c:v>0</c:v>
                </c:pt>
                <c:pt idx="4707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0</c:v>
                </c:pt>
                <c:pt idx="4726">
                  <c:v>0</c:v>
                </c:pt>
                <c:pt idx="4727">
                  <c:v>0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  <c:pt idx="4747">
                  <c:v>0</c:v>
                </c:pt>
                <c:pt idx="4748">
                  <c:v>0</c:v>
                </c:pt>
                <c:pt idx="4749">
                  <c:v>0</c:v>
                </c:pt>
                <c:pt idx="4750">
                  <c:v>0</c:v>
                </c:pt>
                <c:pt idx="4751">
                  <c:v>0</c:v>
                </c:pt>
                <c:pt idx="4752">
                  <c:v>0</c:v>
                </c:pt>
                <c:pt idx="4753">
                  <c:v>0</c:v>
                </c:pt>
                <c:pt idx="4754">
                  <c:v>0</c:v>
                </c:pt>
                <c:pt idx="4755">
                  <c:v>0</c:v>
                </c:pt>
                <c:pt idx="4756">
                  <c:v>0</c:v>
                </c:pt>
                <c:pt idx="4757">
                  <c:v>0</c:v>
                </c:pt>
                <c:pt idx="4758">
                  <c:v>0</c:v>
                </c:pt>
                <c:pt idx="4759">
                  <c:v>0</c:v>
                </c:pt>
                <c:pt idx="4760">
                  <c:v>0</c:v>
                </c:pt>
                <c:pt idx="4761">
                  <c:v>0</c:v>
                </c:pt>
                <c:pt idx="4762">
                  <c:v>0</c:v>
                </c:pt>
                <c:pt idx="4763">
                  <c:v>0</c:v>
                </c:pt>
                <c:pt idx="4764">
                  <c:v>0</c:v>
                </c:pt>
                <c:pt idx="4765">
                  <c:v>0</c:v>
                </c:pt>
                <c:pt idx="4766">
                  <c:v>0</c:v>
                </c:pt>
                <c:pt idx="4767">
                  <c:v>0</c:v>
                </c:pt>
                <c:pt idx="4768">
                  <c:v>0</c:v>
                </c:pt>
                <c:pt idx="4769">
                  <c:v>0</c:v>
                </c:pt>
                <c:pt idx="4770">
                  <c:v>0</c:v>
                </c:pt>
                <c:pt idx="4771">
                  <c:v>0</c:v>
                </c:pt>
                <c:pt idx="4772">
                  <c:v>0</c:v>
                </c:pt>
                <c:pt idx="4773">
                  <c:v>0</c:v>
                </c:pt>
                <c:pt idx="4774">
                  <c:v>0</c:v>
                </c:pt>
                <c:pt idx="4775">
                  <c:v>0</c:v>
                </c:pt>
                <c:pt idx="4776">
                  <c:v>0</c:v>
                </c:pt>
                <c:pt idx="4777">
                  <c:v>0</c:v>
                </c:pt>
                <c:pt idx="4778">
                  <c:v>0</c:v>
                </c:pt>
                <c:pt idx="4779">
                  <c:v>0</c:v>
                </c:pt>
                <c:pt idx="4780">
                  <c:v>0</c:v>
                </c:pt>
                <c:pt idx="4781">
                  <c:v>0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6">
                  <c:v>0</c:v>
                </c:pt>
                <c:pt idx="4787">
                  <c:v>0</c:v>
                </c:pt>
                <c:pt idx="4788">
                  <c:v>0</c:v>
                </c:pt>
                <c:pt idx="4789">
                  <c:v>0</c:v>
                </c:pt>
                <c:pt idx="4790">
                  <c:v>0</c:v>
                </c:pt>
                <c:pt idx="4791">
                  <c:v>0</c:v>
                </c:pt>
                <c:pt idx="4792">
                  <c:v>0</c:v>
                </c:pt>
                <c:pt idx="4793">
                  <c:v>0</c:v>
                </c:pt>
                <c:pt idx="4794">
                  <c:v>0</c:v>
                </c:pt>
                <c:pt idx="4795">
                  <c:v>0</c:v>
                </c:pt>
                <c:pt idx="4796">
                  <c:v>0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0</c:v>
                </c:pt>
                <c:pt idx="4801">
                  <c:v>0</c:v>
                </c:pt>
                <c:pt idx="4802">
                  <c:v>0</c:v>
                </c:pt>
                <c:pt idx="4803">
                  <c:v>0</c:v>
                </c:pt>
                <c:pt idx="4804">
                  <c:v>0</c:v>
                </c:pt>
                <c:pt idx="4805">
                  <c:v>0</c:v>
                </c:pt>
                <c:pt idx="4806">
                  <c:v>0</c:v>
                </c:pt>
                <c:pt idx="4807">
                  <c:v>0</c:v>
                </c:pt>
                <c:pt idx="4808">
                  <c:v>0</c:v>
                </c:pt>
                <c:pt idx="4809">
                  <c:v>0</c:v>
                </c:pt>
                <c:pt idx="4810">
                  <c:v>0</c:v>
                </c:pt>
                <c:pt idx="4811">
                  <c:v>0</c:v>
                </c:pt>
                <c:pt idx="4812">
                  <c:v>0</c:v>
                </c:pt>
                <c:pt idx="4813">
                  <c:v>0</c:v>
                </c:pt>
                <c:pt idx="4814">
                  <c:v>0</c:v>
                </c:pt>
                <c:pt idx="4815">
                  <c:v>0</c:v>
                </c:pt>
                <c:pt idx="4816">
                  <c:v>0</c:v>
                </c:pt>
                <c:pt idx="4817">
                  <c:v>0</c:v>
                </c:pt>
                <c:pt idx="4818">
                  <c:v>0</c:v>
                </c:pt>
                <c:pt idx="4819">
                  <c:v>0</c:v>
                </c:pt>
                <c:pt idx="4820">
                  <c:v>0</c:v>
                </c:pt>
                <c:pt idx="4821">
                  <c:v>0</c:v>
                </c:pt>
                <c:pt idx="4822">
                  <c:v>0</c:v>
                </c:pt>
                <c:pt idx="4823">
                  <c:v>0</c:v>
                </c:pt>
                <c:pt idx="4824">
                  <c:v>0</c:v>
                </c:pt>
                <c:pt idx="4825">
                  <c:v>0</c:v>
                </c:pt>
                <c:pt idx="4826">
                  <c:v>0</c:v>
                </c:pt>
                <c:pt idx="4827">
                  <c:v>0</c:v>
                </c:pt>
                <c:pt idx="4828">
                  <c:v>0</c:v>
                </c:pt>
                <c:pt idx="4829">
                  <c:v>0</c:v>
                </c:pt>
                <c:pt idx="4830">
                  <c:v>0</c:v>
                </c:pt>
                <c:pt idx="4831">
                  <c:v>0</c:v>
                </c:pt>
                <c:pt idx="4832">
                  <c:v>0</c:v>
                </c:pt>
                <c:pt idx="4833">
                  <c:v>0</c:v>
                </c:pt>
                <c:pt idx="4834">
                  <c:v>0</c:v>
                </c:pt>
                <c:pt idx="4835">
                  <c:v>0</c:v>
                </c:pt>
                <c:pt idx="4836">
                  <c:v>0</c:v>
                </c:pt>
                <c:pt idx="4837">
                  <c:v>0</c:v>
                </c:pt>
                <c:pt idx="4838">
                  <c:v>0</c:v>
                </c:pt>
                <c:pt idx="4839">
                  <c:v>0</c:v>
                </c:pt>
                <c:pt idx="4840">
                  <c:v>0</c:v>
                </c:pt>
                <c:pt idx="4841">
                  <c:v>0</c:v>
                </c:pt>
                <c:pt idx="4842">
                  <c:v>0</c:v>
                </c:pt>
                <c:pt idx="4843">
                  <c:v>0</c:v>
                </c:pt>
                <c:pt idx="4844">
                  <c:v>0</c:v>
                </c:pt>
                <c:pt idx="4845">
                  <c:v>0</c:v>
                </c:pt>
                <c:pt idx="4846">
                  <c:v>0</c:v>
                </c:pt>
                <c:pt idx="4847">
                  <c:v>0</c:v>
                </c:pt>
                <c:pt idx="4848">
                  <c:v>0</c:v>
                </c:pt>
                <c:pt idx="4849">
                  <c:v>0</c:v>
                </c:pt>
                <c:pt idx="4850">
                  <c:v>0</c:v>
                </c:pt>
                <c:pt idx="4851">
                  <c:v>0</c:v>
                </c:pt>
                <c:pt idx="4852">
                  <c:v>0</c:v>
                </c:pt>
                <c:pt idx="4853">
                  <c:v>0</c:v>
                </c:pt>
                <c:pt idx="4854">
                  <c:v>0</c:v>
                </c:pt>
                <c:pt idx="4855">
                  <c:v>0</c:v>
                </c:pt>
                <c:pt idx="4856">
                  <c:v>0</c:v>
                </c:pt>
                <c:pt idx="4857">
                  <c:v>0</c:v>
                </c:pt>
                <c:pt idx="4858">
                  <c:v>0</c:v>
                </c:pt>
                <c:pt idx="4859">
                  <c:v>0</c:v>
                </c:pt>
                <c:pt idx="4860">
                  <c:v>0</c:v>
                </c:pt>
                <c:pt idx="4861">
                  <c:v>0</c:v>
                </c:pt>
                <c:pt idx="4862">
                  <c:v>0</c:v>
                </c:pt>
                <c:pt idx="4863">
                  <c:v>0</c:v>
                </c:pt>
                <c:pt idx="4864">
                  <c:v>0</c:v>
                </c:pt>
                <c:pt idx="4865">
                  <c:v>0</c:v>
                </c:pt>
                <c:pt idx="4866">
                  <c:v>0</c:v>
                </c:pt>
                <c:pt idx="4867">
                  <c:v>0</c:v>
                </c:pt>
                <c:pt idx="4868">
                  <c:v>0</c:v>
                </c:pt>
                <c:pt idx="4869">
                  <c:v>0</c:v>
                </c:pt>
                <c:pt idx="4870">
                  <c:v>0</c:v>
                </c:pt>
                <c:pt idx="4871">
                  <c:v>0</c:v>
                </c:pt>
                <c:pt idx="4872">
                  <c:v>0</c:v>
                </c:pt>
                <c:pt idx="4873">
                  <c:v>0</c:v>
                </c:pt>
                <c:pt idx="4874">
                  <c:v>0</c:v>
                </c:pt>
                <c:pt idx="4875">
                  <c:v>0</c:v>
                </c:pt>
                <c:pt idx="4876">
                  <c:v>0</c:v>
                </c:pt>
                <c:pt idx="4877">
                  <c:v>0</c:v>
                </c:pt>
                <c:pt idx="4878">
                  <c:v>0</c:v>
                </c:pt>
                <c:pt idx="4879">
                  <c:v>0</c:v>
                </c:pt>
                <c:pt idx="4880">
                  <c:v>0</c:v>
                </c:pt>
                <c:pt idx="4881">
                  <c:v>0</c:v>
                </c:pt>
                <c:pt idx="4882">
                  <c:v>0</c:v>
                </c:pt>
                <c:pt idx="4883">
                  <c:v>0</c:v>
                </c:pt>
                <c:pt idx="4884">
                  <c:v>0</c:v>
                </c:pt>
                <c:pt idx="4885">
                  <c:v>0</c:v>
                </c:pt>
                <c:pt idx="4886">
                  <c:v>0</c:v>
                </c:pt>
                <c:pt idx="4887">
                  <c:v>0</c:v>
                </c:pt>
                <c:pt idx="4888">
                  <c:v>0</c:v>
                </c:pt>
                <c:pt idx="4889">
                  <c:v>0</c:v>
                </c:pt>
                <c:pt idx="4890">
                  <c:v>0</c:v>
                </c:pt>
                <c:pt idx="4891">
                  <c:v>0</c:v>
                </c:pt>
                <c:pt idx="4892">
                  <c:v>0</c:v>
                </c:pt>
                <c:pt idx="4893">
                  <c:v>0</c:v>
                </c:pt>
                <c:pt idx="4894">
                  <c:v>0</c:v>
                </c:pt>
                <c:pt idx="4895">
                  <c:v>0</c:v>
                </c:pt>
                <c:pt idx="4896">
                  <c:v>0</c:v>
                </c:pt>
                <c:pt idx="4897">
                  <c:v>0</c:v>
                </c:pt>
                <c:pt idx="4898">
                  <c:v>0</c:v>
                </c:pt>
                <c:pt idx="4899">
                  <c:v>0</c:v>
                </c:pt>
                <c:pt idx="4900">
                  <c:v>0</c:v>
                </c:pt>
                <c:pt idx="4901">
                  <c:v>0</c:v>
                </c:pt>
                <c:pt idx="4902">
                  <c:v>0</c:v>
                </c:pt>
                <c:pt idx="4903">
                  <c:v>0</c:v>
                </c:pt>
                <c:pt idx="4904">
                  <c:v>0</c:v>
                </c:pt>
                <c:pt idx="4905">
                  <c:v>0</c:v>
                </c:pt>
                <c:pt idx="4906">
                  <c:v>0</c:v>
                </c:pt>
                <c:pt idx="4907">
                  <c:v>0</c:v>
                </c:pt>
                <c:pt idx="4908">
                  <c:v>0</c:v>
                </c:pt>
                <c:pt idx="4909">
                  <c:v>0</c:v>
                </c:pt>
                <c:pt idx="4910">
                  <c:v>0</c:v>
                </c:pt>
                <c:pt idx="4911">
                  <c:v>0</c:v>
                </c:pt>
                <c:pt idx="4912">
                  <c:v>0</c:v>
                </c:pt>
                <c:pt idx="4913">
                  <c:v>0</c:v>
                </c:pt>
                <c:pt idx="4914">
                  <c:v>0</c:v>
                </c:pt>
                <c:pt idx="4915">
                  <c:v>0</c:v>
                </c:pt>
                <c:pt idx="4916">
                  <c:v>0</c:v>
                </c:pt>
                <c:pt idx="4917">
                  <c:v>0</c:v>
                </c:pt>
                <c:pt idx="4918">
                  <c:v>0</c:v>
                </c:pt>
                <c:pt idx="4919">
                  <c:v>0</c:v>
                </c:pt>
                <c:pt idx="4920">
                  <c:v>0</c:v>
                </c:pt>
                <c:pt idx="4921">
                  <c:v>0</c:v>
                </c:pt>
                <c:pt idx="4922">
                  <c:v>0</c:v>
                </c:pt>
                <c:pt idx="4923">
                  <c:v>0</c:v>
                </c:pt>
                <c:pt idx="4924">
                  <c:v>0</c:v>
                </c:pt>
                <c:pt idx="4925">
                  <c:v>0</c:v>
                </c:pt>
                <c:pt idx="4926">
                  <c:v>0</c:v>
                </c:pt>
                <c:pt idx="4927">
                  <c:v>0</c:v>
                </c:pt>
                <c:pt idx="4928">
                  <c:v>0</c:v>
                </c:pt>
                <c:pt idx="4929">
                  <c:v>0</c:v>
                </c:pt>
                <c:pt idx="4930">
                  <c:v>0</c:v>
                </c:pt>
                <c:pt idx="4931">
                  <c:v>0</c:v>
                </c:pt>
                <c:pt idx="4932">
                  <c:v>0</c:v>
                </c:pt>
                <c:pt idx="4933">
                  <c:v>0</c:v>
                </c:pt>
                <c:pt idx="4934">
                  <c:v>0</c:v>
                </c:pt>
                <c:pt idx="4935">
                  <c:v>0</c:v>
                </c:pt>
                <c:pt idx="4936">
                  <c:v>0</c:v>
                </c:pt>
                <c:pt idx="4937">
                  <c:v>0</c:v>
                </c:pt>
                <c:pt idx="4938">
                  <c:v>0</c:v>
                </c:pt>
                <c:pt idx="4939">
                  <c:v>0</c:v>
                </c:pt>
                <c:pt idx="4940">
                  <c:v>0</c:v>
                </c:pt>
                <c:pt idx="4941">
                  <c:v>0</c:v>
                </c:pt>
                <c:pt idx="4942">
                  <c:v>0</c:v>
                </c:pt>
                <c:pt idx="4943">
                  <c:v>0</c:v>
                </c:pt>
                <c:pt idx="4944">
                  <c:v>0</c:v>
                </c:pt>
                <c:pt idx="4945">
                  <c:v>0</c:v>
                </c:pt>
                <c:pt idx="4946">
                  <c:v>0</c:v>
                </c:pt>
                <c:pt idx="4947">
                  <c:v>0</c:v>
                </c:pt>
                <c:pt idx="4948">
                  <c:v>0</c:v>
                </c:pt>
                <c:pt idx="4949">
                  <c:v>0</c:v>
                </c:pt>
                <c:pt idx="4950">
                  <c:v>0</c:v>
                </c:pt>
                <c:pt idx="4951">
                  <c:v>0</c:v>
                </c:pt>
                <c:pt idx="4952">
                  <c:v>0</c:v>
                </c:pt>
                <c:pt idx="4953">
                  <c:v>0</c:v>
                </c:pt>
                <c:pt idx="4954">
                  <c:v>0</c:v>
                </c:pt>
                <c:pt idx="4955">
                  <c:v>0</c:v>
                </c:pt>
                <c:pt idx="4956">
                  <c:v>0</c:v>
                </c:pt>
                <c:pt idx="4957">
                  <c:v>0</c:v>
                </c:pt>
                <c:pt idx="4958">
                  <c:v>0</c:v>
                </c:pt>
                <c:pt idx="4959">
                  <c:v>0</c:v>
                </c:pt>
                <c:pt idx="4960">
                  <c:v>0</c:v>
                </c:pt>
                <c:pt idx="4961">
                  <c:v>0</c:v>
                </c:pt>
                <c:pt idx="4962">
                  <c:v>0</c:v>
                </c:pt>
                <c:pt idx="4963">
                  <c:v>0</c:v>
                </c:pt>
                <c:pt idx="4964">
                  <c:v>0</c:v>
                </c:pt>
                <c:pt idx="4965">
                  <c:v>0</c:v>
                </c:pt>
                <c:pt idx="4966">
                  <c:v>0</c:v>
                </c:pt>
                <c:pt idx="4967">
                  <c:v>0</c:v>
                </c:pt>
                <c:pt idx="4968">
                  <c:v>0</c:v>
                </c:pt>
                <c:pt idx="4969">
                  <c:v>0</c:v>
                </c:pt>
                <c:pt idx="4970">
                  <c:v>0</c:v>
                </c:pt>
                <c:pt idx="4971">
                  <c:v>0</c:v>
                </c:pt>
                <c:pt idx="4972">
                  <c:v>0</c:v>
                </c:pt>
                <c:pt idx="4973">
                  <c:v>0</c:v>
                </c:pt>
                <c:pt idx="4974">
                  <c:v>0</c:v>
                </c:pt>
                <c:pt idx="4975">
                  <c:v>0</c:v>
                </c:pt>
                <c:pt idx="4976">
                  <c:v>0</c:v>
                </c:pt>
                <c:pt idx="4977">
                  <c:v>0</c:v>
                </c:pt>
                <c:pt idx="4978">
                  <c:v>0</c:v>
                </c:pt>
                <c:pt idx="4979">
                  <c:v>0</c:v>
                </c:pt>
                <c:pt idx="4980">
                  <c:v>0</c:v>
                </c:pt>
                <c:pt idx="4981">
                  <c:v>0</c:v>
                </c:pt>
                <c:pt idx="4982">
                  <c:v>0</c:v>
                </c:pt>
                <c:pt idx="4983">
                  <c:v>0</c:v>
                </c:pt>
                <c:pt idx="4984">
                  <c:v>0</c:v>
                </c:pt>
                <c:pt idx="4985">
                  <c:v>0</c:v>
                </c:pt>
                <c:pt idx="4986">
                  <c:v>0</c:v>
                </c:pt>
                <c:pt idx="4987">
                  <c:v>0</c:v>
                </c:pt>
                <c:pt idx="4988">
                  <c:v>0</c:v>
                </c:pt>
                <c:pt idx="4989">
                  <c:v>0</c:v>
                </c:pt>
                <c:pt idx="4990">
                  <c:v>0</c:v>
                </c:pt>
                <c:pt idx="4991">
                  <c:v>0</c:v>
                </c:pt>
                <c:pt idx="4992">
                  <c:v>0</c:v>
                </c:pt>
                <c:pt idx="4993">
                  <c:v>0</c:v>
                </c:pt>
                <c:pt idx="4994">
                  <c:v>0</c:v>
                </c:pt>
                <c:pt idx="4995">
                  <c:v>0</c:v>
                </c:pt>
                <c:pt idx="4996">
                  <c:v>0</c:v>
                </c:pt>
                <c:pt idx="4997">
                  <c:v>0</c:v>
                </c:pt>
                <c:pt idx="4998">
                  <c:v>0</c:v>
                </c:pt>
                <c:pt idx="4999">
                  <c:v>0</c:v>
                </c:pt>
                <c:pt idx="5000">
                  <c:v>0</c:v>
                </c:pt>
                <c:pt idx="5001">
                  <c:v>0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5">
                  <c:v>0</c:v>
                </c:pt>
                <c:pt idx="5006">
                  <c:v>0</c:v>
                </c:pt>
                <c:pt idx="5007">
                  <c:v>0</c:v>
                </c:pt>
                <c:pt idx="5008">
                  <c:v>0</c:v>
                </c:pt>
                <c:pt idx="5009">
                  <c:v>0</c:v>
                </c:pt>
                <c:pt idx="5010">
                  <c:v>0</c:v>
                </c:pt>
                <c:pt idx="5011">
                  <c:v>0</c:v>
                </c:pt>
                <c:pt idx="5012">
                  <c:v>0</c:v>
                </c:pt>
                <c:pt idx="5013">
                  <c:v>0</c:v>
                </c:pt>
                <c:pt idx="5014">
                  <c:v>0</c:v>
                </c:pt>
                <c:pt idx="5015">
                  <c:v>0</c:v>
                </c:pt>
                <c:pt idx="5016">
                  <c:v>0</c:v>
                </c:pt>
                <c:pt idx="5017">
                  <c:v>0</c:v>
                </c:pt>
                <c:pt idx="5018">
                  <c:v>0</c:v>
                </c:pt>
                <c:pt idx="5019">
                  <c:v>0</c:v>
                </c:pt>
                <c:pt idx="5020">
                  <c:v>0</c:v>
                </c:pt>
                <c:pt idx="5021">
                  <c:v>0</c:v>
                </c:pt>
                <c:pt idx="5022">
                  <c:v>0</c:v>
                </c:pt>
                <c:pt idx="5023">
                  <c:v>0</c:v>
                </c:pt>
                <c:pt idx="5024">
                  <c:v>0</c:v>
                </c:pt>
                <c:pt idx="5025">
                  <c:v>0</c:v>
                </c:pt>
                <c:pt idx="5026">
                  <c:v>0</c:v>
                </c:pt>
                <c:pt idx="5027">
                  <c:v>0</c:v>
                </c:pt>
                <c:pt idx="5028">
                  <c:v>0</c:v>
                </c:pt>
                <c:pt idx="5029">
                  <c:v>0</c:v>
                </c:pt>
                <c:pt idx="5030">
                  <c:v>0</c:v>
                </c:pt>
                <c:pt idx="5031">
                  <c:v>0</c:v>
                </c:pt>
                <c:pt idx="5032">
                  <c:v>0</c:v>
                </c:pt>
                <c:pt idx="5033">
                  <c:v>0</c:v>
                </c:pt>
                <c:pt idx="5034">
                  <c:v>0</c:v>
                </c:pt>
                <c:pt idx="5035">
                  <c:v>0</c:v>
                </c:pt>
                <c:pt idx="5036">
                  <c:v>0</c:v>
                </c:pt>
                <c:pt idx="5037">
                  <c:v>0</c:v>
                </c:pt>
                <c:pt idx="5038">
                  <c:v>0</c:v>
                </c:pt>
                <c:pt idx="5039">
                  <c:v>0</c:v>
                </c:pt>
                <c:pt idx="5040">
                  <c:v>0</c:v>
                </c:pt>
                <c:pt idx="5041">
                  <c:v>0</c:v>
                </c:pt>
                <c:pt idx="5042">
                  <c:v>0</c:v>
                </c:pt>
                <c:pt idx="5043">
                  <c:v>0</c:v>
                </c:pt>
                <c:pt idx="5044">
                  <c:v>0</c:v>
                </c:pt>
                <c:pt idx="5045">
                  <c:v>0</c:v>
                </c:pt>
                <c:pt idx="5046">
                  <c:v>0</c:v>
                </c:pt>
                <c:pt idx="5047">
                  <c:v>0</c:v>
                </c:pt>
                <c:pt idx="5048">
                  <c:v>0</c:v>
                </c:pt>
                <c:pt idx="5049">
                  <c:v>0</c:v>
                </c:pt>
                <c:pt idx="5050">
                  <c:v>0</c:v>
                </c:pt>
                <c:pt idx="5051">
                  <c:v>0</c:v>
                </c:pt>
                <c:pt idx="5052">
                  <c:v>0</c:v>
                </c:pt>
                <c:pt idx="5053">
                  <c:v>0</c:v>
                </c:pt>
                <c:pt idx="5054">
                  <c:v>0</c:v>
                </c:pt>
                <c:pt idx="5055">
                  <c:v>0</c:v>
                </c:pt>
                <c:pt idx="5056">
                  <c:v>0</c:v>
                </c:pt>
                <c:pt idx="5057">
                  <c:v>0</c:v>
                </c:pt>
                <c:pt idx="5058">
                  <c:v>0</c:v>
                </c:pt>
                <c:pt idx="5059">
                  <c:v>0</c:v>
                </c:pt>
                <c:pt idx="5060">
                  <c:v>0</c:v>
                </c:pt>
                <c:pt idx="5061">
                  <c:v>0</c:v>
                </c:pt>
                <c:pt idx="5062">
                  <c:v>0</c:v>
                </c:pt>
                <c:pt idx="5063">
                  <c:v>0</c:v>
                </c:pt>
                <c:pt idx="5064">
                  <c:v>0</c:v>
                </c:pt>
                <c:pt idx="5065">
                  <c:v>0</c:v>
                </c:pt>
                <c:pt idx="5066">
                  <c:v>0</c:v>
                </c:pt>
                <c:pt idx="5067">
                  <c:v>0</c:v>
                </c:pt>
                <c:pt idx="5068">
                  <c:v>0</c:v>
                </c:pt>
                <c:pt idx="5069">
                  <c:v>0</c:v>
                </c:pt>
                <c:pt idx="5070">
                  <c:v>0</c:v>
                </c:pt>
                <c:pt idx="5071">
                  <c:v>0</c:v>
                </c:pt>
                <c:pt idx="5072">
                  <c:v>0</c:v>
                </c:pt>
                <c:pt idx="5073">
                  <c:v>0</c:v>
                </c:pt>
                <c:pt idx="5074">
                  <c:v>0</c:v>
                </c:pt>
                <c:pt idx="5075">
                  <c:v>0</c:v>
                </c:pt>
                <c:pt idx="5076">
                  <c:v>0</c:v>
                </c:pt>
                <c:pt idx="5077">
                  <c:v>0</c:v>
                </c:pt>
                <c:pt idx="5078">
                  <c:v>0</c:v>
                </c:pt>
                <c:pt idx="5079">
                  <c:v>0</c:v>
                </c:pt>
                <c:pt idx="5080">
                  <c:v>0</c:v>
                </c:pt>
                <c:pt idx="5081">
                  <c:v>0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0</c:v>
                </c:pt>
                <c:pt idx="5090">
                  <c:v>0</c:v>
                </c:pt>
                <c:pt idx="5091">
                  <c:v>0</c:v>
                </c:pt>
                <c:pt idx="5092">
                  <c:v>0</c:v>
                </c:pt>
                <c:pt idx="5093">
                  <c:v>0</c:v>
                </c:pt>
                <c:pt idx="5094">
                  <c:v>0</c:v>
                </c:pt>
                <c:pt idx="5095">
                  <c:v>0</c:v>
                </c:pt>
                <c:pt idx="5096">
                  <c:v>0</c:v>
                </c:pt>
                <c:pt idx="5097">
                  <c:v>0</c:v>
                </c:pt>
                <c:pt idx="5098">
                  <c:v>0</c:v>
                </c:pt>
                <c:pt idx="5099">
                  <c:v>0</c:v>
                </c:pt>
                <c:pt idx="5100">
                  <c:v>0</c:v>
                </c:pt>
                <c:pt idx="5101">
                  <c:v>0</c:v>
                </c:pt>
                <c:pt idx="5102">
                  <c:v>0</c:v>
                </c:pt>
                <c:pt idx="5103">
                  <c:v>0</c:v>
                </c:pt>
                <c:pt idx="5104">
                  <c:v>0</c:v>
                </c:pt>
                <c:pt idx="5105">
                  <c:v>0</c:v>
                </c:pt>
                <c:pt idx="5106">
                  <c:v>0</c:v>
                </c:pt>
                <c:pt idx="5107">
                  <c:v>0</c:v>
                </c:pt>
                <c:pt idx="5108">
                  <c:v>0</c:v>
                </c:pt>
                <c:pt idx="5109">
                  <c:v>0</c:v>
                </c:pt>
                <c:pt idx="5110">
                  <c:v>0</c:v>
                </c:pt>
                <c:pt idx="5111">
                  <c:v>0</c:v>
                </c:pt>
                <c:pt idx="5112">
                  <c:v>0</c:v>
                </c:pt>
                <c:pt idx="5113">
                  <c:v>0</c:v>
                </c:pt>
                <c:pt idx="5114">
                  <c:v>0</c:v>
                </c:pt>
                <c:pt idx="5115">
                  <c:v>0</c:v>
                </c:pt>
                <c:pt idx="5116">
                  <c:v>0</c:v>
                </c:pt>
                <c:pt idx="5117">
                  <c:v>0</c:v>
                </c:pt>
                <c:pt idx="5118">
                  <c:v>0</c:v>
                </c:pt>
                <c:pt idx="5119">
                  <c:v>0</c:v>
                </c:pt>
                <c:pt idx="5120">
                  <c:v>0</c:v>
                </c:pt>
                <c:pt idx="5121">
                  <c:v>0</c:v>
                </c:pt>
                <c:pt idx="5122">
                  <c:v>0</c:v>
                </c:pt>
                <c:pt idx="5123">
                  <c:v>0</c:v>
                </c:pt>
                <c:pt idx="5124">
                  <c:v>0</c:v>
                </c:pt>
                <c:pt idx="5125">
                  <c:v>0</c:v>
                </c:pt>
                <c:pt idx="5126">
                  <c:v>0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0</c:v>
                </c:pt>
                <c:pt idx="5131">
                  <c:v>0</c:v>
                </c:pt>
                <c:pt idx="5132">
                  <c:v>0</c:v>
                </c:pt>
                <c:pt idx="5133">
                  <c:v>0</c:v>
                </c:pt>
                <c:pt idx="5134">
                  <c:v>0</c:v>
                </c:pt>
                <c:pt idx="5135">
                  <c:v>0</c:v>
                </c:pt>
                <c:pt idx="5136">
                  <c:v>0</c:v>
                </c:pt>
                <c:pt idx="5137">
                  <c:v>0</c:v>
                </c:pt>
                <c:pt idx="5138">
                  <c:v>0</c:v>
                </c:pt>
                <c:pt idx="5139">
                  <c:v>0</c:v>
                </c:pt>
                <c:pt idx="5140">
                  <c:v>0</c:v>
                </c:pt>
                <c:pt idx="5141">
                  <c:v>0</c:v>
                </c:pt>
                <c:pt idx="5142">
                  <c:v>0</c:v>
                </c:pt>
                <c:pt idx="5143">
                  <c:v>0</c:v>
                </c:pt>
                <c:pt idx="5144">
                  <c:v>0</c:v>
                </c:pt>
                <c:pt idx="5145">
                  <c:v>0</c:v>
                </c:pt>
                <c:pt idx="5146">
                  <c:v>0</c:v>
                </c:pt>
                <c:pt idx="5147">
                  <c:v>0</c:v>
                </c:pt>
                <c:pt idx="5148">
                  <c:v>0</c:v>
                </c:pt>
                <c:pt idx="5149">
                  <c:v>0</c:v>
                </c:pt>
                <c:pt idx="5150">
                  <c:v>0</c:v>
                </c:pt>
                <c:pt idx="5151">
                  <c:v>0</c:v>
                </c:pt>
                <c:pt idx="5152">
                  <c:v>0</c:v>
                </c:pt>
                <c:pt idx="5153">
                  <c:v>0</c:v>
                </c:pt>
                <c:pt idx="5154">
                  <c:v>0</c:v>
                </c:pt>
                <c:pt idx="5155">
                  <c:v>0</c:v>
                </c:pt>
                <c:pt idx="5156">
                  <c:v>0</c:v>
                </c:pt>
                <c:pt idx="5157">
                  <c:v>0</c:v>
                </c:pt>
                <c:pt idx="5158">
                  <c:v>0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0</c:v>
                </c:pt>
                <c:pt idx="5167">
                  <c:v>0</c:v>
                </c:pt>
                <c:pt idx="5168">
                  <c:v>0</c:v>
                </c:pt>
                <c:pt idx="5169">
                  <c:v>0</c:v>
                </c:pt>
                <c:pt idx="5170">
                  <c:v>0</c:v>
                </c:pt>
                <c:pt idx="5171">
                  <c:v>0</c:v>
                </c:pt>
                <c:pt idx="5172">
                  <c:v>0</c:v>
                </c:pt>
                <c:pt idx="5173">
                  <c:v>0</c:v>
                </c:pt>
                <c:pt idx="5174">
                  <c:v>0</c:v>
                </c:pt>
                <c:pt idx="5175">
                  <c:v>0</c:v>
                </c:pt>
                <c:pt idx="5176">
                  <c:v>0</c:v>
                </c:pt>
                <c:pt idx="5177">
                  <c:v>0</c:v>
                </c:pt>
                <c:pt idx="5178">
                  <c:v>0</c:v>
                </c:pt>
                <c:pt idx="5179">
                  <c:v>0</c:v>
                </c:pt>
                <c:pt idx="5180">
                  <c:v>0</c:v>
                </c:pt>
                <c:pt idx="5181">
                  <c:v>0</c:v>
                </c:pt>
                <c:pt idx="5182">
                  <c:v>0</c:v>
                </c:pt>
                <c:pt idx="5183">
                  <c:v>0</c:v>
                </c:pt>
                <c:pt idx="5184">
                  <c:v>0</c:v>
                </c:pt>
                <c:pt idx="5185">
                  <c:v>0</c:v>
                </c:pt>
                <c:pt idx="5186">
                  <c:v>0</c:v>
                </c:pt>
                <c:pt idx="5187">
                  <c:v>0</c:v>
                </c:pt>
                <c:pt idx="5188">
                  <c:v>0</c:v>
                </c:pt>
                <c:pt idx="5189">
                  <c:v>0</c:v>
                </c:pt>
                <c:pt idx="5190">
                  <c:v>0</c:v>
                </c:pt>
                <c:pt idx="5191">
                  <c:v>0</c:v>
                </c:pt>
                <c:pt idx="5192">
                  <c:v>0</c:v>
                </c:pt>
                <c:pt idx="5193">
                  <c:v>0</c:v>
                </c:pt>
                <c:pt idx="5194">
                  <c:v>0</c:v>
                </c:pt>
                <c:pt idx="5195">
                  <c:v>0</c:v>
                </c:pt>
                <c:pt idx="5196">
                  <c:v>0</c:v>
                </c:pt>
                <c:pt idx="5197">
                  <c:v>0</c:v>
                </c:pt>
                <c:pt idx="5198">
                  <c:v>0</c:v>
                </c:pt>
                <c:pt idx="5199">
                  <c:v>0</c:v>
                </c:pt>
                <c:pt idx="5200">
                  <c:v>0</c:v>
                </c:pt>
                <c:pt idx="5201">
                  <c:v>0</c:v>
                </c:pt>
                <c:pt idx="5202">
                  <c:v>0</c:v>
                </c:pt>
                <c:pt idx="5203">
                  <c:v>0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0</c:v>
                </c:pt>
                <c:pt idx="5209">
                  <c:v>0</c:v>
                </c:pt>
                <c:pt idx="5210">
                  <c:v>0</c:v>
                </c:pt>
                <c:pt idx="5211">
                  <c:v>0</c:v>
                </c:pt>
                <c:pt idx="5212">
                  <c:v>0</c:v>
                </c:pt>
                <c:pt idx="5213">
                  <c:v>0</c:v>
                </c:pt>
                <c:pt idx="5214">
                  <c:v>0</c:v>
                </c:pt>
                <c:pt idx="5215">
                  <c:v>0</c:v>
                </c:pt>
                <c:pt idx="5216">
                  <c:v>0</c:v>
                </c:pt>
                <c:pt idx="5217">
                  <c:v>0</c:v>
                </c:pt>
                <c:pt idx="5218">
                  <c:v>0</c:v>
                </c:pt>
                <c:pt idx="5219">
                  <c:v>0</c:v>
                </c:pt>
                <c:pt idx="5220">
                  <c:v>0</c:v>
                </c:pt>
                <c:pt idx="5221">
                  <c:v>0</c:v>
                </c:pt>
                <c:pt idx="5222">
                  <c:v>0</c:v>
                </c:pt>
                <c:pt idx="5223">
                  <c:v>0</c:v>
                </c:pt>
                <c:pt idx="5224">
                  <c:v>0</c:v>
                </c:pt>
                <c:pt idx="5225">
                  <c:v>0</c:v>
                </c:pt>
                <c:pt idx="5226">
                  <c:v>0</c:v>
                </c:pt>
                <c:pt idx="5227">
                  <c:v>0</c:v>
                </c:pt>
                <c:pt idx="5228">
                  <c:v>0</c:v>
                </c:pt>
                <c:pt idx="5229">
                  <c:v>0</c:v>
                </c:pt>
                <c:pt idx="5230">
                  <c:v>0</c:v>
                </c:pt>
                <c:pt idx="5231">
                  <c:v>0</c:v>
                </c:pt>
                <c:pt idx="5232">
                  <c:v>0</c:v>
                </c:pt>
                <c:pt idx="5233">
                  <c:v>0</c:v>
                </c:pt>
                <c:pt idx="5234">
                  <c:v>0</c:v>
                </c:pt>
                <c:pt idx="5235">
                  <c:v>0</c:v>
                </c:pt>
                <c:pt idx="5236">
                  <c:v>0</c:v>
                </c:pt>
                <c:pt idx="5237">
                  <c:v>0</c:v>
                </c:pt>
                <c:pt idx="5238">
                  <c:v>0</c:v>
                </c:pt>
                <c:pt idx="5239">
                  <c:v>0</c:v>
                </c:pt>
                <c:pt idx="5240">
                  <c:v>0</c:v>
                </c:pt>
                <c:pt idx="5241">
                  <c:v>0</c:v>
                </c:pt>
                <c:pt idx="5242">
                  <c:v>0</c:v>
                </c:pt>
                <c:pt idx="5243">
                  <c:v>0</c:v>
                </c:pt>
                <c:pt idx="5244">
                  <c:v>0</c:v>
                </c:pt>
                <c:pt idx="5245">
                  <c:v>0</c:v>
                </c:pt>
                <c:pt idx="5246">
                  <c:v>0</c:v>
                </c:pt>
                <c:pt idx="5247">
                  <c:v>0</c:v>
                </c:pt>
                <c:pt idx="5248">
                  <c:v>0</c:v>
                </c:pt>
                <c:pt idx="5249">
                  <c:v>0</c:v>
                </c:pt>
                <c:pt idx="5250">
                  <c:v>0</c:v>
                </c:pt>
                <c:pt idx="5251">
                  <c:v>0</c:v>
                </c:pt>
                <c:pt idx="5252">
                  <c:v>0</c:v>
                </c:pt>
                <c:pt idx="5253">
                  <c:v>0</c:v>
                </c:pt>
                <c:pt idx="5254">
                  <c:v>0</c:v>
                </c:pt>
                <c:pt idx="5255">
                  <c:v>0</c:v>
                </c:pt>
                <c:pt idx="5256">
                  <c:v>0</c:v>
                </c:pt>
                <c:pt idx="5257">
                  <c:v>0</c:v>
                </c:pt>
                <c:pt idx="5258">
                  <c:v>0</c:v>
                </c:pt>
                <c:pt idx="5259">
                  <c:v>0</c:v>
                </c:pt>
                <c:pt idx="5260">
                  <c:v>0</c:v>
                </c:pt>
                <c:pt idx="5261">
                  <c:v>0</c:v>
                </c:pt>
                <c:pt idx="5262">
                  <c:v>0</c:v>
                </c:pt>
                <c:pt idx="5263">
                  <c:v>0</c:v>
                </c:pt>
                <c:pt idx="5264">
                  <c:v>0</c:v>
                </c:pt>
                <c:pt idx="5265">
                  <c:v>0</c:v>
                </c:pt>
                <c:pt idx="5266">
                  <c:v>0</c:v>
                </c:pt>
                <c:pt idx="5267">
                  <c:v>0</c:v>
                </c:pt>
                <c:pt idx="5268">
                  <c:v>0</c:v>
                </c:pt>
                <c:pt idx="5269">
                  <c:v>0</c:v>
                </c:pt>
                <c:pt idx="5270">
                  <c:v>0</c:v>
                </c:pt>
                <c:pt idx="5271">
                  <c:v>0</c:v>
                </c:pt>
                <c:pt idx="5272">
                  <c:v>0</c:v>
                </c:pt>
                <c:pt idx="5273">
                  <c:v>0</c:v>
                </c:pt>
                <c:pt idx="5274">
                  <c:v>0</c:v>
                </c:pt>
                <c:pt idx="5275">
                  <c:v>0</c:v>
                </c:pt>
                <c:pt idx="5276">
                  <c:v>0</c:v>
                </c:pt>
                <c:pt idx="5277">
                  <c:v>0</c:v>
                </c:pt>
                <c:pt idx="5278">
                  <c:v>0</c:v>
                </c:pt>
                <c:pt idx="5279">
                  <c:v>0</c:v>
                </c:pt>
                <c:pt idx="5280">
                  <c:v>0</c:v>
                </c:pt>
                <c:pt idx="5281">
                  <c:v>0</c:v>
                </c:pt>
                <c:pt idx="5282">
                  <c:v>0</c:v>
                </c:pt>
                <c:pt idx="5283">
                  <c:v>0</c:v>
                </c:pt>
                <c:pt idx="5284">
                  <c:v>0</c:v>
                </c:pt>
                <c:pt idx="5285">
                  <c:v>0</c:v>
                </c:pt>
                <c:pt idx="5286">
                  <c:v>0</c:v>
                </c:pt>
                <c:pt idx="5287">
                  <c:v>0</c:v>
                </c:pt>
                <c:pt idx="5288">
                  <c:v>0</c:v>
                </c:pt>
                <c:pt idx="5289">
                  <c:v>0</c:v>
                </c:pt>
                <c:pt idx="5290">
                  <c:v>0</c:v>
                </c:pt>
                <c:pt idx="5291">
                  <c:v>0</c:v>
                </c:pt>
                <c:pt idx="5292">
                  <c:v>0</c:v>
                </c:pt>
                <c:pt idx="5293">
                  <c:v>0</c:v>
                </c:pt>
                <c:pt idx="5294">
                  <c:v>0</c:v>
                </c:pt>
                <c:pt idx="5295">
                  <c:v>0</c:v>
                </c:pt>
                <c:pt idx="5296">
                  <c:v>0</c:v>
                </c:pt>
                <c:pt idx="5297">
                  <c:v>0</c:v>
                </c:pt>
                <c:pt idx="5298">
                  <c:v>0</c:v>
                </c:pt>
                <c:pt idx="5299">
                  <c:v>0</c:v>
                </c:pt>
                <c:pt idx="5300">
                  <c:v>0</c:v>
                </c:pt>
                <c:pt idx="5301">
                  <c:v>0</c:v>
                </c:pt>
                <c:pt idx="5302">
                  <c:v>0</c:v>
                </c:pt>
                <c:pt idx="5303">
                  <c:v>0</c:v>
                </c:pt>
                <c:pt idx="5304">
                  <c:v>0</c:v>
                </c:pt>
                <c:pt idx="5305">
                  <c:v>0</c:v>
                </c:pt>
                <c:pt idx="5306">
                  <c:v>0</c:v>
                </c:pt>
                <c:pt idx="5307">
                  <c:v>0</c:v>
                </c:pt>
                <c:pt idx="5308">
                  <c:v>0</c:v>
                </c:pt>
                <c:pt idx="5309">
                  <c:v>0</c:v>
                </c:pt>
                <c:pt idx="5310">
                  <c:v>0</c:v>
                </c:pt>
                <c:pt idx="5311">
                  <c:v>0</c:v>
                </c:pt>
                <c:pt idx="5312">
                  <c:v>0</c:v>
                </c:pt>
                <c:pt idx="5313">
                  <c:v>0</c:v>
                </c:pt>
                <c:pt idx="5314">
                  <c:v>0</c:v>
                </c:pt>
                <c:pt idx="5315">
                  <c:v>0</c:v>
                </c:pt>
                <c:pt idx="5316">
                  <c:v>0</c:v>
                </c:pt>
                <c:pt idx="5317">
                  <c:v>0</c:v>
                </c:pt>
                <c:pt idx="5318">
                  <c:v>0</c:v>
                </c:pt>
                <c:pt idx="5319">
                  <c:v>0</c:v>
                </c:pt>
                <c:pt idx="5320">
                  <c:v>0</c:v>
                </c:pt>
                <c:pt idx="5321">
                  <c:v>0</c:v>
                </c:pt>
                <c:pt idx="5322">
                  <c:v>0</c:v>
                </c:pt>
                <c:pt idx="5323">
                  <c:v>0</c:v>
                </c:pt>
                <c:pt idx="5324">
                  <c:v>0</c:v>
                </c:pt>
                <c:pt idx="5325">
                  <c:v>0</c:v>
                </c:pt>
                <c:pt idx="5326">
                  <c:v>0</c:v>
                </c:pt>
                <c:pt idx="5327">
                  <c:v>0</c:v>
                </c:pt>
                <c:pt idx="5328">
                  <c:v>0</c:v>
                </c:pt>
                <c:pt idx="5329">
                  <c:v>0</c:v>
                </c:pt>
                <c:pt idx="5330">
                  <c:v>0</c:v>
                </c:pt>
                <c:pt idx="5331">
                  <c:v>0</c:v>
                </c:pt>
                <c:pt idx="5332">
                  <c:v>0</c:v>
                </c:pt>
                <c:pt idx="5333">
                  <c:v>0</c:v>
                </c:pt>
                <c:pt idx="5334">
                  <c:v>0</c:v>
                </c:pt>
                <c:pt idx="5335">
                  <c:v>0</c:v>
                </c:pt>
                <c:pt idx="5336">
                  <c:v>0</c:v>
                </c:pt>
                <c:pt idx="5337">
                  <c:v>0</c:v>
                </c:pt>
                <c:pt idx="5338">
                  <c:v>0</c:v>
                </c:pt>
                <c:pt idx="5339">
                  <c:v>0</c:v>
                </c:pt>
                <c:pt idx="5340">
                  <c:v>0</c:v>
                </c:pt>
                <c:pt idx="5341">
                  <c:v>0</c:v>
                </c:pt>
                <c:pt idx="5342">
                  <c:v>0</c:v>
                </c:pt>
                <c:pt idx="5343">
                  <c:v>0</c:v>
                </c:pt>
                <c:pt idx="5344">
                  <c:v>0</c:v>
                </c:pt>
                <c:pt idx="5345">
                  <c:v>0</c:v>
                </c:pt>
                <c:pt idx="5346">
                  <c:v>0</c:v>
                </c:pt>
                <c:pt idx="5347">
                  <c:v>0</c:v>
                </c:pt>
                <c:pt idx="5348">
                  <c:v>0</c:v>
                </c:pt>
                <c:pt idx="5349">
                  <c:v>0</c:v>
                </c:pt>
                <c:pt idx="5350">
                  <c:v>0</c:v>
                </c:pt>
                <c:pt idx="5351">
                  <c:v>0</c:v>
                </c:pt>
                <c:pt idx="5352">
                  <c:v>0</c:v>
                </c:pt>
                <c:pt idx="5353">
                  <c:v>0</c:v>
                </c:pt>
                <c:pt idx="5354">
                  <c:v>0</c:v>
                </c:pt>
                <c:pt idx="5355">
                  <c:v>0</c:v>
                </c:pt>
                <c:pt idx="5356">
                  <c:v>0</c:v>
                </c:pt>
                <c:pt idx="5357">
                  <c:v>0</c:v>
                </c:pt>
                <c:pt idx="5358">
                  <c:v>0</c:v>
                </c:pt>
                <c:pt idx="5359">
                  <c:v>0</c:v>
                </c:pt>
                <c:pt idx="5360">
                  <c:v>0</c:v>
                </c:pt>
                <c:pt idx="5361">
                  <c:v>0</c:v>
                </c:pt>
                <c:pt idx="5362">
                  <c:v>0</c:v>
                </c:pt>
                <c:pt idx="5363">
                  <c:v>0</c:v>
                </c:pt>
                <c:pt idx="5364">
                  <c:v>0</c:v>
                </c:pt>
                <c:pt idx="5365">
                  <c:v>0</c:v>
                </c:pt>
                <c:pt idx="5366">
                  <c:v>0</c:v>
                </c:pt>
                <c:pt idx="5367">
                  <c:v>0</c:v>
                </c:pt>
                <c:pt idx="5368">
                  <c:v>0</c:v>
                </c:pt>
                <c:pt idx="5369">
                  <c:v>0</c:v>
                </c:pt>
                <c:pt idx="5370">
                  <c:v>0</c:v>
                </c:pt>
                <c:pt idx="5371">
                  <c:v>0</c:v>
                </c:pt>
                <c:pt idx="5372">
                  <c:v>0</c:v>
                </c:pt>
                <c:pt idx="5373">
                  <c:v>0</c:v>
                </c:pt>
                <c:pt idx="5374">
                  <c:v>0</c:v>
                </c:pt>
                <c:pt idx="5375">
                  <c:v>0</c:v>
                </c:pt>
                <c:pt idx="5376">
                  <c:v>0</c:v>
                </c:pt>
                <c:pt idx="5377">
                  <c:v>0</c:v>
                </c:pt>
                <c:pt idx="5378">
                  <c:v>0</c:v>
                </c:pt>
                <c:pt idx="5379">
                  <c:v>0</c:v>
                </c:pt>
                <c:pt idx="5380">
                  <c:v>0</c:v>
                </c:pt>
                <c:pt idx="5381">
                  <c:v>0</c:v>
                </c:pt>
                <c:pt idx="5382">
                  <c:v>0</c:v>
                </c:pt>
                <c:pt idx="5383">
                  <c:v>0</c:v>
                </c:pt>
                <c:pt idx="5384">
                  <c:v>0</c:v>
                </c:pt>
                <c:pt idx="5385">
                  <c:v>0</c:v>
                </c:pt>
                <c:pt idx="5386">
                  <c:v>0</c:v>
                </c:pt>
                <c:pt idx="5387">
                  <c:v>0</c:v>
                </c:pt>
                <c:pt idx="5388">
                  <c:v>0</c:v>
                </c:pt>
                <c:pt idx="5389">
                  <c:v>0</c:v>
                </c:pt>
                <c:pt idx="5390">
                  <c:v>0</c:v>
                </c:pt>
                <c:pt idx="5391">
                  <c:v>0</c:v>
                </c:pt>
                <c:pt idx="5392">
                  <c:v>0</c:v>
                </c:pt>
                <c:pt idx="5393">
                  <c:v>0</c:v>
                </c:pt>
                <c:pt idx="5394">
                  <c:v>0</c:v>
                </c:pt>
                <c:pt idx="5395">
                  <c:v>0</c:v>
                </c:pt>
                <c:pt idx="5396">
                  <c:v>0</c:v>
                </c:pt>
                <c:pt idx="5397">
                  <c:v>0</c:v>
                </c:pt>
                <c:pt idx="5398">
                  <c:v>0</c:v>
                </c:pt>
                <c:pt idx="5399">
                  <c:v>0</c:v>
                </c:pt>
                <c:pt idx="5400">
                  <c:v>0</c:v>
                </c:pt>
                <c:pt idx="5401">
                  <c:v>0</c:v>
                </c:pt>
                <c:pt idx="5402">
                  <c:v>0</c:v>
                </c:pt>
                <c:pt idx="5403">
                  <c:v>0</c:v>
                </c:pt>
                <c:pt idx="5404">
                  <c:v>0</c:v>
                </c:pt>
                <c:pt idx="5405">
                  <c:v>0</c:v>
                </c:pt>
                <c:pt idx="5406">
                  <c:v>0</c:v>
                </c:pt>
                <c:pt idx="5407">
                  <c:v>0</c:v>
                </c:pt>
                <c:pt idx="5408">
                  <c:v>0</c:v>
                </c:pt>
                <c:pt idx="5409">
                  <c:v>0</c:v>
                </c:pt>
                <c:pt idx="5410">
                  <c:v>0</c:v>
                </c:pt>
                <c:pt idx="5411">
                  <c:v>0</c:v>
                </c:pt>
                <c:pt idx="5412">
                  <c:v>0</c:v>
                </c:pt>
                <c:pt idx="5413">
                  <c:v>0</c:v>
                </c:pt>
                <c:pt idx="5414">
                  <c:v>0</c:v>
                </c:pt>
                <c:pt idx="5415">
                  <c:v>0</c:v>
                </c:pt>
                <c:pt idx="5416">
                  <c:v>0</c:v>
                </c:pt>
                <c:pt idx="5417">
                  <c:v>0</c:v>
                </c:pt>
                <c:pt idx="5418">
                  <c:v>0</c:v>
                </c:pt>
                <c:pt idx="5419">
                  <c:v>0</c:v>
                </c:pt>
                <c:pt idx="5420">
                  <c:v>0</c:v>
                </c:pt>
                <c:pt idx="5421">
                  <c:v>0</c:v>
                </c:pt>
                <c:pt idx="5422">
                  <c:v>0</c:v>
                </c:pt>
                <c:pt idx="5423">
                  <c:v>0</c:v>
                </c:pt>
                <c:pt idx="5424">
                  <c:v>0</c:v>
                </c:pt>
                <c:pt idx="5425">
                  <c:v>0</c:v>
                </c:pt>
                <c:pt idx="5426">
                  <c:v>0</c:v>
                </c:pt>
                <c:pt idx="5427">
                  <c:v>0</c:v>
                </c:pt>
                <c:pt idx="5428">
                  <c:v>0</c:v>
                </c:pt>
                <c:pt idx="5429">
                  <c:v>0</c:v>
                </c:pt>
                <c:pt idx="5430">
                  <c:v>0</c:v>
                </c:pt>
                <c:pt idx="5431">
                  <c:v>0</c:v>
                </c:pt>
                <c:pt idx="5432">
                  <c:v>0</c:v>
                </c:pt>
                <c:pt idx="5433">
                  <c:v>0</c:v>
                </c:pt>
                <c:pt idx="5434">
                  <c:v>0</c:v>
                </c:pt>
                <c:pt idx="5435">
                  <c:v>0</c:v>
                </c:pt>
                <c:pt idx="5436">
                  <c:v>0</c:v>
                </c:pt>
                <c:pt idx="5437">
                  <c:v>0</c:v>
                </c:pt>
                <c:pt idx="5438">
                  <c:v>0</c:v>
                </c:pt>
                <c:pt idx="5439">
                  <c:v>0</c:v>
                </c:pt>
                <c:pt idx="5440">
                  <c:v>0</c:v>
                </c:pt>
                <c:pt idx="5441">
                  <c:v>0</c:v>
                </c:pt>
                <c:pt idx="5442">
                  <c:v>0</c:v>
                </c:pt>
                <c:pt idx="5443">
                  <c:v>0</c:v>
                </c:pt>
                <c:pt idx="5444">
                  <c:v>0</c:v>
                </c:pt>
                <c:pt idx="5445">
                  <c:v>0</c:v>
                </c:pt>
                <c:pt idx="5446">
                  <c:v>0</c:v>
                </c:pt>
                <c:pt idx="5447">
                  <c:v>0</c:v>
                </c:pt>
                <c:pt idx="5448">
                  <c:v>0</c:v>
                </c:pt>
                <c:pt idx="5449">
                  <c:v>0</c:v>
                </c:pt>
                <c:pt idx="5450">
                  <c:v>0</c:v>
                </c:pt>
                <c:pt idx="5451">
                  <c:v>0</c:v>
                </c:pt>
                <c:pt idx="5452">
                  <c:v>0</c:v>
                </c:pt>
                <c:pt idx="5453">
                  <c:v>0</c:v>
                </c:pt>
                <c:pt idx="5454">
                  <c:v>0</c:v>
                </c:pt>
                <c:pt idx="5455">
                  <c:v>0</c:v>
                </c:pt>
                <c:pt idx="5456">
                  <c:v>0</c:v>
                </c:pt>
                <c:pt idx="5457">
                  <c:v>0</c:v>
                </c:pt>
                <c:pt idx="5458">
                  <c:v>0</c:v>
                </c:pt>
                <c:pt idx="5459">
                  <c:v>0</c:v>
                </c:pt>
                <c:pt idx="5460">
                  <c:v>0</c:v>
                </c:pt>
                <c:pt idx="5461">
                  <c:v>0</c:v>
                </c:pt>
                <c:pt idx="5462">
                  <c:v>0</c:v>
                </c:pt>
                <c:pt idx="5463">
                  <c:v>0</c:v>
                </c:pt>
                <c:pt idx="5464">
                  <c:v>0</c:v>
                </c:pt>
                <c:pt idx="5465">
                  <c:v>0</c:v>
                </c:pt>
                <c:pt idx="5466">
                  <c:v>0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0</c:v>
                </c:pt>
                <c:pt idx="5472">
                  <c:v>0</c:v>
                </c:pt>
                <c:pt idx="5473">
                  <c:v>0</c:v>
                </c:pt>
                <c:pt idx="5474">
                  <c:v>0</c:v>
                </c:pt>
                <c:pt idx="5475">
                  <c:v>0</c:v>
                </c:pt>
                <c:pt idx="5476">
                  <c:v>0</c:v>
                </c:pt>
                <c:pt idx="5477">
                  <c:v>0</c:v>
                </c:pt>
                <c:pt idx="5478">
                  <c:v>0</c:v>
                </c:pt>
                <c:pt idx="5479">
                  <c:v>0</c:v>
                </c:pt>
                <c:pt idx="5480">
                  <c:v>0</c:v>
                </c:pt>
                <c:pt idx="5481">
                  <c:v>0</c:v>
                </c:pt>
                <c:pt idx="5482">
                  <c:v>0</c:v>
                </c:pt>
                <c:pt idx="5483">
                  <c:v>0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0</c:v>
                </c:pt>
                <c:pt idx="5488">
                  <c:v>0</c:v>
                </c:pt>
                <c:pt idx="5489">
                  <c:v>0</c:v>
                </c:pt>
                <c:pt idx="5490">
                  <c:v>0</c:v>
                </c:pt>
                <c:pt idx="5491">
                  <c:v>0</c:v>
                </c:pt>
                <c:pt idx="5492">
                  <c:v>0</c:v>
                </c:pt>
                <c:pt idx="5493">
                  <c:v>0</c:v>
                </c:pt>
                <c:pt idx="5494">
                  <c:v>0</c:v>
                </c:pt>
                <c:pt idx="5495">
                  <c:v>0</c:v>
                </c:pt>
                <c:pt idx="5496">
                  <c:v>0</c:v>
                </c:pt>
                <c:pt idx="5497">
                  <c:v>0</c:v>
                </c:pt>
                <c:pt idx="5498">
                  <c:v>0</c:v>
                </c:pt>
                <c:pt idx="5499">
                  <c:v>0</c:v>
                </c:pt>
                <c:pt idx="5500">
                  <c:v>0</c:v>
                </c:pt>
                <c:pt idx="5501">
                  <c:v>0</c:v>
                </c:pt>
                <c:pt idx="5502">
                  <c:v>0</c:v>
                </c:pt>
                <c:pt idx="5503">
                  <c:v>0</c:v>
                </c:pt>
                <c:pt idx="5504">
                  <c:v>0</c:v>
                </c:pt>
                <c:pt idx="5505">
                  <c:v>0</c:v>
                </c:pt>
                <c:pt idx="5506">
                  <c:v>0</c:v>
                </c:pt>
                <c:pt idx="5507">
                  <c:v>0</c:v>
                </c:pt>
                <c:pt idx="5508">
                  <c:v>0</c:v>
                </c:pt>
                <c:pt idx="5509">
                  <c:v>0</c:v>
                </c:pt>
                <c:pt idx="5510">
                  <c:v>0</c:v>
                </c:pt>
                <c:pt idx="5511">
                  <c:v>0</c:v>
                </c:pt>
                <c:pt idx="5512">
                  <c:v>0</c:v>
                </c:pt>
                <c:pt idx="5513">
                  <c:v>0</c:v>
                </c:pt>
                <c:pt idx="5514">
                  <c:v>0</c:v>
                </c:pt>
                <c:pt idx="5515">
                  <c:v>0</c:v>
                </c:pt>
                <c:pt idx="5516">
                  <c:v>0</c:v>
                </c:pt>
                <c:pt idx="5517">
                  <c:v>0</c:v>
                </c:pt>
                <c:pt idx="5518">
                  <c:v>0</c:v>
                </c:pt>
                <c:pt idx="5519">
                  <c:v>0</c:v>
                </c:pt>
                <c:pt idx="5520">
                  <c:v>0</c:v>
                </c:pt>
                <c:pt idx="5521">
                  <c:v>0</c:v>
                </c:pt>
                <c:pt idx="5522">
                  <c:v>0</c:v>
                </c:pt>
                <c:pt idx="5523">
                  <c:v>0</c:v>
                </c:pt>
                <c:pt idx="5524">
                  <c:v>0</c:v>
                </c:pt>
                <c:pt idx="5525">
                  <c:v>0</c:v>
                </c:pt>
                <c:pt idx="5526">
                  <c:v>0</c:v>
                </c:pt>
                <c:pt idx="5527">
                  <c:v>0</c:v>
                </c:pt>
                <c:pt idx="5528">
                  <c:v>0</c:v>
                </c:pt>
                <c:pt idx="5529">
                  <c:v>0</c:v>
                </c:pt>
                <c:pt idx="5530">
                  <c:v>0</c:v>
                </c:pt>
                <c:pt idx="5531">
                  <c:v>0</c:v>
                </c:pt>
                <c:pt idx="5532">
                  <c:v>0</c:v>
                </c:pt>
                <c:pt idx="5533">
                  <c:v>0</c:v>
                </c:pt>
                <c:pt idx="5534">
                  <c:v>0</c:v>
                </c:pt>
                <c:pt idx="5535">
                  <c:v>0</c:v>
                </c:pt>
                <c:pt idx="5536">
                  <c:v>0</c:v>
                </c:pt>
                <c:pt idx="5537">
                  <c:v>0</c:v>
                </c:pt>
                <c:pt idx="5538">
                  <c:v>0</c:v>
                </c:pt>
                <c:pt idx="5539">
                  <c:v>0</c:v>
                </c:pt>
                <c:pt idx="5540">
                  <c:v>0</c:v>
                </c:pt>
                <c:pt idx="5541">
                  <c:v>0</c:v>
                </c:pt>
                <c:pt idx="5542">
                  <c:v>0</c:v>
                </c:pt>
                <c:pt idx="5543">
                  <c:v>0</c:v>
                </c:pt>
                <c:pt idx="5544">
                  <c:v>0</c:v>
                </c:pt>
                <c:pt idx="5545">
                  <c:v>0</c:v>
                </c:pt>
                <c:pt idx="5546">
                  <c:v>0</c:v>
                </c:pt>
                <c:pt idx="5547">
                  <c:v>0</c:v>
                </c:pt>
                <c:pt idx="5548">
                  <c:v>0</c:v>
                </c:pt>
                <c:pt idx="5549">
                  <c:v>0</c:v>
                </c:pt>
                <c:pt idx="5550">
                  <c:v>0</c:v>
                </c:pt>
                <c:pt idx="5551">
                  <c:v>0</c:v>
                </c:pt>
                <c:pt idx="5552">
                  <c:v>0</c:v>
                </c:pt>
                <c:pt idx="5553">
                  <c:v>0</c:v>
                </c:pt>
                <c:pt idx="5554">
                  <c:v>0</c:v>
                </c:pt>
                <c:pt idx="5555">
                  <c:v>0</c:v>
                </c:pt>
                <c:pt idx="5556">
                  <c:v>0</c:v>
                </c:pt>
                <c:pt idx="5557">
                  <c:v>0</c:v>
                </c:pt>
                <c:pt idx="5558">
                  <c:v>0</c:v>
                </c:pt>
                <c:pt idx="5559">
                  <c:v>0</c:v>
                </c:pt>
                <c:pt idx="5560">
                  <c:v>0</c:v>
                </c:pt>
                <c:pt idx="5561">
                  <c:v>0</c:v>
                </c:pt>
                <c:pt idx="5562">
                  <c:v>0</c:v>
                </c:pt>
                <c:pt idx="5563">
                  <c:v>0</c:v>
                </c:pt>
                <c:pt idx="5564">
                  <c:v>0</c:v>
                </c:pt>
                <c:pt idx="5565">
                  <c:v>0</c:v>
                </c:pt>
                <c:pt idx="5566">
                  <c:v>0</c:v>
                </c:pt>
                <c:pt idx="5567">
                  <c:v>0</c:v>
                </c:pt>
                <c:pt idx="5568">
                  <c:v>0</c:v>
                </c:pt>
                <c:pt idx="5569">
                  <c:v>0</c:v>
                </c:pt>
                <c:pt idx="5570">
                  <c:v>0</c:v>
                </c:pt>
                <c:pt idx="5571">
                  <c:v>0</c:v>
                </c:pt>
                <c:pt idx="5572">
                  <c:v>0</c:v>
                </c:pt>
                <c:pt idx="5573">
                  <c:v>0</c:v>
                </c:pt>
                <c:pt idx="5574">
                  <c:v>0</c:v>
                </c:pt>
                <c:pt idx="5575">
                  <c:v>0</c:v>
                </c:pt>
                <c:pt idx="5576">
                  <c:v>0</c:v>
                </c:pt>
                <c:pt idx="5577">
                  <c:v>0</c:v>
                </c:pt>
                <c:pt idx="5578">
                  <c:v>0</c:v>
                </c:pt>
                <c:pt idx="5579">
                  <c:v>0</c:v>
                </c:pt>
                <c:pt idx="5580">
                  <c:v>0</c:v>
                </c:pt>
                <c:pt idx="5581">
                  <c:v>0</c:v>
                </c:pt>
                <c:pt idx="5582">
                  <c:v>0</c:v>
                </c:pt>
                <c:pt idx="5583">
                  <c:v>0</c:v>
                </c:pt>
                <c:pt idx="5584">
                  <c:v>0</c:v>
                </c:pt>
                <c:pt idx="5585">
                  <c:v>0</c:v>
                </c:pt>
                <c:pt idx="5586">
                  <c:v>0</c:v>
                </c:pt>
                <c:pt idx="5587">
                  <c:v>0</c:v>
                </c:pt>
                <c:pt idx="5588">
                  <c:v>0</c:v>
                </c:pt>
                <c:pt idx="5589">
                  <c:v>0</c:v>
                </c:pt>
                <c:pt idx="5590">
                  <c:v>0</c:v>
                </c:pt>
                <c:pt idx="5591">
                  <c:v>0</c:v>
                </c:pt>
                <c:pt idx="5592">
                  <c:v>0</c:v>
                </c:pt>
                <c:pt idx="5593">
                  <c:v>0</c:v>
                </c:pt>
                <c:pt idx="5594">
                  <c:v>0</c:v>
                </c:pt>
                <c:pt idx="5595">
                  <c:v>0</c:v>
                </c:pt>
                <c:pt idx="5596">
                  <c:v>0</c:v>
                </c:pt>
                <c:pt idx="5597">
                  <c:v>0</c:v>
                </c:pt>
                <c:pt idx="5598">
                  <c:v>0</c:v>
                </c:pt>
                <c:pt idx="5599">
                  <c:v>0</c:v>
                </c:pt>
                <c:pt idx="5600">
                  <c:v>0</c:v>
                </c:pt>
                <c:pt idx="5601">
                  <c:v>0</c:v>
                </c:pt>
                <c:pt idx="5602">
                  <c:v>0</c:v>
                </c:pt>
                <c:pt idx="5603">
                  <c:v>0</c:v>
                </c:pt>
                <c:pt idx="5604">
                  <c:v>0</c:v>
                </c:pt>
                <c:pt idx="5605">
                  <c:v>0</c:v>
                </c:pt>
                <c:pt idx="5606">
                  <c:v>0</c:v>
                </c:pt>
                <c:pt idx="5607">
                  <c:v>0</c:v>
                </c:pt>
                <c:pt idx="5608">
                  <c:v>0</c:v>
                </c:pt>
                <c:pt idx="5609">
                  <c:v>0</c:v>
                </c:pt>
                <c:pt idx="5610">
                  <c:v>0</c:v>
                </c:pt>
                <c:pt idx="5611">
                  <c:v>0</c:v>
                </c:pt>
                <c:pt idx="5612">
                  <c:v>0</c:v>
                </c:pt>
                <c:pt idx="5613">
                  <c:v>0</c:v>
                </c:pt>
                <c:pt idx="5614">
                  <c:v>0</c:v>
                </c:pt>
                <c:pt idx="5615">
                  <c:v>0</c:v>
                </c:pt>
                <c:pt idx="5616">
                  <c:v>0</c:v>
                </c:pt>
                <c:pt idx="5617">
                  <c:v>0</c:v>
                </c:pt>
                <c:pt idx="5618">
                  <c:v>0</c:v>
                </c:pt>
                <c:pt idx="5619">
                  <c:v>0</c:v>
                </c:pt>
                <c:pt idx="5620">
                  <c:v>0</c:v>
                </c:pt>
                <c:pt idx="5621">
                  <c:v>0</c:v>
                </c:pt>
                <c:pt idx="5622">
                  <c:v>0</c:v>
                </c:pt>
                <c:pt idx="5623">
                  <c:v>0</c:v>
                </c:pt>
                <c:pt idx="5624">
                  <c:v>0</c:v>
                </c:pt>
                <c:pt idx="5625">
                  <c:v>0</c:v>
                </c:pt>
                <c:pt idx="5626">
                  <c:v>0</c:v>
                </c:pt>
                <c:pt idx="5627">
                  <c:v>0</c:v>
                </c:pt>
                <c:pt idx="5628">
                  <c:v>0</c:v>
                </c:pt>
                <c:pt idx="5629">
                  <c:v>0</c:v>
                </c:pt>
                <c:pt idx="5630">
                  <c:v>0</c:v>
                </c:pt>
                <c:pt idx="5631">
                  <c:v>0</c:v>
                </c:pt>
                <c:pt idx="5632">
                  <c:v>0</c:v>
                </c:pt>
                <c:pt idx="5633">
                  <c:v>0</c:v>
                </c:pt>
                <c:pt idx="5634">
                  <c:v>0</c:v>
                </c:pt>
                <c:pt idx="5635">
                  <c:v>0</c:v>
                </c:pt>
                <c:pt idx="5636">
                  <c:v>0</c:v>
                </c:pt>
                <c:pt idx="5637">
                  <c:v>0</c:v>
                </c:pt>
                <c:pt idx="5638">
                  <c:v>0</c:v>
                </c:pt>
                <c:pt idx="5639">
                  <c:v>0</c:v>
                </c:pt>
                <c:pt idx="5640">
                  <c:v>0</c:v>
                </c:pt>
                <c:pt idx="5641">
                  <c:v>0</c:v>
                </c:pt>
                <c:pt idx="5642">
                  <c:v>0</c:v>
                </c:pt>
                <c:pt idx="5643">
                  <c:v>0</c:v>
                </c:pt>
                <c:pt idx="5644">
                  <c:v>0</c:v>
                </c:pt>
                <c:pt idx="5645">
                  <c:v>0</c:v>
                </c:pt>
                <c:pt idx="5646">
                  <c:v>0</c:v>
                </c:pt>
                <c:pt idx="5647">
                  <c:v>0</c:v>
                </c:pt>
                <c:pt idx="5648">
                  <c:v>0</c:v>
                </c:pt>
                <c:pt idx="5649">
                  <c:v>0</c:v>
                </c:pt>
                <c:pt idx="5650">
                  <c:v>0</c:v>
                </c:pt>
                <c:pt idx="5651">
                  <c:v>0</c:v>
                </c:pt>
                <c:pt idx="5652">
                  <c:v>0</c:v>
                </c:pt>
                <c:pt idx="5653">
                  <c:v>0</c:v>
                </c:pt>
                <c:pt idx="5654">
                  <c:v>0</c:v>
                </c:pt>
                <c:pt idx="5655">
                  <c:v>0</c:v>
                </c:pt>
                <c:pt idx="5656">
                  <c:v>0</c:v>
                </c:pt>
                <c:pt idx="5657">
                  <c:v>0</c:v>
                </c:pt>
                <c:pt idx="5658">
                  <c:v>0</c:v>
                </c:pt>
                <c:pt idx="5659">
                  <c:v>0</c:v>
                </c:pt>
                <c:pt idx="5660">
                  <c:v>0</c:v>
                </c:pt>
                <c:pt idx="5661">
                  <c:v>0</c:v>
                </c:pt>
                <c:pt idx="5662">
                  <c:v>0</c:v>
                </c:pt>
                <c:pt idx="5663">
                  <c:v>0</c:v>
                </c:pt>
                <c:pt idx="5664">
                  <c:v>0</c:v>
                </c:pt>
                <c:pt idx="5665">
                  <c:v>0</c:v>
                </c:pt>
                <c:pt idx="5666">
                  <c:v>0</c:v>
                </c:pt>
                <c:pt idx="5667">
                  <c:v>0</c:v>
                </c:pt>
                <c:pt idx="5668">
                  <c:v>0</c:v>
                </c:pt>
                <c:pt idx="5669">
                  <c:v>0</c:v>
                </c:pt>
                <c:pt idx="5670">
                  <c:v>0</c:v>
                </c:pt>
                <c:pt idx="5671">
                  <c:v>0</c:v>
                </c:pt>
                <c:pt idx="5672">
                  <c:v>0</c:v>
                </c:pt>
                <c:pt idx="5673">
                  <c:v>0</c:v>
                </c:pt>
                <c:pt idx="5674">
                  <c:v>0</c:v>
                </c:pt>
                <c:pt idx="5675">
                  <c:v>0</c:v>
                </c:pt>
                <c:pt idx="5676">
                  <c:v>0</c:v>
                </c:pt>
                <c:pt idx="5677">
                  <c:v>0</c:v>
                </c:pt>
                <c:pt idx="5678">
                  <c:v>0</c:v>
                </c:pt>
                <c:pt idx="5679">
                  <c:v>0</c:v>
                </c:pt>
                <c:pt idx="5680">
                  <c:v>0</c:v>
                </c:pt>
                <c:pt idx="5681">
                  <c:v>0</c:v>
                </c:pt>
                <c:pt idx="5682">
                  <c:v>0</c:v>
                </c:pt>
                <c:pt idx="5683">
                  <c:v>0</c:v>
                </c:pt>
                <c:pt idx="5684">
                  <c:v>0</c:v>
                </c:pt>
                <c:pt idx="5685">
                  <c:v>0</c:v>
                </c:pt>
                <c:pt idx="5686">
                  <c:v>0</c:v>
                </c:pt>
                <c:pt idx="5687">
                  <c:v>0</c:v>
                </c:pt>
                <c:pt idx="5688">
                  <c:v>0</c:v>
                </c:pt>
                <c:pt idx="5689">
                  <c:v>0</c:v>
                </c:pt>
                <c:pt idx="5690">
                  <c:v>0</c:v>
                </c:pt>
                <c:pt idx="5691">
                  <c:v>0</c:v>
                </c:pt>
                <c:pt idx="5692">
                  <c:v>0</c:v>
                </c:pt>
                <c:pt idx="5693">
                  <c:v>0</c:v>
                </c:pt>
                <c:pt idx="5694">
                  <c:v>0</c:v>
                </c:pt>
                <c:pt idx="5695">
                  <c:v>0</c:v>
                </c:pt>
                <c:pt idx="5696">
                  <c:v>0</c:v>
                </c:pt>
                <c:pt idx="5697">
                  <c:v>0</c:v>
                </c:pt>
                <c:pt idx="5698">
                  <c:v>0</c:v>
                </c:pt>
                <c:pt idx="5699">
                  <c:v>0</c:v>
                </c:pt>
                <c:pt idx="5700">
                  <c:v>0</c:v>
                </c:pt>
                <c:pt idx="5701">
                  <c:v>0</c:v>
                </c:pt>
                <c:pt idx="5702">
                  <c:v>0</c:v>
                </c:pt>
                <c:pt idx="5703">
                  <c:v>0</c:v>
                </c:pt>
                <c:pt idx="5704">
                  <c:v>0</c:v>
                </c:pt>
                <c:pt idx="5705">
                  <c:v>0</c:v>
                </c:pt>
                <c:pt idx="5706">
                  <c:v>0</c:v>
                </c:pt>
                <c:pt idx="5707">
                  <c:v>0</c:v>
                </c:pt>
                <c:pt idx="5708">
                  <c:v>0</c:v>
                </c:pt>
                <c:pt idx="5709">
                  <c:v>0</c:v>
                </c:pt>
                <c:pt idx="5710">
                  <c:v>0</c:v>
                </c:pt>
                <c:pt idx="5711">
                  <c:v>0</c:v>
                </c:pt>
                <c:pt idx="5712">
                  <c:v>0</c:v>
                </c:pt>
                <c:pt idx="5713">
                  <c:v>0</c:v>
                </c:pt>
                <c:pt idx="5714">
                  <c:v>0</c:v>
                </c:pt>
                <c:pt idx="5715">
                  <c:v>0</c:v>
                </c:pt>
                <c:pt idx="5716">
                  <c:v>0</c:v>
                </c:pt>
                <c:pt idx="5717">
                  <c:v>0</c:v>
                </c:pt>
                <c:pt idx="5718">
                  <c:v>0</c:v>
                </c:pt>
                <c:pt idx="5719">
                  <c:v>0</c:v>
                </c:pt>
                <c:pt idx="5720">
                  <c:v>0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0</c:v>
                </c:pt>
                <c:pt idx="5725">
                  <c:v>0</c:v>
                </c:pt>
                <c:pt idx="5726">
                  <c:v>0</c:v>
                </c:pt>
                <c:pt idx="5727">
                  <c:v>0</c:v>
                </c:pt>
                <c:pt idx="5728">
                  <c:v>0</c:v>
                </c:pt>
                <c:pt idx="5729">
                  <c:v>0</c:v>
                </c:pt>
                <c:pt idx="5730">
                  <c:v>0</c:v>
                </c:pt>
                <c:pt idx="5731">
                  <c:v>0</c:v>
                </c:pt>
                <c:pt idx="5732">
                  <c:v>0</c:v>
                </c:pt>
                <c:pt idx="5733">
                  <c:v>0</c:v>
                </c:pt>
                <c:pt idx="5734">
                  <c:v>0</c:v>
                </c:pt>
                <c:pt idx="5735">
                  <c:v>0</c:v>
                </c:pt>
                <c:pt idx="5736">
                  <c:v>0</c:v>
                </c:pt>
                <c:pt idx="5737">
                  <c:v>0</c:v>
                </c:pt>
                <c:pt idx="5738">
                  <c:v>0</c:v>
                </c:pt>
                <c:pt idx="5739">
                  <c:v>0</c:v>
                </c:pt>
                <c:pt idx="5740">
                  <c:v>0</c:v>
                </c:pt>
                <c:pt idx="5741">
                  <c:v>0</c:v>
                </c:pt>
                <c:pt idx="5742">
                  <c:v>0</c:v>
                </c:pt>
                <c:pt idx="5743">
                  <c:v>0</c:v>
                </c:pt>
                <c:pt idx="5744">
                  <c:v>0</c:v>
                </c:pt>
                <c:pt idx="5745">
                  <c:v>0</c:v>
                </c:pt>
                <c:pt idx="5746">
                  <c:v>0</c:v>
                </c:pt>
                <c:pt idx="5747">
                  <c:v>0</c:v>
                </c:pt>
                <c:pt idx="5748">
                  <c:v>0</c:v>
                </c:pt>
                <c:pt idx="5749">
                  <c:v>0</c:v>
                </c:pt>
                <c:pt idx="5750">
                  <c:v>0</c:v>
                </c:pt>
                <c:pt idx="5751">
                  <c:v>0</c:v>
                </c:pt>
                <c:pt idx="5752">
                  <c:v>0</c:v>
                </c:pt>
                <c:pt idx="5753">
                  <c:v>0</c:v>
                </c:pt>
                <c:pt idx="5754">
                  <c:v>0</c:v>
                </c:pt>
                <c:pt idx="5755">
                  <c:v>0</c:v>
                </c:pt>
                <c:pt idx="5756">
                  <c:v>0</c:v>
                </c:pt>
                <c:pt idx="5757">
                  <c:v>0</c:v>
                </c:pt>
                <c:pt idx="5758">
                  <c:v>0</c:v>
                </c:pt>
                <c:pt idx="5759">
                  <c:v>0</c:v>
                </c:pt>
                <c:pt idx="5760">
                  <c:v>0</c:v>
                </c:pt>
                <c:pt idx="5761">
                  <c:v>0</c:v>
                </c:pt>
                <c:pt idx="5762">
                  <c:v>0</c:v>
                </c:pt>
                <c:pt idx="5763">
                  <c:v>0</c:v>
                </c:pt>
                <c:pt idx="5764">
                  <c:v>0</c:v>
                </c:pt>
                <c:pt idx="5765">
                  <c:v>0</c:v>
                </c:pt>
                <c:pt idx="5766">
                  <c:v>0</c:v>
                </c:pt>
                <c:pt idx="5767">
                  <c:v>0</c:v>
                </c:pt>
                <c:pt idx="5768">
                  <c:v>0</c:v>
                </c:pt>
                <c:pt idx="5769">
                  <c:v>0</c:v>
                </c:pt>
                <c:pt idx="5770">
                  <c:v>0</c:v>
                </c:pt>
                <c:pt idx="5771">
                  <c:v>0</c:v>
                </c:pt>
                <c:pt idx="5772">
                  <c:v>0</c:v>
                </c:pt>
                <c:pt idx="5773">
                  <c:v>0</c:v>
                </c:pt>
                <c:pt idx="5774">
                  <c:v>0</c:v>
                </c:pt>
                <c:pt idx="5775">
                  <c:v>0</c:v>
                </c:pt>
                <c:pt idx="5776">
                  <c:v>0</c:v>
                </c:pt>
                <c:pt idx="5777">
                  <c:v>0</c:v>
                </c:pt>
                <c:pt idx="5778">
                  <c:v>0</c:v>
                </c:pt>
                <c:pt idx="5779">
                  <c:v>0</c:v>
                </c:pt>
                <c:pt idx="5780">
                  <c:v>0</c:v>
                </c:pt>
                <c:pt idx="5781">
                  <c:v>0</c:v>
                </c:pt>
                <c:pt idx="5782">
                  <c:v>0</c:v>
                </c:pt>
                <c:pt idx="5783">
                  <c:v>0</c:v>
                </c:pt>
                <c:pt idx="5784">
                  <c:v>0</c:v>
                </c:pt>
                <c:pt idx="5785">
                  <c:v>0</c:v>
                </c:pt>
                <c:pt idx="5786">
                  <c:v>0</c:v>
                </c:pt>
                <c:pt idx="5787">
                  <c:v>0</c:v>
                </c:pt>
                <c:pt idx="5788">
                  <c:v>0</c:v>
                </c:pt>
                <c:pt idx="5789">
                  <c:v>0</c:v>
                </c:pt>
                <c:pt idx="5790">
                  <c:v>0</c:v>
                </c:pt>
                <c:pt idx="5791">
                  <c:v>0</c:v>
                </c:pt>
                <c:pt idx="5792">
                  <c:v>0</c:v>
                </c:pt>
                <c:pt idx="5793">
                  <c:v>0</c:v>
                </c:pt>
                <c:pt idx="5794">
                  <c:v>0</c:v>
                </c:pt>
                <c:pt idx="5795">
                  <c:v>0</c:v>
                </c:pt>
                <c:pt idx="5796">
                  <c:v>0</c:v>
                </c:pt>
                <c:pt idx="5797">
                  <c:v>0</c:v>
                </c:pt>
                <c:pt idx="5798">
                  <c:v>0</c:v>
                </c:pt>
                <c:pt idx="5799">
                  <c:v>0</c:v>
                </c:pt>
                <c:pt idx="5800">
                  <c:v>0</c:v>
                </c:pt>
                <c:pt idx="5801">
                  <c:v>0</c:v>
                </c:pt>
                <c:pt idx="5802">
                  <c:v>0</c:v>
                </c:pt>
                <c:pt idx="5803">
                  <c:v>0</c:v>
                </c:pt>
                <c:pt idx="5804">
                  <c:v>0</c:v>
                </c:pt>
                <c:pt idx="5805">
                  <c:v>0</c:v>
                </c:pt>
                <c:pt idx="5806">
                  <c:v>0</c:v>
                </c:pt>
                <c:pt idx="5807">
                  <c:v>0</c:v>
                </c:pt>
                <c:pt idx="5808">
                  <c:v>0</c:v>
                </c:pt>
                <c:pt idx="5809">
                  <c:v>0</c:v>
                </c:pt>
                <c:pt idx="5810">
                  <c:v>0</c:v>
                </c:pt>
                <c:pt idx="5811">
                  <c:v>0</c:v>
                </c:pt>
                <c:pt idx="5812">
                  <c:v>0</c:v>
                </c:pt>
                <c:pt idx="5813">
                  <c:v>0</c:v>
                </c:pt>
                <c:pt idx="5814">
                  <c:v>0</c:v>
                </c:pt>
                <c:pt idx="5815">
                  <c:v>0</c:v>
                </c:pt>
                <c:pt idx="5816">
                  <c:v>0</c:v>
                </c:pt>
                <c:pt idx="5817">
                  <c:v>0</c:v>
                </c:pt>
                <c:pt idx="5818">
                  <c:v>0</c:v>
                </c:pt>
                <c:pt idx="5819">
                  <c:v>0</c:v>
                </c:pt>
                <c:pt idx="5820">
                  <c:v>0</c:v>
                </c:pt>
                <c:pt idx="5821">
                  <c:v>0</c:v>
                </c:pt>
                <c:pt idx="5822">
                  <c:v>0</c:v>
                </c:pt>
                <c:pt idx="5823">
                  <c:v>0</c:v>
                </c:pt>
                <c:pt idx="5824">
                  <c:v>0</c:v>
                </c:pt>
                <c:pt idx="5825">
                  <c:v>0</c:v>
                </c:pt>
                <c:pt idx="5826">
                  <c:v>0</c:v>
                </c:pt>
                <c:pt idx="5827">
                  <c:v>0</c:v>
                </c:pt>
                <c:pt idx="5828">
                  <c:v>0</c:v>
                </c:pt>
                <c:pt idx="5829">
                  <c:v>0</c:v>
                </c:pt>
                <c:pt idx="5830">
                  <c:v>0</c:v>
                </c:pt>
                <c:pt idx="5831">
                  <c:v>0</c:v>
                </c:pt>
                <c:pt idx="5832">
                  <c:v>0</c:v>
                </c:pt>
                <c:pt idx="5833">
                  <c:v>0</c:v>
                </c:pt>
                <c:pt idx="5834">
                  <c:v>0</c:v>
                </c:pt>
                <c:pt idx="5835">
                  <c:v>0</c:v>
                </c:pt>
                <c:pt idx="5836">
                  <c:v>0</c:v>
                </c:pt>
                <c:pt idx="5837">
                  <c:v>0</c:v>
                </c:pt>
                <c:pt idx="5838">
                  <c:v>0</c:v>
                </c:pt>
                <c:pt idx="5839">
                  <c:v>0</c:v>
                </c:pt>
                <c:pt idx="5840">
                  <c:v>0</c:v>
                </c:pt>
                <c:pt idx="5841">
                  <c:v>0</c:v>
                </c:pt>
                <c:pt idx="5842">
                  <c:v>0</c:v>
                </c:pt>
                <c:pt idx="5843">
                  <c:v>0</c:v>
                </c:pt>
                <c:pt idx="5844">
                  <c:v>0</c:v>
                </c:pt>
                <c:pt idx="5845">
                  <c:v>0</c:v>
                </c:pt>
                <c:pt idx="5846">
                  <c:v>0</c:v>
                </c:pt>
                <c:pt idx="5847">
                  <c:v>0</c:v>
                </c:pt>
                <c:pt idx="5848">
                  <c:v>0</c:v>
                </c:pt>
                <c:pt idx="5849">
                  <c:v>0</c:v>
                </c:pt>
                <c:pt idx="5850">
                  <c:v>0</c:v>
                </c:pt>
                <c:pt idx="5851">
                  <c:v>0</c:v>
                </c:pt>
                <c:pt idx="5852">
                  <c:v>0</c:v>
                </c:pt>
                <c:pt idx="5853">
                  <c:v>0</c:v>
                </c:pt>
                <c:pt idx="5854">
                  <c:v>0</c:v>
                </c:pt>
                <c:pt idx="5855">
                  <c:v>0</c:v>
                </c:pt>
                <c:pt idx="5856">
                  <c:v>0</c:v>
                </c:pt>
                <c:pt idx="5857">
                  <c:v>0</c:v>
                </c:pt>
                <c:pt idx="5858">
                  <c:v>0</c:v>
                </c:pt>
                <c:pt idx="5859">
                  <c:v>0</c:v>
                </c:pt>
                <c:pt idx="5860">
                  <c:v>0</c:v>
                </c:pt>
                <c:pt idx="5861">
                  <c:v>0</c:v>
                </c:pt>
                <c:pt idx="5862">
                  <c:v>0</c:v>
                </c:pt>
                <c:pt idx="5863">
                  <c:v>0</c:v>
                </c:pt>
                <c:pt idx="5864">
                  <c:v>0</c:v>
                </c:pt>
                <c:pt idx="5865">
                  <c:v>0</c:v>
                </c:pt>
                <c:pt idx="5866">
                  <c:v>0</c:v>
                </c:pt>
                <c:pt idx="5867">
                  <c:v>0</c:v>
                </c:pt>
                <c:pt idx="5868">
                  <c:v>0</c:v>
                </c:pt>
                <c:pt idx="5869">
                  <c:v>0</c:v>
                </c:pt>
                <c:pt idx="5870">
                  <c:v>0</c:v>
                </c:pt>
                <c:pt idx="5871">
                  <c:v>0</c:v>
                </c:pt>
                <c:pt idx="5872">
                  <c:v>0</c:v>
                </c:pt>
                <c:pt idx="5873">
                  <c:v>0</c:v>
                </c:pt>
                <c:pt idx="5874">
                  <c:v>0</c:v>
                </c:pt>
                <c:pt idx="5875">
                  <c:v>0</c:v>
                </c:pt>
                <c:pt idx="5876">
                  <c:v>0</c:v>
                </c:pt>
                <c:pt idx="5877">
                  <c:v>0</c:v>
                </c:pt>
                <c:pt idx="5878">
                  <c:v>0</c:v>
                </c:pt>
                <c:pt idx="5879">
                  <c:v>0</c:v>
                </c:pt>
                <c:pt idx="5880">
                  <c:v>0</c:v>
                </c:pt>
                <c:pt idx="5881">
                  <c:v>0</c:v>
                </c:pt>
                <c:pt idx="5882">
                  <c:v>0</c:v>
                </c:pt>
                <c:pt idx="5883">
                  <c:v>0</c:v>
                </c:pt>
                <c:pt idx="5884">
                  <c:v>0</c:v>
                </c:pt>
                <c:pt idx="5885">
                  <c:v>0</c:v>
                </c:pt>
                <c:pt idx="5886">
                  <c:v>0</c:v>
                </c:pt>
                <c:pt idx="5887">
                  <c:v>0</c:v>
                </c:pt>
                <c:pt idx="5888">
                  <c:v>0</c:v>
                </c:pt>
                <c:pt idx="5889">
                  <c:v>0</c:v>
                </c:pt>
                <c:pt idx="5890">
                  <c:v>0</c:v>
                </c:pt>
                <c:pt idx="5891">
                  <c:v>0</c:v>
                </c:pt>
                <c:pt idx="5892">
                  <c:v>0</c:v>
                </c:pt>
                <c:pt idx="5893">
                  <c:v>0</c:v>
                </c:pt>
                <c:pt idx="5894">
                  <c:v>0</c:v>
                </c:pt>
                <c:pt idx="5895">
                  <c:v>0</c:v>
                </c:pt>
                <c:pt idx="5896">
                  <c:v>0</c:v>
                </c:pt>
                <c:pt idx="5897">
                  <c:v>0</c:v>
                </c:pt>
                <c:pt idx="5898">
                  <c:v>0</c:v>
                </c:pt>
                <c:pt idx="5899">
                  <c:v>0</c:v>
                </c:pt>
                <c:pt idx="5900">
                  <c:v>0</c:v>
                </c:pt>
                <c:pt idx="5901">
                  <c:v>0</c:v>
                </c:pt>
                <c:pt idx="5902">
                  <c:v>0</c:v>
                </c:pt>
                <c:pt idx="5903">
                  <c:v>0</c:v>
                </c:pt>
                <c:pt idx="5904">
                  <c:v>0</c:v>
                </c:pt>
                <c:pt idx="5905">
                  <c:v>0</c:v>
                </c:pt>
                <c:pt idx="5906">
                  <c:v>0</c:v>
                </c:pt>
                <c:pt idx="5907">
                  <c:v>0</c:v>
                </c:pt>
                <c:pt idx="5908">
                  <c:v>0</c:v>
                </c:pt>
                <c:pt idx="5909">
                  <c:v>0</c:v>
                </c:pt>
                <c:pt idx="5910">
                  <c:v>0</c:v>
                </c:pt>
                <c:pt idx="5911">
                  <c:v>0</c:v>
                </c:pt>
                <c:pt idx="5912">
                  <c:v>0</c:v>
                </c:pt>
                <c:pt idx="5913">
                  <c:v>0</c:v>
                </c:pt>
                <c:pt idx="5914">
                  <c:v>0</c:v>
                </c:pt>
                <c:pt idx="5915">
                  <c:v>0</c:v>
                </c:pt>
                <c:pt idx="5916">
                  <c:v>0</c:v>
                </c:pt>
                <c:pt idx="5917">
                  <c:v>0</c:v>
                </c:pt>
                <c:pt idx="5918">
                  <c:v>0</c:v>
                </c:pt>
                <c:pt idx="5919">
                  <c:v>0</c:v>
                </c:pt>
                <c:pt idx="5920">
                  <c:v>0</c:v>
                </c:pt>
                <c:pt idx="5921">
                  <c:v>0</c:v>
                </c:pt>
                <c:pt idx="5922">
                  <c:v>0</c:v>
                </c:pt>
                <c:pt idx="5923">
                  <c:v>0</c:v>
                </c:pt>
                <c:pt idx="5924">
                  <c:v>0</c:v>
                </c:pt>
                <c:pt idx="5925">
                  <c:v>0</c:v>
                </c:pt>
                <c:pt idx="5926">
                  <c:v>0</c:v>
                </c:pt>
                <c:pt idx="5927">
                  <c:v>0</c:v>
                </c:pt>
                <c:pt idx="5928">
                  <c:v>0</c:v>
                </c:pt>
                <c:pt idx="5929">
                  <c:v>0</c:v>
                </c:pt>
                <c:pt idx="5930">
                  <c:v>0</c:v>
                </c:pt>
                <c:pt idx="5931">
                  <c:v>0</c:v>
                </c:pt>
                <c:pt idx="5932">
                  <c:v>0</c:v>
                </c:pt>
                <c:pt idx="5933">
                  <c:v>0</c:v>
                </c:pt>
                <c:pt idx="5934">
                  <c:v>0</c:v>
                </c:pt>
                <c:pt idx="5935">
                  <c:v>0</c:v>
                </c:pt>
                <c:pt idx="5936">
                  <c:v>0</c:v>
                </c:pt>
                <c:pt idx="5937">
                  <c:v>0</c:v>
                </c:pt>
                <c:pt idx="5938">
                  <c:v>0</c:v>
                </c:pt>
                <c:pt idx="5939">
                  <c:v>0</c:v>
                </c:pt>
                <c:pt idx="5940">
                  <c:v>0</c:v>
                </c:pt>
                <c:pt idx="5941">
                  <c:v>0</c:v>
                </c:pt>
                <c:pt idx="5942">
                  <c:v>0</c:v>
                </c:pt>
                <c:pt idx="5943">
                  <c:v>0</c:v>
                </c:pt>
                <c:pt idx="5944">
                  <c:v>0</c:v>
                </c:pt>
                <c:pt idx="5945">
                  <c:v>0</c:v>
                </c:pt>
                <c:pt idx="5946">
                  <c:v>0</c:v>
                </c:pt>
                <c:pt idx="5947">
                  <c:v>0</c:v>
                </c:pt>
                <c:pt idx="5948">
                  <c:v>0</c:v>
                </c:pt>
                <c:pt idx="5949">
                  <c:v>0</c:v>
                </c:pt>
                <c:pt idx="5950">
                  <c:v>0</c:v>
                </c:pt>
                <c:pt idx="5951">
                  <c:v>0</c:v>
                </c:pt>
                <c:pt idx="5952">
                  <c:v>0</c:v>
                </c:pt>
                <c:pt idx="5953">
                  <c:v>0</c:v>
                </c:pt>
                <c:pt idx="5954">
                  <c:v>0</c:v>
                </c:pt>
                <c:pt idx="5955">
                  <c:v>0</c:v>
                </c:pt>
                <c:pt idx="5956">
                  <c:v>0</c:v>
                </c:pt>
                <c:pt idx="5957">
                  <c:v>0</c:v>
                </c:pt>
                <c:pt idx="5958">
                  <c:v>0</c:v>
                </c:pt>
                <c:pt idx="5959">
                  <c:v>0</c:v>
                </c:pt>
                <c:pt idx="5960">
                  <c:v>0</c:v>
                </c:pt>
                <c:pt idx="5961">
                  <c:v>0</c:v>
                </c:pt>
                <c:pt idx="5962">
                  <c:v>0</c:v>
                </c:pt>
                <c:pt idx="5963">
                  <c:v>0</c:v>
                </c:pt>
                <c:pt idx="5964">
                  <c:v>0</c:v>
                </c:pt>
                <c:pt idx="5965">
                  <c:v>0</c:v>
                </c:pt>
                <c:pt idx="5966">
                  <c:v>0</c:v>
                </c:pt>
                <c:pt idx="5967">
                  <c:v>0</c:v>
                </c:pt>
                <c:pt idx="5968">
                  <c:v>0</c:v>
                </c:pt>
                <c:pt idx="5969">
                  <c:v>0</c:v>
                </c:pt>
                <c:pt idx="5970">
                  <c:v>0</c:v>
                </c:pt>
                <c:pt idx="5971">
                  <c:v>0</c:v>
                </c:pt>
                <c:pt idx="5972">
                  <c:v>0</c:v>
                </c:pt>
                <c:pt idx="5973">
                  <c:v>0</c:v>
                </c:pt>
                <c:pt idx="5974">
                  <c:v>0</c:v>
                </c:pt>
                <c:pt idx="5975">
                  <c:v>0</c:v>
                </c:pt>
                <c:pt idx="5976">
                  <c:v>0</c:v>
                </c:pt>
                <c:pt idx="5977">
                  <c:v>0</c:v>
                </c:pt>
                <c:pt idx="5978">
                  <c:v>0</c:v>
                </c:pt>
                <c:pt idx="5979">
                  <c:v>0</c:v>
                </c:pt>
                <c:pt idx="5980">
                  <c:v>0</c:v>
                </c:pt>
                <c:pt idx="5981">
                  <c:v>0</c:v>
                </c:pt>
                <c:pt idx="5982">
                  <c:v>0</c:v>
                </c:pt>
                <c:pt idx="5983">
                  <c:v>0</c:v>
                </c:pt>
                <c:pt idx="5984">
                  <c:v>0</c:v>
                </c:pt>
                <c:pt idx="5985">
                  <c:v>0</c:v>
                </c:pt>
                <c:pt idx="5986">
                  <c:v>0</c:v>
                </c:pt>
                <c:pt idx="5987">
                  <c:v>0</c:v>
                </c:pt>
                <c:pt idx="5988">
                  <c:v>0</c:v>
                </c:pt>
                <c:pt idx="5989">
                  <c:v>0</c:v>
                </c:pt>
                <c:pt idx="5990">
                  <c:v>0</c:v>
                </c:pt>
                <c:pt idx="5991">
                  <c:v>0</c:v>
                </c:pt>
                <c:pt idx="5992">
                  <c:v>0</c:v>
                </c:pt>
                <c:pt idx="5993">
                  <c:v>0</c:v>
                </c:pt>
                <c:pt idx="5994">
                  <c:v>0</c:v>
                </c:pt>
                <c:pt idx="5995">
                  <c:v>0</c:v>
                </c:pt>
                <c:pt idx="5996">
                  <c:v>0</c:v>
                </c:pt>
                <c:pt idx="5997">
                  <c:v>0</c:v>
                </c:pt>
                <c:pt idx="5998">
                  <c:v>0</c:v>
                </c:pt>
                <c:pt idx="5999">
                  <c:v>0</c:v>
                </c:pt>
                <c:pt idx="6000">
                  <c:v>0</c:v>
                </c:pt>
                <c:pt idx="6001">
                  <c:v>0</c:v>
                </c:pt>
                <c:pt idx="6002">
                  <c:v>0</c:v>
                </c:pt>
                <c:pt idx="6003">
                  <c:v>0</c:v>
                </c:pt>
                <c:pt idx="6004">
                  <c:v>0</c:v>
                </c:pt>
                <c:pt idx="6005">
                  <c:v>0</c:v>
                </c:pt>
                <c:pt idx="6006">
                  <c:v>0</c:v>
                </c:pt>
                <c:pt idx="6007">
                  <c:v>0</c:v>
                </c:pt>
                <c:pt idx="6008">
                  <c:v>0</c:v>
                </c:pt>
                <c:pt idx="6009">
                  <c:v>0</c:v>
                </c:pt>
                <c:pt idx="6010">
                  <c:v>0</c:v>
                </c:pt>
                <c:pt idx="6011">
                  <c:v>0</c:v>
                </c:pt>
                <c:pt idx="6012">
                  <c:v>0</c:v>
                </c:pt>
                <c:pt idx="6013">
                  <c:v>0</c:v>
                </c:pt>
                <c:pt idx="6014">
                  <c:v>0</c:v>
                </c:pt>
                <c:pt idx="6015">
                  <c:v>0</c:v>
                </c:pt>
                <c:pt idx="6016">
                  <c:v>0</c:v>
                </c:pt>
                <c:pt idx="6017">
                  <c:v>0</c:v>
                </c:pt>
                <c:pt idx="6018">
                  <c:v>0</c:v>
                </c:pt>
                <c:pt idx="6019">
                  <c:v>0</c:v>
                </c:pt>
                <c:pt idx="6020">
                  <c:v>0</c:v>
                </c:pt>
                <c:pt idx="6021">
                  <c:v>0</c:v>
                </c:pt>
                <c:pt idx="6022">
                  <c:v>0</c:v>
                </c:pt>
                <c:pt idx="6023">
                  <c:v>0</c:v>
                </c:pt>
                <c:pt idx="6024">
                  <c:v>0</c:v>
                </c:pt>
                <c:pt idx="6025">
                  <c:v>0</c:v>
                </c:pt>
                <c:pt idx="6026">
                  <c:v>0</c:v>
                </c:pt>
                <c:pt idx="6027">
                  <c:v>0</c:v>
                </c:pt>
                <c:pt idx="6028">
                  <c:v>0</c:v>
                </c:pt>
                <c:pt idx="6029">
                  <c:v>0</c:v>
                </c:pt>
                <c:pt idx="6030">
                  <c:v>0</c:v>
                </c:pt>
                <c:pt idx="6031">
                  <c:v>0</c:v>
                </c:pt>
                <c:pt idx="6032">
                  <c:v>0</c:v>
                </c:pt>
                <c:pt idx="6033">
                  <c:v>0</c:v>
                </c:pt>
                <c:pt idx="6034">
                  <c:v>0</c:v>
                </c:pt>
                <c:pt idx="6035">
                  <c:v>0</c:v>
                </c:pt>
                <c:pt idx="6036">
                  <c:v>0</c:v>
                </c:pt>
                <c:pt idx="6037">
                  <c:v>0</c:v>
                </c:pt>
                <c:pt idx="6038">
                  <c:v>0</c:v>
                </c:pt>
                <c:pt idx="6039">
                  <c:v>0</c:v>
                </c:pt>
                <c:pt idx="6040">
                  <c:v>0</c:v>
                </c:pt>
                <c:pt idx="6041">
                  <c:v>0</c:v>
                </c:pt>
                <c:pt idx="6042">
                  <c:v>0</c:v>
                </c:pt>
                <c:pt idx="6043">
                  <c:v>0</c:v>
                </c:pt>
                <c:pt idx="6044">
                  <c:v>0</c:v>
                </c:pt>
                <c:pt idx="6045">
                  <c:v>0</c:v>
                </c:pt>
                <c:pt idx="6046">
                  <c:v>0</c:v>
                </c:pt>
                <c:pt idx="6047">
                  <c:v>0</c:v>
                </c:pt>
                <c:pt idx="6048">
                  <c:v>0</c:v>
                </c:pt>
                <c:pt idx="6049">
                  <c:v>0</c:v>
                </c:pt>
                <c:pt idx="6050">
                  <c:v>0</c:v>
                </c:pt>
                <c:pt idx="6051">
                  <c:v>0</c:v>
                </c:pt>
                <c:pt idx="6052">
                  <c:v>0</c:v>
                </c:pt>
                <c:pt idx="6053">
                  <c:v>0</c:v>
                </c:pt>
                <c:pt idx="6054">
                  <c:v>0</c:v>
                </c:pt>
                <c:pt idx="6055">
                  <c:v>0</c:v>
                </c:pt>
                <c:pt idx="6056">
                  <c:v>0</c:v>
                </c:pt>
                <c:pt idx="6057">
                  <c:v>0</c:v>
                </c:pt>
                <c:pt idx="6058">
                  <c:v>0</c:v>
                </c:pt>
                <c:pt idx="6059">
                  <c:v>0</c:v>
                </c:pt>
                <c:pt idx="6060">
                  <c:v>0</c:v>
                </c:pt>
                <c:pt idx="6061">
                  <c:v>0</c:v>
                </c:pt>
                <c:pt idx="6062">
                  <c:v>0</c:v>
                </c:pt>
                <c:pt idx="6063">
                  <c:v>0</c:v>
                </c:pt>
                <c:pt idx="6064">
                  <c:v>0</c:v>
                </c:pt>
                <c:pt idx="6065">
                  <c:v>0</c:v>
                </c:pt>
                <c:pt idx="6066">
                  <c:v>0</c:v>
                </c:pt>
                <c:pt idx="6067">
                  <c:v>0</c:v>
                </c:pt>
                <c:pt idx="6068">
                  <c:v>0</c:v>
                </c:pt>
                <c:pt idx="6069">
                  <c:v>0</c:v>
                </c:pt>
                <c:pt idx="6070">
                  <c:v>0</c:v>
                </c:pt>
                <c:pt idx="6071">
                  <c:v>0</c:v>
                </c:pt>
                <c:pt idx="6072">
                  <c:v>0</c:v>
                </c:pt>
                <c:pt idx="6073">
                  <c:v>0</c:v>
                </c:pt>
                <c:pt idx="6074">
                  <c:v>0</c:v>
                </c:pt>
                <c:pt idx="6075">
                  <c:v>0</c:v>
                </c:pt>
                <c:pt idx="6076">
                  <c:v>0</c:v>
                </c:pt>
                <c:pt idx="6077">
                  <c:v>0</c:v>
                </c:pt>
                <c:pt idx="6078">
                  <c:v>0</c:v>
                </c:pt>
                <c:pt idx="6079">
                  <c:v>0</c:v>
                </c:pt>
                <c:pt idx="6080">
                  <c:v>0</c:v>
                </c:pt>
                <c:pt idx="6081">
                  <c:v>0</c:v>
                </c:pt>
                <c:pt idx="6082">
                  <c:v>0</c:v>
                </c:pt>
                <c:pt idx="6083">
                  <c:v>0</c:v>
                </c:pt>
                <c:pt idx="6084">
                  <c:v>0</c:v>
                </c:pt>
                <c:pt idx="6085">
                  <c:v>0</c:v>
                </c:pt>
                <c:pt idx="6086">
                  <c:v>0</c:v>
                </c:pt>
                <c:pt idx="6087">
                  <c:v>0</c:v>
                </c:pt>
                <c:pt idx="6088">
                  <c:v>0</c:v>
                </c:pt>
                <c:pt idx="6089">
                  <c:v>0</c:v>
                </c:pt>
                <c:pt idx="6090">
                  <c:v>0</c:v>
                </c:pt>
                <c:pt idx="6091">
                  <c:v>0</c:v>
                </c:pt>
                <c:pt idx="6092">
                  <c:v>0</c:v>
                </c:pt>
                <c:pt idx="6093">
                  <c:v>0</c:v>
                </c:pt>
                <c:pt idx="6094">
                  <c:v>0</c:v>
                </c:pt>
                <c:pt idx="6095">
                  <c:v>0</c:v>
                </c:pt>
                <c:pt idx="6096">
                  <c:v>0</c:v>
                </c:pt>
                <c:pt idx="6097">
                  <c:v>0</c:v>
                </c:pt>
                <c:pt idx="6098">
                  <c:v>0</c:v>
                </c:pt>
                <c:pt idx="6099">
                  <c:v>0</c:v>
                </c:pt>
                <c:pt idx="6100">
                  <c:v>0</c:v>
                </c:pt>
                <c:pt idx="6101">
                  <c:v>0</c:v>
                </c:pt>
                <c:pt idx="6102">
                  <c:v>0</c:v>
                </c:pt>
                <c:pt idx="6103">
                  <c:v>0</c:v>
                </c:pt>
                <c:pt idx="6104">
                  <c:v>0</c:v>
                </c:pt>
                <c:pt idx="6105">
                  <c:v>0</c:v>
                </c:pt>
                <c:pt idx="6106">
                  <c:v>0</c:v>
                </c:pt>
                <c:pt idx="6107">
                  <c:v>0</c:v>
                </c:pt>
                <c:pt idx="6108">
                  <c:v>0</c:v>
                </c:pt>
                <c:pt idx="6109">
                  <c:v>0</c:v>
                </c:pt>
                <c:pt idx="6110">
                  <c:v>0</c:v>
                </c:pt>
                <c:pt idx="6111">
                  <c:v>0</c:v>
                </c:pt>
                <c:pt idx="6112">
                  <c:v>0</c:v>
                </c:pt>
                <c:pt idx="6113">
                  <c:v>0</c:v>
                </c:pt>
                <c:pt idx="6114">
                  <c:v>0</c:v>
                </c:pt>
                <c:pt idx="6115">
                  <c:v>0</c:v>
                </c:pt>
                <c:pt idx="6116">
                  <c:v>0</c:v>
                </c:pt>
                <c:pt idx="6117">
                  <c:v>0</c:v>
                </c:pt>
                <c:pt idx="6118">
                  <c:v>0</c:v>
                </c:pt>
                <c:pt idx="6119">
                  <c:v>0</c:v>
                </c:pt>
                <c:pt idx="6120">
                  <c:v>0</c:v>
                </c:pt>
                <c:pt idx="6121">
                  <c:v>0</c:v>
                </c:pt>
                <c:pt idx="6122">
                  <c:v>0</c:v>
                </c:pt>
                <c:pt idx="6123">
                  <c:v>0</c:v>
                </c:pt>
                <c:pt idx="6124">
                  <c:v>0</c:v>
                </c:pt>
                <c:pt idx="6125">
                  <c:v>0</c:v>
                </c:pt>
                <c:pt idx="6126">
                  <c:v>0</c:v>
                </c:pt>
                <c:pt idx="6127">
                  <c:v>0</c:v>
                </c:pt>
                <c:pt idx="6128">
                  <c:v>0</c:v>
                </c:pt>
                <c:pt idx="6129">
                  <c:v>0</c:v>
                </c:pt>
                <c:pt idx="6130">
                  <c:v>0</c:v>
                </c:pt>
                <c:pt idx="6131">
                  <c:v>0</c:v>
                </c:pt>
                <c:pt idx="6132">
                  <c:v>0</c:v>
                </c:pt>
                <c:pt idx="6133">
                  <c:v>0</c:v>
                </c:pt>
                <c:pt idx="6134">
                  <c:v>0</c:v>
                </c:pt>
                <c:pt idx="6135">
                  <c:v>0</c:v>
                </c:pt>
                <c:pt idx="6136">
                  <c:v>0</c:v>
                </c:pt>
                <c:pt idx="6137">
                  <c:v>0</c:v>
                </c:pt>
                <c:pt idx="6138">
                  <c:v>0</c:v>
                </c:pt>
                <c:pt idx="6139">
                  <c:v>0</c:v>
                </c:pt>
                <c:pt idx="6140">
                  <c:v>0</c:v>
                </c:pt>
                <c:pt idx="6141">
                  <c:v>0</c:v>
                </c:pt>
                <c:pt idx="6142">
                  <c:v>0</c:v>
                </c:pt>
                <c:pt idx="6143">
                  <c:v>0</c:v>
                </c:pt>
                <c:pt idx="6144">
                  <c:v>0</c:v>
                </c:pt>
                <c:pt idx="6145">
                  <c:v>0</c:v>
                </c:pt>
                <c:pt idx="6146">
                  <c:v>0</c:v>
                </c:pt>
                <c:pt idx="6147">
                  <c:v>0</c:v>
                </c:pt>
                <c:pt idx="6148">
                  <c:v>0</c:v>
                </c:pt>
                <c:pt idx="6149">
                  <c:v>0</c:v>
                </c:pt>
                <c:pt idx="6150">
                  <c:v>0</c:v>
                </c:pt>
                <c:pt idx="6151">
                  <c:v>0</c:v>
                </c:pt>
                <c:pt idx="6152">
                  <c:v>0</c:v>
                </c:pt>
                <c:pt idx="6153">
                  <c:v>0</c:v>
                </c:pt>
                <c:pt idx="6154">
                  <c:v>0</c:v>
                </c:pt>
                <c:pt idx="6155">
                  <c:v>0</c:v>
                </c:pt>
                <c:pt idx="6156">
                  <c:v>0</c:v>
                </c:pt>
                <c:pt idx="6157">
                  <c:v>0</c:v>
                </c:pt>
                <c:pt idx="6158">
                  <c:v>0</c:v>
                </c:pt>
                <c:pt idx="6159">
                  <c:v>0</c:v>
                </c:pt>
                <c:pt idx="6160">
                  <c:v>0</c:v>
                </c:pt>
                <c:pt idx="6161">
                  <c:v>0</c:v>
                </c:pt>
                <c:pt idx="6162">
                  <c:v>0</c:v>
                </c:pt>
                <c:pt idx="6163">
                  <c:v>0</c:v>
                </c:pt>
                <c:pt idx="6164">
                  <c:v>0</c:v>
                </c:pt>
                <c:pt idx="6165">
                  <c:v>0</c:v>
                </c:pt>
                <c:pt idx="6166">
                  <c:v>0</c:v>
                </c:pt>
                <c:pt idx="6167">
                  <c:v>0</c:v>
                </c:pt>
                <c:pt idx="6168">
                  <c:v>0</c:v>
                </c:pt>
                <c:pt idx="6169">
                  <c:v>0</c:v>
                </c:pt>
                <c:pt idx="6170">
                  <c:v>0</c:v>
                </c:pt>
                <c:pt idx="6171">
                  <c:v>0</c:v>
                </c:pt>
                <c:pt idx="6172">
                  <c:v>0</c:v>
                </c:pt>
                <c:pt idx="6173">
                  <c:v>0</c:v>
                </c:pt>
                <c:pt idx="6174">
                  <c:v>0</c:v>
                </c:pt>
                <c:pt idx="6175">
                  <c:v>0</c:v>
                </c:pt>
                <c:pt idx="6176">
                  <c:v>0</c:v>
                </c:pt>
                <c:pt idx="6177">
                  <c:v>0</c:v>
                </c:pt>
                <c:pt idx="6178">
                  <c:v>0</c:v>
                </c:pt>
                <c:pt idx="6179">
                  <c:v>0</c:v>
                </c:pt>
                <c:pt idx="6180">
                  <c:v>0</c:v>
                </c:pt>
                <c:pt idx="6181">
                  <c:v>0</c:v>
                </c:pt>
                <c:pt idx="6182">
                  <c:v>0</c:v>
                </c:pt>
                <c:pt idx="6183">
                  <c:v>0</c:v>
                </c:pt>
                <c:pt idx="6184">
                  <c:v>0</c:v>
                </c:pt>
                <c:pt idx="6185">
                  <c:v>0</c:v>
                </c:pt>
                <c:pt idx="6186">
                  <c:v>0</c:v>
                </c:pt>
                <c:pt idx="6187">
                  <c:v>0</c:v>
                </c:pt>
                <c:pt idx="6188">
                  <c:v>0</c:v>
                </c:pt>
                <c:pt idx="6189">
                  <c:v>0</c:v>
                </c:pt>
                <c:pt idx="6190">
                  <c:v>0</c:v>
                </c:pt>
                <c:pt idx="6191">
                  <c:v>0</c:v>
                </c:pt>
                <c:pt idx="6192">
                  <c:v>0</c:v>
                </c:pt>
                <c:pt idx="6193">
                  <c:v>0</c:v>
                </c:pt>
                <c:pt idx="6194">
                  <c:v>0</c:v>
                </c:pt>
                <c:pt idx="6195">
                  <c:v>0</c:v>
                </c:pt>
                <c:pt idx="6196">
                  <c:v>0</c:v>
                </c:pt>
                <c:pt idx="6197">
                  <c:v>0</c:v>
                </c:pt>
                <c:pt idx="6198">
                  <c:v>0</c:v>
                </c:pt>
                <c:pt idx="6199">
                  <c:v>0</c:v>
                </c:pt>
                <c:pt idx="6200">
                  <c:v>0</c:v>
                </c:pt>
                <c:pt idx="6201">
                  <c:v>0</c:v>
                </c:pt>
                <c:pt idx="6202">
                  <c:v>0</c:v>
                </c:pt>
                <c:pt idx="6203">
                  <c:v>0</c:v>
                </c:pt>
                <c:pt idx="6204">
                  <c:v>0</c:v>
                </c:pt>
                <c:pt idx="6205">
                  <c:v>0</c:v>
                </c:pt>
                <c:pt idx="6206">
                  <c:v>0</c:v>
                </c:pt>
                <c:pt idx="6207">
                  <c:v>0</c:v>
                </c:pt>
                <c:pt idx="6208">
                  <c:v>0</c:v>
                </c:pt>
                <c:pt idx="6209">
                  <c:v>0</c:v>
                </c:pt>
                <c:pt idx="6210">
                  <c:v>0</c:v>
                </c:pt>
                <c:pt idx="6211">
                  <c:v>0</c:v>
                </c:pt>
                <c:pt idx="6212">
                  <c:v>0</c:v>
                </c:pt>
                <c:pt idx="6213">
                  <c:v>0</c:v>
                </c:pt>
                <c:pt idx="6214">
                  <c:v>0</c:v>
                </c:pt>
                <c:pt idx="6215">
                  <c:v>0</c:v>
                </c:pt>
                <c:pt idx="6216">
                  <c:v>0</c:v>
                </c:pt>
                <c:pt idx="6217">
                  <c:v>0</c:v>
                </c:pt>
                <c:pt idx="6218">
                  <c:v>0</c:v>
                </c:pt>
                <c:pt idx="6219">
                  <c:v>0</c:v>
                </c:pt>
                <c:pt idx="6220">
                  <c:v>0</c:v>
                </c:pt>
                <c:pt idx="6221">
                  <c:v>0</c:v>
                </c:pt>
                <c:pt idx="6222">
                  <c:v>0</c:v>
                </c:pt>
                <c:pt idx="6223">
                  <c:v>0</c:v>
                </c:pt>
                <c:pt idx="6224">
                  <c:v>0</c:v>
                </c:pt>
                <c:pt idx="6225">
                  <c:v>0</c:v>
                </c:pt>
                <c:pt idx="6226">
                  <c:v>0</c:v>
                </c:pt>
                <c:pt idx="6227">
                  <c:v>0</c:v>
                </c:pt>
                <c:pt idx="6228">
                  <c:v>0</c:v>
                </c:pt>
                <c:pt idx="6229">
                  <c:v>0</c:v>
                </c:pt>
                <c:pt idx="6230">
                  <c:v>0</c:v>
                </c:pt>
                <c:pt idx="6231">
                  <c:v>0</c:v>
                </c:pt>
                <c:pt idx="6232">
                  <c:v>0</c:v>
                </c:pt>
                <c:pt idx="6233">
                  <c:v>0</c:v>
                </c:pt>
                <c:pt idx="6234">
                  <c:v>0</c:v>
                </c:pt>
                <c:pt idx="6235">
                  <c:v>0</c:v>
                </c:pt>
                <c:pt idx="6236">
                  <c:v>0</c:v>
                </c:pt>
                <c:pt idx="6237">
                  <c:v>0</c:v>
                </c:pt>
                <c:pt idx="6238">
                  <c:v>0</c:v>
                </c:pt>
                <c:pt idx="6239">
                  <c:v>0</c:v>
                </c:pt>
                <c:pt idx="6240">
                  <c:v>0</c:v>
                </c:pt>
                <c:pt idx="6241">
                  <c:v>0</c:v>
                </c:pt>
                <c:pt idx="6242">
                  <c:v>0</c:v>
                </c:pt>
                <c:pt idx="6243">
                  <c:v>0</c:v>
                </c:pt>
                <c:pt idx="6244">
                  <c:v>0</c:v>
                </c:pt>
                <c:pt idx="6245">
                  <c:v>0</c:v>
                </c:pt>
                <c:pt idx="6246">
                  <c:v>0</c:v>
                </c:pt>
                <c:pt idx="6247">
                  <c:v>0</c:v>
                </c:pt>
                <c:pt idx="6248">
                  <c:v>0</c:v>
                </c:pt>
                <c:pt idx="6249">
                  <c:v>0</c:v>
                </c:pt>
                <c:pt idx="6250">
                  <c:v>0</c:v>
                </c:pt>
                <c:pt idx="6251">
                  <c:v>0</c:v>
                </c:pt>
                <c:pt idx="6252">
                  <c:v>0</c:v>
                </c:pt>
                <c:pt idx="6253">
                  <c:v>0</c:v>
                </c:pt>
                <c:pt idx="6254">
                  <c:v>0</c:v>
                </c:pt>
                <c:pt idx="6255">
                  <c:v>0</c:v>
                </c:pt>
                <c:pt idx="6256">
                  <c:v>0</c:v>
                </c:pt>
                <c:pt idx="6257">
                  <c:v>0</c:v>
                </c:pt>
                <c:pt idx="6258">
                  <c:v>0</c:v>
                </c:pt>
                <c:pt idx="6259">
                  <c:v>0</c:v>
                </c:pt>
                <c:pt idx="6260">
                  <c:v>0</c:v>
                </c:pt>
                <c:pt idx="6261">
                  <c:v>0</c:v>
                </c:pt>
                <c:pt idx="6262">
                  <c:v>0</c:v>
                </c:pt>
                <c:pt idx="6263">
                  <c:v>0</c:v>
                </c:pt>
                <c:pt idx="6264">
                  <c:v>0</c:v>
                </c:pt>
                <c:pt idx="6265">
                  <c:v>0</c:v>
                </c:pt>
                <c:pt idx="6266">
                  <c:v>0</c:v>
                </c:pt>
                <c:pt idx="6267">
                  <c:v>0</c:v>
                </c:pt>
                <c:pt idx="6268">
                  <c:v>0</c:v>
                </c:pt>
                <c:pt idx="6269">
                  <c:v>0</c:v>
                </c:pt>
                <c:pt idx="6270">
                  <c:v>0</c:v>
                </c:pt>
                <c:pt idx="6271">
                  <c:v>0</c:v>
                </c:pt>
                <c:pt idx="6272">
                  <c:v>0</c:v>
                </c:pt>
                <c:pt idx="6273">
                  <c:v>0</c:v>
                </c:pt>
                <c:pt idx="6274">
                  <c:v>0</c:v>
                </c:pt>
                <c:pt idx="6275">
                  <c:v>0</c:v>
                </c:pt>
                <c:pt idx="6276">
                  <c:v>0</c:v>
                </c:pt>
                <c:pt idx="6277">
                  <c:v>0</c:v>
                </c:pt>
                <c:pt idx="6278">
                  <c:v>0</c:v>
                </c:pt>
                <c:pt idx="6279">
                  <c:v>0</c:v>
                </c:pt>
                <c:pt idx="6280">
                  <c:v>0</c:v>
                </c:pt>
                <c:pt idx="6281">
                  <c:v>0</c:v>
                </c:pt>
                <c:pt idx="6282">
                  <c:v>0</c:v>
                </c:pt>
                <c:pt idx="6283">
                  <c:v>0</c:v>
                </c:pt>
                <c:pt idx="6284">
                  <c:v>0</c:v>
                </c:pt>
                <c:pt idx="6285">
                  <c:v>0</c:v>
                </c:pt>
                <c:pt idx="6286">
                  <c:v>0</c:v>
                </c:pt>
                <c:pt idx="6287">
                  <c:v>0</c:v>
                </c:pt>
                <c:pt idx="6288">
                  <c:v>0</c:v>
                </c:pt>
                <c:pt idx="6289">
                  <c:v>0</c:v>
                </c:pt>
                <c:pt idx="6290">
                  <c:v>0</c:v>
                </c:pt>
                <c:pt idx="6291">
                  <c:v>0</c:v>
                </c:pt>
                <c:pt idx="6292">
                  <c:v>0</c:v>
                </c:pt>
                <c:pt idx="6293">
                  <c:v>0</c:v>
                </c:pt>
                <c:pt idx="6294">
                  <c:v>0</c:v>
                </c:pt>
                <c:pt idx="6295">
                  <c:v>0</c:v>
                </c:pt>
                <c:pt idx="6296">
                  <c:v>0</c:v>
                </c:pt>
                <c:pt idx="6297">
                  <c:v>0</c:v>
                </c:pt>
                <c:pt idx="6298">
                  <c:v>0</c:v>
                </c:pt>
                <c:pt idx="6299">
                  <c:v>0</c:v>
                </c:pt>
                <c:pt idx="6300">
                  <c:v>0</c:v>
                </c:pt>
                <c:pt idx="6301">
                  <c:v>0</c:v>
                </c:pt>
                <c:pt idx="6302">
                  <c:v>0</c:v>
                </c:pt>
                <c:pt idx="6303">
                  <c:v>0</c:v>
                </c:pt>
                <c:pt idx="6304">
                  <c:v>0</c:v>
                </c:pt>
                <c:pt idx="6305">
                  <c:v>0</c:v>
                </c:pt>
                <c:pt idx="6306">
                  <c:v>0</c:v>
                </c:pt>
                <c:pt idx="6307">
                  <c:v>0</c:v>
                </c:pt>
                <c:pt idx="6308">
                  <c:v>0</c:v>
                </c:pt>
                <c:pt idx="6309">
                  <c:v>0</c:v>
                </c:pt>
                <c:pt idx="6310">
                  <c:v>0</c:v>
                </c:pt>
                <c:pt idx="6311">
                  <c:v>0</c:v>
                </c:pt>
                <c:pt idx="6312">
                  <c:v>0</c:v>
                </c:pt>
                <c:pt idx="6313">
                  <c:v>0</c:v>
                </c:pt>
                <c:pt idx="6314">
                  <c:v>0</c:v>
                </c:pt>
                <c:pt idx="6315">
                  <c:v>0</c:v>
                </c:pt>
                <c:pt idx="6316">
                  <c:v>0</c:v>
                </c:pt>
                <c:pt idx="6317">
                  <c:v>0</c:v>
                </c:pt>
                <c:pt idx="6318">
                  <c:v>0</c:v>
                </c:pt>
                <c:pt idx="6319">
                  <c:v>0</c:v>
                </c:pt>
                <c:pt idx="6320">
                  <c:v>0</c:v>
                </c:pt>
                <c:pt idx="6321">
                  <c:v>0</c:v>
                </c:pt>
                <c:pt idx="6322">
                  <c:v>0</c:v>
                </c:pt>
                <c:pt idx="6323">
                  <c:v>0</c:v>
                </c:pt>
                <c:pt idx="6324">
                  <c:v>0</c:v>
                </c:pt>
                <c:pt idx="6325">
                  <c:v>0</c:v>
                </c:pt>
                <c:pt idx="6326">
                  <c:v>0</c:v>
                </c:pt>
                <c:pt idx="6327">
                  <c:v>0</c:v>
                </c:pt>
                <c:pt idx="6328">
                  <c:v>0</c:v>
                </c:pt>
                <c:pt idx="6329">
                  <c:v>0</c:v>
                </c:pt>
                <c:pt idx="6330">
                  <c:v>0</c:v>
                </c:pt>
                <c:pt idx="6331">
                  <c:v>0</c:v>
                </c:pt>
                <c:pt idx="6332">
                  <c:v>0</c:v>
                </c:pt>
                <c:pt idx="6333">
                  <c:v>0</c:v>
                </c:pt>
                <c:pt idx="6334">
                  <c:v>0</c:v>
                </c:pt>
                <c:pt idx="6335">
                  <c:v>0</c:v>
                </c:pt>
                <c:pt idx="6336">
                  <c:v>0</c:v>
                </c:pt>
                <c:pt idx="6337">
                  <c:v>0</c:v>
                </c:pt>
                <c:pt idx="6338">
                  <c:v>0</c:v>
                </c:pt>
                <c:pt idx="6339">
                  <c:v>0</c:v>
                </c:pt>
                <c:pt idx="6340">
                  <c:v>0</c:v>
                </c:pt>
                <c:pt idx="6341">
                  <c:v>0</c:v>
                </c:pt>
                <c:pt idx="6342">
                  <c:v>0</c:v>
                </c:pt>
                <c:pt idx="6343">
                  <c:v>0</c:v>
                </c:pt>
                <c:pt idx="6344">
                  <c:v>0</c:v>
                </c:pt>
                <c:pt idx="6345">
                  <c:v>0</c:v>
                </c:pt>
                <c:pt idx="6346">
                  <c:v>0</c:v>
                </c:pt>
                <c:pt idx="6347">
                  <c:v>0</c:v>
                </c:pt>
                <c:pt idx="6348">
                  <c:v>0</c:v>
                </c:pt>
                <c:pt idx="6349">
                  <c:v>0</c:v>
                </c:pt>
                <c:pt idx="6350">
                  <c:v>0</c:v>
                </c:pt>
                <c:pt idx="6351">
                  <c:v>0</c:v>
                </c:pt>
                <c:pt idx="6352">
                  <c:v>0</c:v>
                </c:pt>
                <c:pt idx="6353">
                  <c:v>0</c:v>
                </c:pt>
                <c:pt idx="6354">
                  <c:v>0</c:v>
                </c:pt>
                <c:pt idx="6355">
                  <c:v>0</c:v>
                </c:pt>
                <c:pt idx="6356">
                  <c:v>0</c:v>
                </c:pt>
                <c:pt idx="6357">
                  <c:v>0</c:v>
                </c:pt>
                <c:pt idx="6358">
                  <c:v>0</c:v>
                </c:pt>
                <c:pt idx="6359">
                  <c:v>0</c:v>
                </c:pt>
                <c:pt idx="6360">
                  <c:v>0</c:v>
                </c:pt>
                <c:pt idx="6361">
                  <c:v>0</c:v>
                </c:pt>
                <c:pt idx="6362">
                  <c:v>0</c:v>
                </c:pt>
                <c:pt idx="6363">
                  <c:v>0</c:v>
                </c:pt>
                <c:pt idx="6364">
                  <c:v>0</c:v>
                </c:pt>
                <c:pt idx="6365">
                  <c:v>0</c:v>
                </c:pt>
                <c:pt idx="6366">
                  <c:v>0</c:v>
                </c:pt>
                <c:pt idx="6367">
                  <c:v>0</c:v>
                </c:pt>
                <c:pt idx="6368">
                  <c:v>0</c:v>
                </c:pt>
                <c:pt idx="6369">
                  <c:v>0</c:v>
                </c:pt>
                <c:pt idx="6370">
                  <c:v>0</c:v>
                </c:pt>
                <c:pt idx="6371">
                  <c:v>0</c:v>
                </c:pt>
                <c:pt idx="6372">
                  <c:v>0</c:v>
                </c:pt>
                <c:pt idx="6373">
                  <c:v>0</c:v>
                </c:pt>
                <c:pt idx="6374">
                  <c:v>0</c:v>
                </c:pt>
                <c:pt idx="6375">
                  <c:v>0</c:v>
                </c:pt>
                <c:pt idx="6376">
                  <c:v>0</c:v>
                </c:pt>
                <c:pt idx="6377">
                  <c:v>0</c:v>
                </c:pt>
                <c:pt idx="6378">
                  <c:v>0</c:v>
                </c:pt>
                <c:pt idx="6379">
                  <c:v>0</c:v>
                </c:pt>
                <c:pt idx="6380">
                  <c:v>0</c:v>
                </c:pt>
                <c:pt idx="6381">
                  <c:v>0</c:v>
                </c:pt>
                <c:pt idx="6382">
                  <c:v>0</c:v>
                </c:pt>
                <c:pt idx="6383">
                  <c:v>0</c:v>
                </c:pt>
                <c:pt idx="6384">
                  <c:v>0</c:v>
                </c:pt>
                <c:pt idx="6385">
                  <c:v>0</c:v>
                </c:pt>
                <c:pt idx="6386">
                  <c:v>0</c:v>
                </c:pt>
                <c:pt idx="6387">
                  <c:v>0</c:v>
                </c:pt>
                <c:pt idx="6388">
                  <c:v>0</c:v>
                </c:pt>
                <c:pt idx="6389">
                  <c:v>0</c:v>
                </c:pt>
                <c:pt idx="6390">
                  <c:v>0</c:v>
                </c:pt>
                <c:pt idx="6391">
                  <c:v>0</c:v>
                </c:pt>
                <c:pt idx="6392">
                  <c:v>0</c:v>
                </c:pt>
                <c:pt idx="6393">
                  <c:v>0</c:v>
                </c:pt>
                <c:pt idx="6394">
                  <c:v>0</c:v>
                </c:pt>
                <c:pt idx="6395">
                  <c:v>0</c:v>
                </c:pt>
                <c:pt idx="6396">
                  <c:v>0</c:v>
                </c:pt>
                <c:pt idx="6397">
                  <c:v>0</c:v>
                </c:pt>
                <c:pt idx="6398">
                  <c:v>0</c:v>
                </c:pt>
                <c:pt idx="6399">
                  <c:v>0</c:v>
                </c:pt>
                <c:pt idx="6400">
                  <c:v>0</c:v>
                </c:pt>
                <c:pt idx="6401">
                  <c:v>0</c:v>
                </c:pt>
                <c:pt idx="6402">
                  <c:v>0</c:v>
                </c:pt>
                <c:pt idx="6403">
                  <c:v>0</c:v>
                </c:pt>
                <c:pt idx="6404">
                  <c:v>0</c:v>
                </c:pt>
                <c:pt idx="6405">
                  <c:v>0</c:v>
                </c:pt>
                <c:pt idx="6406">
                  <c:v>0</c:v>
                </c:pt>
                <c:pt idx="6407">
                  <c:v>0</c:v>
                </c:pt>
                <c:pt idx="6408">
                  <c:v>0</c:v>
                </c:pt>
                <c:pt idx="6409">
                  <c:v>0</c:v>
                </c:pt>
                <c:pt idx="6410">
                  <c:v>0</c:v>
                </c:pt>
                <c:pt idx="6411">
                  <c:v>0</c:v>
                </c:pt>
                <c:pt idx="6412">
                  <c:v>0</c:v>
                </c:pt>
                <c:pt idx="6413">
                  <c:v>0</c:v>
                </c:pt>
                <c:pt idx="6414">
                  <c:v>0</c:v>
                </c:pt>
                <c:pt idx="6415">
                  <c:v>0</c:v>
                </c:pt>
                <c:pt idx="6416">
                  <c:v>0</c:v>
                </c:pt>
                <c:pt idx="6417">
                  <c:v>0</c:v>
                </c:pt>
                <c:pt idx="6418">
                  <c:v>0</c:v>
                </c:pt>
                <c:pt idx="6419">
                  <c:v>0</c:v>
                </c:pt>
                <c:pt idx="6420">
                  <c:v>0</c:v>
                </c:pt>
                <c:pt idx="6421">
                  <c:v>0</c:v>
                </c:pt>
                <c:pt idx="6422">
                  <c:v>0</c:v>
                </c:pt>
                <c:pt idx="6423">
                  <c:v>0</c:v>
                </c:pt>
                <c:pt idx="6424">
                  <c:v>0</c:v>
                </c:pt>
                <c:pt idx="6425">
                  <c:v>0</c:v>
                </c:pt>
                <c:pt idx="6426">
                  <c:v>0</c:v>
                </c:pt>
                <c:pt idx="6427">
                  <c:v>0</c:v>
                </c:pt>
                <c:pt idx="6428">
                  <c:v>0</c:v>
                </c:pt>
                <c:pt idx="6429">
                  <c:v>0</c:v>
                </c:pt>
                <c:pt idx="6430">
                  <c:v>0</c:v>
                </c:pt>
                <c:pt idx="6431">
                  <c:v>0</c:v>
                </c:pt>
                <c:pt idx="6432">
                  <c:v>0</c:v>
                </c:pt>
                <c:pt idx="6433">
                  <c:v>0</c:v>
                </c:pt>
                <c:pt idx="6434">
                  <c:v>0</c:v>
                </c:pt>
                <c:pt idx="6435">
                  <c:v>0</c:v>
                </c:pt>
                <c:pt idx="6436">
                  <c:v>0</c:v>
                </c:pt>
                <c:pt idx="6437">
                  <c:v>0</c:v>
                </c:pt>
                <c:pt idx="6438">
                  <c:v>0</c:v>
                </c:pt>
                <c:pt idx="6439">
                  <c:v>0</c:v>
                </c:pt>
                <c:pt idx="6440">
                  <c:v>0</c:v>
                </c:pt>
                <c:pt idx="6441">
                  <c:v>0</c:v>
                </c:pt>
                <c:pt idx="6442">
                  <c:v>0</c:v>
                </c:pt>
                <c:pt idx="6443">
                  <c:v>0</c:v>
                </c:pt>
                <c:pt idx="6444">
                  <c:v>0</c:v>
                </c:pt>
                <c:pt idx="6445">
                  <c:v>0</c:v>
                </c:pt>
                <c:pt idx="6446">
                  <c:v>0</c:v>
                </c:pt>
                <c:pt idx="6447">
                  <c:v>0</c:v>
                </c:pt>
                <c:pt idx="6448">
                  <c:v>0</c:v>
                </c:pt>
                <c:pt idx="6449">
                  <c:v>0</c:v>
                </c:pt>
                <c:pt idx="6450">
                  <c:v>0</c:v>
                </c:pt>
                <c:pt idx="6451">
                  <c:v>0</c:v>
                </c:pt>
                <c:pt idx="6452">
                  <c:v>0</c:v>
                </c:pt>
                <c:pt idx="6453">
                  <c:v>0</c:v>
                </c:pt>
                <c:pt idx="6454">
                  <c:v>0</c:v>
                </c:pt>
                <c:pt idx="6455">
                  <c:v>0</c:v>
                </c:pt>
                <c:pt idx="6456">
                  <c:v>0</c:v>
                </c:pt>
                <c:pt idx="6457">
                  <c:v>0</c:v>
                </c:pt>
                <c:pt idx="6458">
                  <c:v>0</c:v>
                </c:pt>
                <c:pt idx="6459">
                  <c:v>0</c:v>
                </c:pt>
                <c:pt idx="6460">
                  <c:v>0</c:v>
                </c:pt>
                <c:pt idx="6461">
                  <c:v>0</c:v>
                </c:pt>
                <c:pt idx="6462">
                  <c:v>0</c:v>
                </c:pt>
                <c:pt idx="6463">
                  <c:v>0</c:v>
                </c:pt>
                <c:pt idx="6464">
                  <c:v>0</c:v>
                </c:pt>
                <c:pt idx="6465">
                  <c:v>0</c:v>
                </c:pt>
                <c:pt idx="6466">
                  <c:v>0</c:v>
                </c:pt>
                <c:pt idx="6467">
                  <c:v>0</c:v>
                </c:pt>
                <c:pt idx="6468">
                  <c:v>0</c:v>
                </c:pt>
                <c:pt idx="6469">
                  <c:v>0</c:v>
                </c:pt>
                <c:pt idx="6470">
                  <c:v>0</c:v>
                </c:pt>
                <c:pt idx="6471">
                  <c:v>0</c:v>
                </c:pt>
                <c:pt idx="6472">
                  <c:v>0</c:v>
                </c:pt>
                <c:pt idx="6473">
                  <c:v>0</c:v>
                </c:pt>
                <c:pt idx="6474">
                  <c:v>0</c:v>
                </c:pt>
                <c:pt idx="6475">
                  <c:v>0</c:v>
                </c:pt>
                <c:pt idx="6476">
                  <c:v>0</c:v>
                </c:pt>
                <c:pt idx="6477">
                  <c:v>0</c:v>
                </c:pt>
                <c:pt idx="6478">
                  <c:v>0</c:v>
                </c:pt>
                <c:pt idx="6479">
                  <c:v>0</c:v>
                </c:pt>
                <c:pt idx="6480">
                  <c:v>0</c:v>
                </c:pt>
                <c:pt idx="6481">
                  <c:v>0</c:v>
                </c:pt>
                <c:pt idx="6482">
                  <c:v>0</c:v>
                </c:pt>
                <c:pt idx="6483">
                  <c:v>0</c:v>
                </c:pt>
                <c:pt idx="6484">
                  <c:v>0</c:v>
                </c:pt>
                <c:pt idx="6485">
                  <c:v>0</c:v>
                </c:pt>
                <c:pt idx="6486">
                  <c:v>0</c:v>
                </c:pt>
                <c:pt idx="6487">
                  <c:v>0</c:v>
                </c:pt>
                <c:pt idx="6488">
                  <c:v>0</c:v>
                </c:pt>
                <c:pt idx="6489">
                  <c:v>0</c:v>
                </c:pt>
                <c:pt idx="6490">
                  <c:v>0</c:v>
                </c:pt>
                <c:pt idx="6491">
                  <c:v>0</c:v>
                </c:pt>
                <c:pt idx="6492">
                  <c:v>0</c:v>
                </c:pt>
                <c:pt idx="6493">
                  <c:v>0</c:v>
                </c:pt>
                <c:pt idx="6494">
                  <c:v>0</c:v>
                </c:pt>
                <c:pt idx="6495">
                  <c:v>0</c:v>
                </c:pt>
                <c:pt idx="6496">
                  <c:v>0</c:v>
                </c:pt>
                <c:pt idx="6497">
                  <c:v>0</c:v>
                </c:pt>
                <c:pt idx="6498">
                  <c:v>0</c:v>
                </c:pt>
                <c:pt idx="6499">
                  <c:v>0</c:v>
                </c:pt>
                <c:pt idx="6500">
                  <c:v>0</c:v>
                </c:pt>
                <c:pt idx="6501">
                  <c:v>0</c:v>
                </c:pt>
                <c:pt idx="6502">
                  <c:v>0</c:v>
                </c:pt>
                <c:pt idx="6503">
                  <c:v>0</c:v>
                </c:pt>
                <c:pt idx="6504">
                  <c:v>0</c:v>
                </c:pt>
                <c:pt idx="6505">
                  <c:v>0</c:v>
                </c:pt>
                <c:pt idx="6506">
                  <c:v>0</c:v>
                </c:pt>
                <c:pt idx="6507">
                  <c:v>0</c:v>
                </c:pt>
                <c:pt idx="6508">
                  <c:v>0</c:v>
                </c:pt>
                <c:pt idx="6509">
                  <c:v>0</c:v>
                </c:pt>
                <c:pt idx="6510">
                  <c:v>0</c:v>
                </c:pt>
                <c:pt idx="6511">
                  <c:v>0</c:v>
                </c:pt>
                <c:pt idx="6512">
                  <c:v>0</c:v>
                </c:pt>
                <c:pt idx="6513">
                  <c:v>0</c:v>
                </c:pt>
                <c:pt idx="6514">
                  <c:v>0</c:v>
                </c:pt>
                <c:pt idx="6515">
                  <c:v>0</c:v>
                </c:pt>
                <c:pt idx="6516">
                  <c:v>0</c:v>
                </c:pt>
                <c:pt idx="6517">
                  <c:v>0</c:v>
                </c:pt>
                <c:pt idx="6518">
                  <c:v>0</c:v>
                </c:pt>
                <c:pt idx="6519">
                  <c:v>0</c:v>
                </c:pt>
                <c:pt idx="6520">
                  <c:v>0</c:v>
                </c:pt>
                <c:pt idx="6521">
                  <c:v>0</c:v>
                </c:pt>
                <c:pt idx="6522">
                  <c:v>0</c:v>
                </c:pt>
                <c:pt idx="6523">
                  <c:v>0</c:v>
                </c:pt>
                <c:pt idx="6524">
                  <c:v>0</c:v>
                </c:pt>
                <c:pt idx="6525">
                  <c:v>0</c:v>
                </c:pt>
                <c:pt idx="6526">
                  <c:v>0</c:v>
                </c:pt>
                <c:pt idx="6527">
                  <c:v>0</c:v>
                </c:pt>
                <c:pt idx="6528">
                  <c:v>0</c:v>
                </c:pt>
                <c:pt idx="6529">
                  <c:v>0</c:v>
                </c:pt>
                <c:pt idx="6530">
                  <c:v>0</c:v>
                </c:pt>
                <c:pt idx="6531">
                  <c:v>0</c:v>
                </c:pt>
                <c:pt idx="6532">
                  <c:v>0</c:v>
                </c:pt>
                <c:pt idx="6533">
                  <c:v>0</c:v>
                </c:pt>
                <c:pt idx="6534">
                  <c:v>0</c:v>
                </c:pt>
                <c:pt idx="6535">
                  <c:v>0</c:v>
                </c:pt>
                <c:pt idx="6536">
                  <c:v>0</c:v>
                </c:pt>
                <c:pt idx="6537">
                  <c:v>0</c:v>
                </c:pt>
                <c:pt idx="6538">
                  <c:v>0</c:v>
                </c:pt>
                <c:pt idx="6539">
                  <c:v>0</c:v>
                </c:pt>
                <c:pt idx="6540">
                  <c:v>0</c:v>
                </c:pt>
                <c:pt idx="6541">
                  <c:v>0</c:v>
                </c:pt>
                <c:pt idx="6542">
                  <c:v>0</c:v>
                </c:pt>
                <c:pt idx="6543">
                  <c:v>0</c:v>
                </c:pt>
                <c:pt idx="6544">
                  <c:v>0</c:v>
                </c:pt>
                <c:pt idx="6545">
                  <c:v>0</c:v>
                </c:pt>
                <c:pt idx="6546">
                  <c:v>0</c:v>
                </c:pt>
                <c:pt idx="6547">
                  <c:v>0</c:v>
                </c:pt>
                <c:pt idx="6548">
                  <c:v>0</c:v>
                </c:pt>
                <c:pt idx="6549">
                  <c:v>0</c:v>
                </c:pt>
                <c:pt idx="6550">
                  <c:v>0</c:v>
                </c:pt>
                <c:pt idx="6551">
                  <c:v>0</c:v>
                </c:pt>
                <c:pt idx="6552">
                  <c:v>0</c:v>
                </c:pt>
                <c:pt idx="6553">
                  <c:v>0</c:v>
                </c:pt>
                <c:pt idx="6554">
                  <c:v>0</c:v>
                </c:pt>
                <c:pt idx="6555">
                  <c:v>0</c:v>
                </c:pt>
                <c:pt idx="6556">
                  <c:v>0</c:v>
                </c:pt>
                <c:pt idx="6557">
                  <c:v>0</c:v>
                </c:pt>
                <c:pt idx="6558">
                  <c:v>0</c:v>
                </c:pt>
                <c:pt idx="6559">
                  <c:v>0</c:v>
                </c:pt>
                <c:pt idx="6560">
                  <c:v>0</c:v>
                </c:pt>
                <c:pt idx="6561">
                  <c:v>0</c:v>
                </c:pt>
                <c:pt idx="6562">
                  <c:v>0</c:v>
                </c:pt>
                <c:pt idx="6563">
                  <c:v>0</c:v>
                </c:pt>
                <c:pt idx="6564">
                  <c:v>0</c:v>
                </c:pt>
                <c:pt idx="6565">
                  <c:v>0</c:v>
                </c:pt>
                <c:pt idx="6566">
                  <c:v>0</c:v>
                </c:pt>
                <c:pt idx="6567">
                  <c:v>0</c:v>
                </c:pt>
                <c:pt idx="6568">
                  <c:v>0</c:v>
                </c:pt>
                <c:pt idx="6569">
                  <c:v>0</c:v>
                </c:pt>
                <c:pt idx="6570">
                  <c:v>0</c:v>
                </c:pt>
                <c:pt idx="6571">
                  <c:v>0</c:v>
                </c:pt>
                <c:pt idx="6572">
                  <c:v>0</c:v>
                </c:pt>
                <c:pt idx="6573">
                  <c:v>0</c:v>
                </c:pt>
                <c:pt idx="6574">
                  <c:v>0</c:v>
                </c:pt>
                <c:pt idx="6575">
                  <c:v>0</c:v>
                </c:pt>
                <c:pt idx="6576">
                  <c:v>0</c:v>
                </c:pt>
                <c:pt idx="6577">
                  <c:v>0</c:v>
                </c:pt>
                <c:pt idx="6578">
                  <c:v>0</c:v>
                </c:pt>
                <c:pt idx="6579">
                  <c:v>0</c:v>
                </c:pt>
                <c:pt idx="6580">
                  <c:v>0</c:v>
                </c:pt>
                <c:pt idx="6581">
                  <c:v>0</c:v>
                </c:pt>
                <c:pt idx="6582">
                  <c:v>0</c:v>
                </c:pt>
                <c:pt idx="6583">
                  <c:v>0</c:v>
                </c:pt>
                <c:pt idx="6584">
                  <c:v>0</c:v>
                </c:pt>
                <c:pt idx="6585">
                  <c:v>0</c:v>
                </c:pt>
                <c:pt idx="6586">
                  <c:v>0</c:v>
                </c:pt>
                <c:pt idx="6587">
                  <c:v>0</c:v>
                </c:pt>
                <c:pt idx="6588">
                  <c:v>0</c:v>
                </c:pt>
                <c:pt idx="6589">
                  <c:v>0</c:v>
                </c:pt>
                <c:pt idx="6590">
                  <c:v>0</c:v>
                </c:pt>
                <c:pt idx="6591">
                  <c:v>0</c:v>
                </c:pt>
                <c:pt idx="6592">
                  <c:v>0</c:v>
                </c:pt>
                <c:pt idx="6593">
                  <c:v>0</c:v>
                </c:pt>
                <c:pt idx="6594">
                  <c:v>0</c:v>
                </c:pt>
                <c:pt idx="6595">
                  <c:v>0</c:v>
                </c:pt>
                <c:pt idx="6596">
                  <c:v>0</c:v>
                </c:pt>
                <c:pt idx="6597">
                  <c:v>0</c:v>
                </c:pt>
                <c:pt idx="6598">
                  <c:v>0</c:v>
                </c:pt>
                <c:pt idx="6599">
                  <c:v>0</c:v>
                </c:pt>
                <c:pt idx="6600">
                  <c:v>0</c:v>
                </c:pt>
                <c:pt idx="6601">
                  <c:v>0</c:v>
                </c:pt>
                <c:pt idx="6602">
                  <c:v>0</c:v>
                </c:pt>
                <c:pt idx="6603">
                  <c:v>0</c:v>
                </c:pt>
                <c:pt idx="6604">
                  <c:v>0</c:v>
                </c:pt>
                <c:pt idx="6605">
                  <c:v>0</c:v>
                </c:pt>
                <c:pt idx="6606">
                  <c:v>0</c:v>
                </c:pt>
                <c:pt idx="6607">
                  <c:v>0</c:v>
                </c:pt>
                <c:pt idx="6608">
                  <c:v>0</c:v>
                </c:pt>
                <c:pt idx="6609">
                  <c:v>0</c:v>
                </c:pt>
                <c:pt idx="6610">
                  <c:v>0</c:v>
                </c:pt>
                <c:pt idx="6611">
                  <c:v>0</c:v>
                </c:pt>
                <c:pt idx="6612">
                  <c:v>0</c:v>
                </c:pt>
                <c:pt idx="6613">
                  <c:v>0</c:v>
                </c:pt>
                <c:pt idx="6614">
                  <c:v>0</c:v>
                </c:pt>
                <c:pt idx="6615">
                  <c:v>0</c:v>
                </c:pt>
                <c:pt idx="6616">
                  <c:v>0</c:v>
                </c:pt>
                <c:pt idx="6617">
                  <c:v>0</c:v>
                </c:pt>
                <c:pt idx="6618">
                  <c:v>0</c:v>
                </c:pt>
                <c:pt idx="6619">
                  <c:v>0</c:v>
                </c:pt>
                <c:pt idx="6620">
                  <c:v>0</c:v>
                </c:pt>
                <c:pt idx="6621">
                  <c:v>0</c:v>
                </c:pt>
                <c:pt idx="6622">
                  <c:v>0</c:v>
                </c:pt>
                <c:pt idx="6623">
                  <c:v>0</c:v>
                </c:pt>
                <c:pt idx="6624">
                  <c:v>0</c:v>
                </c:pt>
                <c:pt idx="6625">
                  <c:v>0</c:v>
                </c:pt>
                <c:pt idx="6626">
                  <c:v>0</c:v>
                </c:pt>
                <c:pt idx="6627">
                  <c:v>0</c:v>
                </c:pt>
                <c:pt idx="6628">
                  <c:v>0</c:v>
                </c:pt>
                <c:pt idx="6629">
                  <c:v>0</c:v>
                </c:pt>
                <c:pt idx="6630">
                  <c:v>0</c:v>
                </c:pt>
                <c:pt idx="6631">
                  <c:v>0</c:v>
                </c:pt>
                <c:pt idx="6632">
                  <c:v>0</c:v>
                </c:pt>
                <c:pt idx="6633">
                  <c:v>0</c:v>
                </c:pt>
                <c:pt idx="6634">
                  <c:v>0</c:v>
                </c:pt>
                <c:pt idx="6635">
                  <c:v>0</c:v>
                </c:pt>
                <c:pt idx="6636">
                  <c:v>0</c:v>
                </c:pt>
                <c:pt idx="6637">
                  <c:v>0</c:v>
                </c:pt>
                <c:pt idx="6638">
                  <c:v>0</c:v>
                </c:pt>
                <c:pt idx="6639">
                  <c:v>0</c:v>
                </c:pt>
                <c:pt idx="6640">
                  <c:v>0</c:v>
                </c:pt>
                <c:pt idx="6641">
                  <c:v>0</c:v>
                </c:pt>
                <c:pt idx="6642">
                  <c:v>0</c:v>
                </c:pt>
                <c:pt idx="6643">
                  <c:v>0</c:v>
                </c:pt>
                <c:pt idx="6644">
                  <c:v>0</c:v>
                </c:pt>
                <c:pt idx="6645">
                  <c:v>0</c:v>
                </c:pt>
                <c:pt idx="6646">
                  <c:v>0</c:v>
                </c:pt>
                <c:pt idx="6647">
                  <c:v>0</c:v>
                </c:pt>
                <c:pt idx="6648">
                  <c:v>0</c:v>
                </c:pt>
                <c:pt idx="6649">
                  <c:v>0</c:v>
                </c:pt>
                <c:pt idx="6650">
                  <c:v>0</c:v>
                </c:pt>
                <c:pt idx="6651">
                  <c:v>0</c:v>
                </c:pt>
                <c:pt idx="6652">
                  <c:v>0</c:v>
                </c:pt>
                <c:pt idx="6653">
                  <c:v>0</c:v>
                </c:pt>
                <c:pt idx="6654">
                  <c:v>0</c:v>
                </c:pt>
                <c:pt idx="6655">
                  <c:v>0</c:v>
                </c:pt>
                <c:pt idx="6656">
                  <c:v>0</c:v>
                </c:pt>
                <c:pt idx="6657">
                  <c:v>0</c:v>
                </c:pt>
                <c:pt idx="6658">
                  <c:v>0</c:v>
                </c:pt>
                <c:pt idx="6659">
                  <c:v>0</c:v>
                </c:pt>
                <c:pt idx="6660">
                  <c:v>0</c:v>
                </c:pt>
                <c:pt idx="6661">
                  <c:v>0</c:v>
                </c:pt>
                <c:pt idx="6662">
                  <c:v>0</c:v>
                </c:pt>
                <c:pt idx="6663">
                  <c:v>0</c:v>
                </c:pt>
                <c:pt idx="6664">
                  <c:v>0</c:v>
                </c:pt>
                <c:pt idx="6665">
                  <c:v>0</c:v>
                </c:pt>
                <c:pt idx="6666">
                  <c:v>0</c:v>
                </c:pt>
                <c:pt idx="6667">
                  <c:v>0</c:v>
                </c:pt>
                <c:pt idx="6668">
                  <c:v>0</c:v>
                </c:pt>
                <c:pt idx="6669">
                  <c:v>0</c:v>
                </c:pt>
                <c:pt idx="6670">
                  <c:v>0</c:v>
                </c:pt>
                <c:pt idx="6671">
                  <c:v>0</c:v>
                </c:pt>
                <c:pt idx="6672">
                  <c:v>0</c:v>
                </c:pt>
                <c:pt idx="6673">
                  <c:v>0</c:v>
                </c:pt>
                <c:pt idx="6674">
                  <c:v>0</c:v>
                </c:pt>
                <c:pt idx="6675">
                  <c:v>0</c:v>
                </c:pt>
                <c:pt idx="6676">
                  <c:v>0</c:v>
                </c:pt>
                <c:pt idx="6677">
                  <c:v>0</c:v>
                </c:pt>
                <c:pt idx="6678">
                  <c:v>0</c:v>
                </c:pt>
                <c:pt idx="6679">
                  <c:v>0</c:v>
                </c:pt>
                <c:pt idx="6680">
                  <c:v>0</c:v>
                </c:pt>
                <c:pt idx="6681">
                  <c:v>0</c:v>
                </c:pt>
                <c:pt idx="6682">
                  <c:v>0</c:v>
                </c:pt>
                <c:pt idx="6683">
                  <c:v>0</c:v>
                </c:pt>
                <c:pt idx="6684">
                  <c:v>0</c:v>
                </c:pt>
                <c:pt idx="6685">
                  <c:v>0</c:v>
                </c:pt>
                <c:pt idx="6686">
                  <c:v>0</c:v>
                </c:pt>
                <c:pt idx="6687">
                  <c:v>0</c:v>
                </c:pt>
                <c:pt idx="6688">
                  <c:v>0</c:v>
                </c:pt>
                <c:pt idx="6689">
                  <c:v>0</c:v>
                </c:pt>
                <c:pt idx="6690">
                  <c:v>0</c:v>
                </c:pt>
                <c:pt idx="6691">
                  <c:v>0</c:v>
                </c:pt>
                <c:pt idx="6692">
                  <c:v>0</c:v>
                </c:pt>
                <c:pt idx="6693">
                  <c:v>0</c:v>
                </c:pt>
                <c:pt idx="6694">
                  <c:v>0</c:v>
                </c:pt>
                <c:pt idx="6695">
                  <c:v>0</c:v>
                </c:pt>
                <c:pt idx="6696">
                  <c:v>0</c:v>
                </c:pt>
                <c:pt idx="6697">
                  <c:v>0</c:v>
                </c:pt>
                <c:pt idx="6698">
                  <c:v>0</c:v>
                </c:pt>
                <c:pt idx="6699">
                  <c:v>0</c:v>
                </c:pt>
                <c:pt idx="6700">
                  <c:v>0</c:v>
                </c:pt>
                <c:pt idx="6701">
                  <c:v>0</c:v>
                </c:pt>
                <c:pt idx="6702">
                  <c:v>0</c:v>
                </c:pt>
                <c:pt idx="6703">
                  <c:v>0</c:v>
                </c:pt>
                <c:pt idx="6704">
                  <c:v>0</c:v>
                </c:pt>
                <c:pt idx="6705">
                  <c:v>0</c:v>
                </c:pt>
                <c:pt idx="6706">
                  <c:v>0</c:v>
                </c:pt>
                <c:pt idx="6707">
                  <c:v>0</c:v>
                </c:pt>
                <c:pt idx="6708">
                  <c:v>0</c:v>
                </c:pt>
                <c:pt idx="6709">
                  <c:v>0</c:v>
                </c:pt>
                <c:pt idx="6710">
                  <c:v>0</c:v>
                </c:pt>
                <c:pt idx="6711">
                  <c:v>0</c:v>
                </c:pt>
                <c:pt idx="6712">
                  <c:v>0</c:v>
                </c:pt>
                <c:pt idx="6713">
                  <c:v>0</c:v>
                </c:pt>
                <c:pt idx="6714">
                  <c:v>0</c:v>
                </c:pt>
                <c:pt idx="6715">
                  <c:v>0</c:v>
                </c:pt>
                <c:pt idx="6716">
                  <c:v>0</c:v>
                </c:pt>
                <c:pt idx="6717">
                  <c:v>0</c:v>
                </c:pt>
                <c:pt idx="6718">
                  <c:v>0</c:v>
                </c:pt>
                <c:pt idx="6719">
                  <c:v>0</c:v>
                </c:pt>
                <c:pt idx="6720">
                  <c:v>0</c:v>
                </c:pt>
                <c:pt idx="6721">
                  <c:v>0</c:v>
                </c:pt>
                <c:pt idx="6722">
                  <c:v>0</c:v>
                </c:pt>
                <c:pt idx="6723">
                  <c:v>0</c:v>
                </c:pt>
                <c:pt idx="6724">
                  <c:v>0</c:v>
                </c:pt>
                <c:pt idx="6725">
                  <c:v>0</c:v>
                </c:pt>
                <c:pt idx="6726">
                  <c:v>0</c:v>
                </c:pt>
                <c:pt idx="6727">
                  <c:v>0</c:v>
                </c:pt>
                <c:pt idx="6728">
                  <c:v>0</c:v>
                </c:pt>
                <c:pt idx="6729">
                  <c:v>0</c:v>
                </c:pt>
                <c:pt idx="6730">
                  <c:v>0</c:v>
                </c:pt>
                <c:pt idx="6731">
                  <c:v>0</c:v>
                </c:pt>
                <c:pt idx="6732">
                  <c:v>0</c:v>
                </c:pt>
                <c:pt idx="6733">
                  <c:v>0</c:v>
                </c:pt>
                <c:pt idx="6734">
                  <c:v>0</c:v>
                </c:pt>
                <c:pt idx="6735">
                  <c:v>0</c:v>
                </c:pt>
                <c:pt idx="6736">
                  <c:v>0</c:v>
                </c:pt>
                <c:pt idx="6737">
                  <c:v>0</c:v>
                </c:pt>
                <c:pt idx="6738">
                  <c:v>0</c:v>
                </c:pt>
                <c:pt idx="6739">
                  <c:v>0</c:v>
                </c:pt>
                <c:pt idx="6740">
                  <c:v>0</c:v>
                </c:pt>
                <c:pt idx="6741">
                  <c:v>0</c:v>
                </c:pt>
                <c:pt idx="6742">
                  <c:v>0</c:v>
                </c:pt>
                <c:pt idx="6743">
                  <c:v>0</c:v>
                </c:pt>
                <c:pt idx="6744">
                  <c:v>0</c:v>
                </c:pt>
                <c:pt idx="6745">
                  <c:v>0</c:v>
                </c:pt>
                <c:pt idx="6746">
                  <c:v>0</c:v>
                </c:pt>
                <c:pt idx="6747">
                  <c:v>0</c:v>
                </c:pt>
                <c:pt idx="6748">
                  <c:v>0</c:v>
                </c:pt>
                <c:pt idx="6749">
                  <c:v>0</c:v>
                </c:pt>
                <c:pt idx="6750">
                  <c:v>0</c:v>
                </c:pt>
                <c:pt idx="6751">
                  <c:v>0</c:v>
                </c:pt>
                <c:pt idx="6752">
                  <c:v>0</c:v>
                </c:pt>
                <c:pt idx="6753">
                  <c:v>0</c:v>
                </c:pt>
                <c:pt idx="6754">
                  <c:v>0</c:v>
                </c:pt>
                <c:pt idx="6755">
                  <c:v>0</c:v>
                </c:pt>
                <c:pt idx="6756">
                  <c:v>0</c:v>
                </c:pt>
                <c:pt idx="6757">
                  <c:v>0</c:v>
                </c:pt>
                <c:pt idx="6758">
                  <c:v>0</c:v>
                </c:pt>
                <c:pt idx="6759">
                  <c:v>0</c:v>
                </c:pt>
                <c:pt idx="6760">
                  <c:v>0</c:v>
                </c:pt>
                <c:pt idx="6761">
                  <c:v>0</c:v>
                </c:pt>
                <c:pt idx="6762">
                  <c:v>0</c:v>
                </c:pt>
                <c:pt idx="6763">
                  <c:v>0</c:v>
                </c:pt>
                <c:pt idx="6764">
                  <c:v>0</c:v>
                </c:pt>
                <c:pt idx="6765">
                  <c:v>0</c:v>
                </c:pt>
                <c:pt idx="6766">
                  <c:v>0</c:v>
                </c:pt>
                <c:pt idx="6767">
                  <c:v>0</c:v>
                </c:pt>
                <c:pt idx="6768">
                  <c:v>0</c:v>
                </c:pt>
                <c:pt idx="6769">
                  <c:v>0</c:v>
                </c:pt>
                <c:pt idx="6770">
                  <c:v>0</c:v>
                </c:pt>
                <c:pt idx="6771">
                  <c:v>0</c:v>
                </c:pt>
                <c:pt idx="6772">
                  <c:v>0</c:v>
                </c:pt>
                <c:pt idx="6773">
                  <c:v>0</c:v>
                </c:pt>
                <c:pt idx="6774">
                  <c:v>0</c:v>
                </c:pt>
                <c:pt idx="6775">
                  <c:v>0</c:v>
                </c:pt>
                <c:pt idx="6776">
                  <c:v>0</c:v>
                </c:pt>
                <c:pt idx="6777">
                  <c:v>0</c:v>
                </c:pt>
                <c:pt idx="6778">
                  <c:v>0</c:v>
                </c:pt>
                <c:pt idx="6779">
                  <c:v>0</c:v>
                </c:pt>
                <c:pt idx="6780">
                  <c:v>0</c:v>
                </c:pt>
                <c:pt idx="6781">
                  <c:v>0</c:v>
                </c:pt>
                <c:pt idx="6782">
                  <c:v>0</c:v>
                </c:pt>
                <c:pt idx="6783">
                  <c:v>0</c:v>
                </c:pt>
                <c:pt idx="6784">
                  <c:v>0</c:v>
                </c:pt>
                <c:pt idx="6785">
                  <c:v>0</c:v>
                </c:pt>
                <c:pt idx="6786">
                  <c:v>0</c:v>
                </c:pt>
                <c:pt idx="6787">
                  <c:v>0</c:v>
                </c:pt>
                <c:pt idx="6788">
                  <c:v>0</c:v>
                </c:pt>
                <c:pt idx="6789">
                  <c:v>0</c:v>
                </c:pt>
                <c:pt idx="6790">
                  <c:v>0</c:v>
                </c:pt>
                <c:pt idx="6791">
                  <c:v>0</c:v>
                </c:pt>
                <c:pt idx="6792">
                  <c:v>0</c:v>
                </c:pt>
                <c:pt idx="6793">
                  <c:v>0</c:v>
                </c:pt>
                <c:pt idx="6794">
                  <c:v>0</c:v>
                </c:pt>
                <c:pt idx="6795">
                  <c:v>0</c:v>
                </c:pt>
                <c:pt idx="6796">
                  <c:v>0</c:v>
                </c:pt>
                <c:pt idx="6797">
                  <c:v>0</c:v>
                </c:pt>
                <c:pt idx="6798">
                  <c:v>0</c:v>
                </c:pt>
                <c:pt idx="6799">
                  <c:v>0</c:v>
                </c:pt>
                <c:pt idx="6800">
                  <c:v>0</c:v>
                </c:pt>
                <c:pt idx="6801">
                  <c:v>0</c:v>
                </c:pt>
                <c:pt idx="6802">
                  <c:v>0</c:v>
                </c:pt>
                <c:pt idx="6803">
                  <c:v>0</c:v>
                </c:pt>
                <c:pt idx="6804">
                  <c:v>0</c:v>
                </c:pt>
                <c:pt idx="6805">
                  <c:v>0</c:v>
                </c:pt>
                <c:pt idx="6806">
                  <c:v>0</c:v>
                </c:pt>
                <c:pt idx="6807">
                  <c:v>0</c:v>
                </c:pt>
                <c:pt idx="6808">
                  <c:v>0</c:v>
                </c:pt>
                <c:pt idx="6809">
                  <c:v>0</c:v>
                </c:pt>
                <c:pt idx="6810">
                  <c:v>0</c:v>
                </c:pt>
                <c:pt idx="6811">
                  <c:v>0</c:v>
                </c:pt>
                <c:pt idx="6812">
                  <c:v>0</c:v>
                </c:pt>
                <c:pt idx="6813">
                  <c:v>0</c:v>
                </c:pt>
                <c:pt idx="6814">
                  <c:v>0</c:v>
                </c:pt>
                <c:pt idx="6815">
                  <c:v>0</c:v>
                </c:pt>
                <c:pt idx="6816">
                  <c:v>0</c:v>
                </c:pt>
                <c:pt idx="6817">
                  <c:v>0</c:v>
                </c:pt>
                <c:pt idx="6818">
                  <c:v>0</c:v>
                </c:pt>
                <c:pt idx="6819">
                  <c:v>0</c:v>
                </c:pt>
                <c:pt idx="6820">
                  <c:v>0</c:v>
                </c:pt>
                <c:pt idx="6821">
                  <c:v>0</c:v>
                </c:pt>
                <c:pt idx="6822">
                  <c:v>0</c:v>
                </c:pt>
                <c:pt idx="6823">
                  <c:v>0</c:v>
                </c:pt>
                <c:pt idx="6824">
                  <c:v>0</c:v>
                </c:pt>
                <c:pt idx="6825">
                  <c:v>0</c:v>
                </c:pt>
                <c:pt idx="6826">
                  <c:v>0</c:v>
                </c:pt>
                <c:pt idx="6827">
                  <c:v>0</c:v>
                </c:pt>
                <c:pt idx="6828">
                  <c:v>0</c:v>
                </c:pt>
                <c:pt idx="6829">
                  <c:v>0</c:v>
                </c:pt>
                <c:pt idx="6830">
                  <c:v>0</c:v>
                </c:pt>
                <c:pt idx="6831">
                  <c:v>0</c:v>
                </c:pt>
                <c:pt idx="6832">
                  <c:v>0</c:v>
                </c:pt>
                <c:pt idx="6833">
                  <c:v>0</c:v>
                </c:pt>
                <c:pt idx="6834">
                  <c:v>0</c:v>
                </c:pt>
                <c:pt idx="6835">
                  <c:v>0</c:v>
                </c:pt>
                <c:pt idx="6836">
                  <c:v>0</c:v>
                </c:pt>
                <c:pt idx="6837">
                  <c:v>0</c:v>
                </c:pt>
                <c:pt idx="6838">
                  <c:v>0</c:v>
                </c:pt>
                <c:pt idx="6839">
                  <c:v>0</c:v>
                </c:pt>
                <c:pt idx="6840">
                  <c:v>0</c:v>
                </c:pt>
                <c:pt idx="6841">
                  <c:v>0</c:v>
                </c:pt>
                <c:pt idx="6842">
                  <c:v>0</c:v>
                </c:pt>
                <c:pt idx="6843">
                  <c:v>0</c:v>
                </c:pt>
                <c:pt idx="6844">
                  <c:v>0</c:v>
                </c:pt>
                <c:pt idx="6845">
                  <c:v>0</c:v>
                </c:pt>
                <c:pt idx="6846">
                  <c:v>0</c:v>
                </c:pt>
                <c:pt idx="6847">
                  <c:v>0</c:v>
                </c:pt>
                <c:pt idx="6848">
                  <c:v>0</c:v>
                </c:pt>
                <c:pt idx="6849">
                  <c:v>0</c:v>
                </c:pt>
                <c:pt idx="6850">
                  <c:v>0</c:v>
                </c:pt>
                <c:pt idx="6851">
                  <c:v>0</c:v>
                </c:pt>
                <c:pt idx="6852">
                  <c:v>0</c:v>
                </c:pt>
                <c:pt idx="6853">
                  <c:v>0</c:v>
                </c:pt>
                <c:pt idx="6854">
                  <c:v>0</c:v>
                </c:pt>
                <c:pt idx="6855">
                  <c:v>0</c:v>
                </c:pt>
                <c:pt idx="6856">
                  <c:v>0</c:v>
                </c:pt>
                <c:pt idx="6857">
                  <c:v>0</c:v>
                </c:pt>
                <c:pt idx="6858">
                  <c:v>0</c:v>
                </c:pt>
                <c:pt idx="6859">
                  <c:v>0</c:v>
                </c:pt>
                <c:pt idx="6860">
                  <c:v>0</c:v>
                </c:pt>
                <c:pt idx="6861">
                  <c:v>0</c:v>
                </c:pt>
                <c:pt idx="6862">
                  <c:v>0</c:v>
                </c:pt>
                <c:pt idx="6863">
                  <c:v>0</c:v>
                </c:pt>
                <c:pt idx="6864">
                  <c:v>0</c:v>
                </c:pt>
                <c:pt idx="6865">
                  <c:v>0</c:v>
                </c:pt>
                <c:pt idx="6866">
                  <c:v>0</c:v>
                </c:pt>
                <c:pt idx="6867">
                  <c:v>0</c:v>
                </c:pt>
                <c:pt idx="6868">
                  <c:v>0</c:v>
                </c:pt>
                <c:pt idx="6869">
                  <c:v>0</c:v>
                </c:pt>
                <c:pt idx="6870">
                  <c:v>0</c:v>
                </c:pt>
                <c:pt idx="6871">
                  <c:v>0</c:v>
                </c:pt>
                <c:pt idx="6872">
                  <c:v>0</c:v>
                </c:pt>
                <c:pt idx="6873">
                  <c:v>0</c:v>
                </c:pt>
                <c:pt idx="6874">
                  <c:v>0</c:v>
                </c:pt>
                <c:pt idx="6875">
                  <c:v>0</c:v>
                </c:pt>
                <c:pt idx="6876">
                  <c:v>0</c:v>
                </c:pt>
                <c:pt idx="6877">
                  <c:v>0</c:v>
                </c:pt>
                <c:pt idx="6878">
                  <c:v>0</c:v>
                </c:pt>
                <c:pt idx="6879">
                  <c:v>0</c:v>
                </c:pt>
                <c:pt idx="6880">
                  <c:v>0</c:v>
                </c:pt>
                <c:pt idx="6881">
                  <c:v>0</c:v>
                </c:pt>
                <c:pt idx="6882">
                  <c:v>0</c:v>
                </c:pt>
                <c:pt idx="6883">
                  <c:v>0</c:v>
                </c:pt>
                <c:pt idx="6884">
                  <c:v>0</c:v>
                </c:pt>
                <c:pt idx="6885">
                  <c:v>0</c:v>
                </c:pt>
                <c:pt idx="6886">
                  <c:v>0</c:v>
                </c:pt>
                <c:pt idx="6887">
                  <c:v>0</c:v>
                </c:pt>
                <c:pt idx="6888">
                  <c:v>0</c:v>
                </c:pt>
                <c:pt idx="6889">
                  <c:v>0</c:v>
                </c:pt>
                <c:pt idx="6890">
                  <c:v>0</c:v>
                </c:pt>
                <c:pt idx="6891">
                  <c:v>0</c:v>
                </c:pt>
                <c:pt idx="6892">
                  <c:v>0</c:v>
                </c:pt>
                <c:pt idx="6893">
                  <c:v>0</c:v>
                </c:pt>
                <c:pt idx="6894">
                  <c:v>0</c:v>
                </c:pt>
                <c:pt idx="6895">
                  <c:v>0</c:v>
                </c:pt>
                <c:pt idx="6896">
                  <c:v>0</c:v>
                </c:pt>
                <c:pt idx="6897">
                  <c:v>0</c:v>
                </c:pt>
                <c:pt idx="6898">
                  <c:v>0</c:v>
                </c:pt>
                <c:pt idx="6899">
                  <c:v>0</c:v>
                </c:pt>
                <c:pt idx="6900">
                  <c:v>0</c:v>
                </c:pt>
                <c:pt idx="6901">
                  <c:v>0</c:v>
                </c:pt>
                <c:pt idx="6902">
                  <c:v>0</c:v>
                </c:pt>
                <c:pt idx="6903">
                  <c:v>0</c:v>
                </c:pt>
                <c:pt idx="6904">
                  <c:v>0</c:v>
                </c:pt>
                <c:pt idx="6905">
                  <c:v>0</c:v>
                </c:pt>
                <c:pt idx="6906">
                  <c:v>0</c:v>
                </c:pt>
                <c:pt idx="6907">
                  <c:v>0</c:v>
                </c:pt>
                <c:pt idx="6908">
                  <c:v>0</c:v>
                </c:pt>
                <c:pt idx="6909">
                  <c:v>0</c:v>
                </c:pt>
                <c:pt idx="6910">
                  <c:v>0</c:v>
                </c:pt>
                <c:pt idx="6911">
                  <c:v>0</c:v>
                </c:pt>
                <c:pt idx="6912">
                  <c:v>0</c:v>
                </c:pt>
                <c:pt idx="6913">
                  <c:v>0</c:v>
                </c:pt>
                <c:pt idx="6914">
                  <c:v>0</c:v>
                </c:pt>
                <c:pt idx="6915">
                  <c:v>0</c:v>
                </c:pt>
                <c:pt idx="6916">
                  <c:v>0</c:v>
                </c:pt>
                <c:pt idx="6917">
                  <c:v>0</c:v>
                </c:pt>
                <c:pt idx="6918">
                  <c:v>0</c:v>
                </c:pt>
                <c:pt idx="6919">
                  <c:v>0</c:v>
                </c:pt>
                <c:pt idx="6920">
                  <c:v>0</c:v>
                </c:pt>
                <c:pt idx="6921">
                  <c:v>0</c:v>
                </c:pt>
                <c:pt idx="6922">
                  <c:v>0</c:v>
                </c:pt>
                <c:pt idx="6923">
                  <c:v>0</c:v>
                </c:pt>
                <c:pt idx="6924">
                  <c:v>0</c:v>
                </c:pt>
                <c:pt idx="6925">
                  <c:v>0</c:v>
                </c:pt>
                <c:pt idx="6926">
                  <c:v>0</c:v>
                </c:pt>
                <c:pt idx="6927">
                  <c:v>0</c:v>
                </c:pt>
                <c:pt idx="6928">
                  <c:v>0</c:v>
                </c:pt>
                <c:pt idx="6929">
                  <c:v>0</c:v>
                </c:pt>
                <c:pt idx="6930">
                  <c:v>0</c:v>
                </c:pt>
                <c:pt idx="6931">
                  <c:v>0</c:v>
                </c:pt>
                <c:pt idx="6932">
                  <c:v>0</c:v>
                </c:pt>
                <c:pt idx="6933">
                  <c:v>0</c:v>
                </c:pt>
                <c:pt idx="6934">
                  <c:v>0</c:v>
                </c:pt>
                <c:pt idx="6935">
                  <c:v>0</c:v>
                </c:pt>
                <c:pt idx="6936">
                  <c:v>0</c:v>
                </c:pt>
                <c:pt idx="6937">
                  <c:v>0</c:v>
                </c:pt>
                <c:pt idx="6938">
                  <c:v>0</c:v>
                </c:pt>
                <c:pt idx="6939">
                  <c:v>0</c:v>
                </c:pt>
                <c:pt idx="6940">
                  <c:v>0</c:v>
                </c:pt>
                <c:pt idx="6941">
                  <c:v>0</c:v>
                </c:pt>
                <c:pt idx="6942">
                  <c:v>0</c:v>
                </c:pt>
                <c:pt idx="6943">
                  <c:v>0</c:v>
                </c:pt>
                <c:pt idx="6944">
                  <c:v>0</c:v>
                </c:pt>
                <c:pt idx="6945">
                  <c:v>0</c:v>
                </c:pt>
                <c:pt idx="6946">
                  <c:v>0</c:v>
                </c:pt>
                <c:pt idx="6947">
                  <c:v>0</c:v>
                </c:pt>
                <c:pt idx="6948">
                  <c:v>0</c:v>
                </c:pt>
                <c:pt idx="6949">
                  <c:v>0</c:v>
                </c:pt>
                <c:pt idx="6950">
                  <c:v>0</c:v>
                </c:pt>
                <c:pt idx="6951">
                  <c:v>0</c:v>
                </c:pt>
                <c:pt idx="6952">
                  <c:v>0</c:v>
                </c:pt>
                <c:pt idx="6953">
                  <c:v>0</c:v>
                </c:pt>
                <c:pt idx="6954">
                  <c:v>0</c:v>
                </c:pt>
                <c:pt idx="6955">
                  <c:v>0</c:v>
                </c:pt>
                <c:pt idx="6956">
                  <c:v>0</c:v>
                </c:pt>
                <c:pt idx="6957">
                  <c:v>0</c:v>
                </c:pt>
                <c:pt idx="6958">
                  <c:v>0</c:v>
                </c:pt>
                <c:pt idx="6959">
                  <c:v>0</c:v>
                </c:pt>
                <c:pt idx="6960">
                  <c:v>0</c:v>
                </c:pt>
                <c:pt idx="6961">
                  <c:v>0</c:v>
                </c:pt>
                <c:pt idx="6962">
                  <c:v>0</c:v>
                </c:pt>
                <c:pt idx="6963">
                  <c:v>0</c:v>
                </c:pt>
                <c:pt idx="6964">
                  <c:v>0</c:v>
                </c:pt>
                <c:pt idx="6965">
                  <c:v>0</c:v>
                </c:pt>
                <c:pt idx="6966">
                  <c:v>0</c:v>
                </c:pt>
                <c:pt idx="6967">
                  <c:v>0</c:v>
                </c:pt>
                <c:pt idx="6968">
                  <c:v>0</c:v>
                </c:pt>
                <c:pt idx="6969">
                  <c:v>0</c:v>
                </c:pt>
                <c:pt idx="6970">
                  <c:v>0</c:v>
                </c:pt>
                <c:pt idx="6971">
                  <c:v>0</c:v>
                </c:pt>
                <c:pt idx="6972">
                  <c:v>0</c:v>
                </c:pt>
                <c:pt idx="6973">
                  <c:v>0</c:v>
                </c:pt>
                <c:pt idx="6974">
                  <c:v>0</c:v>
                </c:pt>
                <c:pt idx="6975">
                  <c:v>0</c:v>
                </c:pt>
                <c:pt idx="6976">
                  <c:v>0</c:v>
                </c:pt>
                <c:pt idx="6977">
                  <c:v>0</c:v>
                </c:pt>
                <c:pt idx="6978">
                  <c:v>0</c:v>
                </c:pt>
                <c:pt idx="6979">
                  <c:v>0</c:v>
                </c:pt>
                <c:pt idx="6980">
                  <c:v>0</c:v>
                </c:pt>
                <c:pt idx="6981">
                  <c:v>0</c:v>
                </c:pt>
                <c:pt idx="6982">
                  <c:v>0</c:v>
                </c:pt>
                <c:pt idx="6983">
                  <c:v>0</c:v>
                </c:pt>
                <c:pt idx="6984">
                  <c:v>0</c:v>
                </c:pt>
                <c:pt idx="6985">
                  <c:v>0</c:v>
                </c:pt>
                <c:pt idx="6986">
                  <c:v>0</c:v>
                </c:pt>
                <c:pt idx="6987">
                  <c:v>0</c:v>
                </c:pt>
                <c:pt idx="6988">
                  <c:v>0</c:v>
                </c:pt>
                <c:pt idx="6989">
                  <c:v>0</c:v>
                </c:pt>
                <c:pt idx="6990">
                  <c:v>0</c:v>
                </c:pt>
                <c:pt idx="6991">
                  <c:v>0</c:v>
                </c:pt>
                <c:pt idx="6992">
                  <c:v>0</c:v>
                </c:pt>
                <c:pt idx="6993">
                  <c:v>0</c:v>
                </c:pt>
                <c:pt idx="6994">
                  <c:v>0</c:v>
                </c:pt>
                <c:pt idx="6995">
                  <c:v>0</c:v>
                </c:pt>
                <c:pt idx="6996">
                  <c:v>0</c:v>
                </c:pt>
                <c:pt idx="6997">
                  <c:v>0</c:v>
                </c:pt>
                <c:pt idx="6998">
                  <c:v>0</c:v>
                </c:pt>
                <c:pt idx="6999">
                  <c:v>0</c:v>
                </c:pt>
                <c:pt idx="7000">
                  <c:v>0</c:v>
                </c:pt>
                <c:pt idx="7001">
                  <c:v>0</c:v>
                </c:pt>
                <c:pt idx="7002">
                  <c:v>0</c:v>
                </c:pt>
                <c:pt idx="7003">
                  <c:v>0</c:v>
                </c:pt>
                <c:pt idx="7004">
                  <c:v>0</c:v>
                </c:pt>
                <c:pt idx="7005">
                  <c:v>0</c:v>
                </c:pt>
                <c:pt idx="7006">
                  <c:v>0</c:v>
                </c:pt>
                <c:pt idx="7007">
                  <c:v>0</c:v>
                </c:pt>
                <c:pt idx="7008">
                  <c:v>0</c:v>
                </c:pt>
                <c:pt idx="7009">
                  <c:v>0</c:v>
                </c:pt>
                <c:pt idx="7010">
                  <c:v>0</c:v>
                </c:pt>
                <c:pt idx="7011">
                  <c:v>0</c:v>
                </c:pt>
                <c:pt idx="7012">
                  <c:v>0</c:v>
                </c:pt>
                <c:pt idx="7013">
                  <c:v>0</c:v>
                </c:pt>
                <c:pt idx="7014">
                  <c:v>0</c:v>
                </c:pt>
                <c:pt idx="7015">
                  <c:v>0</c:v>
                </c:pt>
                <c:pt idx="7016">
                  <c:v>0</c:v>
                </c:pt>
                <c:pt idx="7017">
                  <c:v>0</c:v>
                </c:pt>
                <c:pt idx="7018">
                  <c:v>0</c:v>
                </c:pt>
                <c:pt idx="7019">
                  <c:v>0</c:v>
                </c:pt>
                <c:pt idx="7020">
                  <c:v>0</c:v>
                </c:pt>
                <c:pt idx="7021">
                  <c:v>0</c:v>
                </c:pt>
                <c:pt idx="7022">
                  <c:v>0</c:v>
                </c:pt>
                <c:pt idx="7023">
                  <c:v>0</c:v>
                </c:pt>
                <c:pt idx="7024">
                  <c:v>0</c:v>
                </c:pt>
                <c:pt idx="7025">
                  <c:v>0</c:v>
                </c:pt>
                <c:pt idx="7026">
                  <c:v>0</c:v>
                </c:pt>
                <c:pt idx="7027">
                  <c:v>0</c:v>
                </c:pt>
                <c:pt idx="7028">
                  <c:v>0</c:v>
                </c:pt>
                <c:pt idx="7029">
                  <c:v>0</c:v>
                </c:pt>
                <c:pt idx="7030">
                  <c:v>0</c:v>
                </c:pt>
                <c:pt idx="7031">
                  <c:v>0</c:v>
                </c:pt>
                <c:pt idx="7032">
                  <c:v>0</c:v>
                </c:pt>
                <c:pt idx="7033">
                  <c:v>0</c:v>
                </c:pt>
                <c:pt idx="7034">
                  <c:v>0</c:v>
                </c:pt>
                <c:pt idx="7035">
                  <c:v>0</c:v>
                </c:pt>
                <c:pt idx="7036">
                  <c:v>0</c:v>
                </c:pt>
                <c:pt idx="7037">
                  <c:v>0</c:v>
                </c:pt>
                <c:pt idx="7038">
                  <c:v>0</c:v>
                </c:pt>
                <c:pt idx="7039">
                  <c:v>0</c:v>
                </c:pt>
                <c:pt idx="7040">
                  <c:v>0</c:v>
                </c:pt>
                <c:pt idx="7041">
                  <c:v>0</c:v>
                </c:pt>
                <c:pt idx="7042">
                  <c:v>0</c:v>
                </c:pt>
                <c:pt idx="7043">
                  <c:v>0</c:v>
                </c:pt>
                <c:pt idx="7044">
                  <c:v>0</c:v>
                </c:pt>
                <c:pt idx="7045">
                  <c:v>0</c:v>
                </c:pt>
                <c:pt idx="7046">
                  <c:v>0</c:v>
                </c:pt>
                <c:pt idx="7047">
                  <c:v>0</c:v>
                </c:pt>
                <c:pt idx="7048">
                  <c:v>0</c:v>
                </c:pt>
                <c:pt idx="7049">
                  <c:v>0</c:v>
                </c:pt>
                <c:pt idx="7050">
                  <c:v>0</c:v>
                </c:pt>
                <c:pt idx="7051">
                  <c:v>0</c:v>
                </c:pt>
                <c:pt idx="7052">
                  <c:v>0</c:v>
                </c:pt>
                <c:pt idx="7053">
                  <c:v>0</c:v>
                </c:pt>
                <c:pt idx="7054">
                  <c:v>0</c:v>
                </c:pt>
                <c:pt idx="7055">
                  <c:v>0</c:v>
                </c:pt>
                <c:pt idx="7056">
                  <c:v>0</c:v>
                </c:pt>
                <c:pt idx="7057">
                  <c:v>0</c:v>
                </c:pt>
                <c:pt idx="7058">
                  <c:v>0</c:v>
                </c:pt>
                <c:pt idx="7059">
                  <c:v>0</c:v>
                </c:pt>
                <c:pt idx="7060">
                  <c:v>0</c:v>
                </c:pt>
                <c:pt idx="7061">
                  <c:v>0</c:v>
                </c:pt>
                <c:pt idx="7062">
                  <c:v>0</c:v>
                </c:pt>
                <c:pt idx="7063">
                  <c:v>0</c:v>
                </c:pt>
                <c:pt idx="7064">
                  <c:v>0</c:v>
                </c:pt>
                <c:pt idx="7065">
                  <c:v>0</c:v>
                </c:pt>
                <c:pt idx="7066">
                  <c:v>0</c:v>
                </c:pt>
                <c:pt idx="7067">
                  <c:v>0</c:v>
                </c:pt>
                <c:pt idx="7068">
                  <c:v>0</c:v>
                </c:pt>
                <c:pt idx="7069">
                  <c:v>0</c:v>
                </c:pt>
                <c:pt idx="7070">
                  <c:v>0</c:v>
                </c:pt>
                <c:pt idx="7071">
                  <c:v>0</c:v>
                </c:pt>
                <c:pt idx="7072">
                  <c:v>0</c:v>
                </c:pt>
                <c:pt idx="7073">
                  <c:v>0</c:v>
                </c:pt>
                <c:pt idx="7074">
                  <c:v>0</c:v>
                </c:pt>
                <c:pt idx="7075">
                  <c:v>0</c:v>
                </c:pt>
                <c:pt idx="7076">
                  <c:v>0</c:v>
                </c:pt>
                <c:pt idx="7077">
                  <c:v>0</c:v>
                </c:pt>
                <c:pt idx="7078">
                  <c:v>0</c:v>
                </c:pt>
                <c:pt idx="7079">
                  <c:v>0</c:v>
                </c:pt>
                <c:pt idx="7080">
                  <c:v>0</c:v>
                </c:pt>
                <c:pt idx="7081">
                  <c:v>0</c:v>
                </c:pt>
                <c:pt idx="7082">
                  <c:v>0</c:v>
                </c:pt>
                <c:pt idx="7083">
                  <c:v>0</c:v>
                </c:pt>
                <c:pt idx="7084">
                  <c:v>0</c:v>
                </c:pt>
                <c:pt idx="7085">
                  <c:v>0</c:v>
                </c:pt>
                <c:pt idx="7086">
                  <c:v>0</c:v>
                </c:pt>
                <c:pt idx="7087">
                  <c:v>0</c:v>
                </c:pt>
                <c:pt idx="7088">
                  <c:v>0</c:v>
                </c:pt>
                <c:pt idx="7089">
                  <c:v>0</c:v>
                </c:pt>
                <c:pt idx="7090">
                  <c:v>0</c:v>
                </c:pt>
                <c:pt idx="7091">
                  <c:v>0</c:v>
                </c:pt>
                <c:pt idx="7092">
                  <c:v>0</c:v>
                </c:pt>
                <c:pt idx="7093">
                  <c:v>0</c:v>
                </c:pt>
                <c:pt idx="7094">
                  <c:v>0</c:v>
                </c:pt>
                <c:pt idx="7095">
                  <c:v>0</c:v>
                </c:pt>
                <c:pt idx="7096">
                  <c:v>0</c:v>
                </c:pt>
                <c:pt idx="7097">
                  <c:v>0</c:v>
                </c:pt>
                <c:pt idx="7098">
                  <c:v>0</c:v>
                </c:pt>
                <c:pt idx="7099">
                  <c:v>0</c:v>
                </c:pt>
                <c:pt idx="7100">
                  <c:v>0</c:v>
                </c:pt>
                <c:pt idx="7101">
                  <c:v>0</c:v>
                </c:pt>
                <c:pt idx="7102">
                  <c:v>0</c:v>
                </c:pt>
                <c:pt idx="7103">
                  <c:v>0</c:v>
                </c:pt>
                <c:pt idx="7104">
                  <c:v>0</c:v>
                </c:pt>
                <c:pt idx="7105">
                  <c:v>0</c:v>
                </c:pt>
                <c:pt idx="7106">
                  <c:v>0</c:v>
                </c:pt>
                <c:pt idx="7107">
                  <c:v>0</c:v>
                </c:pt>
                <c:pt idx="7108">
                  <c:v>0</c:v>
                </c:pt>
                <c:pt idx="7109">
                  <c:v>0</c:v>
                </c:pt>
                <c:pt idx="7110">
                  <c:v>0</c:v>
                </c:pt>
                <c:pt idx="7111">
                  <c:v>0</c:v>
                </c:pt>
                <c:pt idx="7112">
                  <c:v>0</c:v>
                </c:pt>
                <c:pt idx="7113">
                  <c:v>0</c:v>
                </c:pt>
                <c:pt idx="7114">
                  <c:v>0</c:v>
                </c:pt>
                <c:pt idx="7115">
                  <c:v>0</c:v>
                </c:pt>
                <c:pt idx="7116">
                  <c:v>0</c:v>
                </c:pt>
                <c:pt idx="7117">
                  <c:v>0</c:v>
                </c:pt>
                <c:pt idx="7118">
                  <c:v>0</c:v>
                </c:pt>
                <c:pt idx="7119">
                  <c:v>0</c:v>
                </c:pt>
                <c:pt idx="7120">
                  <c:v>0</c:v>
                </c:pt>
                <c:pt idx="7121">
                  <c:v>0</c:v>
                </c:pt>
                <c:pt idx="7122">
                  <c:v>0</c:v>
                </c:pt>
                <c:pt idx="7123">
                  <c:v>0</c:v>
                </c:pt>
                <c:pt idx="7124">
                  <c:v>0</c:v>
                </c:pt>
                <c:pt idx="7125">
                  <c:v>0</c:v>
                </c:pt>
                <c:pt idx="7126">
                  <c:v>0</c:v>
                </c:pt>
                <c:pt idx="7127">
                  <c:v>0</c:v>
                </c:pt>
                <c:pt idx="7128">
                  <c:v>0</c:v>
                </c:pt>
                <c:pt idx="7129">
                  <c:v>0</c:v>
                </c:pt>
                <c:pt idx="7130">
                  <c:v>0</c:v>
                </c:pt>
                <c:pt idx="7131">
                  <c:v>0</c:v>
                </c:pt>
                <c:pt idx="7132">
                  <c:v>0</c:v>
                </c:pt>
                <c:pt idx="7133">
                  <c:v>0</c:v>
                </c:pt>
                <c:pt idx="7134">
                  <c:v>0</c:v>
                </c:pt>
                <c:pt idx="7135">
                  <c:v>0</c:v>
                </c:pt>
                <c:pt idx="7136">
                  <c:v>0</c:v>
                </c:pt>
                <c:pt idx="7137">
                  <c:v>0</c:v>
                </c:pt>
                <c:pt idx="7138">
                  <c:v>0</c:v>
                </c:pt>
                <c:pt idx="7139">
                  <c:v>0</c:v>
                </c:pt>
                <c:pt idx="7140">
                  <c:v>0</c:v>
                </c:pt>
                <c:pt idx="7141">
                  <c:v>0</c:v>
                </c:pt>
                <c:pt idx="7142">
                  <c:v>0</c:v>
                </c:pt>
                <c:pt idx="7143">
                  <c:v>0</c:v>
                </c:pt>
                <c:pt idx="7144">
                  <c:v>0</c:v>
                </c:pt>
                <c:pt idx="7145">
                  <c:v>0</c:v>
                </c:pt>
                <c:pt idx="7146">
                  <c:v>0</c:v>
                </c:pt>
                <c:pt idx="7147">
                  <c:v>0</c:v>
                </c:pt>
                <c:pt idx="7148">
                  <c:v>0</c:v>
                </c:pt>
                <c:pt idx="7149">
                  <c:v>0</c:v>
                </c:pt>
                <c:pt idx="7150">
                  <c:v>0</c:v>
                </c:pt>
                <c:pt idx="7151">
                  <c:v>0</c:v>
                </c:pt>
                <c:pt idx="7152">
                  <c:v>0</c:v>
                </c:pt>
                <c:pt idx="7153">
                  <c:v>0</c:v>
                </c:pt>
                <c:pt idx="7154">
                  <c:v>0</c:v>
                </c:pt>
                <c:pt idx="7155">
                  <c:v>0</c:v>
                </c:pt>
                <c:pt idx="7156">
                  <c:v>0</c:v>
                </c:pt>
                <c:pt idx="7157">
                  <c:v>0</c:v>
                </c:pt>
                <c:pt idx="7158">
                  <c:v>0</c:v>
                </c:pt>
                <c:pt idx="7159">
                  <c:v>0</c:v>
                </c:pt>
                <c:pt idx="7160">
                  <c:v>0</c:v>
                </c:pt>
                <c:pt idx="7161">
                  <c:v>0</c:v>
                </c:pt>
                <c:pt idx="7162">
                  <c:v>0</c:v>
                </c:pt>
                <c:pt idx="7163">
                  <c:v>0</c:v>
                </c:pt>
                <c:pt idx="7164">
                  <c:v>0</c:v>
                </c:pt>
                <c:pt idx="7165">
                  <c:v>0</c:v>
                </c:pt>
                <c:pt idx="7166">
                  <c:v>0</c:v>
                </c:pt>
                <c:pt idx="7167">
                  <c:v>0</c:v>
                </c:pt>
                <c:pt idx="7168">
                  <c:v>0</c:v>
                </c:pt>
                <c:pt idx="7169">
                  <c:v>0</c:v>
                </c:pt>
                <c:pt idx="7170">
                  <c:v>0</c:v>
                </c:pt>
                <c:pt idx="7171">
                  <c:v>0</c:v>
                </c:pt>
                <c:pt idx="7172">
                  <c:v>0</c:v>
                </c:pt>
                <c:pt idx="7173">
                  <c:v>0</c:v>
                </c:pt>
                <c:pt idx="7174">
                  <c:v>0</c:v>
                </c:pt>
                <c:pt idx="7175">
                  <c:v>0</c:v>
                </c:pt>
                <c:pt idx="7176">
                  <c:v>0</c:v>
                </c:pt>
                <c:pt idx="7177">
                  <c:v>0</c:v>
                </c:pt>
                <c:pt idx="7178">
                  <c:v>0</c:v>
                </c:pt>
                <c:pt idx="7179">
                  <c:v>0</c:v>
                </c:pt>
                <c:pt idx="7180">
                  <c:v>0</c:v>
                </c:pt>
                <c:pt idx="7181">
                  <c:v>0</c:v>
                </c:pt>
                <c:pt idx="7182">
                  <c:v>0</c:v>
                </c:pt>
                <c:pt idx="7183">
                  <c:v>0</c:v>
                </c:pt>
                <c:pt idx="7184">
                  <c:v>0</c:v>
                </c:pt>
                <c:pt idx="7185">
                  <c:v>0</c:v>
                </c:pt>
                <c:pt idx="7186">
                  <c:v>0</c:v>
                </c:pt>
                <c:pt idx="7187">
                  <c:v>0</c:v>
                </c:pt>
                <c:pt idx="7188">
                  <c:v>0</c:v>
                </c:pt>
                <c:pt idx="7189">
                  <c:v>0</c:v>
                </c:pt>
                <c:pt idx="7190">
                  <c:v>0</c:v>
                </c:pt>
                <c:pt idx="7191">
                  <c:v>0</c:v>
                </c:pt>
                <c:pt idx="7192">
                  <c:v>0</c:v>
                </c:pt>
                <c:pt idx="7193">
                  <c:v>0</c:v>
                </c:pt>
                <c:pt idx="7194">
                  <c:v>0</c:v>
                </c:pt>
                <c:pt idx="7195">
                  <c:v>0</c:v>
                </c:pt>
                <c:pt idx="7196">
                  <c:v>0</c:v>
                </c:pt>
                <c:pt idx="7197">
                  <c:v>0</c:v>
                </c:pt>
                <c:pt idx="7198">
                  <c:v>0</c:v>
                </c:pt>
                <c:pt idx="7199">
                  <c:v>0</c:v>
                </c:pt>
                <c:pt idx="7200">
                  <c:v>0</c:v>
                </c:pt>
                <c:pt idx="7201">
                  <c:v>0</c:v>
                </c:pt>
                <c:pt idx="7202">
                  <c:v>0</c:v>
                </c:pt>
                <c:pt idx="7203">
                  <c:v>0</c:v>
                </c:pt>
                <c:pt idx="7204">
                  <c:v>0</c:v>
                </c:pt>
                <c:pt idx="7205">
                  <c:v>0</c:v>
                </c:pt>
                <c:pt idx="7206">
                  <c:v>0</c:v>
                </c:pt>
                <c:pt idx="7207">
                  <c:v>0</c:v>
                </c:pt>
                <c:pt idx="7208">
                  <c:v>0</c:v>
                </c:pt>
                <c:pt idx="7209">
                  <c:v>0</c:v>
                </c:pt>
                <c:pt idx="7210">
                  <c:v>0</c:v>
                </c:pt>
                <c:pt idx="7211">
                  <c:v>0</c:v>
                </c:pt>
                <c:pt idx="7212">
                  <c:v>0</c:v>
                </c:pt>
                <c:pt idx="7213">
                  <c:v>0</c:v>
                </c:pt>
                <c:pt idx="7214">
                  <c:v>0</c:v>
                </c:pt>
                <c:pt idx="7215">
                  <c:v>0</c:v>
                </c:pt>
                <c:pt idx="7216">
                  <c:v>0</c:v>
                </c:pt>
                <c:pt idx="7217">
                  <c:v>0</c:v>
                </c:pt>
                <c:pt idx="7218">
                  <c:v>0</c:v>
                </c:pt>
                <c:pt idx="7219">
                  <c:v>0</c:v>
                </c:pt>
                <c:pt idx="7220">
                  <c:v>0</c:v>
                </c:pt>
                <c:pt idx="7221">
                  <c:v>0</c:v>
                </c:pt>
                <c:pt idx="7222">
                  <c:v>0</c:v>
                </c:pt>
                <c:pt idx="7223">
                  <c:v>0</c:v>
                </c:pt>
                <c:pt idx="7224">
                  <c:v>0</c:v>
                </c:pt>
                <c:pt idx="7225">
                  <c:v>0</c:v>
                </c:pt>
                <c:pt idx="7226">
                  <c:v>0</c:v>
                </c:pt>
                <c:pt idx="7227">
                  <c:v>0</c:v>
                </c:pt>
                <c:pt idx="7228">
                  <c:v>0</c:v>
                </c:pt>
                <c:pt idx="7229">
                  <c:v>0</c:v>
                </c:pt>
                <c:pt idx="7230">
                  <c:v>0</c:v>
                </c:pt>
                <c:pt idx="7231">
                  <c:v>0</c:v>
                </c:pt>
                <c:pt idx="7232">
                  <c:v>0</c:v>
                </c:pt>
                <c:pt idx="7233">
                  <c:v>0</c:v>
                </c:pt>
                <c:pt idx="7234">
                  <c:v>0</c:v>
                </c:pt>
                <c:pt idx="7235">
                  <c:v>0</c:v>
                </c:pt>
                <c:pt idx="7236">
                  <c:v>0</c:v>
                </c:pt>
                <c:pt idx="7237">
                  <c:v>0</c:v>
                </c:pt>
                <c:pt idx="7238">
                  <c:v>0</c:v>
                </c:pt>
                <c:pt idx="7239">
                  <c:v>0</c:v>
                </c:pt>
                <c:pt idx="7240">
                  <c:v>0</c:v>
                </c:pt>
                <c:pt idx="7241">
                  <c:v>0</c:v>
                </c:pt>
                <c:pt idx="7242">
                  <c:v>0</c:v>
                </c:pt>
                <c:pt idx="7243">
                  <c:v>0</c:v>
                </c:pt>
                <c:pt idx="7244">
                  <c:v>0</c:v>
                </c:pt>
                <c:pt idx="7245">
                  <c:v>0</c:v>
                </c:pt>
                <c:pt idx="7246">
                  <c:v>0</c:v>
                </c:pt>
                <c:pt idx="7247">
                  <c:v>0</c:v>
                </c:pt>
                <c:pt idx="7248">
                  <c:v>0</c:v>
                </c:pt>
                <c:pt idx="7249">
                  <c:v>0</c:v>
                </c:pt>
                <c:pt idx="7250">
                  <c:v>0</c:v>
                </c:pt>
                <c:pt idx="7251">
                  <c:v>0</c:v>
                </c:pt>
                <c:pt idx="7252">
                  <c:v>0</c:v>
                </c:pt>
                <c:pt idx="7253">
                  <c:v>0</c:v>
                </c:pt>
                <c:pt idx="7254">
                  <c:v>0</c:v>
                </c:pt>
                <c:pt idx="7255">
                  <c:v>0</c:v>
                </c:pt>
                <c:pt idx="7256">
                  <c:v>0</c:v>
                </c:pt>
                <c:pt idx="7257">
                  <c:v>0</c:v>
                </c:pt>
                <c:pt idx="7258">
                  <c:v>0</c:v>
                </c:pt>
                <c:pt idx="7259">
                  <c:v>0</c:v>
                </c:pt>
                <c:pt idx="7260">
                  <c:v>0</c:v>
                </c:pt>
                <c:pt idx="7261">
                  <c:v>0</c:v>
                </c:pt>
                <c:pt idx="7262">
                  <c:v>0</c:v>
                </c:pt>
                <c:pt idx="7263">
                  <c:v>0</c:v>
                </c:pt>
                <c:pt idx="7264">
                  <c:v>0</c:v>
                </c:pt>
                <c:pt idx="7265">
                  <c:v>0</c:v>
                </c:pt>
                <c:pt idx="7266">
                  <c:v>0</c:v>
                </c:pt>
                <c:pt idx="7267">
                  <c:v>0</c:v>
                </c:pt>
                <c:pt idx="7268">
                  <c:v>0</c:v>
                </c:pt>
                <c:pt idx="7269">
                  <c:v>0</c:v>
                </c:pt>
                <c:pt idx="7270">
                  <c:v>0</c:v>
                </c:pt>
                <c:pt idx="7271">
                  <c:v>0</c:v>
                </c:pt>
                <c:pt idx="7272">
                  <c:v>0</c:v>
                </c:pt>
                <c:pt idx="7273">
                  <c:v>0</c:v>
                </c:pt>
                <c:pt idx="7274">
                  <c:v>0</c:v>
                </c:pt>
                <c:pt idx="7275">
                  <c:v>0</c:v>
                </c:pt>
                <c:pt idx="7276">
                  <c:v>0</c:v>
                </c:pt>
                <c:pt idx="7277">
                  <c:v>0</c:v>
                </c:pt>
                <c:pt idx="7278">
                  <c:v>0</c:v>
                </c:pt>
                <c:pt idx="7279">
                  <c:v>0</c:v>
                </c:pt>
                <c:pt idx="7280">
                  <c:v>0</c:v>
                </c:pt>
                <c:pt idx="7281">
                  <c:v>0</c:v>
                </c:pt>
                <c:pt idx="7282">
                  <c:v>0</c:v>
                </c:pt>
                <c:pt idx="7283">
                  <c:v>0</c:v>
                </c:pt>
                <c:pt idx="7284">
                  <c:v>0</c:v>
                </c:pt>
                <c:pt idx="7285">
                  <c:v>0</c:v>
                </c:pt>
                <c:pt idx="7286">
                  <c:v>0</c:v>
                </c:pt>
                <c:pt idx="7287">
                  <c:v>0</c:v>
                </c:pt>
                <c:pt idx="7288">
                  <c:v>0</c:v>
                </c:pt>
                <c:pt idx="7289">
                  <c:v>0</c:v>
                </c:pt>
                <c:pt idx="7290">
                  <c:v>0</c:v>
                </c:pt>
                <c:pt idx="7291">
                  <c:v>0</c:v>
                </c:pt>
                <c:pt idx="7292">
                  <c:v>0</c:v>
                </c:pt>
                <c:pt idx="7293">
                  <c:v>0</c:v>
                </c:pt>
                <c:pt idx="7294">
                  <c:v>0</c:v>
                </c:pt>
                <c:pt idx="7295">
                  <c:v>0</c:v>
                </c:pt>
                <c:pt idx="7296">
                  <c:v>0</c:v>
                </c:pt>
                <c:pt idx="7297">
                  <c:v>0</c:v>
                </c:pt>
                <c:pt idx="7298">
                  <c:v>0</c:v>
                </c:pt>
                <c:pt idx="7299">
                  <c:v>0</c:v>
                </c:pt>
                <c:pt idx="7300">
                  <c:v>0</c:v>
                </c:pt>
                <c:pt idx="7301">
                  <c:v>0</c:v>
                </c:pt>
                <c:pt idx="7302">
                  <c:v>0</c:v>
                </c:pt>
                <c:pt idx="7303">
                  <c:v>0</c:v>
                </c:pt>
                <c:pt idx="7304">
                  <c:v>0</c:v>
                </c:pt>
                <c:pt idx="7305">
                  <c:v>0</c:v>
                </c:pt>
                <c:pt idx="7306">
                  <c:v>0</c:v>
                </c:pt>
                <c:pt idx="7307">
                  <c:v>0</c:v>
                </c:pt>
                <c:pt idx="7308">
                  <c:v>0</c:v>
                </c:pt>
                <c:pt idx="7309">
                  <c:v>0</c:v>
                </c:pt>
                <c:pt idx="7310">
                  <c:v>0</c:v>
                </c:pt>
                <c:pt idx="7311">
                  <c:v>0</c:v>
                </c:pt>
                <c:pt idx="7312">
                  <c:v>0</c:v>
                </c:pt>
                <c:pt idx="7313">
                  <c:v>0</c:v>
                </c:pt>
                <c:pt idx="7314">
                  <c:v>0</c:v>
                </c:pt>
                <c:pt idx="7315">
                  <c:v>0</c:v>
                </c:pt>
                <c:pt idx="7316">
                  <c:v>0</c:v>
                </c:pt>
                <c:pt idx="7317">
                  <c:v>0</c:v>
                </c:pt>
                <c:pt idx="7318">
                  <c:v>0</c:v>
                </c:pt>
                <c:pt idx="7319">
                  <c:v>0</c:v>
                </c:pt>
                <c:pt idx="7320">
                  <c:v>0</c:v>
                </c:pt>
                <c:pt idx="7321">
                  <c:v>0</c:v>
                </c:pt>
                <c:pt idx="7322">
                  <c:v>0</c:v>
                </c:pt>
                <c:pt idx="7323">
                  <c:v>0</c:v>
                </c:pt>
                <c:pt idx="7324">
                  <c:v>0</c:v>
                </c:pt>
                <c:pt idx="7325">
                  <c:v>0</c:v>
                </c:pt>
                <c:pt idx="7326">
                  <c:v>0</c:v>
                </c:pt>
                <c:pt idx="7327">
                  <c:v>0</c:v>
                </c:pt>
                <c:pt idx="7328">
                  <c:v>0</c:v>
                </c:pt>
                <c:pt idx="7329">
                  <c:v>0</c:v>
                </c:pt>
                <c:pt idx="7330">
                  <c:v>0</c:v>
                </c:pt>
                <c:pt idx="7331">
                  <c:v>0</c:v>
                </c:pt>
                <c:pt idx="7332">
                  <c:v>0</c:v>
                </c:pt>
                <c:pt idx="7333">
                  <c:v>0</c:v>
                </c:pt>
                <c:pt idx="7334">
                  <c:v>0</c:v>
                </c:pt>
                <c:pt idx="7335">
                  <c:v>0</c:v>
                </c:pt>
                <c:pt idx="7336">
                  <c:v>0</c:v>
                </c:pt>
                <c:pt idx="7337">
                  <c:v>0</c:v>
                </c:pt>
                <c:pt idx="7338">
                  <c:v>0</c:v>
                </c:pt>
                <c:pt idx="7339">
                  <c:v>0</c:v>
                </c:pt>
                <c:pt idx="7340">
                  <c:v>0</c:v>
                </c:pt>
                <c:pt idx="7341">
                  <c:v>0</c:v>
                </c:pt>
                <c:pt idx="7342">
                  <c:v>0</c:v>
                </c:pt>
                <c:pt idx="7343">
                  <c:v>0</c:v>
                </c:pt>
                <c:pt idx="7344">
                  <c:v>0</c:v>
                </c:pt>
                <c:pt idx="7345">
                  <c:v>0</c:v>
                </c:pt>
                <c:pt idx="7346">
                  <c:v>0</c:v>
                </c:pt>
                <c:pt idx="7347">
                  <c:v>0</c:v>
                </c:pt>
                <c:pt idx="7348">
                  <c:v>0</c:v>
                </c:pt>
                <c:pt idx="7349">
                  <c:v>0</c:v>
                </c:pt>
                <c:pt idx="7350">
                  <c:v>0</c:v>
                </c:pt>
                <c:pt idx="7351">
                  <c:v>0</c:v>
                </c:pt>
                <c:pt idx="7352">
                  <c:v>0</c:v>
                </c:pt>
                <c:pt idx="7353">
                  <c:v>0</c:v>
                </c:pt>
                <c:pt idx="7354">
                  <c:v>0</c:v>
                </c:pt>
                <c:pt idx="7355">
                  <c:v>0</c:v>
                </c:pt>
                <c:pt idx="7356">
                  <c:v>0</c:v>
                </c:pt>
                <c:pt idx="7357">
                  <c:v>0</c:v>
                </c:pt>
                <c:pt idx="7358">
                  <c:v>0</c:v>
                </c:pt>
                <c:pt idx="7359">
                  <c:v>0</c:v>
                </c:pt>
                <c:pt idx="7360">
                  <c:v>0</c:v>
                </c:pt>
                <c:pt idx="7361">
                  <c:v>0</c:v>
                </c:pt>
                <c:pt idx="7362">
                  <c:v>0</c:v>
                </c:pt>
                <c:pt idx="7363">
                  <c:v>0</c:v>
                </c:pt>
                <c:pt idx="7364">
                  <c:v>0</c:v>
                </c:pt>
                <c:pt idx="7365">
                  <c:v>0</c:v>
                </c:pt>
                <c:pt idx="7366">
                  <c:v>0</c:v>
                </c:pt>
                <c:pt idx="7367">
                  <c:v>0</c:v>
                </c:pt>
                <c:pt idx="7368">
                  <c:v>0</c:v>
                </c:pt>
                <c:pt idx="7369">
                  <c:v>0</c:v>
                </c:pt>
                <c:pt idx="7370">
                  <c:v>0</c:v>
                </c:pt>
                <c:pt idx="7371">
                  <c:v>0</c:v>
                </c:pt>
                <c:pt idx="7372">
                  <c:v>0</c:v>
                </c:pt>
                <c:pt idx="7373">
                  <c:v>0</c:v>
                </c:pt>
                <c:pt idx="7374">
                  <c:v>0</c:v>
                </c:pt>
                <c:pt idx="7375">
                  <c:v>0</c:v>
                </c:pt>
                <c:pt idx="7376">
                  <c:v>0</c:v>
                </c:pt>
                <c:pt idx="7377">
                  <c:v>0</c:v>
                </c:pt>
                <c:pt idx="7378">
                  <c:v>0</c:v>
                </c:pt>
                <c:pt idx="7379">
                  <c:v>0</c:v>
                </c:pt>
                <c:pt idx="7380">
                  <c:v>0</c:v>
                </c:pt>
                <c:pt idx="7381">
                  <c:v>0</c:v>
                </c:pt>
                <c:pt idx="7382">
                  <c:v>0</c:v>
                </c:pt>
                <c:pt idx="7383">
                  <c:v>0</c:v>
                </c:pt>
                <c:pt idx="7384">
                  <c:v>0</c:v>
                </c:pt>
                <c:pt idx="7385">
                  <c:v>0</c:v>
                </c:pt>
                <c:pt idx="7386">
                  <c:v>0</c:v>
                </c:pt>
                <c:pt idx="7387">
                  <c:v>0</c:v>
                </c:pt>
                <c:pt idx="7388">
                  <c:v>0</c:v>
                </c:pt>
                <c:pt idx="7389">
                  <c:v>0</c:v>
                </c:pt>
                <c:pt idx="7390">
                  <c:v>0</c:v>
                </c:pt>
                <c:pt idx="7391">
                  <c:v>0</c:v>
                </c:pt>
                <c:pt idx="7392">
                  <c:v>0</c:v>
                </c:pt>
                <c:pt idx="7393">
                  <c:v>0</c:v>
                </c:pt>
                <c:pt idx="7394">
                  <c:v>0</c:v>
                </c:pt>
                <c:pt idx="7395">
                  <c:v>0</c:v>
                </c:pt>
                <c:pt idx="7396">
                  <c:v>0</c:v>
                </c:pt>
                <c:pt idx="7397">
                  <c:v>0</c:v>
                </c:pt>
                <c:pt idx="7398">
                  <c:v>0</c:v>
                </c:pt>
                <c:pt idx="7399">
                  <c:v>0</c:v>
                </c:pt>
                <c:pt idx="7400">
                  <c:v>0</c:v>
                </c:pt>
                <c:pt idx="7401">
                  <c:v>0</c:v>
                </c:pt>
                <c:pt idx="7402">
                  <c:v>0</c:v>
                </c:pt>
                <c:pt idx="7403">
                  <c:v>0</c:v>
                </c:pt>
                <c:pt idx="7404">
                  <c:v>0</c:v>
                </c:pt>
                <c:pt idx="7405">
                  <c:v>0</c:v>
                </c:pt>
                <c:pt idx="7406">
                  <c:v>0</c:v>
                </c:pt>
                <c:pt idx="7407">
                  <c:v>0</c:v>
                </c:pt>
                <c:pt idx="7408">
                  <c:v>0</c:v>
                </c:pt>
                <c:pt idx="7409">
                  <c:v>0</c:v>
                </c:pt>
                <c:pt idx="7410">
                  <c:v>0</c:v>
                </c:pt>
                <c:pt idx="7411">
                  <c:v>0</c:v>
                </c:pt>
                <c:pt idx="7412">
                  <c:v>0</c:v>
                </c:pt>
                <c:pt idx="7413">
                  <c:v>0</c:v>
                </c:pt>
                <c:pt idx="7414">
                  <c:v>0</c:v>
                </c:pt>
                <c:pt idx="7415">
                  <c:v>0</c:v>
                </c:pt>
                <c:pt idx="7416">
                  <c:v>0</c:v>
                </c:pt>
                <c:pt idx="7417">
                  <c:v>0</c:v>
                </c:pt>
                <c:pt idx="7418">
                  <c:v>0</c:v>
                </c:pt>
                <c:pt idx="7419">
                  <c:v>0</c:v>
                </c:pt>
                <c:pt idx="7420">
                  <c:v>0</c:v>
                </c:pt>
                <c:pt idx="7421">
                  <c:v>0</c:v>
                </c:pt>
                <c:pt idx="7422">
                  <c:v>0</c:v>
                </c:pt>
                <c:pt idx="7423">
                  <c:v>0</c:v>
                </c:pt>
                <c:pt idx="7424">
                  <c:v>0</c:v>
                </c:pt>
                <c:pt idx="7425">
                  <c:v>0</c:v>
                </c:pt>
                <c:pt idx="7426">
                  <c:v>0</c:v>
                </c:pt>
                <c:pt idx="7427">
                  <c:v>0</c:v>
                </c:pt>
                <c:pt idx="7428">
                  <c:v>0</c:v>
                </c:pt>
                <c:pt idx="7429">
                  <c:v>0</c:v>
                </c:pt>
                <c:pt idx="7430">
                  <c:v>0</c:v>
                </c:pt>
                <c:pt idx="7431">
                  <c:v>0</c:v>
                </c:pt>
                <c:pt idx="7432">
                  <c:v>0</c:v>
                </c:pt>
                <c:pt idx="7433">
                  <c:v>0</c:v>
                </c:pt>
                <c:pt idx="7434">
                  <c:v>0</c:v>
                </c:pt>
                <c:pt idx="7435">
                  <c:v>0</c:v>
                </c:pt>
                <c:pt idx="7436">
                  <c:v>0</c:v>
                </c:pt>
                <c:pt idx="7437">
                  <c:v>0</c:v>
                </c:pt>
                <c:pt idx="7438">
                  <c:v>0</c:v>
                </c:pt>
                <c:pt idx="7439">
                  <c:v>0</c:v>
                </c:pt>
                <c:pt idx="7440">
                  <c:v>0</c:v>
                </c:pt>
                <c:pt idx="7441">
                  <c:v>0</c:v>
                </c:pt>
                <c:pt idx="7442">
                  <c:v>0</c:v>
                </c:pt>
                <c:pt idx="7443">
                  <c:v>0</c:v>
                </c:pt>
                <c:pt idx="7444">
                  <c:v>0</c:v>
                </c:pt>
                <c:pt idx="7445">
                  <c:v>0</c:v>
                </c:pt>
                <c:pt idx="7446">
                  <c:v>0</c:v>
                </c:pt>
                <c:pt idx="7447">
                  <c:v>0</c:v>
                </c:pt>
                <c:pt idx="7448">
                  <c:v>0</c:v>
                </c:pt>
                <c:pt idx="7449">
                  <c:v>0</c:v>
                </c:pt>
                <c:pt idx="7450">
                  <c:v>0</c:v>
                </c:pt>
                <c:pt idx="7451">
                  <c:v>0</c:v>
                </c:pt>
                <c:pt idx="7452">
                  <c:v>0</c:v>
                </c:pt>
                <c:pt idx="7453">
                  <c:v>0</c:v>
                </c:pt>
                <c:pt idx="7454">
                  <c:v>0</c:v>
                </c:pt>
                <c:pt idx="7455">
                  <c:v>0</c:v>
                </c:pt>
                <c:pt idx="7456">
                  <c:v>0</c:v>
                </c:pt>
                <c:pt idx="7457">
                  <c:v>0</c:v>
                </c:pt>
                <c:pt idx="7458">
                  <c:v>0</c:v>
                </c:pt>
                <c:pt idx="7459">
                  <c:v>0</c:v>
                </c:pt>
                <c:pt idx="7460">
                  <c:v>0</c:v>
                </c:pt>
                <c:pt idx="7461">
                  <c:v>0</c:v>
                </c:pt>
                <c:pt idx="7462">
                  <c:v>0</c:v>
                </c:pt>
                <c:pt idx="7463">
                  <c:v>0</c:v>
                </c:pt>
                <c:pt idx="7464">
                  <c:v>0</c:v>
                </c:pt>
                <c:pt idx="7465">
                  <c:v>0</c:v>
                </c:pt>
                <c:pt idx="7466">
                  <c:v>0</c:v>
                </c:pt>
                <c:pt idx="7467">
                  <c:v>0</c:v>
                </c:pt>
                <c:pt idx="7468">
                  <c:v>0</c:v>
                </c:pt>
                <c:pt idx="7469">
                  <c:v>0</c:v>
                </c:pt>
                <c:pt idx="7470">
                  <c:v>0</c:v>
                </c:pt>
                <c:pt idx="7471">
                  <c:v>0</c:v>
                </c:pt>
                <c:pt idx="7472">
                  <c:v>0</c:v>
                </c:pt>
                <c:pt idx="7473">
                  <c:v>0</c:v>
                </c:pt>
                <c:pt idx="7474">
                  <c:v>0</c:v>
                </c:pt>
                <c:pt idx="7475">
                  <c:v>0</c:v>
                </c:pt>
                <c:pt idx="7476">
                  <c:v>0</c:v>
                </c:pt>
                <c:pt idx="7477">
                  <c:v>0</c:v>
                </c:pt>
                <c:pt idx="7478">
                  <c:v>0</c:v>
                </c:pt>
                <c:pt idx="7479">
                  <c:v>0</c:v>
                </c:pt>
                <c:pt idx="7480">
                  <c:v>0</c:v>
                </c:pt>
                <c:pt idx="7481">
                  <c:v>0</c:v>
                </c:pt>
                <c:pt idx="7482">
                  <c:v>0</c:v>
                </c:pt>
                <c:pt idx="7483">
                  <c:v>0</c:v>
                </c:pt>
                <c:pt idx="7484">
                  <c:v>0</c:v>
                </c:pt>
                <c:pt idx="7485">
                  <c:v>0</c:v>
                </c:pt>
                <c:pt idx="7486">
                  <c:v>0</c:v>
                </c:pt>
                <c:pt idx="7487">
                  <c:v>0</c:v>
                </c:pt>
                <c:pt idx="7488">
                  <c:v>0</c:v>
                </c:pt>
                <c:pt idx="7489">
                  <c:v>0</c:v>
                </c:pt>
                <c:pt idx="7490">
                  <c:v>0</c:v>
                </c:pt>
                <c:pt idx="7491">
                  <c:v>0</c:v>
                </c:pt>
                <c:pt idx="7492">
                  <c:v>0</c:v>
                </c:pt>
                <c:pt idx="7493">
                  <c:v>0</c:v>
                </c:pt>
                <c:pt idx="7494">
                  <c:v>0</c:v>
                </c:pt>
                <c:pt idx="7495">
                  <c:v>0</c:v>
                </c:pt>
                <c:pt idx="7496">
                  <c:v>0</c:v>
                </c:pt>
                <c:pt idx="7497">
                  <c:v>0</c:v>
                </c:pt>
                <c:pt idx="7498">
                  <c:v>0</c:v>
                </c:pt>
                <c:pt idx="7499">
                  <c:v>0</c:v>
                </c:pt>
                <c:pt idx="7500">
                  <c:v>0</c:v>
                </c:pt>
                <c:pt idx="7501">
                  <c:v>0</c:v>
                </c:pt>
                <c:pt idx="7502">
                  <c:v>0</c:v>
                </c:pt>
                <c:pt idx="7503">
                  <c:v>0</c:v>
                </c:pt>
                <c:pt idx="7504">
                  <c:v>0</c:v>
                </c:pt>
                <c:pt idx="7505">
                  <c:v>0</c:v>
                </c:pt>
                <c:pt idx="7506">
                  <c:v>0</c:v>
                </c:pt>
                <c:pt idx="7507">
                  <c:v>0</c:v>
                </c:pt>
                <c:pt idx="7508">
                  <c:v>0</c:v>
                </c:pt>
                <c:pt idx="7509">
                  <c:v>0</c:v>
                </c:pt>
                <c:pt idx="7510">
                  <c:v>0</c:v>
                </c:pt>
                <c:pt idx="7511">
                  <c:v>0</c:v>
                </c:pt>
                <c:pt idx="7512">
                  <c:v>0</c:v>
                </c:pt>
                <c:pt idx="7513">
                  <c:v>0</c:v>
                </c:pt>
                <c:pt idx="7514">
                  <c:v>0</c:v>
                </c:pt>
                <c:pt idx="7515">
                  <c:v>0</c:v>
                </c:pt>
                <c:pt idx="7516">
                  <c:v>0</c:v>
                </c:pt>
                <c:pt idx="7517">
                  <c:v>0</c:v>
                </c:pt>
                <c:pt idx="7518">
                  <c:v>0</c:v>
                </c:pt>
                <c:pt idx="7519">
                  <c:v>0</c:v>
                </c:pt>
                <c:pt idx="7520">
                  <c:v>0</c:v>
                </c:pt>
                <c:pt idx="7521">
                  <c:v>0</c:v>
                </c:pt>
                <c:pt idx="7522">
                  <c:v>0</c:v>
                </c:pt>
                <c:pt idx="7523">
                  <c:v>0</c:v>
                </c:pt>
                <c:pt idx="7524">
                  <c:v>0</c:v>
                </c:pt>
                <c:pt idx="7525">
                  <c:v>0</c:v>
                </c:pt>
                <c:pt idx="7526">
                  <c:v>0</c:v>
                </c:pt>
                <c:pt idx="7527">
                  <c:v>0</c:v>
                </c:pt>
                <c:pt idx="7528">
                  <c:v>0</c:v>
                </c:pt>
                <c:pt idx="7529">
                  <c:v>0</c:v>
                </c:pt>
                <c:pt idx="7530">
                  <c:v>0</c:v>
                </c:pt>
                <c:pt idx="7531">
                  <c:v>0</c:v>
                </c:pt>
                <c:pt idx="7532">
                  <c:v>0</c:v>
                </c:pt>
                <c:pt idx="7533">
                  <c:v>0</c:v>
                </c:pt>
                <c:pt idx="7534">
                  <c:v>0</c:v>
                </c:pt>
                <c:pt idx="7535">
                  <c:v>0</c:v>
                </c:pt>
                <c:pt idx="7536">
                  <c:v>0</c:v>
                </c:pt>
                <c:pt idx="7537">
                  <c:v>0</c:v>
                </c:pt>
                <c:pt idx="7538">
                  <c:v>0</c:v>
                </c:pt>
                <c:pt idx="7539">
                  <c:v>0</c:v>
                </c:pt>
                <c:pt idx="7540">
                  <c:v>0</c:v>
                </c:pt>
                <c:pt idx="7541">
                  <c:v>0</c:v>
                </c:pt>
                <c:pt idx="7542">
                  <c:v>0</c:v>
                </c:pt>
                <c:pt idx="7543">
                  <c:v>0</c:v>
                </c:pt>
                <c:pt idx="7544">
                  <c:v>0</c:v>
                </c:pt>
                <c:pt idx="7545">
                  <c:v>0</c:v>
                </c:pt>
                <c:pt idx="7546">
                  <c:v>0</c:v>
                </c:pt>
                <c:pt idx="7547">
                  <c:v>0</c:v>
                </c:pt>
                <c:pt idx="7548">
                  <c:v>0</c:v>
                </c:pt>
                <c:pt idx="7549">
                  <c:v>0</c:v>
                </c:pt>
                <c:pt idx="7550">
                  <c:v>0</c:v>
                </c:pt>
                <c:pt idx="7551">
                  <c:v>0</c:v>
                </c:pt>
                <c:pt idx="7552">
                  <c:v>0</c:v>
                </c:pt>
                <c:pt idx="7553">
                  <c:v>0</c:v>
                </c:pt>
                <c:pt idx="7554">
                  <c:v>0</c:v>
                </c:pt>
                <c:pt idx="7555">
                  <c:v>0</c:v>
                </c:pt>
                <c:pt idx="7556">
                  <c:v>0</c:v>
                </c:pt>
                <c:pt idx="7557">
                  <c:v>0</c:v>
                </c:pt>
                <c:pt idx="7558">
                  <c:v>0</c:v>
                </c:pt>
                <c:pt idx="7559">
                  <c:v>0</c:v>
                </c:pt>
                <c:pt idx="7560">
                  <c:v>0</c:v>
                </c:pt>
                <c:pt idx="7561">
                  <c:v>0</c:v>
                </c:pt>
                <c:pt idx="7562">
                  <c:v>0</c:v>
                </c:pt>
                <c:pt idx="7563">
                  <c:v>0</c:v>
                </c:pt>
                <c:pt idx="7564">
                  <c:v>0</c:v>
                </c:pt>
                <c:pt idx="7565">
                  <c:v>0</c:v>
                </c:pt>
                <c:pt idx="7566">
                  <c:v>0</c:v>
                </c:pt>
                <c:pt idx="7567">
                  <c:v>0</c:v>
                </c:pt>
                <c:pt idx="7568">
                  <c:v>0</c:v>
                </c:pt>
                <c:pt idx="7569">
                  <c:v>0</c:v>
                </c:pt>
                <c:pt idx="7570">
                  <c:v>0</c:v>
                </c:pt>
                <c:pt idx="7571">
                  <c:v>0</c:v>
                </c:pt>
                <c:pt idx="7572">
                  <c:v>0</c:v>
                </c:pt>
                <c:pt idx="7573">
                  <c:v>0</c:v>
                </c:pt>
                <c:pt idx="7574">
                  <c:v>0</c:v>
                </c:pt>
                <c:pt idx="7575">
                  <c:v>0</c:v>
                </c:pt>
                <c:pt idx="7576">
                  <c:v>0</c:v>
                </c:pt>
                <c:pt idx="7577">
                  <c:v>0</c:v>
                </c:pt>
                <c:pt idx="7578">
                  <c:v>0</c:v>
                </c:pt>
                <c:pt idx="7579">
                  <c:v>0</c:v>
                </c:pt>
                <c:pt idx="7580">
                  <c:v>0</c:v>
                </c:pt>
                <c:pt idx="7581">
                  <c:v>0</c:v>
                </c:pt>
                <c:pt idx="7582">
                  <c:v>0</c:v>
                </c:pt>
                <c:pt idx="7583">
                  <c:v>0</c:v>
                </c:pt>
                <c:pt idx="7584">
                  <c:v>0</c:v>
                </c:pt>
                <c:pt idx="7585">
                  <c:v>0</c:v>
                </c:pt>
                <c:pt idx="7586">
                  <c:v>0</c:v>
                </c:pt>
                <c:pt idx="7587">
                  <c:v>0</c:v>
                </c:pt>
                <c:pt idx="7588">
                  <c:v>0</c:v>
                </c:pt>
                <c:pt idx="7589">
                  <c:v>0</c:v>
                </c:pt>
                <c:pt idx="7590">
                  <c:v>0</c:v>
                </c:pt>
                <c:pt idx="7591">
                  <c:v>0</c:v>
                </c:pt>
                <c:pt idx="7592">
                  <c:v>0</c:v>
                </c:pt>
                <c:pt idx="7593">
                  <c:v>0</c:v>
                </c:pt>
                <c:pt idx="7594">
                  <c:v>0</c:v>
                </c:pt>
                <c:pt idx="7595">
                  <c:v>0</c:v>
                </c:pt>
                <c:pt idx="7596">
                  <c:v>0</c:v>
                </c:pt>
                <c:pt idx="7597">
                  <c:v>0</c:v>
                </c:pt>
                <c:pt idx="7598">
                  <c:v>0</c:v>
                </c:pt>
                <c:pt idx="7599">
                  <c:v>0</c:v>
                </c:pt>
                <c:pt idx="7600">
                  <c:v>0</c:v>
                </c:pt>
                <c:pt idx="7601">
                  <c:v>0</c:v>
                </c:pt>
                <c:pt idx="7602">
                  <c:v>0</c:v>
                </c:pt>
                <c:pt idx="7603">
                  <c:v>0</c:v>
                </c:pt>
                <c:pt idx="7604">
                  <c:v>0</c:v>
                </c:pt>
                <c:pt idx="7605">
                  <c:v>0</c:v>
                </c:pt>
                <c:pt idx="7606">
                  <c:v>0</c:v>
                </c:pt>
                <c:pt idx="7607">
                  <c:v>0</c:v>
                </c:pt>
                <c:pt idx="7608">
                  <c:v>0</c:v>
                </c:pt>
                <c:pt idx="7609">
                  <c:v>0</c:v>
                </c:pt>
                <c:pt idx="7610">
                  <c:v>0</c:v>
                </c:pt>
                <c:pt idx="7611">
                  <c:v>0</c:v>
                </c:pt>
                <c:pt idx="7612">
                  <c:v>0</c:v>
                </c:pt>
                <c:pt idx="7613">
                  <c:v>0</c:v>
                </c:pt>
                <c:pt idx="7614">
                  <c:v>0</c:v>
                </c:pt>
                <c:pt idx="7615">
                  <c:v>0</c:v>
                </c:pt>
                <c:pt idx="7616">
                  <c:v>0</c:v>
                </c:pt>
                <c:pt idx="7617">
                  <c:v>0</c:v>
                </c:pt>
                <c:pt idx="7618">
                  <c:v>0</c:v>
                </c:pt>
                <c:pt idx="7619">
                  <c:v>0</c:v>
                </c:pt>
                <c:pt idx="7620">
                  <c:v>0</c:v>
                </c:pt>
                <c:pt idx="7621">
                  <c:v>0</c:v>
                </c:pt>
                <c:pt idx="7622">
                  <c:v>0</c:v>
                </c:pt>
                <c:pt idx="7623">
                  <c:v>0</c:v>
                </c:pt>
                <c:pt idx="7624">
                  <c:v>0</c:v>
                </c:pt>
                <c:pt idx="7625">
                  <c:v>0</c:v>
                </c:pt>
                <c:pt idx="7626">
                  <c:v>0</c:v>
                </c:pt>
                <c:pt idx="7627">
                  <c:v>0</c:v>
                </c:pt>
                <c:pt idx="7628">
                  <c:v>0</c:v>
                </c:pt>
                <c:pt idx="7629">
                  <c:v>0</c:v>
                </c:pt>
                <c:pt idx="7630">
                  <c:v>0</c:v>
                </c:pt>
                <c:pt idx="7631">
                  <c:v>0</c:v>
                </c:pt>
                <c:pt idx="7632">
                  <c:v>0</c:v>
                </c:pt>
                <c:pt idx="7633">
                  <c:v>0</c:v>
                </c:pt>
                <c:pt idx="7634">
                  <c:v>0</c:v>
                </c:pt>
                <c:pt idx="7635">
                  <c:v>0</c:v>
                </c:pt>
                <c:pt idx="7636">
                  <c:v>0</c:v>
                </c:pt>
                <c:pt idx="7637">
                  <c:v>0</c:v>
                </c:pt>
                <c:pt idx="7638">
                  <c:v>0</c:v>
                </c:pt>
                <c:pt idx="7639">
                  <c:v>0</c:v>
                </c:pt>
                <c:pt idx="7640">
                  <c:v>0</c:v>
                </c:pt>
                <c:pt idx="7641">
                  <c:v>0</c:v>
                </c:pt>
                <c:pt idx="7642">
                  <c:v>0</c:v>
                </c:pt>
                <c:pt idx="7643">
                  <c:v>0</c:v>
                </c:pt>
                <c:pt idx="7644">
                  <c:v>0</c:v>
                </c:pt>
                <c:pt idx="7645">
                  <c:v>0</c:v>
                </c:pt>
                <c:pt idx="7646">
                  <c:v>0</c:v>
                </c:pt>
                <c:pt idx="7647">
                  <c:v>0</c:v>
                </c:pt>
                <c:pt idx="7648">
                  <c:v>0</c:v>
                </c:pt>
                <c:pt idx="7649">
                  <c:v>0</c:v>
                </c:pt>
                <c:pt idx="7650">
                  <c:v>0</c:v>
                </c:pt>
                <c:pt idx="7651">
                  <c:v>0</c:v>
                </c:pt>
                <c:pt idx="7652">
                  <c:v>0</c:v>
                </c:pt>
                <c:pt idx="7653">
                  <c:v>0</c:v>
                </c:pt>
                <c:pt idx="7654">
                  <c:v>0</c:v>
                </c:pt>
                <c:pt idx="7655">
                  <c:v>0</c:v>
                </c:pt>
                <c:pt idx="7656">
                  <c:v>0</c:v>
                </c:pt>
                <c:pt idx="7657">
                  <c:v>0</c:v>
                </c:pt>
                <c:pt idx="7658">
                  <c:v>0</c:v>
                </c:pt>
                <c:pt idx="7659">
                  <c:v>0</c:v>
                </c:pt>
                <c:pt idx="7660">
                  <c:v>0</c:v>
                </c:pt>
                <c:pt idx="7661">
                  <c:v>0</c:v>
                </c:pt>
                <c:pt idx="7662">
                  <c:v>0</c:v>
                </c:pt>
                <c:pt idx="7663">
                  <c:v>0</c:v>
                </c:pt>
                <c:pt idx="7664">
                  <c:v>0</c:v>
                </c:pt>
                <c:pt idx="7665">
                  <c:v>0</c:v>
                </c:pt>
                <c:pt idx="7666">
                  <c:v>0</c:v>
                </c:pt>
                <c:pt idx="7667">
                  <c:v>0</c:v>
                </c:pt>
                <c:pt idx="7668">
                  <c:v>0</c:v>
                </c:pt>
                <c:pt idx="7669">
                  <c:v>0</c:v>
                </c:pt>
                <c:pt idx="7670">
                  <c:v>0</c:v>
                </c:pt>
                <c:pt idx="7671">
                  <c:v>0</c:v>
                </c:pt>
                <c:pt idx="7672">
                  <c:v>0</c:v>
                </c:pt>
                <c:pt idx="7673">
                  <c:v>0</c:v>
                </c:pt>
                <c:pt idx="7674">
                  <c:v>0</c:v>
                </c:pt>
                <c:pt idx="7675">
                  <c:v>0</c:v>
                </c:pt>
                <c:pt idx="7676">
                  <c:v>0</c:v>
                </c:pt>
                <c:pt idx="7677">
                  <c:v>0</c:v>
                </c:pt>
                <c:pt idx="7678">
                  <c:v>0</c:v>
                </c:pt>
                <c:pt idx="7679">
                  <c:v>0</c:v>
                </c:pt>
                <c:pt idx="7680">
                  <c:v>0</c:v>
                </c:pt>
                <c:pt idx="7681">
                  <c:v>0</c:v>
                </c:pt>
                <c:pt idx="7682">
                  <c:v>0</c:v>
                </c:pt>
                <c:pt idx="7683">
                  <c:v>0</c:v>
                </c:pt>
                <c:pt idx="7684">
                  <c:v>0</c:v>
                </c:pt>
                <c:pt idx="7685">
                  <c:v>0</c:v>
                </c:pt>
                <c:pt idx="7686">
                  <c:v>0</c:v>
                </c:pt>
                <c:pt idx="7687">
                  <c:v>0</c:v>
                </c:pt>
                <c:pt idx="7688">
                  <c:v>0</c:v>
                </c:pt>
                <c:pt idx="7689">
                  <c:v>0</c:v>
                </c:pt>
                <c:pt idx="7690">
                  <c:v>0</c:v>
                </c:pt>
                <c:pt idx="7691">
                  <c:v>0</c:v>
                </c:pt>
                <c:pt idx="7692">
                  <c:v>0</c:v>
                </c:pt>
                <c:pt idx="7693">
                  <c:v>0</c:v>
                </c:pt>
                <c:pt idx="7694">
                  <c:v>0</c:v>
                </c:pt>
                <c:pt idx="7695">
                  <c:v>0</c:v>
                </c:pt>
                <c:pt idx="7696">
                  <c:v>0</c:v>
                </c:pt>
                <c:pt idx="7697">
                  <c:v>0</c:v>
                </c:pt>
                <c:pt idx="7698">
                  <c:v>0</c:v>
                </c:pt>
                <c:pt idx="7699">
                  <c:v>0</c:v>
                </c:pt>
                <c:pt idx="7700">
                  <c:v>0</c:v>
                </c:pt>
                <c:pt idx="7701">
                  <c:v>0</c:v>
                </c:pt>
                <c:pt idx="7702">
                  <c:v>0</c:v>
                </c:pt>
                <c:pt idx="7703">
                  <c:v>0</c:v>
                </c:pt>
                <c:pt idx="7704">
                  <c:v>0</c:v>
                </c:pt>
                <c:pt idx="7705">
                  <c:v>0</c:v>
                </c:pt>
                <c:pt idx="7706">
                  <c:v>0</c:v>
                </c:pt>
                <c:pt idx="7707">
                  <c:v>0</c:v>
                </c:pt>
                <c:pt idx="7708">
                  <c:v>0</c:v>
                </c:pt>
                <c:pt idx="7709">
                  <c:v>0</c:v>
                </c:pt>
                <c:pt idx="7710">
                  <c:v>0</c:v>
                </c:pt>
                <c:pt idx="7711">
                  <c:v>0</c:v>
                </c:pt>
                <c:pt idx="7712">
                  <c:v>0</c:v>
                </c:pt>
                <c:pt idx="7713">
                  <c:v>0</c:v>
                </c:pt>
                <c:pt idx="7714">
                  <c:v>0</c:v>
                </c:pt>
                <c:pt idx="7715">
                  <c:v>0</c:v>
                </c:pt>
                <c:pt idx="7716">
                  <c:v>0</c:v>
                </c:pt>
                <c:pt idx="7717">
                  <c:v>0</c:v>
                </c:pt>
                <c:pt idx="7718">
                  <c:v>0</c:v>
                </c:pt>
                <c:pt idx="7719">
                  <c:v>0</c:v>
                </c:pt>
                <c:pt idx="7720">
                  <c:v>0</c:v>
                </c:pt>
                <c:pt idx="7721">
                  <c:v>0</c:v>
                </c:pt>
                <c:pt idx="7722">
                  <c:v>0</c:v>
                </c:pt>
                <c:pt idx="7723">
                  <c:v>0</c:v>
                </c:pt>
                <c:pt idx="7724">
                  <c:v>0</c:v>
                </c:pt>
                <c:pt idx="7725">
                  <c:v>0</c:v>
                </c:pt>
                <c:pt idx="7726">
                  <c:v>0</c:v>
                </c:pt>
                <c:pt idx="7727">
                  <c:v>0</c:v>
                </c:pt>
                <c:pt idx="7728">
                  <c:v>0</c:v>
                </c:pt>
                <c:pt idx="7729">
                  <c:v>0</c:v>
                </c:pt>
                <c:pt idx="7730">
                  <c:v>0</c:v>
                </c:pt>
                <c:pt idx="7731">
                  <c:v>0</c:v>
                </c:pt>
                <c:pt idx="7732">
                  <c:v>0</c:v>
                </c:pt>
                <c:pt idx="7733">
                  <c:v>0</c:v>
                </c:pt>
                <c:pt idx="7734">
                  <c:v>0</c:v>
                </c:pt>
                <c:pt idx="7735">
                  <c:v>0</c:v>
                </c:pt>
                <c:pt idx="7736">
                  <c:v>0</c:v>
                </c:pt>
                <c:pt idx="7737">
                  <c:v>0</c:v>
                </c:pt>
                <c:pt idx="7738">
                  <c:v>0</c:v>
                </c:pt>
                <c:pt idx="7739">
                  <c:v>0</c:v>
                </c:pt>
                <c:pt idx="7740">
                  <c:v>0</c:v>
                </c:pt>
                <c:pt idx="7741">
                  <c:v>0</c:v>
                </c:pt>
                <c:pt idx="7742">
                  <c:v>0</c:v>
                </c:pt>
                <c:pt idx="7743">
                  <c:v>0</c:v>
                </c:pt>
                <c:pt idx="7744">
                  <c:v>0</c:v>
                </c:pt>
                <c:pt idx="7745">
                  <c:v>0</c:v>
                </c:pt>
                <c:pt idx="7746">
                  <c:v>0</c:v>
                </c:pt>
                <c:pt idx="7747">
                  <c:v>0</c:v>
                </c:pt>
                <c:pt idx="7748">
                  <c:v>0</c:v>
                </c:pt>
                <c:pt idx="7749">
                  <c:v>0</c:v>
                </c:pt>
                <c:pt idx="7750">
                  <c:v>0</c:v>
                </c:pt>
                <c:pt idx="7751">
                  <c:v>0</c:v>
                </c:pt>
                <c:pt idx="7752">
                  <c:v>0</c:v>
                </c:pt>
                <c:pt idx="7753">
                  <c:v>0</c:v>
                </c:pt>
                <c:pt idx="7754">
                  <c:v>0</c:v>
                </c:pt>
                <c:pt idx="7755">
                  <c:v>0</c:v>
                </c:pt>
                <c:pt idx="7756">
                  <c:v>0</c:v>
                </c:pt>
                <c:pt idx="7757">
                  <c:v>0</c:v>
                </c:pt>
                <c:pt idx="7758">
                  <c:v>0</c:v>
                </c:pt>
                <c:pt idx="7759">
                  <c:v>0</c:v>
                </c:pt>
                <c:pt idx="7760">
                  <c:v>0</c:v>
                </c:pt>
                <c:pt idx="7761">
                  <c:v>0</c:v>
                </c:pt>
                <c:pt idx="7762">
                  <c:v>0</c:v>
                </c:pt>
                <c:pt idx="7763">
                  <c:v>0</c:v>
                </c:pt>
                <c:pt idx="7764">
                  <c:v>0</c:v>
                </c:pt>
                <c:pt idx="7765">
                  <c:v>0</c:v>
                </c:pt>
                <c:pt idx="7766">
                  <c:v>0</c:v>
                </c:pt>
                <c:pt idx="7767">
                  <c:v>0</c:v>
                </c:pt>
                <c:pt idx="7768">
                  <c:v>0</c:v>
                </c:pt>
                <c:pt idx="7769">
                  <c:v>0</c:v>
                </c:pt>
                <c:pt idx="7770">
                  <c:v>0</c:v>
                </c:pt>
                <c:pt idx="7771">
                  <c:v>0</c:v>
                </c:pt>
                <c:pt idx="7772">
                  <c:v>0</c:v>
                </c:pt>
                <c:pt idx="7773">
                  <c:v>0</c:v>
                </c:pt>
                <c:pt idx="7774">
                  <c:v>0</c:v>
                </c:pt>
                <c:pt idx="7775">
                  <c:v>0</c:v>
                </c:pt>
                <c:pt idx="7776">
                  <c:v>0</c:v>
                </c:pt>
                <c:pt idx="7777">
                  <c:v>0</c:v>
                </c:pt>
                <c:pt idx="7778">
                  <c:v>0</c:v>
                </c:pt>
                <c:pt idx="7779">
                  <c:v>0</c:v>
                </c:pt>
                <c:pt idx="7780">
                  <c:v>0</c:v>
                </c:pt>
                <c:pt idx="7781">
                  <c:v>0</c:v>
                </c:pt>
                <c:pt idx="7782">
                  <c:v>0</c:v>
                </c:pt>
                <c:pt idx="7783">
                  <c:v>0</c:v>
                </c:pt>
                <c:pt idx="7784">
                  <c:v>0</c:v>
                </c:pt>
                <c:pt idx="7785">
                  <c:v>0</c:v>
                </c:pt>
                <c:pt idx="7786">
                  <c:v>0</c:v>
                </c:pt>
                <c:pt idx="7787">
                  <c:v>0</c:v>
                </c:pt>
                <c:pt idx="7788">
                  <c:v>0</c:v>
                </c:pt>
                <c:pt idx="7789">
                  <c:v>0</c:v>
                </c:pt>
                <c:pt idx="7790">
                  <c:v>0</c:v>
                </c:pt>
                <c:pt idx="7791">
                  <c:v>0</c:v>
                </c:pt>
                <c:pt idx="7792">
                  <c:v>0</c:v>
                </c:pt>
                <c:pt idx="7793">
                  <c:v>0</c:v>
                </c:pt>
                <c:pt idx="7794">
                  <c:v>0</c:v>
                </c:pt>
                <c:pt idx="7795">
                  <c:v>0</c:v>
                </c:pt>
                <c:pt idx="7796">
                  <c:v>0</c:v>
                </c:pt>
                <c:pt idx="7797">
                  <c:v>0</c:v>
                </c:pt>
                <c:pt idx="7798">
                  <c:v>0</c:v>
                </c:pt>
                <c:pt idx="7799">
                  <c:v>0</c:v>
                </c:pt>
                <c:pt idx="7800">
                  <c:v>0</c:v>
                </c:pt>
                <c:pt idx="7801">
                  <c:v>0</c:v>
                </c:pt>
                <c:pt idx="7802">
                  <c:v>0</c:v>
                </c:pt>
                <c:pt idx="7803">
                  <c:v>0</c:v>
                </c:pt>
                <c:pt idx="7804">
                  <c:v>0</c:v>
                </c:pt>
                <c:pt idx="7805">
                  <c:v>0</c:v>
                </c:pt>
                <c:pt idx="7806">
                  <c:v>0</c:v>
                </c:pt>
                <c:pt idx="7807">
                  <c:v>0</c:v>
                </c:pt>
                <c:pt idx="7808">
                  <c:v>0</c:v>
                </c:pt>
                <c:pt idx="7809">
                  <c:v>0</c:v>
                </c:pt>
                <c:pt idx="7810">
                  <c:v>0</c:v>
                </c:pt>
                <c:pt idx="7811">
                  <c:v>0</c:v>
                </c:pt>
                <c:pt idx="7812">
                  <c:v>0</c:v>
                </c:pt>
                <c:pt idx="7813">
                  <c:v>0</c:v>
                </c:pt>
                <c:pt idx="7814">
                  <c:v>0</c:v>
                </c:pt>
                <c:pt idx="7815">
                  <c:v>0</c:v>
                </c:pt>
                <c:pt idx="7816">
                  <c:v>0</c:v>
                </c:pt>
                <c:pt idx="7817">
                  <c:v>0</c:v>
                </c:pt>
                <c:pt idx="7818">
                  <c:v>0</c:v>
                </c:pt>
                <c:pt idx="7819">
                  <c:v>0</c:v>
                </c:pt>
                <c:pt idx="7820">
                  <c:v>0</c:v>
                </c:pt>
                <c:pt idx="7821">
                  <c:v>0</c:v>
                </c:pt>
                <c:pt idx="7822">
                  <c:v>0</c:v>
                </c:pt>
                <c:pt idx="7823">
                  <c:v>0</c:v>
                </c:pt>
                <c:pt idx="7824">
                  <c:v>0</c:v>
                </c:pt>
                <c:pt idx="7825">
                  <c:v>0</c:v>
                </c:pt>
                <c:pt idx="7826">
                  <c:v>0</c:v>
                </c:pt>
                <c:pt idx="7827">
                  <c:v>0</c:v>
                </c:pt>
                <c:pt idx="7828">
                  <c:v>0</c:v>
                </c:pt>
                <c:pt idx="7829">
                  <c:v>0</c:v>
                </c:pt>
                <c:pt idx="7830">
                  <c:v>0</c:v>
                </c:pt>
                <c:pt idx="7831">
                  <c:v>0</c:v>
                </c:pt>
                <c:pt idx="7832">
                  <c:v>0</c:v>
                </c:pt>
                <c:pt idx="7833">
                  <c:v>0</c:v>
                </c:pt>
                <c:pt idx="7834">
                  <c:v>0</c:v>
                </c:pt>
                <c:pt idx="7835">
                  <c:v>0</c:v>
                </c:pt>
                <c:pt idx="7836">
                  <c:v>0</c:v>
                </c:pt>
                <c:pt idx="7837">
                  <c:v>0</c:v>
                </c:pt>
                <c:pt idx="7838">
                  <c:v>0</c:v>
                </c:pt>
                <c:pt idx="7839">
                  <c:v>0</c:v>
                </c:pt>
                <c:pt idx="7840">
                  <c:v>0</c:v>
                </c:pt>
                <c:pt idx="7841">
                  <c:v>0</c:v>
                </c:pt>
                <c:pt idx="7842">
                  <c:v>0</c:v>
                </c:pt>
                <c:pt idx="7843">
                  <c:v>0</c:v>
                </c:pt>
                <c:pt idx="7844">
                  <c:v>0</c:v>
                </c:pt>
                <c:pt idx="7845">
                  <c:v>0</c:v>
                </c:pt>
                <c:pt idx="7846">
                  <c:v>0</c:v>
                </c:pt>
                <c:pt idx="7847">
                  <c:v>0</c:v>
                </c:pt>
                <c:pt idx="7848">
                  <c:v>0</c:v>
                </c:pt>
                <c:pt idx="7849">
                  <c:v>0</c:v>
                </c:pt>
                <c:pt idx="7850">
                  <c:v>0</c:v>
                </c:pt>
                <c:pt idx="7851">
                  <c:v>0</c:v>
                </c:pt>
                <c:pt idx="7852">
                  <c:v>0</c:v>
                </c:pt>
                <c:pt idx="7853">
                  <c:v>0</c:v>
                </c:pt>
                <c:pt idx="7854">
                  <c:v>0</c:v>
                </c:pt>
                <c:pt idx="7855">
                  <c:v>0</c:v>
                </c:pt>
                <c:pt idx="7856">
                  <c:v>0</c:v>
                </c:pt>
                <c:pt idx="7857">
                  <c:v>0</c:v>
                </c:pt>
                <c:pt idx="7858">
                  <c:v>0</c:v>
                </c:pt>
                <c:pt idx="7859">
                  <c:v>0</c:v>
                </c:pt>
                <c:pt idx="7860">
                  <c:v>0</c:v>
                </c:pt>
                <c:pt idx="7861">
                  <c:v>0</c:v>
                </c:pt>
                <c:pt idx="7862">
                  <c:v>0</c:v>
                </c:pt>
                <c:pt idx="7863">
                  <c:v>0</c:v>
                </c:pt>
                <c:pt idx="7864">
                  <c:v>0</c:v>
                </c:pt>
                <c:pt idx="7865">
                  <c:v>0</c:v>
                </c:pt>
                <c:pt idx="7866">
                  <c:v>0</c:v>
                </c:pt>
                <c:pt idx="7867">
                  <c:v>0</c:v>
                </c:pt>
                <c:pt idx="7868">
                  <c:v>0</c:v>
                </c:pt>
                <c:pt idx="7869">
                  <c:v>0</c:v>
                </c:pt>
                <c:pt idx="7870">
                  <c:v>0</c:v>
                </c:pt>
                <c:pt idx="7871">
                  <c:v>0</c:v>
                </c:pt>
                <c:pt idx="7872">
                  <c:v>0</c:v>
                </c:pt>
                <c:pt idx="7873">
                  <c:v>0</c:v>
                </c:pt>
                <c:pt idx="7874">
                  <c:v>0</c:v>
                </c:pt>
                <c:pt idx="7875">
                  <c:v>0</c:v>
                </c:pt>
                <c:pt idx="7876">
                  <c:v>0</c:v>
                </c:pt>
                <c:pt idx="7877">
                  <c:v>0</c:v>
                </c:pt>
                <c:pt idx="7878">
                  <c:v>0</c:v>
                </c:pt>
                <c:pt idx="7879">
                  <c:v>0</c:v>
                </c:pt>
                <c:pt idx="7880">
                  <c:v>0</c:v>
                </c:pt>
                <c:pt idx="7881">
                  <c:v>0</c:v>
                </c:pt>
                <c:pt idx="7882">
                  <c:v>0</c:v>
                </c:pt>
                <c:pt idx="7883">
                  <c:v>0</c:v>
                </c:pt>
                <c:pt idx="7884">
                  <c:v>0</c:v>
                </c:pt>
                <c:pt idx="7885">
                  <c:v>0</c:v>
                </c:pt>
                <c:pt idx="7886">
                  <c:v>0</c:v>
                </c:pt>
                <c:pt idx="7887">
                  <c:v>0</c:v>
                </c:pt>
                <c:pt idx="7888">
                  <c:v>0</c:v>
                </c:pt>
                <c:pt idx="7889">
                  <c:v>0</c:v>
                </c:pt>
                <c:pt idx="7890">
                  <c:v>0</c:v>
                </c:pt>
                <c:pt idx="7891">
                  <c:v>0</c:v>
                </c:pt>
                <c:pt idx="7892">
                  <c:v>0</c:v>
                </c:pt>
                <c:pt idx="7893">
                  <c:v>0</c:v>
                </c:pt>
                <c:pt idx="7894">
                  <c:v>0</c:v>
                </c:pt>
                <c:pt idx="7895">
                  <c:v>0</c:v>
                </c:pt>
                <c:pt idx="7896">
                  <c:v>0</c:v>
                </c:pt>
                <c:pt idx="7897">
                  <c:v>0</c:v>
                </c:pt>
                <c:pt idx="7898">
                  <c:v>0</c:v>
                </c:pt>
                <c:pt idx="7899">
                  <c:v>0</c:v>
                </c:pt>
                <c:pt idx="7900">
                  <c:v>0</c:v>
                </c:pt>
                <c:pt idx="7901">
                  <c:v>0</c:v>
                </c:pt>
                <c:pt idx="7902">
                  <c:v>0</c:v>
                </c:pt>
                <c:pt idx="7903">
                  <c:v>0</c:v>
                </c:pt>
                <c:pt idx="7904">
                  <c:v>0</c:v>
                </c:pt>
                <c:pt idx="7905">
                  <c:v>0</c:v>
                </c:pt>
                <c:pt idx="7906">
                  <c:v>0</c:v>
                </c:pt>
                <c:pt idx="7907">
                  <c:v>0</c:v>
                </c:pt>
                <c:pt idx="7908">
                  <c:v>0</c:v>
                </c:pt>
                <c:pt idx="7909">
                  <c:v>0</c:v>
                </c:pt>
                <c:pt idx="7910">
                  <c:v>0</c:v>
                </c:pt>
                <c:pt idx="7911">
                  <c:v>0</c:v>
                </c:pt>
                <c:pt idx="7912">
                  <c:v>0</c:v>
                </c:pt>
                <c:pt idx="7913">
                  <c:v>0</c:v>
                </c:pt>
                <c:pt idx="7914">
                  <c:v>0</c:v>
                </c:pt>
                <c:pt idx="7915">
                  <c:v>0</c:v>
                </c:pt>
                <c:pt idx="7916">
                  <c:v>0</c:v>
                </c:pt>
                <c:pt idx="7917">
                  <c:v>0</c:v>
                </c:pt>
                <c:pt idx="7918">
                  <c:v>0</c:v>
                </c:pt>
                <c:pt idx="7919">
                  <c:v>0</c:v>
                </c:pt>
                <c:pt idx="7920">
                  <c:v>0</c:v>
                </c:pt>
                <c:pt idx="7921">
                  <c:v>0</c:v>
                </c:pt>
                <c:pt idx="7922">
                  <c:v>0</c:v>
                </c:pt>
                <c:pt idx="7923">
                  <c:v>0</c:v>
                </c:pt>
                <c:pt idx="7924">
                  <c:v>0</c:v>
                </c:pt>
                <c:pt idx="7925">
                  <c:v>0</c:v>
                </c:pt>
                <c:pt idx="7926">
                  <c:v>0</c:v>
                </c:pt>
                <c:pt idx="7927">
                  <c:v>0</c:v>
                </c:pt>
                <c:pt idx="7928">
                  <c:v>0</c:v>
                </c:pt>
                <c:pt idx="7929">
                  <c:v>0</c:v>
                </c:pt>
                <c:pt idx="7930">
                  <c:v>0</c:v>
                </c:pt>
                <c:pt idx="7931">
                  <c:v>0</c:v>
                </c:pt>
                <c:pt idx="7932">
                  <c:v>0</c:v>
                </c:pt>
                <c:pt idx="7933">
                  <c:v>0</c:v>
                </c:pt>
                <c:pt idx="7934">
                  <c:v>0</c:v>
                </c:pt>
                <c:pt idx="7935">
                  <c:v>0</c:v>
                </c:pt>
                <c:pt idx="7936">
                  <c:v>0</c:v>
                </c:pt>
                <c:pt idx="7937">
                  <c:v>0</c:v>
                </c:pt>
                <c:pt idx="7938">
                  <c:v>0</c:v>
                </c:pt>
                <c:pt idx="7939">
                  <c:v>0</c:v>
                </c:pt>
                <c:pt idx="7940">
                  <c:v>0</c:v>
                </c:pt>
                <c:pt idx="7941">
                  <c:v>0</c:v>
                </c:pt>
                <c:pt idx="7942">
                  <c:v>0</c:v>
                </c:pt>
                <c:pt idx="7943">
                  <c:v>0</c:v>
                </c:pt>
                <c:pt idx="7944">
                  <c:v>0</c:v>
                </c:pt>
                <c:pt idx="7945">
                  <c:v>0</c:v>
                </c:pt>
                <c:pt idx="7946">
                  <c:v>0</c:v>
                </c:pt>
                <c:pt idx="7947">
                  <c:v>0</c:v>
                </c:pt>
                <c:pt idx="7948">
                  <c:v>0</c:v>
                </c:pt>
                <c:pt idx="7949">
                  <c:v>0</c:v>
                </c:pt>
                <c:pt idx="7950">
                  <c:v>0</c:v>
                </c:pt>
                <c:pt idx="7951">
                  <c:v>0</c:v>
                </c:pt>
                <c:pt idx="7952">
                  <c:v>0</c:v>
                </c:pt>
                <c:pt idx="7953">
                  <c:v>0</c:v>
                </c:pt>
                <c:pt idx="7954">
                  <c:v>0</c:v>
                </c:pt>
                <c:pt idx="7955">
                  <c:v>0</c:v>
                </c:pt>
                <c:pt idx="7956">
                  <c:v>0</c:v>
                </c:pt>
                <c:pt idx="7957">
                  <c:v>0</c:v>
                </c:pt>
                <c:pt idx="7958">
                  <c:v>0</c:v>
                </c:pt>
                <c:pt idx="7959">
                  <c:v>0</c:v>
                </c:pt>
                <c:pt idx="7960">
                  <c:v>0</c:v>
                </c:pt>
                <c:pt idx="7961">
                  <c:v>0</c:v>
                </c:pt>
                <c:pt idx="7962">
                  <c:v>0</c:v>
                </c:pt>
                <c:pt idx="7963">
                  <c:v>0</c:v>
                </c:pt>
                <c:pt idx="7964">
                  <c:v>0</c:v>
                </c:pt>
                <c:pt idx="7965">
                  <c:v>0</c:v>
                </c:pt>
                <c:pt idx="7966">
                  <c:v>0</c:v>
                </c:pt>
                <c:pt idx="7967">
                  <c:v>0</c:v>
                </c:pt>
                <c:pt idx="7968">
                  <c:v>0</c:v>
                </c:pt>
                <c:pt idx="7969">
                  <c:v>0</c:v>
                </c:pt>
                <c:pt idx="7970">
                  <c:v>0</c:v>
                </c:pt>
                <c:pt idx="7971">
                  <c:v>0</c:v>
                </c:pt>
                <c:pt idx="7972">
                  <c:v>0</c:v>
                </c:pt>
                <c:pt idx="7973">
                  <c:v>0</c:v>
                </c:pt>
                <c:pt idx="7974">
                  <c:v>0</c:v>
                </c:pt>
                <c:pt idx="7975">
                  <c:v>0</c:v>
                </c:pt>
                <c:pt idx="7976">
                  <c:v>0</c:v>
                </c:pt>
                <c:pt idx="7977">
                  <c:v>0</c:v>
                </c:pt>
                <c:pt idx="7978">
                  <c:v>0</c:v>
                </c:pt>
                <c:pt idx="7979">
                  <c:v>0</c:v>
                </c:pt>
                <c:pt idx="7980">
                  <c:v>0</c:v>
                </c:pt>
                <c:pt idx="7981">
                  <c:v>0</c:v>
                </c:pt>
                <c:pt idx="7982">
                  <c:v>0</c:v>
                </c:pt>
                <c:pt idx="7983">
                  <c:v>0</c:v>
                </c:pt>
                <c:pt idx="7984">
                  <c:v>0</c:v>
                </c:pt>
                <c:pt idx="7985">
                  <c:v>0</c:v>
                </c:pt>
                <c:pt idx="7986">
                  <c:v>0</c:v>
                </c:pt>
                <c:pt idx="7987">
                  <c:v>0</c:v>
                </c:pt>
                <c:pt idx="7988">
                  <c:v>0</c:v>
                </c:pt>
                <c:pt idx="7989">
                  <c:v>0</c:v>
                </c:pt>
                <c:pt idx="7990">
                  <c:v>0</c:v>
                </c:pt>
                <c:pt idx="7991">
                  <c:v>0</c:v>
                </c:pt>
                <c:pt idx="7992">
                  <c:v>0</c:v>
                </c:pt>
                <c:pt idx="7993">
                  <c:v>0</c:v>
                </c:pt>
                <c:pt idx="7994">
                  <c:v>0</c:v>
                </c:pt>
                <c:pt idx="7995">
                  <c:v>0</c:v>
                </c:pt>
                <c:pt idx="7996">
                  <c:v>0</c:v>
                </c:pt>
                <c:pt idx="7997">
                  <c:v>0</c:v>
                </c:pt>
                <c:pt idx="7998">
                  <c:v>0</c:v>
                </c:pt>
                <c:pt idx="7999">
                  <c:v>0</c:v>
                </c:pt>
                <c:pt idx="8000">
                  <c:v>0</c:v>
                </c:pt>
                <c:pt idx="8001">
                  <c:v>0</c:v>
                </c:pt>
                <c:pt idx="8002">
                  <c:v>0</c:v>
                </c:pt>
                <c:pt idx="8003">
                  <c:v>0</c:v>
                </c:pt>
                <c:pt idx="8004">
                  <c:v>0</c:v>
                </c:pt>
                <c:pt idx="8005">
                  <c:v>0</c:v>
                </c:pt>
                <c:pt idx="8006">
                  <c:v>0</c:v>
                </c:pt>
                <c:pt idx="8007">
                  <c:v>0</c:v>
                </c:pt>
                <c:pt idx="8008">
                  <c:v>0</c:v>
                </c:pt>
                <c:pt idx="8009">
                  <c:v>0</c:v>
                </c:pt>
                <c:pt idx="8010">
                  <c:v>0</c:v>
                </c:pt>
                <c:pt idx="8011">
                  <c:v>0</c:v>
                </c:pt>
                <c:pt idx="8012">
                  <c:v>0</c:v>
                </c:pt>
                <c:pt idx="8013">
                  <c:v>0</c:v>
                </c:pt>
                <c:pt idx="8014">
                  <c:v>0</c:v>
                </c:pt>
                <c:pt idx="8015">
                  <c:v>0</c:v>
                </c:pt>
                <c:pt idx="8016">
                  <c:v>0</c:v>
                </c:pt>
                <c:pt idx="8017">
                  <c:v>0</c:v>
                </c:pt>
                <c:pt idx="8018">
                  <c:v>0</c:v>
                </c:pt>
                <c:pt idx="8019">
                  <c:v>0</c:v>
                </c:pt>
                <c:pt idx="8020">
                  <c:v>0</c:v>
                </c:pt>
                <c:pt idx="8021">
                  <c:v>0</c:v>
                </c:pt>
                <c:pt idx="8022">
                  <c:v>0</c:v>
                </c:pt>
                <c:pt idx="8023">
                  <c:v>0</c:v>
                </c:pt>
                <c:pt idx="8024">
                  <c:v>0</c:v>
                </c:pt>
                <c:pt idx="8025">
                  <c:v>0</c:v>
                </c:pt>
                <c:pt idx="8026">
                  <c:v>0</c:v>
                </c:pt>
                <c:pt idx="8027">
                  <c:v>0</c:v>
                </c:pt>
                <c:pt idx="8028">
                  <c:v>0</c:v>
                </c:pt>
                <c:pt idx="8029">
                  <c:v>0</c:v>
                </c:pt>
                <c:pt idx="8030">
                  <c:v>0</c:v>
                </c:pt>
                <c:pt idx="8031">
                  <c:v>0</c:v>
                </c:pt>
                <c:pt idx="8032">
                  <c:v>0</c:v>
                </c:pt>
                <c:pt idx="8033">
                  <c:v>0</c:v>
                </c:pt>
                <c:pt idx="8034">
                  <c:v>0</c:v>
                </c:pt>
                <c:pt idx="8035">
                  <c:v>0</c:v>
                </c:pt>
                <c:pt idx="8036">
                  <c:v>0</c:v>
                </c:pt>
                <c:pt idx="8037">
                  <c:v>0</c:v>
                </c:pt>
                <c:pt idx="8038">
                  <c:v>0</c:v>
                </c:pt>
                <c:pt idx="8039">
                  <c:v>0</c:v>
                </c:pt>
                <c:pt idx="8040">
                  <c:v>0</c:v>
                </c:pt>
                <c:pt idx="8041">
                  <c:v>0</c:v>
                </c:pt>
                <c:pt idx="8042">
                  <c:v>0</c:v>
                </c:pt>
                <c:pt idx="8043">
                  <c:v>0</c:v>
                </c:pt>
                <c:pt idx="8044">
                  <c:v>0</c:v>
                </c:pt>
                <c:pt idx="8045">
                  <c:v>0</c:v>
                </c:pt>
                <c:pt idx="8046">
                  <c:v>0</c:v>
                </c:pt>
                <c:pt idx="8047">
                  <c:v>0</c:v>
                </c:pt>
                <c:pt idx="8048">
                  <c:v>0</c:v>
                </c:pt>
                <c:pt idx="8049">
                  <c:v>0</c:v>
                </c:pt>
                <c:pt idx="8050">
                  <c:v>0</c:v>
                </c:pt>
                <c:pt idx="8051">
                  <c:v>0</c:v>
                </c:pt>
                <c:pt idx="8052">
                  <c:v>0</c:v>
                </c:pt>
                <c:pt idx="8053">
                  <c:v>0</c:v>
                </c:pt>
                <c:pt idx="8054">
                  <c:v>0</c:v>
                </c:pt>
                <c:pt idx="8055">
                  <c:v>0</c:v>
                </c:pt>
                <c:pt idx="8056">
                  <c:v>0</c:v>
                </c:pt>
                <c:pt idx="8057">
                  <c:v>0</c:v>
                </c:pt>
                <c:pt idx="8058">
                  <c:v>0</c:v>
                </c:pt>
                <c:pt idx="8059">
                  <c:v>0</c:v>
                </c:pt>
                <c:pt idx="8060">
                  <c:v>0</c:v>
                </c:pt>
                <c:pt idx="8061">
                  <c:v>0</c:v>
                </c:pt>
                <c:pt idx="8062">
                  <c:v>0</c:v>
                </c:pt>
                <c:pt idx="8063">
                  <c:v>0</c:v>
                </c:pt>
                <c:pt idx="8064">
                  <c:v>0</c:v>
                </c:pt>
                <c:pt idx="8065">
                  <c:v>0</c:v>
                </c:pt>
                <c:pt idx="8066">
                  <c:v>0</c:v>
                </c:pt>
                <c:pt idx="8067">
                  <c:v>0</c:v>
                </c:pt>
                <c:pt idx="8068">
                  <c:v>0</c:v>
                </c:pt>
                <c:pt idx="8069">
                  <c:v>0</c:v>
                </c:pt>
                <c:pt idx="8070">
                  <c:v>0</c:v>
                </c:pt>
                <c:pt idx="8071">
                  <c:v>0</c:v>
                </c:pt>
                <c:pt idx="8072">
                  <c:v>0</c:v>
                </c:pt>
                <c:pt idx="8073">
                  <c:v>0</c:v>
                </c:pt>
                <c:pt idx="8074">
                  <c:v>0</c:v>
                </c:pt>
                <c:pt idx="8075">
                  <c:v>0</c:v>
                </c:pt>
                <c:pt idx="8076">
                  <c:v>0</c:v>
                </c:pt>
                <c:pt idx="8077">
                  <c:v>0</c:v>
                </c:pt>
                <c:pt idx="8078">
                  <c:v>0</c:v>
                </c:pt>
                <c:pt idx="8079">
                  <c:v>0</c:v>
                </c:pt>
                <c:pt idx="8080">
                  <c:v>0</c:v>
                </c:pt>
                <c:pt idx="8081">
                  <c:v>0</c:v>
                </c:pt>
                <c:pt idx="8082">
                  <c:v>0</c:v>
                </c:pt>
                <c:pt idx="8083">
                  <c:v>0</c:v>
                </c:pt>
                <c:pt idx="8084">
                  <c:v>0</c:v>
                </c:pt>
                <c:pt idx="8085">
                  <c:v>0</c:v>
                </c:pt>
                <c:pt idx="8086">
                  <c:v>0</c:v>
                </c:pt>
                <c:pt idx="8087">
                  <c:v>0</c:v>
                </c:pt>
                <c:pt idx="8088">
                  <c:v>0</c:v>
                </c:pt>
                <c:pt idx="8089">
                  <c:v>0</c:v>
                </c:pt>
                <c:pt idx="8090">
                  <c:v>0</c:v>
                </c:pt>
                <c:pt idx="8091">
                  <c:v>0</c:v>
                </c:pt>
                <c:pt idx="8092">
                  <c:v>0</c:v>
                </c:pt>
                <c:pt idx="8093">
                  <c:v>0</c:v>
                </c:pt>
                <c:pt idx="8094">
                  <c:v>0</c:v>
                </c:pt>
                <c:pt idx="8095">
                  <c:v>0</c:v>
                </c:pt>
                <c:pt idx="8096">
                  <c:v>0</c:v>
                </c:pt>
                <c:pt idx="8097">
                  <c:v>0</c:v>
                </c:pt>
                <c:pt idx="8098">
                  <c:v>0</c:v>
                </c:pt>
                <c:pt idx="8099">
                  <c:v>0</c:v>
                </c:pt>
                <c:pt idx="8100">
                  <c:v>0</c:v>
                </c:pt>
                <c:pt idx="8101">
                  <c:v>0</c:v>
                </c:pt>
                <c:pt idx="8102">
                  <c:v>0</c:v>
                </c:pt>
                <c:pt idx="8103">
                  <c:v>0</c:v>
                </c:pt>
                <c:pt idx="8104">
                  <c:v>0</c:v>
                </c:pt>
                <c:pt idx="8105">
                  <c:v>0</c:v>
                </c:pt>
                <c:pt idx="8106">
                  <c:v>0</c:v>
                </c:pt>
                <c:pt idx="8107">
                  <c:v>0</c:v>
                </c:pt>
                <c:pt idx="8108">
                  <c:v>0</c:v>
                </c:pt>
                <c:pt idx="8109">
                  <c:v>0</c:v>
                </c:pt>
                <c:pt idx="8110">
                  <c:v>0</c:v>
                </c:pt>
                <c:pt idx="8111">
                  <c:v>0</c:v>
                </c:pt>
                <c:pt idx="8112">
                  <c:v>0</c:v>
                </c:pt>
                <c:pt idx="8113">
                  <c:v>0</c:v>
                </c:pt>
                <c:pt idx="8114">
                  <c:v>0</c:v>
                </c:pt>
                <c:pt idx="8115">
                  <c:v>0</c:v>
                </c:pt>
                <c:pt idx="8116">
                  <c:v>0</c:v>
                </c:pt>
                <c:pt idx="8117">
                  <c:v>0</c:v>
                </c:pt>
                <c:pt idx="8118">
                  <c:v>0</c:v>
                </c:pt>
                <c:pt idx="8119">
                  <c:v>0</c:v>
                </c:pt>
                <c:pt idx="8120">
                  <c:v>0</c:v>
                </c:pt>
                <c:pt idx="8121">
                  <c:v>0</c:v>
                </c:pt>
                <c:pt idx="8122">
                  <c:v>0</c:v>
                </c:pt>
                <c:pt idx="8123">
                  <c:v>0</c:v>
                </c:pt>
                <c:pt idx="8124">
                  <c:v>0</c:v>
                </c:pt>
                <c:pt idx="8125">
                  <c:v>0</c:v>
                </c:pt>
                <c:pt idx="8126">
                  <c:v>0</c:v>
                </c:pt>
                <c:pt idx="8127">
                  <c:v>0</c:v>
                </c:pt>
                <c:pt idx="8128">
                  <c:v>0</c:v>
                </c:pt>
                <c:pt idx="8129">
                  <c:v>0</c:v>
                </c:pt>
                <c:pt idx="8130">
                  <c:v>0</c:v>
                </c:pt>
                <c:pt idx="8131">
                  <c:v>0</c:v>
                </c:pt>
                <c:pt idx="8132">
                  <c:v>0</c:v>
                </c:pt>
                <c:pt idx="8133">
                  <c:v>0</c:v>
                </c:pt>
                <c:pt idx="8134">
                  <c:v>0</c:v>
                </c:pt>
                <c:pt idx="8135">
                  <c:v>0</c:v>
                </c:pt>
                <c:pt idx="8136">
                  <c:v>0</c:v>
                </c:pt>
                <c:pt idx="8137">
                  <c:v>0</c:v>
                </c:pt>
                <c:pt idx="8138">
                  <c:v>0</c:v>
                </c:pt>
                <c:pt idx="8139">
                  <c:v>0</c:v>
                </c:pt>
                <c:pt idx="8140">
                  <c:v>0</c:v>
                </c:pt>
                <c:pt idx="8141">
                  <c:v>0</c:v>
                </c:pt>
                <c:pt idx="8142">
                  <c:v>0</c:v>
                </c:pt>
                <c:pt idx="8143">
                  <c:v>0</c:v>
                </c:pt>
                <c:pt idx="8144">
                  <c:v>0</c:v>
                </c:pt>
                <c:pt idx="8145">
                  <c:v>0</c:v>
                </c:pt>
                <c:pt idx="8146">
                  <c:v>0</c:v>
                </c:pt>
                <c:pt idx="8147">
                  <c:v>0</c:v>
                </c:pt>
                <c:pt idx="8148">
                  <c:v>0</c:v>
                </c:pt>
                <c:pt idx="8149">
                  <c:v>0</c:v>
                </c:pt>
                <c:pt idx="8150">
                  <c:v>0</c:v>
                </c:pt>
                <c:pt idx="8151">
                  <c:v>0</c:v>
                </c:pt>
                <c:pt idx="8152">
                  <c:v>0</c:v>
                </c:pt>
                <c:pt idx="8153">
                  <c:v>0</c:v>
                </c:pt>
                <c:pt idx="8154">
                  <c:v>0</c:v>
                </c:pt>
                <c:pt idx="8155">
                  <c:v>0</c:v>
                </c:pt>
                <c:pt idx="8156">
                  <c:v>0</c:v>
                </c:pt>
                <c:pt idx="8157">
                  <c:v>0</c:v>
                </c:pt>
                <c:pt idx="8158">
                  <c:v>0</c:v>
                </c:pt>
                <c:pt idx="8159">
                  <c:v>0</c:v>
                </c:pt>
                <c:pt idx="8160">
                  <c:v>0</c:v>
                </c:pt>
                <c:pt idx="8161">
                  <c:v>0</c:v>
                </c:pt>
                <c:pt idx="8162">
                  <c:v>0</c:v>
                </c:pt>
                <c:pt idx="8163">
                  <c:v>0</c:v>
                </c:pt>
                <c:pt idx="8164">
                  <c:v>0</c:v>
                </c:pt>
                <c:pt idx="8165">
                  <c:v>0</c:v>
                </c:pt>
                <c:pt idx="8166">
                  <c:v>0</c:v>
                </c:pt>
                <c:pt idx="8167">
                  <c:v>0</c:v>
                </c:pt>
                <c:pt idx="8168">
                  <c:v>0</c:v>
                </c:pt>
                <c:pt idx="8169">
                  <c:v>0</c:v>
                </c:pt>
                <c:pt idx="8170">
                  <c:v>0</c:v>
                </c:pt>
                <c:pt idx="8171">
                  <c:v>0</c:v>
                </c:pt>
                <c:pt idx="8172">
                  <c:v>0</c:v>
                </c:pt>
                <c:pt idx="8173">
                  <c:v>0</c:v>
                </c:pt>
                <c:pt idx="8174">
                  <c:v>0</c:v>
                </c:pt>
                <c:pt idx="8175">
                  <c:v>0</c:v>
                </c:pt>
                <c:pt idx="8176">
                  <c:v>0</c:v>
                </c:pt>
                <c:pt idx="8177">
                  <c:v>0</c:v>
                </c:pt>
                <c:pt idx="8178">
                  <c:v>0</c:v>
                </c:pt>
                <c:pt idx="8179">
                  <c:v>0</c:v>
                </c:pt>
                <c:pt idx="8180">
                  <c:v>0</c:v>
                </c:pt>
                <c:pt idx="8181">
                  <c:v>0</c:v>
                </c:pt>
                <c:pt idx="8182">
                  <c:v>0</c:v>
                </c:pt>
                <c:pt idx="8183">
                  <c:v>0</c:v>
                </c:pt>
                <c:pt idx="8184">
                  <c:v>0</c:v>
                </c:pt>
                <c:pt idx="8185">
                  <c:v>0</c:v>
                </c:pt>
                <c:pt idx="8186">
                  <c:v>0</c:v>
                </c:pt>
                <c:pt idx="8187">
                  <c:v>0</c:v>
                </c:pt>
                <c:pt idx="8188">
                  <c:v>0</c:v>
                </c:pt>
                <c:pt idx="8189">
                  <c:v>0</c:v>
                </c:pt>
                <c:pt idx="8190">
                  <c:v>0</c:v>
                </c:pt>
                <c:pt idx="8191">
                  <c:v>0</c:v>
                </c:pt>
                <c:pt idx="8192">
                  <c:v>0</c:v>
                </c:pt>
                <c:pt idx="8193">
                  <c:v>0</c:v>
                </c:pt>
                <c:pt idx="8194">
                  <c:v>0</c:v>
                </c:pt>
                <c:pt idx="8195">
                  <c:v>0</c:v>
                </c:pt>
                <c:pt idx="8196">
                  <c:v>0</c:v>
                </c:pt>
                <c:pt idx="8197">
                  <c:v>0</c:v>
                </c:pt>
                <c:pt idx="8198">
                  <c:v>0</c:v>
                </c:pt>
                <c:pt idx="8199">
                  <c:v>0</c:v>
                </c:pt>
                <c:pt idx="8200">
                  <c:v>0</c:v>
                </c:pt>
                <c:pt idx="8201">
                  <c:v>0</c:v>
                </c:pt>
                <c:pt idx="8202">
                  <c:v>0</c:v>
                </c:pt>
                <c:pt idx="8203">
                  <c:v>0</c:v>
                </c:pt>
                <c:pt idx="8204">
                  <c:v>0</c:v>
                </c:pt>
                <c:pt idx="8205">
                  <c:v>0</c:v>
                </c:pt>
                <c:pt idx="8206">
                  <c:v>0</c:v>
                </c:pt>
                <c:pt idx="8207">
                  <c:v>0</c:v>
                </c:pt>
                <c:pt idx="8208">
                  <c:v>0</c:v>
                </c:pt>
                <c:pt idx="8209">
                  <c:v>0</c:v>
                </c:pt>
                <c:pt idx="8210">
                  <c:v>0</c:v>
                </c:pt>
                <c:pt idx="8211">
                  <c:v>0</c:v>
                </c:pt>
                <c:pt idx="8212">
                  <c:v>0</c:v>
                </c:pt>
                <c:pt idx="8213">
                  <c:v>0</c:v>
                </c:pt>
                <c:pt idx="8214">
                  <c:v>0</c:v>
                </c:pt>
                <c:pt idx="8215">
                  <c:v>0</c:v>
                </c:pt>
                <c:pt idx="8216">
                  <c:v>0</c:v>
                </c:pt>
                <c:pt idx="8217">
                  <c:v>0</c:v>
                </c:pt>
                <c:pt idx="8218">
                  <c:v>0</c:v>
                </c:pt>
                <c:pt idx="8219">
                  <c:v>0</c:v>
                </c:pt>
                <c:pt idx="8220">
                  <c:v>0</c:v>
                </c:pt>
                <c:pt idx="8221">
                  <c:v>0</c:v>
                </c:pt>
                <c:pt idx="8222">
                  <c:v>0</c:v>
                </c:pt>
                <c:pt idx="8223">
                  <c:v>0</c:v>
                </c:pt>
                <c:pt idx="8224">
                  <c:v>0</c:v>
                </c:pt>
                <c:pt idx="8225">
                  <c:v>0</c:v>
                </c:pt>
                <c:pt idx="8226">
                  <c:v>0</c:v>
                </c:pt>
                <c:pt idx="8227">
                  <c:v>0</c:v>
                </c:pt>
                <c:pt idx="8228">
                  <c:v>0</c:v>
                </c:pt>
                <c:pt idx="8229">
                  <c:v>0</c:v>
                </c:pt>
                <c:pt idx="8230">
                  <c:v>0</c:v>
                </c:pt>
                <c:pt idx="8231">
                  <c:v>0</c:v>
                </c:pt>
                <c:pt idx="8232">
                  <c:v>0</c:v>
                </c:pt>
                <c:pt idx="8233">
                  <c:v>0</c:v>
                </c:pt>
                <c:pt idx="8234">
                  <c:v>0</c:v>
                </c:pt>
                <c:pt idx="8235">
                  <c:v>0</c:v>
                </c:pt>
                <c:pt idx="8236">
                  <c:v>0</c:v>
                </c:pt>
                <c:pt idx="8237">
                  <c:v>0</c:v>
                </c:pt>
                <c:pt idx="8238">
                  <c:v>0</c:v>
                </c:pt>
                <c:pt idx="8239">
                  <c:v>0</c:v>
                </c:pt>
                <c:pt idx="8240">
                  <c:v>0</c:v>
                </c:pt>
                <c:pt idx="8241">
                  <c:v>0</c:v>
                </c:pt>
                <c:pt idx="8242">
                  <c:v>0</c:v>
                </c:pt>
                <c:pt idx="8243">
                  <c:v>0</c:v>
                </c:pt>
                <c:pt idx="8244">
                  <c:v>0</c:v>
                </c:pt>
                <c:pt idx="8245">
                  <c:v>0</c:v>
                </c:pt>
                <c:pt idx="8246">
                  <c:v>0</c:v>
                </c:pt>
                <c:pt idx="8247">
                  <c:v>0</c:v>
                </c:pt>
                <c:pt idx="8248">
                  <c:v>0</c:v>
                </c:pt>
                <c:pt idx="8249">
                  <c:v>0</c:v>
                </c:pt>
                <c:pt idx="8250">
                  <c:v>0</c:v>
                </c:pt>
                <c:pt idx="8251">
                  <c:v>0</c:v>
                </c:pt>
                <c:pt idx="8252">
                  <c:v>0</c:v>
                </c:pt>
                <c:pt idx="8253">
                  <c:v>0</c:v>
                </c:pt>
                <c:pt idx="8254">
                  <c:v>0</c:v>
                </c:pt>
                <c:pt idx="8255">
                  <c:v>0</c:v>
                </c:pt>
                <c:pt idx="8256">
                  <c:v>0</c:v>
                </c:pt>
                <c:pt idx="8257">
                  <c:v>0</c:v>
                </c:pt>
                <c:pt idx="8258">
                  <c:v>0</c:v>
                </c:pt>
                <c:pt idx="8259">
                  <c:v>0</c:v>
                </c:pt>
                <c:pt idx="8260">
                  <c:v>0</c:v>
                </c:pt>
                <c:pt idx="8261">
                  <c:v>0</c:v>
                </c:pt>
                <c:pt idx="8262">
                  <c:v>0</c:v>
                </c:pt>
                <c:pt idx="8263">
                  <c:v>0</c:v>
                </c:pt>
                <c:pt idx="8264">
                  <c:v>0</c:v>
                </c:pt>
                <c:pt idx="8265">
                  <c:v>0</c:v>
                </c:pt>
                <c:pt idx="8266">
                  <c:v>0</c:v>
                </c:pt>
                <c:pt idx="8267">
                  <c:v>0</c:v>
                </c:pt>
                <c:pt idx="8268">
                  <c:v>0</c:v>
                </c:pt>
                <c:pt idx="8269">
                  <c:v>0</c:v>
                </c:pt>
                <c:pt idx="8270">
                  <c:v>0</c:v>
                </c:pt>
                <c:pt idx="8271">
                  <c:v>0</c:v>
                </c:pt>
                <c:pt idx="8272">
                  <c:v>0</c:v>
                </c:pt>
                <c:pt idx="8273">
                  <c:v>0</c:v>
                </c:pt>
                <c:pt idx="8274">
                  <c:v>0</c:v>
                </c:pt>
                <c:pt idx="8275">
                  <c:v>0</c:v>
                </c:pt>
                <c:pt idx="8276">
                  <c:v>0</c:v>
                </c:pt>
                <c:pt idx="8277">
                  <c:v>0</c:v>
                </c:pt>
                <c:pt idx="8278">
                  <c:v>0</c:v>
                </c:pt>
                <c:pt idx="8279">
                  <c:v>0</c:v>
                </c:pt>
                <c:pt idx="8280">
                  <c:v>0</c:v>
                </c:pt>
                <c:pt idx="8281">
                  <c:v>0</c:v>
                </c:pt>
                <c:pt idx="8282">
                  <c:v>0</c:v>
                </c:pt>
                <c:pt idx="8283">
                  <c:v>0</c:v>
                </c:pt>
                <c:pt idx="8284">
                  <c:v>0</c:v>
                </c:pt>
                <c:pt idx="8285">
                  <c:v>0</c:v>
                </c:pt>
                <c:pt idx="8286">
                  <c:v>0</c:v>
                </c:pt>
                <c:pt idx="8287">
                  <c:v>0</c:v>
                </c:pt>
                <c:pt idx="8288">
                  <c:v>0</c:v>
                </c:pt>
                <c:pt idx="8289">
                  <c:v>0</c:v>
                </c:pt>
                <c:pt idx="8290">
                  <c:v>0</c:v>
                </c:pt>
                <c:pt idx="8291">
                  <c:v>0</c:v>
                </c:pt>
                <c:pt idx="8292">
                  <c:v>0</c:v>
                </c:pt>
                <c:pt idx="8293">
                  <c:v>0</c:v>
                </c:pt>
                <c:pt idx="8294">
                  <c:v>0</c:v>
                </c:pt>
                <c:pt idx="8295">
                  <c:v>0</c:v>
                </c:pt>
                <c:pt idx="8296">
                  <c:v>0</c:v>
                </c:pt>
                <c:pt idx="8297">
                  <c:v>0</c:v>
                </c:pt>
                <c:pt idx="8298">
                  <c:v>0</c:v>
                </c:pt>
                <c:pt idx="8299">
                  <c:v>0</c:v>
                </c:pt>
                <c:pt idx="8300">
                  <c:v>0</c:v>
                </c:pt>
                <c:pt idx="8301">
                  <c:v>0</c:v>
                </c:pt>
                <c:pt idx="8302">
                  <c:v>0</c:v>
                </c:pt>
                <c:pt idx="8303">
                  <c:v>0</c:v>
                </c:pt>
                <c:pt idx="8304">
                  <c:v>0</c:v>
                </c:pt>
                <c:pt idx="8305">
                  <c:v>0</c:v>
                </c:pt>
                <c:pt idx="8306">
                  <c:v>0</c:v>
                </c:pt>
                <c:pt idx="8307">
                  <c:v>0</c:v>
                </c:pt>
                <c:pt idx="8308">
                  <c:v>0</c:v>
                </c:pt>
                <c:pt idx="8309">
                  <c:v>0</c:v>
                </c:pt>
                <c:pt idx="8310">
                  <c:v>0</c:v>
                </c:pt>
                <c:pt idx="8311">
                  <c:v>0</c:v>
                </c:pt>
                <c:pt idx="8312">
                  <c:v>0</c:v>
                </c:pt>
                <c:pt idx="8313">
                  <c:v>0</c:v>
                </c:pt>
                <c:pt idx="8314">
                  <c:v>0</c:v>
                </c:pt>
                <c:pt idx="8315">
                  <c:v>0</c:v>
                </c:pt>
                <c:pt idx="8316">
                  <c:v>0</c:v>
                </c:pt>
                <c:pt idx="8317">
                  <c:v>0</c:v>
                </c:pt>
                <c:pt idx="8318">
                  <c:v>0</c:v>
                </c:pt>
                <c:pt idx="8319">
                  <c:v>0</c:v>
                </c:pt>
                <c:pt idx="8320">
                  <c:v>0</c:v>
                </c:pt>
                <c:pt idx="8321">
                  <c:v>0</c:v>
                </c:pt>
                <c:pt idx="8322">
                  <c:v>0</c:v>
                </c:pt>
                <c:pt idx="8323">
                  <c:v>0</c:v>
                </c:pt>
                <c:pt idx="8324">
                  <c:v>0</c:v>
                </c:pt>
                <c:pt idx="8325">
                  <c:v>0</c:v>
                </c:pt>
                <c:pt idx="8326">
                  <c:v>0</c:v>
                </c:pt>
                <c:pt idx="8327">
                  <c:v>0</c:v>
                </c:pt>
                <c:pt idx="8328">
                  <c:v>0</c:v>
                </c:pt>
                <c:pt idx="8329">
                  <c:v>0</c:v>
                </c:pt>
                <c:pt idx="8330">
                  <c:v>0</c:v>
                </c:pt>
                <c:pt idx="8331">
                  <c:v>0</c:v>
                </c:pt>
                <c:pt idx="8332">
                  <c:v>0</c:v>
                </c:pt>
                <c:pt idx="8333">
                  <c:v>0</c:v>
                </c:pt>
                <c:pt idx="8334">
                  <c:v>0</c:v>
                </c:pt>
                <c:pt idx="8335">
                  <c:v>0</c:v>
                </c:pt>
                <c:pt idx="8336">
                  <c:v>0</c:v>
                </c:pt>
                <c:pt idx="8337">
                  <c:v>0</c:v>
                </c:pt>
                <c:pt idx="8338">
                  <c:v>0</c:v>
                </c:pt>
                <c:pt idx="8339">
                  <c:v>0</c:v>
                </c:pt>
                <c:pt idx="8340">
                  <c:v>0</c:v>
                </c:pt>
                <c:pt idx="8341">
                  <c:v>0</c:v>
                </c:pt>
                <c:pt idx="8342">
                  <c:v>0</c:v>
                </c:pt>
                <c:pt idx="8343">
                  <c:v>0</c:v>
                </c:pt>
                <c:pt idx="8344">
                  <c:v>0</c:v>
                </c:pt>
                <c:pt idx="8345">
                  <c:v>0</c:v>
                </c:pt>
                <c:pt idx="8346">
                  <c:v>0</c:v>
                </c:pt>
                <c:pt idx="8347">
                  <c:v>0</c:v>
                </c:pt>
                <c:pt idx="8348">
                  <c:v>0</c:v>
                </c:pt>
                <c:pt idx="8349">
                  <c:v>0</c:v>
                </c:pt>
                <c:pt idx="8350">
                  <c:v>0</c:v>
                </c:pt>
                <c:pt idx="8351">
                  <c:v>0</c:v>
                </c:pt>
                <c:pt idx="8352">
                  <c:v>0</c:v>
                </c:pt>
                <c:pt idx="8353">
                  <c:v>0</c:v>
                </c:pt>
                <c:pt idx="8354">
                  <c:v>0</c:v>
                </c:pt>
                <c:pt idx="8355">
                  <c:v>0</c:v>
                </c:pt>
                <c:pt idx="8356">
                  <c:v>0</c:v>
                </c:pt>
                <c:pt idx="8357">
                  <c:v>0</c:v>
                </c:pt>
                <c:pt idx="8358">
                  <c:v>0</c:v>
                </c:pt>
                <c:pt idx="8359">
                  <c:v>0</c:v>
                </c:pt>
                <c:pt idx="8360">
                  <c:v>0</c:v>
                </c:pt>
                <c:pt idx="8361">
                  <c:v>0</c:v>
                </c:pt>
                <c:pt idx="8362">
                  <c:v>0</c:v>
                </c:pt>
                <c:pt idx="8363">
                  <c:v>0</c:v>
                </c:pt>
                <c:pt idx="8364">
                  <c:v>0</c:v>
                </c:pt>
                <c:pt idx="8365">
                  <c:v>0</c:v>
                </c:pt>
                <c:pt idx="8366">
                  <c:v>0</c:v>
                </c:pt>
                <c:pt idx="8367">
                  <c:v>0</c:v>
                </c:pt>
                <c:pt idx="8368">
                  <c:v>0</c:v>
                </c:pt>
                <c:pt idx="8369">
                  <c:v>0</c:v>
                </c:pt>
                <c:pt idx="8370">
                  <c:v>0</c:v>
                </c:pt>
                <c:pt idx="8371">
                  <c:v>0</c:v>
                </c:pt>
                <c:pt idx="8372">
                  <c:v>0</c:v>
                </c:pt>
                <c:pt idx="8373">
                  <c:v>0</c:v>
                </c:pt>
                <c:pt idx="8374">
                  <c:v>0</c:v>
                </c:pt>
                <c:pt idx="8375">
                  <c:v>0</c:v>
                </c:pt>
                <c:pt idx="8376">
                  <c:v>0</c:v>
                </c:pt>
                <c:pt idx="8377">
                  <c:v>0</c:v>
                </c:pt>
                <c:pt idx="8378">
                  <c:v>0</c:v>
                </c:pt>
                <c:pt idx="8379">
                  <c:v>0</c:v>
                </c:pt>
                <c:pt idx="8380">
                  <c:v>0</c:v>
                </c:pt>
                <c:pt idx="8381">
                  <c:v>0</c:v>
                </c:pt>
                <c:pt idx="8382">
                  <c:v>0</c:v>
                </c:pt>
                <c:pt idx="8383">
                  <c:v>0</c:v>
                </c:pt>
                <c:pt idx="8384">
                  <c:v>0</c:v>
                </c:pt>
                <c:pt idx="8385">
                  <c:v>0</c:v>
                </c:pt>
                <c:pt idx="8386">
                  <c:v>0</c:v>
                </c:pt>
                <c:pt idx="8387">
                  <c:v>0</c:v>
                </c:pt>
                <c:pt idx="8388">
                  <c:v>0</c:v>
                </c:pt>
                <c:pt idx="8389">
                  <c:v>0</c:v>
                </c:pt>
                <c:pt idx="8390">
                  <c:v>0</c:v>
                </c:pt>
                <c:pt idx="8391">
                  <c:v>0</c:v>
                </c:pt>
                <c:pt idx="8392">
                  <c:v>0</c:v>
                </c:pt>
                <c:pt idx="8393">
                  <c:v>0</c:v>
                </c:pt>
                <c:pt idx="8394">
                  <c:v>0</c:v>
                </c:pt>
                <c:pt idx="8395">
                  <c:v>0</c:v>
                </c:pt>
                <c:pt idx="8396">
                  <c:v>0</c:v>
                </c:pt>
                <c:pt idx="8397">
                  <c:v>0</c:v>
                </c:pt>
                <c:pt idx="8398">
                  <c:v>0</c:v>
                </c:pt>
                <c:pt idx="8399">
                  <c:v>0</c:v>
                </c:pt>
                <c:pt idx="8400">
                  <c:v>0</c:v>
                </c:pt>
                <c:pt idx="8401">
                  <c:v>0</c:v>
                </c:pt>
                <c:pt idx="8402">
                  <c:v>0</c:v>
                </c:pt>
                <c:pt idx="8403">
                  <c:v>0</c:v>
                </c:pt>
                <c:pt idx="8404">
                  <c:v>0</c:v>
                </c:pt>
                <c:pt idx="8405">
                  <c:v>0</c:v>
                </c:pt>
                <c:pt idx="8406">
                  <c:v>0</c:v>
                </c:pt>
                <c:pt idx="8407">
                  <c:v>0</c:v>
                </c:pt>
                <c:pt idx="8408">
                  <c:v>0</c:v>
                </c:pt>
                <c:pt idx="8409">
                  <c:v>0</c:v>
                </c:pt>
                <c:pt idx="8410">
                  <c:v>0</c:v>
                </c:pt>
                <c:pt idx="8411">
                  <c:v>0</c:v>
                </c:pt>
                <c:pt idx="8412">
                  <c:v>0</c:v>
                </c:pt>
                <c:pt idx="8413">
                  <c:v>0</c:v>
                </c:pt>
                <c:pt idx="8414">
                  <c:v>0</c:v>
                </c:pt>
                <c:pt idx="8415">
                  <c:v>0</c:v>
                </c:pt>
                <c:pt idx="8416">
                  <c:v>0</c:v>
                </c:pt>
                <c:pt idx="8417">
                  <c:v>0</c:v>
                </c:pt>
                <c:pt idx="8418">
                  <c:v>0</c:v>
                </c:pt>
                <c:pt idx="8419">
                  <c:v>0</c:v>
                </c:pt>
                <c:pt idx="8420">
                  <c:v>0</c:v>
                </c:pt>
                <c:pt idx="8421">
                  <c:v>0</c:v>
                </c:pt>
                <c:pt idx="8422">
                  <c:v>0</c:v>
                </c:pt>
                <c:pt idx="8423">
                  <c:v>0</c:v>
                </c:pt>
                <c:pt idx="8424">
                  <c:v>0</c:v>
                </c:pt>
                <c:pt idx="8425">
                  <c:v>0</c:v>
                </c:pt>
                <c:pt idx="8426">
                  <c:v>0</c:v>
                </c:pt>
                <c:pt idx="8427">
                  <c:v>0</c:v>
                </c:pt>
                <c:pt idx="8428">
                  <c:v>0</c:v>
                </c:pt>
                <c:pt idx="8429">
                  <c:v>0</c:v>
                </c:pt>
                <c:pt idx="8430">
                  <c:v>0</c:v>
                </c:pt>
                <c:pt idx="8431">
                  <c:v>0</c:v>
                </c:pt>
                <c:pt idx="8432">
                  <c:v>0</c:v>
                </c:pt>
                <c:pt idx="8433">
                  <c:v>0</c:v>
                </c:pt>
                <c:pt idx="8434">
                  <c:v>0</c:v>
                </c:pt>
                <c:pt idx="8435">
                  <c:v>0</c:v>
                </c:pt>
                <c:pt idx="8436">
                  <c:v>0</c:v>
                </c:pt>
                <c:pt idx="8437">
                  <c:v>0</c:v>
                </c:pt>
                <c:pt idx="8438">
                  <c:v>0</c:v>
                </c:pt>
                <c:pt idx="8439">
                  <c:v>0</c:v>
                </c:pt>
                <c:pt idx="8440">
                  <c:v>0</c:v>
                </c:pt>
                <c:pt idx="8441">
                  <c:v>0</c:v>
                </c:pt>
                <c:pt idx="8442">
                  <c:v>0</c:v>
                </c:pt>
                <c:pt idx="8443">
                  <c:v>0</c:v>
                </c:pt>
                <c:pt idx="8444">
                  <c:v>0</c:v>
                </c:pt>
                <c:pt idx="8445">
                  <c:v>0</c:v>
                </c:pt>
                <c:pt idx="8446">
                  <c:v>0</c:v>
                </c:pt>
                <c:pt idx="8447">
                  <c:v>0</c:v>
                </c:pt>
                <c:pt idx="8448">
                  <c:v>0</c:v>
                </c:pt>
                <c:pt idx="8449">
                  <c:v>0</c:v>
                </c:pt>
                <c:pt idx="8450">
                  <c:v>0</c:v>
                </c:pt>
                <c:pt idx="8451">
                  <c:v>0</c:v>
                </c:pt>
                <c:pt idx="8452">
                  <c:v>0</c:v>
                </c:pt>
                <c:pt idx="8453">
                  <c:v>0</c:v>
                </c:pt>
                <c:pt idx="8454">
                  <c:v>0</c:v>
                </c:pt>
                <c:pt idx="8455">
                  <c:v>0</c:v>
                </c:pt>
                <c:pt idx="8456">
                  <c:v>0</c:v>
                </c:pt>
                <c:pt idx="8457">
                  <c:v>0</c:v>
                </c:pt>
                <c:pt idx="8458">
                  <c:v>0</c:v>
                </c:pt>
                <c:pt idx="8459">
                  <c:v>0</c:v>
                </c:pt>
                <c:pt idx="8460">
                  <c:v>0</c:v>
                </c:pt>
                <c:pt idx="8461">
                  <c:v>0</c:v>
                </c:pt>
                <c:pt idx="8462">
                  <c:v>0</c:v>
                </c:pt>
                <c:pt idx="8463">
                  <c:v>0</c:v>
                </c:pt>
                <c:pt idx="8464">
                  <c:v>0</c:v>
                </c:pt>
                <c:pt idx="8465">
                  <c:v>0</c:v>
                </c:pt>
                <c:pt idx="8466">
                  <c:v>0</c:v>
                </c:pt>
                <c:pt idx="8467">
                  <c:v>0</c:v>
                </c:pt>
                <c:pt idx="8468">
                  <c:v>0</c:v>
                </c:pt>
                <c:pt idx="8469">
                  <c:v>0</c:v>
                </c:pt>
                <c:pt idx="8470">
                  <c:v>0</c:v>
                </c:pt>
                <c:pt idx="8471">
                  <c:v>0</c:v>
                </c:pt>
                <c:pt idx="8472">
                  <c:v>0</c:v>
                </c:pt>
                <c:pt idx="8473">
                  <c:v>0</c:v>
                </c:pt>
                <c:pt idx="8474">
                  <c:v>0</c:v>
                </c:pt>
                <c:pt idx="8475">
                  <c:v>0</c:v>
                </c:pt>
                <c:pt idx="8476">
                  <c:v>0</c:v>
                </c:pt>
                <c:pt idx="8477">
                  <c:v>0</c:v>
                </c:pt>
                <c:pt idx="8478">
                  <c:v>0</c:v>
                </c:pt>
                <c:pt idx="8479">
                  <c:v>0</c:v>
                </c:pt>
                <c:pt idx="8480">
                  <c:v>0</c:v>
                </c:pt>
                <c:pt idx="8481">
                  <c:v>0</c:v>
                </c:pt>
                <c:pt idx="8482">
                  <c:v>0</c:v>
                </c:pt>
                <c:pt idx="8483">
                  <c:v>0</c:v>
                </c:pt>
                <c:pt idx="8484">
                  <c:v>0</c:v>
                </c:pt>
                <c:pt idx="8485">
                  <c:v>0</c:v>
                </c:pt>
                <c:pt idx="8486">
                  <c:v>0</c:v>
                </c:pt>
                <c:pt idx="8487">
                  <c:v>0</c:v>
                </c:pt>
                <c:pt idx="8488">
                  <c:v>0</c:v>
                </c:pt>
                <c:pt idx="8489">
                  <c:v>0</c:v>
                </c:pt>
                <c:pt idx="8490">
                  <c:v>0</c:v>
                </c:pt>
                <c:pt idx="8491">
                  <c:v>0</c:v>
                </c:pt>
                <c:pt idx="8492">
                  <c:v>0</c:v>
                </c:pt>
                <c:pt idx="8493">
                  <c:v>0</c:v>
                </c:pt>
                <c:pt idx="8494">
                  <c:v>0</c:v>
                </c:pt>
                <c:pt idx="8495">
                  <c:v>0</c:v>
                </c:pt>
                <c:pt idx="8496">
                  <c:v>0</c:v>
                </c:pt>
                <c:pt idx="8497">
                  <c:v>0</c:v>
                </c:pt>
                <c:pt idx="8498">
                  <c:v>0</c:v>
                </c:pt>
                <c:pt idx="8499">
                  <c:v>0</c:v>
                </c:pt>
                <c:pt idx="8500">
                  <c:v>0</c:v>
                </c:pt>
                <c:pt idx="8501">
                  <c:v>0</c:v>
                </c:pt>
                <c:pt idx="8502">
                  <c:v>0</c:v>
                </c:pt>
                <c:pt idx="8503">
                  <c:v>0</c:v>
                </c:pt>
                <c:pt idx="8504">
                  <c:v>0</c:v>
                </c:pt>
                <c:pt idx="8505">
                  <c:v>0</c:v>
                </c:pt>
                <c:pt idx="8506">
                  <c:v>0</c:v>
                </c:pt>
                <c:pt idx="8507">
                  <c:v>0</c:v>
                </c:pt>
                <c:pt idx="8508">
                  <c:v>0</c:v>
                </c:pt>
                <c:pt idx="8509">
                  <c:v>0</c:v>
                </c:pt>
                <c:pt idx="8510">
                  <c:v>0</c:v>
                </c:pt>
                <c:pt idx="8511">
                  <c:v>0</c:v>
                </c:pt>
                <c:pt idx="8512">
                  <c:v>0</c:v>
                </c:pt>
                <c:pt idx="8513">
                  <c:v>0</c:v>
                </c:pt>
                <c:pt idx="8514">
                  <c:v>0</c:v>
                </c:pt>
                <c:pt idx="8515">
                  <c:v>0</c:v>
                </c:pt>
                <c:pt idx="8516">
                  <c:v>0</c:v>
                </c:pt>
                <c:pt idx="8517">
                  <c:v>0</c:v>
                </c:pt>
                <c:pt idx="8518">
                  <c:v>0</c:v>
                </c:pt>
                <c:pt idx="8519">
                  <c:v>0</c:v>
                </c:pt>
                <c:pt idx="8520">
                  <c:v>0</c:v>
                </c:pt>
                <c:pt idx="8521">
                  <c:v>0</c:v>
                </c:pt>
                <c:pt idx="8522">
                  <c:v>0</c:v>
                </c:pt>
                <c:pt idx="8523">
                  <c:v>0</c:v>
                </c:pt>
                <c:pt idx="8524">
                  <c:v>0</c:v>
                </c:pt>
                <c:pt idx="8525">
                  <c:v>0</c:v>
                </c:pt>
                <c:pt idx="8526">
                  <c:v>0</c:v>
                </c:pt>
                <c:pt idx="8527">
                  <c:v>0</c:v>
                </c:pt>
                <c:pt idx="8528">
                  <c:v>0</c:v>
                </c:pt>
                <c:pt idx="8529">
                  <c:v>0</c:v>
                </c:pt>
                <c:pt idx="8530">
                  <c:v>0</c:v>
                </c:pt>
                <c:pt idx="8531">
                  <c:v>0</c:v>
                </c:pt>
                <c:pt idx="8532">
                  <c:v>0</c:v>
                </c:pt>
                <c:pt idx="8533">
                  <c:v>0</c:v>
                </c:pt>
                <c:pt idx="8534">
                  <c:v>0</c:v>
                </c:pt>
                <c:pt idx="8535">
                  <c:v>0</c:v>
                </c:pt>
                <c:pt idx="8536">
                  <c:v>0</c:v>
                </c:pt>
                <c:pt idx="8537">
                  <c:v>0</c:v>
                </c:pt>
                <c:pt idx="8538">
                  <c:v>0</c:v>
                </c:pt>
                <c:pt idx="8539">
                  <c:v>0</c:v>
                </c:pt>
                <c:pt idx="8540">
                  <c:v>0</c:v>
                </c:pt>
                <c:pt idx="8541">
                  <c:v>0</c:v>
                </c:pt>
                <c:pt idx="8542">
                  <c:v>0</c:v>
                </c:pt>
                <c:pt idx="8543">
                  <c:v>0</c:v>
                </c:pt>
                <c:pt idx="8544">
                  <c:v>0</c:v>
                </c:pt>
                <c:pt idx="8545">
                  <c:v>0</c:v>
                </c:pt>
                <c:pt idx="8546">
                  <c:v>0</c:v>
                </c:pt>
                <c:pt idx="8547">
                  <c:v>0</c:v>
                </c:pt>
                <c:pt idx="8548">
                  <c:v>0</c:v>
                </c:pt>
                <c:pt idx="8549">
                  <c:v>0</c:v>
                </c:pt>
                <c:pt idx="8550">
                  <c:v>0</c:v>
                </c:pt>
                <c:pt idx="8551">
                  <c:v>0</c:v>
                </c:pt>
                <c:pt idx="8552">
                  <c:v>0</c:v>
                </c:pt>
                <c:pt idx="8553">
                  <c:v>0</c:v>
                </c:pt>
                <c:pt idx="8554">
                  <c:v>0</c:v>
                </c:pt>
                <c:pt idx="8555">
                  <c:v>0</c:v>
                </c:pt>
                <c:pt idx="8556">
                  <c:v>0</c:v>
                </c:pt>
                <c:pt idx="8557">
                  <c:v>0</c:v>
                </c:pt>
                <c:pt idx="8558">
                  <c:v>0</c:v>
                </c:pt>
                <c:pt idx="8559">
                  <c:v>0</c:v>
                </c:pt>
                <c:pt idx="8560">
                  <c:v>0</c:v>
                </c:pt>
                <c:pt idx="8561">
                  <c:v>0</c:v>
                </c:pt>
                <c:pt idx="8562">
                  <c:v>0</c:v>
                </c:pt>
                <c:pt idx="8563">
                  <c:v>0</c:v>
                </c:pt>
                <c:pt idx="8564">
                  <c:v>0</c:v>
                </c:pt>
                <c:pt idx="8565">
                  <c:v>0</c:v>
                </c:pt>
                <c:pt idx="8566">
                  <c:v>0</c:v>
                </c:pt>
                <c:pt idx="8567">
                  <c:v>0</c:v>
                </c:pt>
                <c:pt idx="8568">
                  <c:v>0</c:v>
                </c:pt>
                <c:pt idx="8569">
                  <c:v>0</c:v>
                </c:pt>
                <c:pt idx="8570">
                  <c:v>0</c:v>
                </c:pt>
                <c:pt idx="8571">
                  <c:v>0</c:v>
                </c:pt>
                <c:pt idx="8572">
                  <c:v>0</c:v>
                </c:pt>
                <c:pt idx="8573">
                  <c:v>0</c:v>
                </c:pt>
                <c:pt idx="8574">
                  <c:v>0</c:v>
                </c:pt>
                <c:pt idx="8575">
                  <c:v>0</c:v>
                </c:pt>
                <c:pt idx="8576">
                  <c:v>0</c:v>
                </c:pt>
                <c:pt idx="8577">
                  <c:v>0</c:v>
                </c:pt>
                <c:pt idx="8578">
                  <c:v>0</c:v>
                </c:pt>
                <c:pt idx="8579">
                  <c:v>0</c:v>
                </c:pt>
                <c:pt idx="8580">
                  <c:v>0</c:v>
                </c:pt>
                <c:pt idx="8581">
                  <c:v>0</c:v>
                </c:pt>
                <c:pt idx="8582">
                  <c:v>0</c:v>
                </c:pt>
                <c:pt idx="8583">
                  <c:v>0</c:v>
                </c:pt>
                <c:pt idx="8584">
                  <c:v>0</c:v>
                </c:pt>
                <c:pt idx="8585">
                  <c:v>0</c:v>
                </c:pt>
                <c:pt idx="8586">
                  <c:v>0</c:v>
                </c:pt>
                <c:pt idx="8587">
                  <c:v>0</c:v>
                </c:pt>
                <c:pt idx="8588">
                  <c:v>0</c:v>
                </c:pt>
                <c:pt idx="8589">
                  <c:v>0</c:v>
                </c:pt>
                <c:pt idx="8590">
                  <c:v>0</c:v>
                </c:pt>
                <c:pt idx="8591">
                  <c:v>0</c:v>
                </c:pt>
                <c:pt idx="8592">
                  <c:v>0</c:v>
                </c:pt>
                <c:pt idx="8593">
                  <c:v>0</c:v>
                </c:pt>
                <c:pt idx="8594">
                  <c:v>0</c:v>
                </c:pt>
                <c:pt idx="8595">
                  <c:v>0</c:v>
                </c:pt>
                <c:pt idx="8596">
                  <c:v>0</c:v>
                </c:pt>
                <c:pt idx="8597">
                  <c:v>0</c:v>
                </c:pt>
                <c:pt idx="8598">
                  <c:v>0</c:v>
                </c:pt>
                <c:pt idx="8599">
                  <c:v>0</c:v>
                </c:pt>
                <c:pt idx="8600">
                  <c:v>0</c:v>
                </c:pt>
                <c:pt idx="8601">
                  <c:v>0</c:v>
                </c:pt>
                <c:pt idx="8602">
                  <c:v>0</c:v>
                </c:pt>
                <c:pt idx="8603">
                  <c:v>0</c:v>
                </c:pt>
                <c:pt idx="8604">
                  <c:v>0</c:v>
                </c:pt>
                <c:pt idx="8605">
                  <c:v>0</c:v>
                </c:pt>
                <c:pt idx="8606">
                  <c:v>0</c:v>
                </c:pt>
                <c:pt idx="8607">
                  <c:v>0</c:v>
                </c:pt>
                <c:pt idx="8608">
                  <c:v>0</c:v>
                </c:pt>
                <c:pt idx="8609">
                  <c:v>0</c:v>
                </c:pt>
                <c:pt idx="8610">
                  <c:v>0</c:v>
                </c:pt>
                <c:pt idx="8611">
                  <c:v>0</c:v>
                </c:pt>
                <c:pt idx="8612">
                  <c:v>0</c:v>
                </c:pt>
                <c:pt idx="8613">
                  <c:v>0</c:v>
                </c:pt>
                <c:pt idx="8614">
                  <c:v>0</c:v>
                </c:pt>
                <c:pt idx="8615">
                  <c:v>0</c:v>
                </c:pt>
                <c:pt idx="8616">
                  <c:v>0</c:v>
                </c:pt>
                <c:pt idx="8617">
                  <c:v>0</c:v>
                </c:pt>
                <c:pt idx="8618">
                  <c:v>0</c:v>
                </c:pt>
                <c:pt idx="8619">
                  <c:v>0</c:v>
                </c:pt>
                <c:pt idx="8620">
                  <c:v>0</c:v>
                </c:pt>
                <c:pt idx="8621">
                  <c:v>0</c:v>
                </c:pt>
                <c:pt idx="8622">
                  <c:v>0</c:v>
                </c:pt>
                <c:pt idx="8623">
                  <c:v>0</c:v>
                </c:pt>
                <c:pt idx="8624">
                  <c:v>0</c:v>
                </c:pt>
                <c:pt idx="8625">
                  <c:v>0</c:v>
                </c:pt>
                <c:pt idx="8626">
                  <c:v>0</c:v>
                </c:pt>
                <c:pt idx="8627">
                  <c:v>0</c:v>
                </c:pt>
                <c:pt idx="8628">
                  <c:v>0</c:v>
                </c:pt>
                <c:pt idx="8629">
                  <c:v>0</c:v>
                </c:pt>
                <c:pt idx="8630">
                  <c:v>0</c:v>
                </c:pt>
                <c:pt idx="8631">
                  <c:v>0</c:v>
                </c:pt>
                <c:pt idx="8632">
                  <c:v>0</c:v>
                </c:pt>
                <c:pt idx="8633">
                  <c:v>0</c:v>
                </c:pt>
                <c:pt idx="8634">
                  <c:v>0</c:v>
                </c:pt>
                <c:pt idx="8635">
                  <c:v>0</c:v>
                </c:pt>
                <c:pt idx="8636">
                  <c:v>0</c:v>
                </c:pt>
                <c:pt idx="8637">
                  <c:v>0</c:v>
                </c:pt>
                <c:pt idx="8638">
                  <c:v>0</c:v>
                </c:pt>
                <c:pt idx="8639">
                  <c:v>0</c:v>
                </c:pt>
                <c:pt idx="8640">
                  <c:v>0</c:v>
                </c:pt>
                <c:pt idx="8641">
                  <c:v>0</c:v>
                </c:pt>
                <c:pt idx="8642">
                  <c:v>0</c:v>
                </c:pt>
                <c:pt idx="8643">
                  <c:v>0</c:v>
                </c:pt>
                <c:pt idx="8644">
                  <c:v>0</c:v>
                </c:pt>
                <c:pt idx="8645">
                  <c:v>0</c:v>
                </c:pt>
                <c:pt idx="8646">
                  <c:v>0</c:v>
                </c:pt>
                <c:pt idx="8647">
                  <c:v>0</c:v>
                </c:pt>
                <c:pt idx="8648">
                  <c:v>0</c:v>
                </c:pt>
                <c:pt idx="8649">
                  <c:v>0</c:v>
                </c:pt>
                <c:pt idx="8650">
                  <c:v>0</c:v>
                </c:pt>
                <c:pt idx="8651">
                  <c:v>0</c:v>
                </c:pt>
                <c:pt idx="8652">
                  <c:v>0</c:v>
                </c:pt>
                <c:pt idx="8653">
                  <c:v>0</c:v>
                </c:pt>
                <c:pt idx="8654">
                  <c:v>0</c:v>
                </c:pt>
                <c:pt idx="8655">
                  <c:v>0</c:v>
                </c:pt>
                <c:pt idx="8656">
                  <c:v>0</c:v>
                </c:pt>
                <c:pt idx="8657">
                  <c:v>0</c:v>
                </c:pt>
                <c:pt idx="8658">
                  <c:v>0</c:v>
                </c:pt>
                <c:pt idx="8659">
                  <c:v>0</c:v>
                </c:pt>
                <c:pt idx="8660">
                  <c:v>0</c:v>
                </c:pt>
                <c:pt idx="8661">
                  <c:v>0</c:v>
                </c:pt>
                <c:pt idx="8662">
                  <c:v>0</c:v>
                </c:pt>
                <c:pt idx="8663">
                  <c:v>0</c:v>
                </c:pt>
                <c:pt idx="8664">
                  <c:v>0</c:v>
                </c:pt>
                <c:pt idx="8665">
                  <c:v>0</c:v>
                </c:pt>
                <c:pt idx="8666">
                  <c:v>0</c:v>
                </c:pt>
                <c:pt idx="8667">
                  <c:v>0</c:v>
                </c:pt>
                <c:pt idx="8668">
                  <c:v>0</c:v>
                </c:pt>
                <c:pt idx="8669">
                  <c:v>0</c:v>
                </c:pt>
                <c:pt idx="8670">
                  <c:v>0</c:v>
                </c:pt>
                <c:pt idx="8671">
                  <c:v>0</c:v>
                </c:pt>
                <c:pt idx="8672">
                  <c:v>0</c:v>
                </c:pt>
                <c:pt idx="8673">
                  <c:v>0</c:v>
                </c:pt>
                <c:pt idx="8674">
                  <c:v>0</c:v>
                </c:pt>
                <c:pt idx="8675">
                  <c:v>0</c:v>
                </c:pt>
                <c:pt idx="8676">
                  <c:v>0</c:v>
                </c:pt>
                <c:pt idx="8677">
                  <c:v>0</c:v>
                </c:pt>
                <c:pt idx="8678">
                  <c:v>0</c:v>
                </c:pt>
                <c:pt idx="8679">
                  <c:v>0</c:v>
                </c:pt>
                <c:pt idx="8680">
                  <c:v>0</c:v>
                </c:pt>
                <c:pt idx="8681">
                  <c:v>0</c:v>
                </c:pt>
                <c:pt idx="8682">
                  <c:v>0</c:v>
                </c:pt>
                <c:pt idx="8683">
                  <c:v>0</c:v>
                </c:pt>
                <c:pt idx="8684">
                  <c:v>0</c:v>
                </c:pt>
                <c:pt idx="8685">
                  <c:v>0</c:v>
                </c:pt>
                <c:pt idx="8686">
                  <c:v>0</c:v>
                </c:pt>
                <c:pt idx="8687">
                  <c:v>0</c:v>
                </c:pt>
                <c:pt idx="8688">
                  <c:v>0</c:v>
                </c:pt>
                <c:pt idx="8689">
                  <c:v>0</c:v>
                </c:pt>
                <c:pt idx="8690">
                  <c:v>0</c:v>
                </c:pt>
                <c:pt idx="8691">
                  <c:v>0</c:v>
                </c:pt>
                <c:pt idx="8692">
                  <c:v>0</c:v>
                </c:pt>
                <c:pt idx="8693">
                  <c:v>0</c:v>
                </c:pt>
                <c:pt idx="8694">
                  <c:v>0</c:v>
                </c:pt>
                <c:pt idx="8695">
                  <c:v>0</c:v>
                </c:pt>
                <c:pt idx="8696">
                  <c:v>0</c:v>
                </c:pt>
                <c:pt idx="8697">
                  <c:v>0</c:v>
                </c:pt>
                <c:pt idx="8698">
                  <c:v>0</c:v>
                </c:pt>
                <c:pt idx="8699">
                  <c:v>0</c:v>
                </c:pt>
                <c:pt idx="8700">
                  <c:v>0</c:v>
                </c:pt>
                <c:pt idx="8701">
                  <c:v>0</c:v>
                </c:pt>
                <c:pt idx="8702">
                  <c:v>0</c:v>
                </c:pt>
                <c:pt idx="8703">
                  <c:v>0</c:v>
                </c:pt>
                <c:pt idx="8704">
                  <c:v>0</c:v>
                </c:pt>
                <c:pt idx="8705">
                  <c:v>0</c:v>
                </c:pt>
                <c:pt idx="8706">
                  <c:v>0</c:v>
                </c:pt>
                <c:pt idx="8707">
                  <c:v>0</c:v>
                </c:pt>
                <c:pt idx="8708">
                  <c:v>0</c:v>
                </c:pt>
                <c:pt idx="8709">
                  <c:v>0</c:v>
                </c:pt>
                <c:pt idx="8710">
                  <c:v>0</c:v>
                </c:pt>
                <c:pt idx="8711">
                  <c:v>0</c:v>
                </c:pt>
                <c:pt idx="8712">
                  <c:v>0</c:v>
                </c:pt>
                <c:pt idx="8713">
                  <c:v>0</c:v>
                </c:pt>
                <c:pt idx="8714">
                  <c:v>0</c:v>
                </c:pt>
                <c:pt idx="8715">
                  <c:v>0</c:v>
                </c:pt>
                <c:pt idx="8716">
                  <c:v>0</c:v>
                </c:pt>
                <c:pt idx="8717">
                  <c:v>0</c:v>
                </c:pt>
                <c:pt idx="8718">
                  <c:v>0</c:v>
                </c:pt>
                <c:pt idx="8719">
                  <c:v>0</c:v>
                </c:pt>
                <c:pt idx="8720">
                  <c:v>0</c:v>
                </c:pt>
                <c:pt idx="8721">
                  <c:v>0</c:v>
                </c:pt>
                <c:pt idx="8722">
                  <c:v>0</c:v>
                </c:pt>
                <c:pt idx="8723">
                  <c:v>0</c:v>
                </c:pt>
                <c:pt idx="8724">
                  <c:v>0</c:v>
                </c:pt>
                <c:pt idx="8725">
                  <c:v>0</c:v>
                </c:pt>
                <c:pt idx="8726">
                  <c:v>0</c:v>
                </c:pt>
                <c:pt idx="8727">
                  <c:v>0</c:v>
                </c:pt>
                <c:pt idx="8728">
                  <c:v>0</c:v>
                </c:pt>
                <c:pt idx="8729">
                  <c:v>0</c:v>
                </c:pt>
                <c:pt idx="8730">
                  <c:v>0</c:v>
                </c:pt>
                <c:pt idx="8731">
                  <c:v>0</c:v>
                </c:pt>
                <c:pt idx="8732">
                  <c:v>0</c:v>
                </c:pt>
                <c:pt idx="8733">
                  <c:v>0</c:v>
                </c:pt>
                <c:pt idx="8734">
                  <c:v>0</c:v>
                </c:pt>
                <c:pt idx="8735">
                  <c:v>0</c:v>
                </c:pt>
                <c:pt idx="8736">
                  <c:v>0</c:v>
                </c:pt>
                <c:pt idx="8737">
                  <c:v>0</c:v>
                </c:pt>
                <c:pt idx="8738">
                  <c:v>0</c:v>
                </c:pt>
                <c:pt idx="8739">
                  <c:v>0</c:v>
                </c:pt>
                <c:pt idx="8740">
                  <c:v>0</c:v>
                </c:pt>
                <c:pt idx="8741">
                  <c:v>0</c:v>
                </c:pt>
                <c:pt idx="8742">
                  <c:v>0</c:v>
                </c:pt>
                <c:pt idx="8743">
                  <c:v>0</c:v>
                </c:pt>
                <c:pt idx="8744">
                  <c:v>0</c:v>
                </c:pt>
                <c:pt idx="8745">
                  <c:v>0</c:v>
                </c:pt>
                <c:pt idx="8746">
                  <c:v>0</c:v>
                </c:pt>
                <c:pt idx="8747">
                  <c:v>0</c:v>
                </c:pt>
                <c:pt idx="8748">
                  <c:v>0</c:v>
                </c:pt>
                <c:pt idx="8749">
                  <c:v>0</c:v>
                </c:pt>
                <c:pt idx="8750">
                  <c:v>0</c:v>
                </c:pt>
                <c:pt idx="8751">
                  <c:v>0</c:v>
                </c:pt>
                <c:pt idx="8752">
                  <c:v>0</c:v>
                </c:pt>
                <c:pt idx="8753">
                  <c:v>0</c:v>
                </c:pt>
                <c:pt idx="8754">
                  <c:v>0</c:v>
                </c:pt>
                <c:pt idx="8755">
                  <c:v>0</c:v>
                </c:pt>
                <c:pt idx="8756">
                  <c:v>0</c:v>
                </c:pt>
                <c:pt idx="8757">
                  <c:v>0</c:v>
                </c:pt>
                <c:pt idx="8758">
                  <c:v>0</c:v>
                </c:pt>
                <c:pt idx="8759">
                  <c:v>0</c:v>
                </c:pt>
                <c:pt idx="8760">
                  <c:v>0</c:v>
                </c:pt>
                <c:pt idx="8761">
                  <c:v>0</c:v>
                </c:pt>
                <c:pt idx="8762">
                  <c:v>0</c:v>
                </c:pt>
                <c:pt idx="8763">
                  <c:v>0</c:v>
                </c:pt>
                <c:pt idx="8764">
                  <c:v>0</c:v>
                </c:pt>
                <c:pt idx="8765">
                  <c:v>0</c:v>
                </c:pt>
                <c:pt idx="8766">
                  <c:v>0</c:v>
                </c:pt>
                <c:pt idx="8767">
                  <c:v>0</c:v>
                </c:pt>
                <c:pt idx="8768">
                  <c:v>0</c:v>
                </c:pt>
                <c:pt idx="8769">
                  <c:v>0</c:v>
                </c:pt>
                <c:pt idx="8770">
                  <c:v>0</c:v>
                </c:pt>
                <c:pt idx="8771">
                  <c:v>0</c:v>
                </c:pt>
                <c:pt idx="8772">
                  <c:v>0</c:v>
                </c:pt>
                <c:pt idx="8773">
                  <c:v>0</c:v>
                </c:pt>
                <c:pt idx="8774">
                  <c:v>0</c:v>
                </c:pt>
                <c:pt idx="8775">
                  <c:v>0</c:v>
                </c:pt>
                <c:pt idx="8776">
                  <c:v>0</c:v>
                </c:pt>
                <c:pt idx="8777">
                  <c:v>0</c:v>
                </c:pt>
                <c:pt idx="8778">
                  <c:v>0</c:v>
                </c:pt>
                <c:pt idx="8779">
                  <c:v>0</c:v>
                </c:pt>
                <c:pt idx="8780">
                  <c:v>0</c:v>
                </c:pt>
                <c:pt idx="8781">
                  <c:v>0</c:v>
                </c:pt>
                <c:pt idx="8782">
                  <c:v>0</c:v>
                </c:pt>
                <c:pt idx="8783">
                  <c:v>0</c:v>
                </c:pt>
                <c:pt idx="8784">
                  <c:v>0</c:v>
                </c:pt>
                <c:pt idx="8785">
                  <c:v>0</c:v>
                </c:pt>
                <c:pt idx="8786">
                  <c:v>0</c:v>
                </c:pt>
                <c:pt idx="8787">
                  <c:v>0</c:v>
                </c:pt>
                <c:pt idx="8788">
                  <c:v>0</c:v>
                </c:pt>
                <c:pt idx="8789">
                  <c:v>0</c:v>
                </c:pt>
                <c:pt idx="8790">
                  <c:v>0</c:v>
                </c:pt>
                <c:pt idx="8791">
                  <c:v>0</c:v>
                </c:pt>
                <c:pt idx="8792">
                  <c:v>0</c:v>
                </c:pt>
                <c:pt idx="8793">
                  <c:v>0</c:v>
                </c:pt>
                <c:pt idx="8794">
                  <c:v>0</c:v>
                </c:pt>
                <c:pt idx="8795">
                  <c:v>0</c:v>
                </c:pt>
                <c:pt idx="8796">
                  <c:v>0</c:v>
                </c:pt>
                <c:pt idx="8797">
                  <c:v>0</c:v>
                </c:pt>
                <c:pt idx="8798">
                  <c:v>0</c:v>
                </c:pt>
                <c:pt idx="8799">
                  <c:v>0</c:v>
                </c:pt>
                <c:pt idx="8800">
                  <c:v>0</c:v>
                </c:pt>
                <c:pt idx="8801">
                  <c:v>0</c:v>
                </c:pt>
                <c:pt idx="8802">
                  <c:v>0</c:v>
                </c:pt>
                <c:pt idx="8803">
                  <c:v>0</c:v>
                </c:pt>
                <c:pt idx="8804">
                  <c:v>0</c:v>
                </c:pt>
                <c:pt idx="8805">
                  <c:v>0</c:v>
                </c:pt>
                <c:pt idx="8806">
                  <c:v>0</c:v>
                </c:pt>
                <c:pt idx="8807">
                  <c:v>0</c:v>
                </c:pt>
                <c:pt idx="8808">
                  <c:v>0</c:v>
                </c:pt>
                <c:pt idx="8809">
                  <c:v>0</c:v>
                </c:pt>
                <c:pt idx="8810">
                  <c:v>0</c:v>
                </c:pt>
                <c:pt idx="8811">
                  <c:v>0</c:v>
                </c:pt>
                <c:pt idx="8812">
                  <c:v>0</c:v>
                </c:pt>
                <c:pt idx="8813">
                  <c:v>0</c:v>
                </c:pt>
                <c:pt idx="8814">
                  <c:v>0</c:v>
                </c:pt>
                <c:pt idx="8815">
                  <c:v>0</c:v>
                </c:pt>
                <c:pt idx="8816">
                  <c:v>0</c:v>
                </c:pt>
                <c:pt idx="8817">
                  <c:v>0</c:v>
                </c:pt>
                <c:pt idx="8818">
                  <c:v>0</c:v>
                </c:pt>
                <c:pt idx="8819">
                  <c:v>0</c:v>
                </c:pt>
                <c:pt idx="8820">
                  <c:v>0</c:v>
                </c:pt>
                <c:pt idx="8821">
                  <c:v>0</c:v>
                </c:pt>
                <c:pt idx="8822">
                  <c:v>0</c:v>
                </c:pt>
                <c:pt idx="8823">
                  <c:v>0</c:v>
                </c:pt>
                <c:pt idx="8824">
                  <c:v>0</c:v>
                </c:pt>
                <c:pt idx="8825">
                  <c:v>0</c:v>
                </c:pt>
                <c:pt idx="8826">
                  <c:v>0</c:v>
                </c:pt>
                <c:pt idx="8827">
                  <c:v>0</c:v>
                </c:pt>
                <c:pt idx="8828">
                  <c:v>0</c:v>
                </c:pt>
                <c:pt idx="8829">
                  <c:v>0</c:v>
                </c:pt>
                <c:pt idx="8830">
                  <c:v>0</c:v>
                </c:pt>
                <c:pt idx="8831">
                  <c:v>0</c:v>
                </c:pt>
                <c:pt idx="8832">
                  <c:v>0</c:v>
                </c:pt>
                <c:pt idx="8833">
                  <c:v>0</c:v>
                </c:pt>
                <c:pt idx="8834">
                  <c:v>0</c:v>
                </c:pt>
                <c:pt idx="8835">
                  <c:v>0</c:v>
                </c:pt>
                <c:pt idx="8836">
                  <c:v>0</c:v>
                </c:pt>
                <c:pt idx="8837">
                  <c:v>0</c:v>
                </c:pt>
                <c:pt idx="8838">
                  <c:v>0</c:v>
                </c:pt>
                <c:pt idx="8839">
                  <c:v>0</c:v>
                </c:pt>
                <c:pt idx="8840">
                  <c:v>0</c:v>
                </c:pt>
                <c:pt idx="8841">
                  <c:v>0</c:v>
                </c:pt>
                <c:pt idx="8842">
                  <c:v>0</c:v>
                </c:pt>
                <c:pt idx="8843">
                  <c:v>0</c:v>
                </c:pt>
                <c:pt idx="8844">
                  <c:v>0</c:v>
                </c:pt>
                <c:pt idx="8845">
                  <c:v>0</c:v>
                </c:pt>
                <c:pt idx="8846">
                  <c:v>0</c:v>
                </c:pt>
                <c:pt idx="8847">
                  <c:v>0</c:v>
                </c:pt>
                <c:pt idx="8848">
                  <c:v>0</c:v>
                </c:pt>
                <c:pt idx="8849">
                  <c:v>0</c:v>
                </c:pt>
                <c:pt idx="8850">
                  <c:v>0</c:v>
                </c:pt>
                <c:pt idx="8851">
                  <c:v>0</c:v>
                </c:pt>
                <c:pt idx="8852">
                  <c:v>0</c:v>
                </c:pt>
                <c:pt idx="8853">
                  <c:v>0</c:v>
                </c:pt>
                <c:pt idx="8854">
                  <c:v>0</c:v>
                </c:pt>
                <c:pt idx="8855">
                  <c:v>0</c:v>
                </c:pt>
                <c:pt idx="8856">
                  <c:v>0</c:v>
                </c:pt>
                <c:pt idx="8857">
                  <c:v>0</c:v>
                </c:pt>
                <c:pt idx="8858">
                  <c:v>0</c:v>
                </c:pt>
                <c:pt idx="8859">
                  <c:v>0</c:v>
                </c:pt>
                <c:pt idx="8860">
                  <c:v>0</c:v>
                </c:pt>
                <c:pt idx="8861">
                  <c:v>0</c:v>
                </c:pt>
                <c:pt idx="8862">
                  <c:v>0</c:v>
                </c:pt>
                <c:pt idx="8863">
                  <c:v>0</c:v>
                </c:pt>
                <c:pt idx="8864">
                  <c:v>0</c:v>
                </c:pt>
                <c:pt idx="8865">
                  <c:v>0</c:v>
                </c:pt>
                <c:pt idx="8866">
                  <c:v>0</c:v>
                </c:pt>
                <c:pt idx="8867">
                  <c:v>0</c:v>
                </c:pt>
                <c:pt idx="8868">
                  <c:v>0</c:v>
                </c:pt>
                <c:pt idx="8869">
                  <c:v>0</c:v>
                </c:pt>
                <c:pt idx="8870">
                  <c:v>0</c:v>
                </c:pt>
                <c:pt idx="8871">
                  <c:v>0</c:v>
                </c:pt>
                <c:pt idx="8872">
                  <c:v>0</c:v>
                </c:pt>
                <c:pt idx="8873">
                  <c:v>0</c:v>
                </c:pt>
                <c:pt idx="8874">
                  <c:v>0</c:v>
                </c:pt>
                <c:pt idx="8875">
                  <c:v>0</c:v>
                </c:pt>
                <c:pt idx="8876">
                  <c:v>0</c:v>
                </c:pt>
                <c:pt idx="8877">
                  <c:v>0</c:v>
                </c:pt>
                <c:pt idx="8878">
                  <c:v>0</c:v>
                </c:pt>
                <c:pt idx="8879">
                  <c:v>0</c:v>
                </c:pt>
                <c:pt idx="8880">
                  <c:v>0</c:v>
                </c:pt>
                <c:pt idx="8881">
                  <c:v>0</c:v>
                </c:pt>
                <c:pt idx="8882">
                  <c:v>0</c:v>
                </c:pt>
                <c:pt idx="8883">
                  <c:v>0</c:v>
                </c:pt>
                <c:pt idx="8884">
                  <c:v>0</c:v>
                </c:pt>
                <c:pt idx="8885">
                  <c:v>0</c:v>
                </c:pt>
                <c:pt idx="8886">
                  <c:v>0</c:v>
                </c:pt>
                <c:pt idx="8887">
                  <c:v>0</c:v>
                </c:pt>
                <c:pt idx="8888">
                  <c:v>0</c:v>
                </c:pt>
                <c:pt idx="8889">
                  <c:v>0</c:v>
                </c:pt>
                <c:pt idx="8890">
                  <c:v>0</c:v>
                </c:pt>
                <c:pt idx="8891">
                  <c:v>0</c:v>
                </c:pt>
                <c:pt idx="8892">
                  <c:v>0</c:v>
                </c:pt>
                <c:pt idx="8893">
                  <c:v>0</c:v>
                </c:pt>
                <c:pt idx="8894">
                  <c:v>0</c:v>
                </c:pt>
                <c:pt idx="8895">
                  <c:v>0</c:v>
                </c:pt>
                <c:pt idx="8896">
                  <c:v>0</c:v>
                </c:pt>
                <c:pt idx="8897">
                  <c:v>0</c:v>
                </c:pt>
                <c:pt idx="8898">
                  <c:v>0</c:v>
                </c:pt>
                <c:pt idx="8899">
                  <c:v>0</c:v>
                </c:pt>
                <c:pt idx="8900">
                  <c:v>0</c:v>
                </c:pt>
                <c:pt idx="8901">
                  <c:v>0</c:v>
                </c:pt>
                <c:pt idx="8902">
                  <c:v>0</c:v>
                </c:pt>
                <c:pt idx="8903">
                  <c:v>0</c:v>
                </c:pt>
                <c:pt idx="8904">
                  <c:v>0</c:v>
                </c:pt>
                <c:pt idx="8905">
                  <c:v>0</c:v>
                </c:pt>
                <c:pt idx="8906">
                  <c:v>0</c:v>
                </c:pt>
                <c:pt idx="8907">
                  <c:v>0</c:v>
                </c:pt>
                <c:pt idx="8908">
                  <c:v>0</c:v>
                </c:pt>
                <c:pt idx="8909">
                  <c:v>0</c:v>
                </c:pt>
                <c:pt idx="8910">
                  <c:v>0</c:v>
                </c:pt>
                <c:pt idx="8911">
                  <c:v>0</c:v>
                </c:pt>
                <c:pt idx="8912">
                  <c:v>0</c:v>
                </c:pt>
                <c:pt idx="8913">
                  <c:v>0</c:v>
                </c:pt>
                <c:pt idx="8914">
                  <c:v>0</c:v>
                </c:pt>
                <c:pt idx="8915">
                  <c:v>0</c:v>
                </c:pt>
                <c:pt idx="8916">
                  <c:v>0</c:v>
                </c:pt>
                <c:pt idx="8917">
                  <c:v>0</c:v>
                </c:pt>
                <c:pt idx="8918">
                  <c:v>0</c:v>
                </c:pt>
                <c:pt idx="8919">
                  <c:v>0</c:v>
                </c:pt>
                <c:pt idx="8920">
                  <c:v>0</c:v>
                </c:pt>
                <c:pt idx="8921">
                  <c:v>0</c:v>
                </c:pt>
                <c:pt idx="8922">
                  <c:v>0</c:v>
                </c:pt>
                <c:pt idx="8923">
                  <c:v>0</c:v>
                </c:pt>
                <c:pt idx="8924">
                  <c:v>0</c:v>
                </c:pt>
                <c:pt idx="8925">
                  <c:v>0</c:v>
                </c:pt>
                <c:pt idx="8926">
                  <c:v>0</c:v>
                </c:pt>
                <c:pt idx="8927">
                  <c:v>0</c:v>
                </c:pt>
                <c:pt idx="8928">
                  <c:v>0</c:v>
                </c:pt>
                <c:pt idx="8929">
                  <c:v>0</c:v>
                </c:pt>
                <c:pt idx="8930">
                  <c:v>0</c:v>
                </c:pt>
                <c:pt idx="8931">
                  <c:v>0</c:v>
                </c:pt>
                <c:pt idx="8932">
                  <c:v>0</c:v>
                </c:pt>
                <c:pt idx="8933">
                  <c:v>0</c:v>
                </c:pt>
                <c:pt idx="8934">
                  <c:v>0</c:v>
                </c:pt>
                <c:pt idx="8935">
                  <c:v>0</c:v>
                </c:pt>
                <c:pt idx="8936">
                  <c:v>0</c:v>
                </c:pt>
                <c:pt idx="8937">
                  <c:v>0</c:v>
                </c:pt>
                <c:pt idx="8938">
                  <c:v>0</c:v>
                </c:pt>
                <c:pt idx="8939">
                  <c:v>0</c:v>
                </c:pt>
                <c:pt idx="8940">
                  <c:v>0</c:v>
                </c:pt>
                <c:pt idx="8941">
                  <c:v>0</c:v>
                </c:pt>
                <c:pt idx="8942">
                  <c:v>0</c:v>
                </c:pt>
                <c:pt idx="8943">
                  <c:v>0</c:v>
                </c:pt>
                <c:pt idx="8944">
                  <c:v>0</c:v>
                </c:pt>
                <c:pt idx="8945">
                  <c:v>0</c:v>
                </c:pt>
                <c:pt idx="8946">
                  <c:v>0</c:v>
                </c:pt>
                <c:pt idx="8947">
                  <c:v>0</c:v>
                </c:pt>
                <c:pt idx="8948">
                  <c:v>0</c:v>
                </c:pt>
                <c:pt idx="8949">
                  <c:v>0</c:v>
                </c:pt>
                <c:pt idx="8950">
                  <c:v>0</c:v>
                </c:pt>
                <c:pt idx="8951">
                  <c:v>0</c:v>
                </c:pt>
                <c:pt idx="8952">
                  <c:v>0</c:v>
                </c:pt>
                <c:pt idx="8953">
                  <c:v>0</c:v>
                </c:pt>
                <c:pt idx="8954">
                  <c:v>0</c:v>
                </c:pt>
                <c:pt idx="8955">
                  <c:v>0</c:v>
                </c:pt>
                <c:pt idx="8956">
                  <c:v>0</c:v>
                </c:pt>
                <c:pt idx="8957">
                  <c:v>0</c:v>
                </c:pt>
                <c:pt idx="8958">
                  <c:v>0</c:v>
                </c:pt>
                <c:pt idx="8959">
                  <c:v>0</c:v>
                </c:pt>
                <c:pt idx="8960">
                  <c:v>0</c:v>
                </c:pt>
                <c:pt idx="8961">
                  <c:v>0</c:v>
                </c:pt>
                <c:pt idx="8962">
                  <c:v>0</c:v>
                </c:pt>
                <c:pt idx="8963">
                  <c:v>0</c:v>
                </c:pt>
                <c:pt idx="8964">
                  <c:v>0</c:v>
                </c:pt>
                <c:pt idx="8965">
                  <c:v>0</c:v>
                </c:pt>
                <c:pt idx="8966">
                  <c:v>0</c:v>
                </c:pt>
                <c:pt idx="8967">
                  <c:v>0</c:v>
                </c:pt>
                <c:pt idx="8968">
                  <c:v>0</c:v>
                </c:pt>
                <c:pt idx="8969">
                  <c:v>0</c:v>
                </c:pt>
                <c:pt idx="8970">
                  <c:v>0</c:v>
                </c:pt>
                <c:pt idx="8971">
                  <c:v>0</c:v>
                </c:pt>
                <c:pt idx="8972">
                  <c:v>0</c:v>
                </c:pt>
                <c:pt idx="8973">
                  <c:v>0</c:v>
                </c:pt>
                <c:pt idx="8974">
                  <c:v>0</c:v>
                </c:pt>
                <c:pt idx="8975">
                  <c:v>0</c:v>
                </c:pt>
                <c:pt idx="8976">
                  <c:v>0</c:v>
                </c:pt>
                <c:pt idx="8977">
                  <c:v>0</c:v>
                </c:pt>
                <c:pt idx="8978">
                  <c:v>0</c:v>
                </c:pt>
                <c:pt idx="8979">
                  <c:v>0</c:v>
                </c:pt>
                <c:pt idx="8980">
                  <c:v>0</c:v>
                </c:pt>
                <c:pt idx="8981">
                  <c:v>0</c:v>
                </c:pt>
                <c:pt idx="8982">
                  <c:v>0</c:v>
                </c:pt>
                <c:pt idx="8983">
                  <c:v>0</c:v>
                </c:pt>
                <c:pt idx="8984">
                  <c:v>0</c:v>
                </c:pt>
                <c:pt idx="8985">
                  <c:v>0</c:v>
                </c:pt>
                <c:pt idx="8986">
                  <c:v>0</c:v>
                </c:pt>
                <c:pt idx="8987">
                  <c:v>0</c:v>
                </c:pt>
                <c:pt idx="8988">
                  <c:v>0</c:v>
                </c:pt>
                <c:pt idx="8989">
                  <c:v>0</c:v>
                </c:pt>
                <c:pt idx="8990">
                  <c:v>0</c:v>
                </c:pt>
                <c:pt idx="8991">
                  <c:v>0</c:v>
                </c:pt>
                <c:pt idx="8992">
                  <c:v>0</c:v>
                </c:pt>
                <c:pt idx="8993">
                  <c:v>0</c:v>
                </c:pt>
                <c:pt idx="8994">
                  <c:v>0</c:v>
                </c:pt>
                <c:pt idx="8995">
                  <c:v>0</c:v>
                </c:pt>
                <c:pt idx="8996">
                  <c:v>0</c:v>
                </c:pt>
                <c:pt idx="8997">
                  <c:v>0</c:v>
                </c:pt>
                <c:pt idx="8998">
                  <c:v>0</c:v>
                </c:pt>
                <c:pt idx="8999">
                  <c:v>0</c:v>
                </c:pt>
                <c:pt idx="9000">
                  <c:v>0</c:v>
                </c:pt>
                <c:pt idx="9001">
                  <c:v>0</c:v>
                </c:pt>
                <c:pt idx="9002">
                  <c:v>0</c:v>
                </c:pt>
                <c:pt idx="9003">
                  <c:v>0</c:v>
                </c:pt>
                <c:pt idx="9004">
                  <c:v>0</c:v>
                </c:pt>
                <c:pt idx="9005">
                  <c:v>0</c:v>
                </c:pt>
                <c:pt idx="9006">
                  <c:v>0</c:v>
                </c:pt>
                <c:pt idx="9007">
                  <c:v>0</c:v>
                </c:pt>
                <c:pt idx="9008">
                  <c:v>0</c:v>
                </c:pt>
                <c:pt idx="9009">
                  <c:v>0</c:v>
                </c:pt>
                <c:pt idx="9010">
                  <c:v>0</c:v>
                </c:pt>
                <c:pt idx="9011">
                  <c:v>0</c:v>
                </c:pt>
                <c:pt idx="9012">
                  <c:v>0</c:v>
                </c:pt>
                <c:pt idx="9013">
                  <c:v>0</c:v>
                </c:pt>
                <c:pt idx="9014">
                  <c:v>0</c:v>
                </c:pt>
                <c:pt idx="9015">
                  <c:v>0</c:v>
                </c:pt>
                <c:pt idx="9016">
                  <c:v>0</c:v>
                </c:pt>
                <c:pt idx="9017">
                  <c:v>0</c:v>
                </c:pt>
                <c:pt idx="9018">
                  <c:v>0</c:v>
                </c:pt>
                <c:pt idx="9019">
                  <c:v>0</c:v>
                </c:pt>
                <c:pt idx="9020">
                  <c:v>0</c:v>
                </c:pt>
                <c:pt idx="9021">
                  <c:v>0</c:v>
                </c:pt>
                <c:pt idx="9022">
                  <c:v>0</c:v>
                </c:pt>
                <c:pt idx="9023">
                  <c:v>0</c:v>
                </c:pt>
                <c:pt idx="9024">
                  <c:v>0</c:v>
                </c:pt>
                <c:pt idx="9025">
                  <c:v>0</c:v>
                </c:pt>
                <c:pt idx="9026">
                  <c:v>0</c:v>
                </c:pt>
                <c:pt idx="9027">
                  <c:v>0</c:v>
                </c:pt>
                <c:pt idx="9028">
                  <c:v>0</c:v>
                </c:pt>
                <c:pt idx="9029">
                  <c:v>0</c:v>
                </c:pt>
                <c:pt idx="9030">
                  <c:v>0</c:v>
                </c:pt>
                <c:pt idx="9031">
                  <c:v>0</c:v>
                </c:pt>
                <c:pt idx="9032">
                  <c:v>0</c:v>
                </c:pt>
                <c:pt idx="9033">
                  <c:v>0</c:v>
                </c:pt>
                <c:pt idx="9034">
                  <c:v>0</c:v>
                </c:pt>
                <c:pt idx="9035">
                  <c:v>0</c:v>
                </c:pt>
                <c:pt idx="9036">
                  <c:v>0</c:v>
                </c:pt>
                <c:pt idx="9037">
                  <c:v>0</c:v>
                </c:pt>
                <c:pt idx="9038">
                  <c:v>0</c:v>
                </c:pt>
                <c:pt idx="9039">
                  <c:v>0</c:v>
                </c:pt>
                <c:pt idx="9040">
                  <c:v>0</c:v>
                </c:pt>
                <c:pt idx="9041">
                  <c:v>0</c:v>
                </c:pt>
                <c:pt idx="9042">
                  <c:v>0</c:v>
                </c:pt>
                <c:pt idx="9043">
                  <c:v>0</c:v>
                </c:pt>
                <c:pt idx="9044">
                  <c:v>0</c:v>
                </c:pt>
                <c:pt idx="9045">
                  <c:v>0</c:v>
                </c:pt>
                <c:pt idx="9046">
                  <c:v>0</c:v>
                </c:pt>
                <c:pt idx="9047">
                  <c:v>0</c:v>
                </c:pt>
                <c:pt idx="9048">
                  <c:v>0</c:v>
                </c:pt>
                <c:pt idx="9049">
                  <c:v>0</c:v>
                </c:pt>
                <c:pt idx="9050">
                  <c:v>0</c:v>
                </c:pt>
                <c:pt idx="9051">
                  <c:v>0</c:v>
                </c:pt>
                <c:pt idx="9052">
                  <c:v>0</c:v>
                </c:pt>
                <c:pt idx="9053">
                  <c:v>0</c:v>
                </c:pt>
                <c:pt idx="9054">
                  <c:v>0</c:v>
                </c:pt>
                <c:pt idx="9055">
                  <c:v>0</c:v>
                </c:pt>
                <c:pt idx="9056">
                  <c:v>0</c:v>
                </c:pt>
                <c:pt idx="9057">
                  <c:v>0</c:v>
                </c:pt>
                <c:pt idx="9058">
                  <c:v>0</c:v>
                </c:pt>
                <c:pt idx="9059">
                  <c:v>0</c:v>
                </c:pt>
                <c:pt idx="9060">
                  <c:v>0</c:v>
                </c:pt>
                <c:pt idx="9061">
                  <c:v>0</c:v>
                </c:pt>
                <c:pt idx="9062">
                  <c:v>0</c:v>
                </c:pt>
                <c:pt idx="9063">
                  <c:v>0</c:v>
                </c:pt>
                <c:pt idx="9064">
                  <c:v>0</c:v>
                </c:pt>
                <c:pt idx="9065">
                  <c:v>0</c:v>
                </c:pt>
                <c:pt idx="9066">
                  <c:v>0</c:v>
                </c:pt>
                <c:pt idx="9067">
                  <c:v>0</c:v>
                </c:pt>
                <c:pt idx="9068">
                  <c:v>0</c:v>
                </c:pt>
                <c:pt idx="9069">
                  <c:v>0</c:v>
                </c:pt>
                <c:pt idx="9070">
                  <c:v>0</c:v>
                </c:pt>
                <c:pt idx="9071">
                  <c:v>0</c:v>
                </c:pt>
                <c:pt idx="9072">
                  <c:v>0</c:v>
                </c:pt>
                <c:pt idx="9073">
                  <c:v>0</c:v>
                </c:pt>
                <c:pt idx="9074">
                  <c:v>0</c:v>
                </c:pt>
                <c:pt idx="9075">
                  <c:v>0</c:v>
                </c:pt>
                <c:pt idx="9076">
                  <c:v>0</c:v>
                </c:pt>
                <c:pt idx="9077">
                  <c:v>0</c:v>
                </c:pt>
                <c:pt idx="9078">
                  <c:v>0</c:v>
                </c:pt>
                <c:pt idx="9079">
                  <c:v>0</c:v>
                </c:pt>
                <c:pt idx="9080">
                  <c:v>0</c:v>
                </c:pt>
                <c:pt idx="9081">
                  <c:v>0</c:v>
                </c:pt>
                <c:pt idx="9082">
                  <c:v>0</c:v>
                </c:pt>
                <c:pt idx="9083">
                  <c:v>0</c:v>
                </c:pt>
                <c:pt idx="9084">
                  <c:v>0</c:v>
                </c:pt>
                <c:pt idx="9085">
                  <c:v>0</c:v>
                </c:pt>
                <c:pt idx="9086">
                  <c:v>0</c:v>
                </c:pt>
                <c:pt idx="9087">
                  <c:v>0</c:v>
                </c:pt>
                <c:pt idx="9088">
                  <c:v>0</c:v>
                </c:pt>
                <c:pt idx="9089">
                  <c:v>0</c:v>
                </c:pt>
                <c:pt idx="9090">
                  <c:v>0</c:v>
                </c:pt>
                <c:pt idx="9091">
                  <c:v>0</c:v>
                </c:pt>
                <c:pt idx="9092">
                  <c:v>0</c:v>
                </c:pt>
                <c:pt idx="9093">
                  <c:v>0</c:v>
                </c:pt>
                <c:pt idx="9094">
                  <c:v>0</c:v>
                </c:pt>
                <c:pt idx="9095">
                  <c:v>0</c:v>
                </c:pt>
                <c:pt idx="9096">
                  <c:v>0</c:v>
                </c:pt>
                <c:pt idx="9097">
                  <c:v>0</c:v>
                </c:pt>
                <c:pt idx="9098">
                  <c:v>0</c:v>
                </c:pt>
                <c:pt idx="9099">
                  <c:v>0</c:v>
                </c:pt>
                <c:pt idx="9100">
                  <c:v>0</c:v>
                </c:pt>
                <c:pt idx="9101">
                  <c:v>0</c:v>
                </c:pt>
                <c:pt idx="9102">
                  <c:v>0</c:v>
                </c:pt>
                <c:pt idx="9103">
                  <c:v>0</c:v>
                </c:pt>
                <c:pt idx="9104">
                  <c:v>0</c:v>
                </c:pt>
                <c:pt idx="9105">
                  <c:v>0</c:v>
                </c:pt>
                <c:pt idx="9106">
                  <c:v>0</c:v>
                </c:pt>
                <c:pt idx="9107">
                  <c:v>0</c:v>
                </c:pt>
                <c:pt idx="9108">
                  <c:v>0</c:v>
                </c:pt>
                <c:pt idx="9109">
                  <c:v>0</c:v>
                </c:pt>
                <c:pt idx="9110">
                  <c:v>0</c:v>
                </c:pt>
                <c:pt idx="9111">
                  <c:v>0</c:v>
                </c:pt>
                <c:pt idx="9112">
                  <c:v>0</c:v>
                </c:pt>
                <c:pt idx="9113">
                  <c:v>0</c:v>
                </c:pt>
                <c:pt idx="9114">
                  <c:v>0</c:v>
                </c:pt>
                <c:pt idx="9115">
                  <c:v>0</c:v>
                </c:pt>
                <c:pt idx="9116">
                  <c:v>0</c:v>
                </c:pt>
                <c:pt idx="9117">
                  <c:v>0</c:v>
                </c:pt>
                <c:pt idx="9118">
                  <c:v>0</c:v>
                </c:pt>
                <c:pt idx="9119">
                  <c:v>0</c:v>
                </c:pt>
                <c:pt idx="9120">
                  <c:v>0</c:v>
                </c:pt>
                <c:pt idx="9121">
                  <c:v>0</c:v>
                </c:pt>
                <c:pt idx="9122">
                  <c:v>0</c:v>
                </c:pt>
                <c:pt idx="9123">
                  <c:v>0</c:v>
                </c:pt>
                <c:pt idx="9124">
                  <c:v>0</c:v>
                </c:pt>
                <c:pt idx="9125">
                  <c:v>0</c:v>
                </c:pt>
                <c:pt idx="9126">
                  <c:v>0</c:v>
                </c:pt>
                <c:pt idx="9127">
                  <c:v>0</c:v>
                </c:pt>
                <c:pt idx="9128">
                  <c:v>0</c:v>
                </c:pt>
                <c:pt idx="9129">
                  <c:v>0</c:v>
                </c:pt>
                <c:pt idx="9130">
                  <c:v>0</c:v>
                </c:pt>
                <c:pt idx="9131">
                  <c:v>0</c:v>
                </c:pt>
                <c:pt idx="9132">
                  <c:v>0</c:v>
                </c:pt>
                <c:pt idx="9133">
                  <c:v>0</c:v>
                </c:pt>
                <c:pt idx="9134">
                  <c:v>0</c:v>
                </c:pt>
                <c:pt idx="9135">
                  <c:v>0</c:v>
                </c:pt>
                <c:pt idx="9136">
                  <c:v>0</c:v>
                </c:pt>
                <c:pt idx="9137">
                  <c:v>0</c:v>
                </c:pt>
                <c:pt idx="9138">
                  <c:v>0</c:v>
                </c:pt>
                <c:pt idx="9139">
                  <c:v>0</c:v>
                </c:pt>
                <c:pt idx="9140">
                  <c:v>0</c:v>
                </c:pt>
                <c:pt idx="9141">
                  <c:v>0</c:v>
                </c:pt>
                <c:pt idx="9142">
                  <c:v>0</c:v>
                </c:pt>
                <c:pt idx="9143">
                  <c:v>0</c:v>
                </c:pt>
                <c:pt idx="9144">
                  <c:v>0</c:v>
                </c:pt>
                <c:pt idx="9145">
                  <c:v>0</c:v>
                </c:pt>
                <c:pt idx="9146">
                  <c:v>0</c:v>
                </c:pt>
                <c:pt idx="9147">
                  <c:v>0</c:v>
                </c:pt>
                <c:pt idx="9148">
                  <c:v>0</c:v>
                </c:pt>
                <c:pt idx="9149">
                  <c:v>0</c:v>
                </c:pt>
                <c:pt idx="9150">
                  <c:v>0</c:v>
                </c:pt>
                <c:pt idx="9151">
                  <c:v>0</c:v>
                </c:pt>
                <c:pt idx="9152">
                  <c:v>0</c:v>
                </c:pt>
                <c:pt idx="9153">
                  <c:v>0</c:v>
                </c:pt>
                <c:pt idx="9154">
                  <c:v>0</c:v>
                </c:pt>
                <c:pt idx="9155">
                  <c:v>0</c:v>
                </c:pt>
                <c:pt idx="9156">
                  <c:v>0</c:v>
                </c:pt>
                <c:pt idx="9157">
                  <c:v>0</c:v>
                </c:pt>
                <c:pt idx="9158">
                  <c:v>0</c:v>
                </c:pt>
                <c:pt idx="9159">
                  <c:v>0</c:v>
                </c:pt>
                <c:pt idx="9160">
                  <c:v>0</c:v>
                </c:pt>
                <c:pt idx="9161">
                  <c:v>0</c:v>
                </c:pt>
                <c:pt idx="9162">
                  <c:v>0</c:v>
                </c:pt>
                <c:pt idx="9163">
                  <c:v>0</c:v>
                </c:pt>
                <c:pt idx="9164">
                  <c:v>0</c:v>
                </c:pt>
                <c:pt idx="9165">
                  <c:v>0</c:v>
                </c:pt>
                <c:pt idx="9166">
                  <c:v>0</c:v>
                </c:pt>
                <c:pt idx="9167">
                  <c:v>0</c:v>
                </c:pt>
                <c:pt idx="9168">
                  <c:v>0</c:v>
                </c:pt>
                <c:pt idx="9169">
                  <c:v>0</c:v>
                </c:pt>
                <c:pt idx="9170">
                  <c:v>0</c:v>
                </c:pt>
                <c:pt idx="9171">
                  <c:v>0</c:v>
                </c:pt>
                <c:pt idx="9172">
                  <c:v>0</c:v>
                </c:pt>
                <c:pt idx="9173">
                  <c:v>0</c:v>
                </c:pt>
                <c:pt idx="9174">
                  <c:v>0</c:v>
                </c:pt>
                <c:pt idx="9175">
                  <c:v>0</c:v>
                </c:pt>
                <c:pt idx="9176">
                  <c:v>0</c:v>
                </c:pt>
                <c:pt idx="9177">
                  <c:v>0</c:v>
                </c:pt>
                <c:pt idx="9178">
                  <c:v>0</c:v>
                </c:pt>
                <c:pt idx="9179">
                  <c:v>0</c:v>
                </c:pt>
                <c:pt idx="9180">
                  <c:v>0</c:v>
                </c:pt>
                <c:pt idx="9181">
                  <c:v>0</c:v>
                </c:pt>
                <c:pt idx="9182">
                  <c:v>0</c:v>
                </c:pt>
                <c:pt idx="9183">
                  <c:v>0</c:v>
                </c:pt>
                <c:pt idx="9184">
                  <c:v>0</c:v>
                </c:pt>
                <c:pt idx="9185">
                  <c:v>0</c:v>
                </c:pt>
                <c:pt idx="9186">
                  <c:v>0</c:v>
                </c:pt>
                <c:pt idx="9187">
                  <c:v>0</c:v>
                </c:pt>
                <c:pt idx="9188">
                  <c:v>0</c:v>
                </c:pt>
                <c:pt idx="9189">
                  <c:v>0</c:v>
                </c:pt>
                <c:pt idx="9190">
                  <c:v>0</c:v>
                </c:pt>
                <c:pt idx="9191">
                  <c:v>0</c:v>
                </c:pt>
                <c:pt idx="9192">
                  <c:v>0</c:v>
                </c:pt>
                <c:pt idx="9193">
                  <c:v>0</c:v>
                </c:pt>
                <c:pt idx="9194">
                  <c:v>0</c:v>
                </c:pt>
                <c:pt idx="9195">
                  <c:v>0</c:v>
                </c:pt>
                <c:pt idx="9196">
                  <c:v>0</c:v>
                </c:pt>
                <c:pt idx="9197">
                  <c:v>0</c:v>
                </c:pt>
                <c:pt idx="9198">
                  <c:v>0</c:v>
                </c:pt>
                <c:pt idx="9199">
                  <c:v>0</c:v>
                </c:pt>
                <c:pt idx="9200">
                  <c:v>0</c:v>
                </c:pt>
                <c:pt idx="9201">
                  <c:v>0</c:v>
                </c:pt>
                <c:pt idx="9202">
                  <c:v>0</c:v>
                </c:pt>
                <c:pt idx="9203">
                  <c:v>0</c:v>
                </c:pt>
                <c:pt idx="9204">
                  <c:v>0</c:v>
                </c:pt>
                <c:pt idx="9205">
                  <c:v>0</c:v>
                </c:pt>
                <c:pt idx="9206">
                  <c:v>0</c:v>
                </c:pt>
                <c:pt idx="9207">
                  <c:v>0</c:v>
                </c:pt>
                <c:pt idx="9208">
                  <c:v>0</c:v>
                </c:pt>
                <c:pt idx="9209">
                  <c:v>0</c:v>
                </c:pt>
                <c:pt idx="9210">
                  <c:v>0</c:v>
                </c:pt>
                <c:pt idx="9211">
                  <c:v>0</c:v>
                </c:pt>
                <c:pt idx="9212">
                  <c:v>0</c:v>
                </c:pt>
                <c:pt idx="9213">
                  <c:v>0</c:v>
                </c:pt>
                <c:pt idx="9214">
                  <c:v>0</c:v>
                </c:pt>
                <c:pt idx="9215">
                  <c:v>0</c:v>
                </c:pt>
                <c:pt idx="9216">
                  <c:v>0</c:v>
                </c:pt>
                <c:pt idx="9217">
                  <c:v>0</c:v>
                </c:pt>
                <c:pt idx="9218">
                  <c:v>0</c:v>
                </c:pt>
                <c:pt idx="9219">
                  <c:v>0</c:v>
                </c:pt>
                <c:pt idx="9220">
                  <c:v>0</c:v>
                </c:pt>
                <c:pt idx="9221">
                  <c:v>0</c:v>
                </c:pt>
                <c:pt idx="9222">
                  <c:v>0</c:v>
                </c:pt>
                <c:pt idx="9223">
                  <c:v>0</c:v>
                </c:pt>
                <c:pt idx="9224">
                  <c:v>0</c:v>
                </c:pt>
                <c:pt idx="9225">
                  <c:v>0</c:v>
                </c:pt>
                <c:pt idx="9226">
                  <c:v>0</c:v>
                </c:pt>
                <c:pt idx="9227">
                  <c:v>0</c:v>
                </c:pt>
                <c:pt idx="9228">
                  <c:v>0</c:v>
                </c:pt>
                <c:pt idx="9229">
                  <c:v>0</c:v>
                </c:pt>
                <c:pt idx="9230">
                  <c:v>0</c:v>
                </c:pt>
                <c:pt idx="9231">
                  <c:v>0</c:v>
                </c:pt>
                <c:pt idx="9232">
                  <c:v>0</c:v>
                </c:pt>
                <c:pt idx="9233">
                  <c:v>0</c:v>
                </c:pt>
                <c:pt idx="9234">
                  <c:v>0</c:v>
                </c:pt>
                <c:pt idx="9235">
                  <c:v>0</c:v>
                </c:pt>
                <c:pt idx="9236">
                  <c:v>0</c:v>
                </c:pt>
                <c:pt idx="9237">
                  <c:v>0</c:v>
                </c:pt>
                <c:pt idx="9238">
                  <c:v>0</c:v>
                </c:pt>
                <c:pt idx="9239">
                  <c:v>0</c:v>
                </c:pt>
                <c:pt idx="9240">
                  <c:v>0</c:v>
                </c:pt>
                <c:pt idx="9241">
                  <c:v>0</c:v>
                </c:pt>
                <c:pt idx="9242">
                  <c:v>0</c:v>
                </c:pt>
                <c:pt idx="9243">
                  <c:v>0</c:v>
                </c:pt>
                <c:pt idx="9244">
                  <c:v>0</c:v>
                </c:pt>
                <c:pt idx="9245">
                  <c:v>0</c:v>
                </c:pt>
                <c:pt idx="9246">
                  <c:v>0</c:v>
                </c:pt>
                <c:pt idx="9247">
                  <c:v>0</c:v>
                </c:pt>
                <c:pt idx="9248">
                  <c:v>0</c:v>
                </c:pt>
                <c:pt idx="9249">
                  <c:v>0</c:v>
                </c:pt>
                <c:pt idx="9250">
                  <c:v>0</c:v>
                </c:pt>
                <c:pt idx="9251">
                  <c:v>0</c:v>
                </c:pt>
                <c:pt idx="9252">
                  <c:v>0</c:v>
                </c:pt>
                <c:pt idx="9253">
                  <c:v>0</c:v>
                </c:pt>
                <c:pt idx="9254">
                  <c:v>0</c:v>
                </c:pt>
                <c:pt idx="9255">
                  <c:v>0</c:v>
                </c:pt>
                <c:pt idx="9256">
                  <c:v>0</c:v>
                </c:pt>
                <c:pt idx="9257">
                  <c:v>0</c:v>
                </c:pt>
                <c:pt idx="9258">
                  <c:v>0</c:v>
                </c:pt>
                <c:pt idx="9259">
                  <c:v>0</c:v>
                </c:pt>
                <c:pt idx="9260">
                  <c:v>0</c:v>
                </c:pt>
                <c:pt idx="9261">
                  <c:v>0</c:v>
                </c:pt>
                <c:pt idx="9262">
                  <c:v>0</c:v>
                </c:pt>
                <c:pt idx="9263">
                  <c:v>0</c:v>
                </c:pt>
                <c:pt idx="9264">
                  <c:v>0</c:v>
                </c:pt>
                <c:pt idx="9265">
                  <c:v>0</c:v>
                </c:pt>
                <c:pt idx="9266">
                  <c:v>0</c:v>
                </c:pt>
                <c:pt idx="9267">
                  <c:v>0</c:v>
                </c:pt>
                <c:pt idx="9268">
                  <c:v>0</c:v>
                </c:pt>
                <c:pt idx="9269">
                  <c:v>0</c:v>
                </c:pt>
                <c:pt idx="9270">
                  <c:v>0</c:v>
                </c:pt>
                <c:pt idx="9271">
                  <c:v>0</c:v>
                </c:pt>
                <c:pt idx="9272">
                  <c:v>0</c:v>
                </c:pt>
                <c:pt idx="9273">
                  <c:v>0</c:v>
                </c:pt>
                <c:pt idx="9274">
                  <c:v>0</c:v>
                </c:pt>
                <c:pt idx="9275">
                  <c:v>0</c:v>
                </c:pt>
                <c:pt idx="9276">
                  <c:v>0</c:v>
                </c:pt>
                <c:pt idx="9277">
                  <c:v>0</c:v>
                </c:pt>
                <c:pt idx="9278">
                  <c:v>0</c:v>
                </c:pt>
                <c:pt idx="9279">
                  <c:v>0</c:v>
                </c:pt>
                <c:pt idx="9280">
                  <c:v>0</c:v>
                </c:pt>
                <c:pt idx="9281">
                  <c:v>0</c:v>
                </c:pt>
                <c:pt idx="9282">
                  <c:v>0</c:v>
                </c:pt>
                <c:pt idx="9283">
                  <c:v>0</c:v>
                </c:pt>
                <c:pt idx="9284">
                  <c:v>0</c:v>
                </c:pt>
                <c:pt idx="9285">
                  <c:v>0</c:v>
                </c:pt>
                <c:pt idx="9286">
                  <c:v>0</c:v>
                </c:pt>
                <c:pt idx="9287">
                  <c:v>0</c:v>
                </c:pt>
                <c:pt idx="9288">
                  <c:v>0</c:v>
                </c:pt>
                <c:pt idx="9289">
                  <c:v>0</c:v>
                </c:pt>
                <c:pt idx="9290">
                  <c:v>0</c:v>
                </c:pt>
                <c:pt idx="9291">
                  <c:v>0</c:v>
                </c:pt>
                <c:pt idx="9292">
                  <c:v>0</c:v>
                </c:pt>
                <c:pt idx="9293">
                  <c:v>0</c:v>
                </c:pt>
                <c:pt idx="9294">
                  <c:v>0</c:v>
                </c:pt>
                <c:pt idx="9295">
                  <c:v>0</c:v>
                </c:pt>
                <c:pt idx="9296">
                  <c:v>0</c:v>
                </c:pt>
                <c:pt idx="9297">
                  <c:v>0</c:v>
                </c:pt>
                <c:pt idx="9298">
                  <c:v>0</c:v>
                </c:pt>
                <c:pt idx="9299">
                  <c:v>0</c:v>
                </c:pt>
                <c:pt idx="9300">
                  <c:v>0</c:v>
                </c:pt>
                <c:pt idx="9301">
                  <c:v>0</c:v>
                </c:pt>
                <c:pt idx="9302">
                  <c:v>0</c:v>
                </c:pt>
                <c:pt idx="9303">
                  <c:v>0</c:v>
                </c:pt>
                <c:pt idx="9304">
                  <c:v>0</c:v>
                </c:pt>
                <c:pt idx="9305">
                  <c:v>0</c:v>
                </c:pt>
                <c:pt idx="9306">
                  <c:v>0</c:v>
                </c:pt>
                <c:pt idx="9307">
                  <c:v>0</c:v>
                </c:pt>
                <c:pt idx="9308">
                  <c:v>0</c:v>
                </c:pt>
                <c:pt idx="9309">
                  <c:v>0</c:v>
                </c:pt>
                <c:pt idx="9310">
                  <c:v>0</c:v>
                </c:pt>
                <c:pt idx="9311">
                  <c:v>0</c:v>
                </c:pt>
                <c:pt idx="9312">
                  <c:v>0</c:v>
                </c:pt>
                <c:pt idx="9313">
                  <c:v>0</c:v>
                </c:pt>
                <c:pt idx="9314">
                  <c:v>0</c:v>
                </c:pt>
                <c:pt idx="9315">
                  <c:v>0</c:v>
                </c:pt>
                <c:pt idx="9316">
                  <c:v>0</c:v>
                </c:pt>
                <c:pt idx="9317">
                  <c:v>0</c:v>
                </c:pt>
                <c:pt idx="9318">
                  <c:v>0</c:v>
                </c:pt>
                <c:pt idx="9319">
                  <c:v>0</c:v>
                </c:pt>
                <c:pt idx="9320">
                  <c:v>0</c:v>
                </c:pt>
                <c:pt idx="9321">
                  <c:v>0</c:v>
                </c:pt>
                <c:pt idx="9322">
                  <c:v>0</c:v>
                </c:pt>
                <c:pt idx="9323">
                  <c:v>0</c:v>
                </c:pt>
                <c:pt idx="9324">
                  <c:v>0</c:v>
                </c:pt>
                <c:pt idx="9325">
                  <c:v>0</c:v>
                </c:pt>
                <c:pt idx="9326">
                  <c:v>0</c:v>
                </c:pt>
                <c:pt idx="9327">
                  <c:v>0</c:v>
                </c:pt>
                <c:pt idx="9328">
                  <c:v>0</c:v>
                </c:pt>
                <c:pt idx="9329">
                  <c:v>0</c:v>
                </c:pt>
                <c:pt idx="9330">
                  <c:v>0</c:v>
                </c:pt>
                <c:pt idx="9331">
                  <c:v>0</c:v>
                </c:pt>
                <c:pt idx="9332">
                  <c:v>0</c:v>
                </c:pt>
                <c:pt idx="9333">
                  <c:v>0</c:v>
                </c:pt>
                <c:pt idx="9334">
                  <c:v>0</c:v>
                </c:pt>
                <c:pt idx="9335">
                  <c:v>0</c:v>
                </c:pt>
                <c:pt idx="9336">
                  <c:v>0</c:v>
                </c:pt>
                <c:pt idx="9337">
                  <c:v>0</c:v>
                </c:pt>
                <c:pt idx="9338">
                  <c:v>0</c:v>
                </c:pt>
                <c:pt idx="9339">
                  <c:v>0</c:v>
                </c:pt>
                <c:pt idx="9340">
                  <c:v>0</c:v>
                </c:pt>
                <c:pt idx="9341">
                  <c:v>0</c:v>
                </c:pt>
                <c:pt idx="9342">
                  <c:v>0</c:v>
                </c:pt>
                <c:pt idx="9343">
                  <c:v>0</c:v>
                </c:pt>
                <c:pt idx="9344">
                  <c:v>0</c:v>
                </c:pt>
                <c:pt idx="9345">
                  <c:v>0</c:v>
                </c:pt>
                <c:pt idx="9346">
                  <c:v>0</c:v>
                </c:pt>
                <c:pt idx="9347">
                  <c:v>0</c:v>
                </c:pt>
                <c:pt idx="9348">
                  <c:v>0</c:v>
                </c:pt>
                <c:pt idx="9349">
                  <c:v>0</c:v>
                </c:pt>
                <c:pt idx="9350">
                  <c:v>0</c:v>
                </c:pt>
                <c:pt idx="9351">
                  <c:v>0</c:v>
                </c:pt>
                <c:pt idx="9352">
                  <c:v>0</c:v>
                </c:pt>
                <c:pt idx="9353">
                  <c:v>0</c:v>
                </c:pt>
                <c:pt idx="9354">
                  <c:v>0</c:v>
                </c:pt>
                <c:pt idx="9355">
                  <c:v>0</c:v>
                </c:pt>
                <c:pt idx="9356">
                  <c:v>0</c:v>
                </c:pt>
                <c:pt idx="9357">
                  <c:v>0</c:v>
                </c:pt>
                <c:pt idx="9358">
                  <c:v>0</c:v>
                </c:pt>
                <c:pt idx="9359">
                  <c:v>0</c:v>
                </c:pt>
                <c:pt idx="9360">
                  <c:v>0</c:v>
                </c:pt>
                <c:pt idx="9361">
                  <c:v>0</c:v>
                </c:pt>
                <c:pt idx="9362">
                  <c:v>0</c:v>
                </c:pt>
                <c:pt idx="9363">
                  <c:v>0</c:v>
                </c:pt>
                <c:pt idx="9364">
                  <c:v>0</c:v>
                </c:pt>
                <c:pt idx="9365">
                  <c:v>0</c:v>
                </c:pt>
                <c:pt idx="9366">
                  <c:v>0</c:v>
                </c:pt>
                <c:pt idx="9367">
                  <c:v>0</c:v>
                </c:pt>
                <c:pt idx="9368">
                  <c:v>0</c:v>
                </c:pt>
                <c:pt idx="9369">
                  <c:v>0</c:v>
                </c:pt>
                <c:pt idx="9370">
                  <c:v>0</c:v>
                </c:pt>
                <c:pt idx="9371">
                  <c:v>0</c:v>
                </c:pt>
                <c:pt idx="9372">
                  <c:v>0</c:v>
                </c:pt>
                <c:pt idx="9373">
                  <c:v>0</c:v>
                </c:pt>
                <c:pt idx="9374">
                  <c:v>0</c:v>
                </c:pt>
                <c:pt idx="9375">
                  <c:v>0</c:v>
                </c:pt>
                <c:pt idx="9376">
                  <c:v>0</c:v>
                </c:pt>
                <c:pt idx="9377">
                  <c:v>0</c:v>
                </c:pt>
                <c:pt idx="9378">
                  <c:v>0</c:v>
                </c:pt>
                <c:pt idx="9379">
                  <c:v>0</c:v>
                </c:pt>
                <c:pt idx="9380">
                  <c:v>0</c:v>
                </c:pt>
                <c:pt idx="9381">
                  <c:v>0</c:v>
                </c:pt>
                <c:pt idx="9382">
                  <c:v>0</c:v>
                </c:pt>
                <c:pt idx="9383">
                  <c:v>0</c:v>
                </c:pt>
                <c:pt idx="9384">
                  <c:v>0</c:v>
                </c:pt>
                <c:pt idx="9385">
                  <c:v>0</c:v>
                </c:pt>
                <c:pt idx="9386">
                  <c:v>0</c:v>
                </c:pt>
                <c:pt idx="9387">
                  <c:v>0</c:v>
                </c:pt>
                <c:pt idx="9388">
                  <c:v>0</c:v>
                </c:pt>
                <c:pt idx="9389">
                  <c:v>0</c:v>
                </c:pt>
                <c:pt idx="9390">
                  <c:v>0</c:v>
                </c:pt>
                <c:pt idx="9391">
                  <c:v>0</c:v>
                </c:pt>
                <c:pt idx="9392">
                  <c:v>0</c:v>
                </c:pt>
                <c:pt idx="9393">
                  <c:v>0</c:v>
                </c:pt>
                <c:pt idx="9394">
                  <c:v>0</c:v>
                </c:pt>
                <c:pt idx="9395">
                  <c:v>0</c:v>
                </c:pt>
                <c:pt idx="9396">
                  <c:v>0</c:v>
                </c:pt>
                <c:pt idx="9397">
                  <c:v>0</c:v>
                </c:pt>
                <c:pt idx="9398">
                  <c:v>0</c:v>
                </c:pt>
                <c:pt idx="9399">
                  <c:v>0</c:v>
                </c:pt>
                <c:pt idx="9400">
                  <c:v>0</c:v>
                </c:pt>
                <c:pt idx="9401">
                  <c:v>0</c:v>
                </c:pt>
                <c:pt idx="9402">
                  <c:v>0</c:v>
                </c:pt>
                <c:pt idx="9403">
                  <c:v>0</c:v>
                </c:pt>
                <c:pt idx="9404">
                  <c:v>0</c:v>
                </c:pt>
                <c:pt idx="9405">
                  <c:v>0</c:v>
                </c:pt>
                <c:pt idx="9406">
                  <c:v>0</c:v>
                </c:pt>
                <c:pt idx="9407">
                  <c:v>0</c:v>
                </c:pt>
                <c:pt idx="9408">
                  <c:v>0</c:v>
                </c:pt>
                <c:pt idx="9409">
                  <c:v>0</c:v>
                </c:pt>
                <c:pt idx="9410">
                  <c:v>0</c:v>
                </c:pt>
                <c:pt idx="9411">
                  <c:v>0</c:v>
                </c:pt>
                <c:pt idx="9412">
                  <c:v>0</c:v>
                </c:pt>
                <c:pt idx="9413">
                  <c:v>0</c:v>
                </c:pt>
                <c:pt idx="9414">
                  <c:v>0</c:v>
                </c:pt>
                <c:pt idx="9415">
                  <c:v>0</c:v>
                </c:pt>
                <c:pt idx="9416">
                  <c:v>0</c:v>
                </c:pt>
                <c:pt idx="9417">
                  <c:v>0</c:v>
                </c:pt>
                <c:pt idx="9418">
                  <c:v>0</c:v>
                </c:pt>
                <c:pt idx="9419">
                  <c:v>0</c:v>
                </c:pt>
                <c:pt idx="9420">
                  <c:v>0</c:v>
                </c:pt>
                <c:pt idx="9421">
                  <c:v>0</c:v>
                </c:pt>
                <c:pt idx="9422">
                  <c:v>0</c:v>
                </c:pt>
                <c:pt idx="9423">
                  <c:v>0</c:v>
                </c:pt>
                <c:pt idx="9424">
                  <c:v>0</c:v>
                </c:pt>
                <c:pt idx="9425">
                  <c:v>0</c:v>
                </c:pt>
                <c:pt idx="9426">
                  <c:v>0</c:v>
                </c:pt>
                <c:pt idx="9427">
                  <c:v>0</c:v>
                </c:pt>
                <c:pt idx="9428">
                  <c:v>0</c:v>
                </c:pt>
                <c:pt idx="9429">
                  <c:v>0</c:v>
                </c:pt>
                <c:pt idx="9430">
                  <c:v>0</c:v>
                </c:pt>
                <c:pt idx="9431">
                  <c:v>0</c:v>
                </c:pt>
                <c:pt idx="9432">
                  <c:v>0</c:v>
                </c:pt>
                <c:pt idx="9433">
                  <c:v>0</c:v>
                </c:pt>
                <c:pt idx="9434">
                  <c:v>0</c:v>
                </c:pt>
                <c:pt idx="9435">
                  <c:v>0</c:v>
                </c:pt>
                <c:pt idx="9436">
                  <c:v>0</c:v>
                </c:pt>
                <c:pt idx="9437">
                  <c:v>0</c:v>
                </c:pt>
                <c:pt idx="9438">
                  <c:v>0</c:v>
                </c:pt>
                <c:pt idx="9439">
                  <c:v>0</c:v>
                </c:pt>
                <c:pt idx="9440">
                  <c:v>0</c:v>
                </c:pt>
                <c:pt idx="9441">
                  <c:v>0</c:v>
                </c:pt>
                <c:pt idx="9442">
                  <c:v>0</c:v>
                </c:pt>
                <c:pt idx="9443">
                  <c:v>0</c:v>
                </c:pt>
                <c:pt idx="9444">
                  <c:v>0</c:v>
                </c:pt>
                <c:pt idx="9445">
                  <c:v>0</c:v>
                </c:pt>
                <c:pt idx="9446">
                  <c:v>0</c:v>
                </c:pt>
                <c:pt idx="9447">
                  <c:v>0</c:v>
                </c:pt>
                <c:pt idx="9448">
                  <c:v>0</c:v>
                </c:pt>
                <c:pt idx="9449">
                  <c:v>0</c:v>
                </c:pt>
                <c:pt idx="9450">
                  <c:v>0</c:v>
                </c:pt>
                <c:pt idx="9451">
                  <c:v>0</c:v>
                </c:pt>
                <c:pt idx="9452">
                  <c:v>0</c:v>
                </c:pt>
                <c:pt idx="9453">
                  <c:v>0</c:v>
                </c:pt>
                <c:pt idx="9454">
                  <c:v>0</c:v>
                </c:pt>
                <c:pt idx="9455">
                  <c:v>0</c:v>
                </c:pt>
                <c:pt idx="9456">
                  <c:v>0</c:v>
                </c:pt>
                <c:pt idx="9457">
                  <c:v>0</c:v>
                </c:pt>
                <c:pt idx="9458">
                  <c:v>0</c:v>
                </c:pt>
                <c:pt idx="9459">
                  <c:v>0</c:v>
                </c:pt>
                <c:pt idx="9460">
                  <c:v>0</c:v>
                </c:pt>
                <c:pt idx="9461">
                  <c:v>0</c:v>
                </c:pt>
                <c:pt idx="9462">
                  <c:v>0</c:v>
                </c:pt>
                <c:pt idx="9463">
                  <c:v>0</c:v>
                </c:pt>
                <c:pt idx="9464">
                  <c:v>0</c:v>
                </c:pt>
                <c:pt idx="9465">
                  <c:v>0</c:v>
                </c:pt>
                <c:pt idx="9466">
                  <c:v>0</c:v>
                </c:pt>
                <c:pt idx="9467">
                  <c:v>0</c:v>
                </c:pt>
                <c:pt idx="9468">
                  <c:v>0</c:v>
                </c:pt>
                <c:pt idx="9469">
                  <c:v>0</c:v>
                </c:pt>
                <c:pt idx="9470">
                  <c:v>0</c:v>
                </c:pt>
                <c:pt idx="9471">
                  <c:v>0</c:v>
                </c:pt>
                <c:pt idx="9472">
                  <c:v>0</c:v>
                </c:pt>
                <c:pt idx="9473">
                  <c:v>0</c:v>
                </c:pt>
                <c:pt idx="9474">
                  <c:v>0</c:v>
                </c:pt>
                <c:pt idx="9475">
                  <c:v>0</c:v>
                </c:pt>
                <c:pt idx="9476">
                  <c:v>0</c:v>
                </c:pt>
                <c:pt idx="9477">
                  <c:v>0</c:v>
                </c:pt>
                <c:pt idx="9478">
                  <c:v>0</c:v>
                </c:pt>
                <c:pt idx="9479">
                  <c:v>0</c:v>
                </c:pt>
                <c:pt idx="9480">
                  <c:v>0</c:v>
                </c:pt>
                <c:pt idx="9481">
                  <c:v>0</c:v>
                </c:pt>
                <c:pt idx="9482">
                  <c:v>0</c:v>
                </c:pt>
                <c:pt idx="9483">
                  <c:v>0</c:v>
                </c:pt>
                <c:pt idx="9484">
                  <c:v>0</c:v>
                </c:pt>
                <c:pt idx="9485">
                  <c:v>0</c:v>
                </c:pt>
                <c:pt idx="9486">
                  <c:v>0</c:v>
                </c:pt>
                <c:pt idx="9487">
                  <c:v>0</c:v>
                </c:pt>
                <c:pt idx="9488">
                  <c:v>0</c:v>
                </c:pt>
                <c:pt idx="9489">
                  <c:v>0</c:v>
                </c:pt>
                <c:pt idx="9490">
                  <c:v>0</c:v>
                </c:pt>
                <c:pt idx="9491">
                  <c:v>0</c:v>
                </c:pt>
                <c:pt idx="9492">
                  <c:v>0</c:v>
                </c:pt>
                <c:pt idx="9493">
                  <c:v>0</c:v>
                </c:pt>
                <c:pt idx="9494">
                  <c:v>0</c:v>
                </c:pt>
                <c:pt idx="9495">
                  <c:v>0</c:v>
                </c:pt>
                <c:pt idx="9496">
                  <c:v>0</c:v>
                </c:pt>
                <c:pt idx="9497">
                  <c:v>0</c:v>
                </c:pt>
                <c:pt idx="9498">
                  <c:v>0</c:v>
                </c:pt>
                <c:pt idx="9499">
                  <c:v>0</c:v>
                </c:pt>
                <c:pt idx="9500">
                  <c:v>0</c:v>
                </c:pt>
                <c:pt idx="9501">
                  <c:v>0</c:v>
                </c:pt>
                <c:pt idx="9502">
                  <c:v>0</c:v>
                </c:pt>
                <c:pt idx="9503">
                  <c:v>0</c:v>
                </c:pt>
                <c:pt idx="9504">
                  <c:v>0</c:v>
                </c:pt>
                <c:pt idx="9505">
                  <c:v>0</c:v>
                </c:pt>
                <c:pt idx="9506">
                  <c:v>0</c:v>
                </c:pt>
                <c:pt idx="9507">
                  <c:v>0</c:v>
                </c:pt>
                <c:pt idx="9508">
                  <c:v>0</c:v>
                </c:pt>
                <c:pt idx="9509">
                  <c:v>0</c:v>
                </c:pt>
                <c:pt idx="9510">
                  <c:v>0</c:v>
                </c:pt>
                <c:pt idx="9511">
                  <c:v>0</c:v>
                </c:pt>
                <c:pt idx="9512">
                  <c:v>0</c:v>
                </c:pt>
                <c:pt idx="9513">
                  <c:v>0</c:v>
                </c:pt>
                <c:pt idx="9514">
                  <c:v>0</c:v>
                </c:pt>
                <c:pt idx="9515">
                  <c:v>0</c:v>
                </c:pt>
                <c:pt idx="9516">
                  <c:v>0</c:v>
                </c:pt>
                <c:pt idx="9517">
                  <c:v>0</c:v>
                </c:pt>
                <c:pt idx="9518">
                  <c:v>0</c:v>
                </c:pt>
                <c:pt idx="9519">
                  <c:v>0</c:v>
                </c:pt>
                <c:pt idx="9520">
                  <c:v>0</c:v>
                </c:pt>
                <c:pt idx="9521">
                  <c:v>0</c:v>
                </c:pt>
                <c:pt idx="9522">
                  <c:v>0</c:v>
                </c:pt>
                <c:pt idx="9523">
                  <c:v>0</c:v>
                </c:pt>
                <c:pt idx="9524">
                  <c:v>0</c:v>
                </c:pt>
                <c:pt idx="9525">
                  <c:v>0</c:v>
                </c:pt>
                <c:pt idx="9526">
                  <c:v>0</c:v>
                </c:pt>
                <c:pt idx="9527">
                  <c:v>0</c:v>
                </c:pt>
                <c:pt idx="9528">
                  <c:v>0</c:v>
                </c:pt>
                <c:pt idx="9529">
                  <c:v>0</c:v>
                </c:pt>
                <c:pt idx="9530">
                  <c:v>0</c:v>
                </c:pt>
                <c:pt idx="9531">
                  <c:v>0</c:v>
                </c:pt>
                <c:pt idx="9532">
                  <c:v>0</c:v>
                </c:pt>
                <c:pt idx="9533">
                  <c:v>0</c:v>
                </c:pt>
                <c:pt idx="9534">
                  <c:v>0</c:v>
                </c:pt>
                <c:pt idx="9535">
                  <c:v>0</c:v>
                </c:pt>
                <c:pt idx="9536">
                  <c:v>0</c:v>
                </c:pt>
                <c:pt idx="9537">
                  <c:v>0</c:v>
                </c:pt>
                <c:pt idx="9538">
                  <c:v>0</c:v>
                </c:pt>
                <c:pt idx="9539">
                  <c:v>0</c:v>
                </c:pt>
                <c:pt idx="9540">
                  <c:v>0</c:v>
                </c:pt>
                <c:pt idx="9541">
                  <c:v>0</c:v>
                </c:pt>
                <c:pt idx="9542">
                  <c:v>0</c:v>
                </c:pt>
                <c:pt idx="9543">
                  <c:v>0</c:v>
                </c:pt>
                <c:pt idx="9544">
                  <c:v>0</c:v>
                </c:pt>
                <c:pt idx="9545">
                  <c:v>0</c:v>
                </c:pt>
                <c:pt idx="9546">
                  <c:v>0</c:v>
                </c:pt>
                <c:pt idx="9547">
                  <c:v>0</c:v>
                </c:pt>
                <c:pt idx="9548">
                  <c:v>0</c:v>
                </c:pt>
                <c:pt idx="9549">
                  <c:v>0</c:v>
                </c:pt>
                <c:pt idx="9550">
                  <c:v>0</c:v>
                </c:pt>
                <c:pt idx="9551">
                  <c:v>0</c:v>
                </c:pt>
                <c:pt idx="9552">
                  <c:v>0</c:v>
                </c:pt>
                <c:pt idx="9553">
                  <c:v>0</c:v>
                </c:pt>
                <c:pt idx="9554">
                  <c:v>0</c:v>
                </c:pt>
                <c:pt idx="9555">
                  <c:v>0</c:v>
                </c:pt>
                <c:pt idx="9556">
                  <c:v>0</c:v>
                </c:pt>
                <c:pt idx="9557">
                  <c:v>0</c:v>
                </c:pt>
                <c:pt idx="9558">
                  <c:v>0</c:v>
                </c:pt>
                <c:pt idx="9559">
                  <c:v>0</c:v>
                </c:pt>
                <c:pt idx="9560">
                  <c:v>0</c:v>
                </c:pt>
                <c:pt idx="9561">
                  <c:v>0</c:v>
                </c:pt>
                <c:pt idx="9562">
                  <c:v>0</c:v>
                </c:pt>
                <c:pt idx="9563">
                  <c:v>0</c:v>
                </c:pt>
                <c:pt idx="9564">
                  <c:v>0</c:v>
                </c:pt>
                <c:pt idx="9565">
                  <c:v>0</c:v>
                </c:pt>
                <c:pt idx="9566">
                  <c:v>0</c:v>
                </c:pt>
                <c:pt idx="9567">
                  <c:v>0</c:v>
                </c:pt>
                <c:pt idx="9568">
                  <c:v>0</c:v>
                </c:pt>
                <c:pt idx="9569">
                  <c:v>0</c:v>
                </c:pt>
                <c:pt idx="9570">
                  <c:v>0</c:v>
                </c:pt>
                <c:pt idx="9571">
                  <c:v>0</c:v>
                </c:pt>
                <c:pt idx="9572">
                  <c:v>0</c:v>
                </c:pt>
                <c:pt idx="9573">
                  <c:v>0</c:v>
                </c:pt>
                <c:pt idx="9574">
                  <c:v>0</c:v>
                </c:pt>
                <c:pt idx="9575">
                  <c:v>0</c:v>
                </c:pt>
                <c:pt idx="9576">
                  <c:v>0</c:v>
                </c:pt>
                <c:pt idx="9577">
                  <c:v>0</c:v>
                </c:pt>
                <c:pt idx="9578">
                  <c:v>0</c:v>
                </c:pt>
                <c:pt idx="9579">
                  <c:v>0</c:v>
                </c:pt>
                <c:pt idx="9580">
                  <c:v>0</c:v>
                </c:pt>
                <c:pt idx="9581">
                  <c:v>0</c:v>
                </c:pt>
                <c:pt idx="9582">
                  <c:v>0</c:v>
                </c:pt>
                <c:pt idx="9583">
                  <c:v>0</c:v>
                </c:pt>
                <c:pt idx="9584">
                  <c:v>0</c:v>
                </c:pt>
                <c:pt idx="9585">
                  <c:v>0</c:v>
                </c:pt>
                <c:pt idx="9586">
                  <c:v>0</c:v>
                </c:pt>
                <c:pt idx="9587">
                  <c:v>0</c:v>
                </c:pt>
                <c:pt idx="9588">
                  <c:v>0</c:v>
                </c:pt>
                <c:pt idx="9589">
                  <c:v>0</c:v>
                </c:pt>
                <c:pt idx="9590">
                  <c:v>0</c:v>
                </c:pt>
                <c:pt idx="9591">
                  <c:v>0</c:v>
                </c:pt>
                <c:pt idx="9592">
                  <c:v>0</c:v>
                </c:pt>
                <c:pt idx="9593">
                  <c:v>0</c:v>
                </c:pt>
                <c:pt idx="9594">
                  <c:v>0</c:v>
                </c:pt>
                <c:pt idx="9595">
                  <c:v>0</c:v>
                </c:pt>
                <c:pt idx="9596">
                  <c:v>0</c:v>
                </c:pt>
                <c:pt idx="9597">
                  <c:v>0</c:v>
                </c:pt>
                <c:pt idx="9598">
                  <c:v>0</c:v>
                </c:pt>
                <c:pt idx="9599">
                  <c:v>0</c:v>
                </c:pt>
                <c:pt idx="9600">
                  <c:v>0</c:v>
                </c:pt>
                <c:pt idx="9601">
                  <c:v>0</c:v>
                </c:pt>
                <c:pt idx="9602">
                  <c:v>0</c:v>
                </c:pt>
                <c:pt idx="9603">
                  <c:v>0</c:v>
                </c:pt>
                <c:pt idx="9604">
                  <c:v>0</c:v>
                </c:pt>
                <c:pt idx="9605">
                  <c:v>0</c:v>
                </c:pt>
                <c:pt idx="9606">
                  <c:v>0</c:v>
                </c:pt>
                <c:pt idx="9607">
                  <c:v>0</c:v>
                </c:pt>
                <c:pt idx="9608">
                  <c:v>0</c:v>
                </c:pt>
                <c:pt idx="9609">
                  <c:v>0</c:v>
                </c:pt>
                <c:pt idx="9610">
                  <c:v>0</c:v>
                </c:pt>
                <c:pt idx="9611">
                  <c:v>0</c:v>
                </c:pt>
                <c:pt idx="9612">
                  <c:v>0</c:v>
                </c:pt>
                <c:pt idx="9613">
                  <c:v>0</c:v>
                </c:pt>
                <c:pt idx="9614">
                  <c:v>0</c:v>
                </c:pt>
                <c:pt idx="9615">
                  <c:v>0</c:v>
                </c:pt>
                <c:pt idx="9616">
                  <c:v>0</c:v>
                </c:pt>
                <c:pt idx="9617">
                  <c:v>0</c:v>
                </c:pt>
                <c:pt idx="9618">
                  <c:v>0</c:v>
                </c:pt>
                <c:pt idx="9619">
                  <c:v>0</c:v>
                </c:pt>
                <c:pt idx="9620">
                  <c:v>0</c:v>
                </c:pt>
                <c:pt idx="9621">
                  <c:v>0</c:v>
                </c:pt>
                <c:pt idx="9622">
                  <c:v>0</c:v>
                </c:pt>
                <c:pt idx="9623">
                  <c:v>0</c:v>
                </c:pt>
                <c:pt idx="9624">
                  <c:v>0</c:v>
                </c:pt>
                <c:pt idx="9625">
                  <c:v>0</c:v>
                </c:pt>
                <c:pt idx="9626">
                  <c:v>0</c:v>
                </c:pt>
                <c:pt idx="9627">
                  <c:v>0</c:v>
                </c:pt>
                <c:pt idx="9628">
                  <c:v>0</c:v>
                </c:pt>
                <c:pt idx="9629">
                  <c:v>0</c:v>
                </c:pt>
                <c:pt idx="9630">
                  <c:v>0</c:v>
                </c:pt>
                <c:pt idx="9631">
                  <c:v>0</c:v>
                </c:pt>
                <c:pt idx="9632">
                  <c:v>0</c:v>
                </c:pt>
                <c:pt idx="9633">
                  <c:v>0</c:v>
                </c:pt>
                <c:pt idx="9634">
                  <c:v>0</c:v>
                </c:pt>
                <c:pt idx="9635">
                  <c:v>0</c:v>
                </c:pt>
                <c:pt idx="9636">
                  <c:v>0</c:v>
                </c:pt>
                <c:pt idx="9637">
                  <c:v>0</c:v>
                </c:pt>
                <c:pt idx="9638">
                  <c:v>0</c:v>
                </c:pt>
                <c:pt idx="9639">
                  <c:v>0</c:v>
                </c:pt>
                <c:pt idx="9640">
                  <c:v>0</c:v>
                </c:pt>
                <c:pt idx="9641">
                  <c:v>0</c:v>
                </c:pt>
                <c:pt idx="9642">
                  <c:v>0</c:v>
                </c:pt>
                <c:pt idx="9643">
                  <c:v>0</c:v>
                </c:pt>
                <c:pt idx="9644">
                  <c:v>0</c:v>
                </c:pt>
                <c:pt idx="9645">
                  <c:v>0</c:v>
                </c:pt>
                <c:pt idx="9646">
                  <c:v>0</c:v>
                </c:pt>
                <c:pt idx="9647">
                  <c:v>0</c:v>
                </c:pt>
                <c:pt idx="9648">
                  <c:v>0</c:v>
                </c:pt>
                <c:pt idx="9649">
                  <c:v>0</c:v>
                </c:pt>
                <c:pt idx="9650">
                  <c:v>0</c:v>
                </c:pt>
                <c:pt idx="9651">
                  <c:v>0</c:v>
                </c:pt>
                <c:pt idx="9652">
                  <c:v>0</c:v>
                </c:pt>
                <c:pt idx="9653">
                  <c:v>0</c:v>
                </c:pt>
                <c:pt idx="9654">
                  <c:v>0</c:v>
                </c:pt>
                <c:pt idx="9655">
                  <c:v>0</c:v>
                </c:pt>
                <c:pt idx="9656">
                  <c:v>0</c:v>
                </c:pt>
                <c:pt idx="9657">
                  <c:v>0</c:v>
                </c:pt>
                <c:pt idx="9658">
                  <c:v>0</c:v>
                </c:pt>
                <c:pt idx="9659">
                  <c:v>0</c:v>
                </c:pt>
                <c:pt idx="9660">
                  <c:v>0</c:v>
                </c:pt>
                <c:pt idx="9661">
                  <c:v>0</c:v>
                </c:pt>
                <c:pt idx="9662">
                  <c:v>0</c:v>
                </c:pt>
                <c:pt idx="9663">
                  <c:v>0</c:v>
                </c:pt>
                <c:pt idx="9664">
                  <c:v>0</c:v>
                </c:pt>
                <c:pt idx="9665">
                  <c:v>0</c:v>
                </c:pt>
                <c:pt idx="9666">
                  <c:v>0</c:v>
                </c:pt>
                <c:pt idx="9667">
                  <c:v>0</c:v>
                </c:pt>
                <c:pt idx="9668">
                  <c:v>0</c:v>
                </c:pt>
                <c:pt idx="9669">
                  <c:v>0</c:v>
                </c:pt>
                <c:pt idx="9670">
                  <c:v>0</c:v>
                </c:pt>
                <c:pt idx="9671">
                  <c:v>0</c:v>
                </c:pt>
                <c:pt idx="9672">
                  <c:v>0</c:v>
                </c:pt>
                <c:pt idx="9673">
                  <c:v>0</c:v>
                </c:pt>
                <c:pt idx="9674">
                  <c:v>0</c:v>
                </c:pt>
                <c:pt idx="9675">
                  <c:v>0</c:v>
                </c:pt>
                <c:pt idx="9676">
                  <c:v>0</c:v>
                </c:pt>
                <c:pt idx="9677">
                  <c:v>0</c:v>
                </c:pt>
                <c:pt idx="9678">
                  <c:v>0</c:v>
                </c:pt>
                <c:pt idx="9679">
                  <c:v>0</c:v>
                </c:pt>
                <c:pt idx="9680">
                  <c:v>0</c:v>
                </c:pt>
                <c:pt idx="9681">
                  <c:v>0</c:v>
                </c:pt>
                <c:pt idx="9682">
                  <c:v>0</c:v>
                </c:pt>
                <c:pt idx="9683">
                  <c:v>0</c:v>
                </c:pt>
                <c:pt idx="9684">
                  <c:v>0</c:v>
                </c:pt>
                <c:pt idx="9685">
                  <c:v>0</c:v>
                </c:pt>
                <c:pt idx="9686">
                  <c:v>0</c:v>
                </c:pt>
                <c:pt idx="9687">
                  <c:v>0</c:v>
                </c:pt>
                <c:pt idx="9688">
                  <c:v>0</c:v>
                </c:pt>
                <c:pt idx="9689">
                  <c:v>0</c:v>
                </c:pt>
                <c:pt idx="9690">
                  <c:v>0</c:v>
                </c:pt>
                <c:pt idx="9691">
                  <c:v>0</c:v>
                </c:pt>
                <c:pt idx="9692">
                  <c:v>0</c:v>
                </c:pt>
                <c:pt idx="9693">
                  <c:v>0</c:v>
                </c:pt>
                <c:pt idx="9694">
                  <c:v>0</c:v>
                </c:pt>
                <c:pt idx="9695">
                  <c:v>0</c:v>
                </c:pt>
                <c:pt idx="9696">
                  <c:v>0</c:v>
                </c:pt>
                <c:pt idx="9697">
                  <c:v>0</c:v>
                </c:pt>
                <c:pt idx="9698">
                  <c:v>0</c:v>
                </c:pt>
                <c:pt idx="9699">
                  <c:v>0</c:v>
                </c:pt>
                <c:pt idx="9700">
                  <c:v>0</c:v>
                </c:pt>
                <c:pt idx="9701">
                  <c:v>0</c:v>
                </c:pt>
                <c:pt idx="9702">
                  <c:v>0</c:v>
                </c:pt>
                <c:pt idx="9703">
                  <c:v>0</c:v>
                </c:pt>
                <c:pt idx="9704">
                  <c:v>0</c:v>
                </c:pt>
                <c:pt idx="9705">
                  <c:v>0</c:v>
                </c:pt>
                <c:pt idx="9706">
                  <c:v>0</c:v>
                </c:pt>
                <c:pt idx="9707">
                  <c:v>0</c:v>
                </c:pt>
                <c:pt idx="9708">
                  <c:v>0</c:v>
                </c:pt>
                <c:pt idx="9709">
                  <c:v>0</c:v>
                </c:pt>
                <c:pt idx="9710">
                  <c:v>0</c:v>
                </c:pt>
                <c:pt idx="9711">
                  <c:v>0</c:v>
                </c:pt>
                <c:pt idx="9712">
                  <c:v>0</c:v>
                </c:pt>
                <c:pt idx="9713">
                  <c:v>0</c:v>
                </c:pt>
                <c:pt idx="9714">
                  <c:v>0</c:v>
                </c:pt>
                <c:pt idx="9715">
                  <c:v>0</c:v>
                </c:pt>
                <c:pt idx="9716">
                  <c:v>0</c:v>
                </c:pt>
                <c:pt idx="9717">
                  <c:v>0</c:v>
                </c:pt>
                <c:pt idx="9718">
                  <c:v>0</c:v>
                </c:pt>
                <c:pt idx="9719">
                  <c:v>0</c:v>
                </c:pt>
                <c:pt idx="9720">
                  <c:v>0</c:v>
                </c:pt>
                <c:pt idx="9721">
                  <c:v>0</c:v>
                </c:pt>
                <c:pt idx="9722">
                  <c:v>0</c:v>
                </c:pt>
                <c:pt idx="9723">
                  <c:v>0</c:v>
                </c:pt>
                <c:pt idx="9724">
                  <c:v>0</c:v>
                </c:pt>
                <c:pt idx="9725">
                  <c:v>0</c:v>
                </c:pt>
                <c:pt idx="9726">
                  <c:v>0</c:v>
                </c:pt>
                <c:pt idx="9727">
                  <c:v>0</c:v>
                </c:pt>
                <c:pt idx="9728">
                  <c:v>0</c:v>
                </c:pt>
                <c:pt idx="9729">
                  <c:v>0</c:v>
                </c:pt>
                <c:pt idx="9730">
                  <c:v>0</c:v>
                </c:pt>
                <c:pt idx="9731">
                  <c:v>0</c:v>
                </c:pt>
                <c:pt idx="9732">
                  <c:v>0</c:v>
                </c:pt>
                <c:pt idx="9733">
                  <c:v>0</c:v>
                </c:pt>
                <c:pt idx="9734">
                  <c:v>0</c:v>
                </c:pt>
                <c:pt idx="9735">
                  <c:v>0</c:v>
                </c:pt>
                <c:pt idx="9736">
                  <c:v>0</c:v>
                </c:pt>
                <c:pt idx="9737">
                  <c:v>0</c:v>
                </c:pt>
                <c:pt idx="9738">
                  <c:v>0</c:v>
                </c:pt>
                <c:pt idx="9739">
                  <c:v>0</c:v>
                </c:pt>
                <c:pt idx="9740">
                  <c:v>0</c:v>
                </c:pt>
                <c:pt idx="9741">
                  <c:v>0</c:v>
                </c:pt>
                <c:pt idx="9742">
                  <c:v>0</c:v>
                </c:pt>
                <c:pt idx="9743">
                  <c:v>0</c:v>
                </c:pt>
                <c:pt idx="9744">
                  <c:v>0</c:v>
                </c:pt>
                <c:pt idx="9745">
                  <c:v>0</c:v>
                </c:pt>
                <c:pt idx="9746">
                  <c:v>0</c:v>
                </c:pt>
                <c:pt idx="9747">
                  <c:v>0</c:v>
                </c:pt>
                <c:pt idx="9748">
                  <c:v>0</c:v>
                </c:pt>
                <c:pt idx="9749">
                  <c:v>0</c:v>
                </c:pt>
                <c:pt idx="9750">
                  <c:v>0</c:v>
                </c:pt>
                <c:pt idx="9751">
                  <c:v>0</c:v>
                </c:pt>
                <c:pt idx="9752">
                  <c:v>0</c:v>
                </c:pt>
                <c:pt idx="9753">
                  <c:v>0</c:v>
                </c:pt>
                <c:pt idx="9754">
                  <c:v>0</c:v>
                </c:pt>
                <c:pt idx="9755">
                  <c:v>0</c:v>
                </c:pt>
                <c:pt idx="9756">
                  <c:v>0</c:v>
                </c:pt>
                <c:pt idx="9757">
                  <c:v>0</c:v>
                </c:pt>
                <c:pt idx="9758">
                  <c:v>0</c:v>
                </c:pt>
                <c:pt idx="9759">
                  <c:v>0</c:v>
                </c:pt>
                <c:pt idx="9760">
                  <c:v>0</c:v>
                </c:pt>
                <c:pt idx="9761">
                  <c:v>0</c:v>
                </c:pt>
                <c:pt idx="9762">
                  <c:v>0</c:v>
                </c:pt>
                <c:pt idx="9763">
                  <c:v>0</c:v>
                </c:pt>
                <c:pt idx="9764">
                  <c:v>0</c:v>
                </c:pt>
                <c:pt idx="9765">
                  <c:v>0</c:v>
                </c:pt>
                <c:pt idx="9766">
                  <c:v>0</c:v>
                </c:pt>
                <c:pt idx="9767">
                  <c:v>0</c:v>
                </c:pt>
                <c:pt idx="9768">
                  <c:v>0</c:v>
                </c:pt>
                <c:pt idx="9769">
                  <c:v>0</c:v>
                </c:pt>
                <c:pt idx="9770">
                  <c:v>0</c:v>
                </c:pt>
                <c:pt idx="9771">
                  <c:v>0</c:v>
                </c:pt>
                <c:pt idx="9772">
                  <c:v>0</c:v>
                </c:pt>
                <c:pt idx="9773">
                  <c:v>0</c:v>
                </c:pt>
                <c:pt idx="9774">
                  <c:v>0</c:v>
                </c:pt>
                <c:pt idx="9775">
                  <c:v>0</c:v>
                </c:pt>
                <c:pt idx="9776">
                  <c:v>0</c:v>
                </c:pt>
                <c:pt idx="9777">
                  <c:v>0</c:v>
                </c:pt>
                <c:pt idx="9778">
                  <c:v>0</c:v>
                </c:pt>
                <c:pt idx="9779">
                  <c:v>0</c:v>
                </c:pt>
                <c:pt idx="9780">
                  <c:v>0</c:v>
                </c:pt>
                <c:pt idx="9781">
                  <c:v>0</c:v>
                </c:pt>
                <c:pt idx="9782">
                  <c:v>0</c:v>
                </c:pt>
                <c:pt idx="9783">
                  <c:v>0</c:v>
                </c:pt>
                <c:pt idx="9784">
                  <c:v>0</c:v>
                </c:pt>
                <c:pt idx="9785">
                  <c:v>0</c:v>
                </c:pt>
                <c:pt idx="9786">
                  <c:v>0</c:v>
                </c:pt>
                <c:pt idx="9787">
                  <c:v>0</c:v>
                </c:pt>
                <c:pt idx="9788">
                  <c:v>0</c:v>
                </c:pt>
                <c:pt idx="9789">
                  <c:v>0</c:v>
                </c:pt>
                <c:pt idx="9790">
                  <c:v>0</c:v>
                </c:pt>
                <c:pt idx="9791">
                  <c:v>0</c:v>
                </c:pt>
                <c:pt idx="9792">
                  <c:v>0</c:v>
                </c:pt>
                <c:pt idx="9793">
                  <c:v>0</c:v>
                </c:pt>
                <c:pt idx="9794">
                  <c:v>0</c:v>
                </c:pt>
                <c:pt idx="9795">
                  <c:v>0</c:v>
                </c:pt>
                <c:pt idx="9796">
                  <c:v>0</c:v>
                </c:pt>
                <c:pt idx="9797">
                  <c:v>0</c:v>
                </c:pt>
                <c:pt idx="9798">
                  <c:v>0</c:v>
                </c:pt>
                <c:pt idx="9799">
                  <c:v>0</c:v>
                </c:pt>
                <c:pt idx="9800">
                  <c:v>0</c:v>
                </c:pt>
                <c:pt idx="9801">
                  <c:v>0</c:v>
                </c:pt>
                <c:pt idx="9802">
                  <c:v>0</c:v>
                </c:pt>
                <c:pt idx="9803">
                  <c:v>0</c:v>
                </c:pt>
                <c:pt idx="9804">
                  <c:v>0</c:v>
                </c:pt>
                <c:pt idx="9805">
                  <c:v>0</c:v>
                </c:pt>
                <c:pt idx="9806">
                  <c:v>0</c:v>
                </c:pt>
                <c:pt idx="9807">
                  <c:v>0</c:v>
                </c:pt>
                <c:pt idx="9808">
                  <c:v>0</c:v>
                </c:pt>
                <c:pt idx="9809">
                  <c:v>0</c:v>
                </c:pt>
                <c:pt idx="9810">
                  <c:v>0</c:v>
                </c:pt>
                <c:pt idx="9811">
                  <c:v>0</c:v>
                </c:pt>
                <c:pt idx="9812">
                  <c:v>0</c:v>
                </c:pt>
                <c:pt idx="9813">
                  <c:v>0</c:v>
                </c:pt>
                <c:pt idx="9814">
                  <c:v>0</c:v>
                </c:pt>
                <c:pt idx="9815">
                  <c:v>0</c:v>
                </c:pt>
                <c:pt idx="9816">
                  <c:v>0</c:v>
                </c:pt>
                <c:pt idx="9817">
                  <c:v>0</c:v>
                </c:pt>
                <c:pt idx="9818">
                  <c:v>0</c:v>
                </c:pt>
                <c:pt idx="9819">
                  <c:v>0</c:v>
                </c:pt>
                <c:pt idx="9820">
                  <c:v>0</c:v>
                </c:pt>
                <c:pt idx="9821">
                  <c:v>0</c:v>
                </c:pt>
                <c:pt idx="9822">
                  <c:v>0</c:v>
                </c:pt>
                <c:pt idx="9823">
                  <c:v>0</c:v>
                </c:pt>
                <c:pt idx="9824">
                  <c:v>0</c:v>
                </c:pt>
                <c:pt idx="9825">
                  <c:v>0</c:v>
                </c:pt>
                <c:pt idx="9826">
                  <c:v>0</c:v>
                </c:pt>
                <c:pt idx="9827">
                  <c:v>0</c:v>
                </c:pt>
                <c:pt idx="9828">
                  <c:v>0</c:v>
                </c:pt>
                <c:pt idx="9829">
                  <c:v>0</c:v>
                </c:pt>
                <c:pt idx="9830">
                  <c:v>0</c:v>
                </c:pt>
                <c:pt idx="9831">
                  <c:v>0</c:v>
                </c:pt>
                <c:pt idx="9832">
                  <c:v>0</c:v>
                </c:pt>
                <c:pt idx="9833">
                  <c:v>0</c:v>
                </c:pt>
                <c:pt idx="9834">
                  <c:v>0</c:v>
                </c:pt>
                <c:pt idx="9835">
                  <c:v>0</c:v>
                </c:pt>
                <c:pt idx="9836">
                  <c:v>0</c:v>
                </c:pt>
                <c:pt idx="9837">
                  <c:v>0</c:v>
                </c:pt>
                <c:pt idx="9838">
                  <c:v>0</c:v>
                </c:pt>
                <c:pt idx="9839">
                  <c:v>0</c:v>
                </c:pt>
                <c:pt idx="9840">
                  <c:v>0</c:v>
                </c:pt>
                <c:pt idx="9841">
                  <c:v>0</c:v>
                </c:pt>
                <c:pt idx="9842">
                  <c:v>0</c:v>
                </c:pt>
                <c:pt idx="9843">
                  <c:v>0</c:v>
                </c:pt>
                <c:pt idx="9844">
                  <c:v>0</c:v>
                </c:pt>
                <c:pt idx="9845">
                  <c:v>0</c:v>
                </c:pt>
                <c:pt idx="9846">
                  <c:v>0</c:v>
                </c:pt>
                <c:pt idx="9847">
                  <c:v>0</c:v>
                </c:pt>
                <c:pt idx="9848">
                  <c:v>0</c:v>
                </c:pt>
                <c:pt idx="9849">
                  <c:v>0</c:v>
                </c:pt>
                <c:pt idx="9850">
                  <c:v>0</c:v>
                </c:pt>
                <c:pt idx="9851">
                  <c:v>0</c:v>
                </c:pt>
                <c:pt idx="9852">
                  <c:v>0</c:v>
                </c:pt>
                <c:pt idx="9853">
                  <c:v>0</c:v>
                </c:pt>
                <c:pt idx="9854">
                  <c:v>0</c:v>
                </c:pt>
                <c:pt idx="9855">
                  <c:v>0</c:v>
                </c:pt>
                <c:pt idx="9856">
                  <c:v>0</c:v>
                </c:pt>
                <c:pt idx="9857">
                  <c:v>0</c:v>
                </c:pt>
                <c:pt idx="9858">
                  <c:v>0</c:v>
                </c:pt>
                <c:pt idx="9859">
                  <c:v>0</c:v>
                </c:pt>
                <c:pt idx="9860">
                  <c:v>0</c:v>
                </c:pt>
                <c:pt idx="9861">
                  <c:v>0</c:v>
                </c:pt>
                <c:pt idx="9862">
                  <c:v>0</c:v>
                </c:pt>
                <c:pt idx="9863">
                  <c:v>0</c:v>
                </c:pt>
                <c:pt idx="9864">
                  <c:v>0</c:v>
                </c:pt>
                <c:pt idx="9865">
                  <c:v>0</c:v>
                </c:pt>
                <c:pt idx="9866">
                  <c:v>0</c:v>
                </c:pt>
                <c:pt idx="9867">
                  <c:v>0</c:v>
                </c:pt>
                <c:pt idx="9868">
                  <c:v>0</c:v>
                </c:pt>
                <c:pt idx="9869">
                  <c:v>0</c:v>
                </c:pt>
                <c:pt idx="9870">
                  <c:v>0</c:v>
                </c:pt>
                <c:pt idx="9871">
                  <c:v>0</c:v>
                </c:pt>
                <c:pt idx="9872">
                  <c:v>0</c:v>
                </c:pt>
                <c:pt idx="9873">
                  <c:v>0</c:v>
                </c:pt>
                <c:pt idx="9874">
                  <c:v>0</c:v>
                </c:pt>
                <c:pt idx="9875">
                  <c:v>0</c:v>
                </c:pt>
                <c:pt idx="9876">
                  <c:v>0</c:v>
                </c:pt>
                <c:pt idx="9877">
                  <c:v>0</c:v>
                </c:pt>
                <c:pt idx="9878">
                  <c:v>0</c:v>
                </c:pt>
                <c:pt idx="9879">
                  <c:v>0</c:v>
                </c:pt>
                <c:pt idx="9880">
                  <c:v>0</c:v>
                </c:pt>
                <c:pt idx="9881">
                  <c:v>0</c:v>
                </c:pt>
                <c:pt idx="9882">
                  <c:v>0</c:v>
                </c:pt>
                <c:pt idx="9883">
                  <c:v>0</c:v>
                </c:pt>
                <c:pt idx="9884">
                  <c:v>0</c:v>
                </c:pt>
                <c:pt idx="9885">
                  <c:v>0</c:v>
                </c:pt>
                <c:pt idx="9886">
                  <c:v>0</c:v>
                </c:pt>
                <c:pt idx="9887">
                  <c:v>0</c:v>
                </c:pt>
                <c:pt idx="9888">
                  <c:v>0</c:v>
                </c:pt>
                <c:pt idx="9889">
                  <c:v>0</c:v>
                </c:pt>
                <c:pt idx="9890">
                  <c:v>0</c:v>
                </c:pt>
                <c:pt idx="9891">
                  <c:v>0</c:v>
                </c:pt>
                <c:pt idx="9892">
                  <c:v>0</c:v>
                </c:pt>
                <c:pt idx="9893">
                  <c:v>0</c:v>
                </c:pt>
                <c:pt idx="9894">
                  <c:v>0</c:v>
                </c:pt>
                <c:pt idx="9895">
                  <c:v>0</c:v>
                </c:pt>
                <c:pt idx="9896">
                  <c:v>0</c:v>
                </c:pt>
                <c:pt idx="9897">
                  <c:v>0</c:v>
                </c:pt>
                <c:pt idx="9898">
                  <c:v>0</c:v>
                </c:pt>
                <c:pt idx="9899">
                  <c:v>0</c:v>
                </c:pt>
                <c:pt idx="9900">
                  <c:v>0</c:v>
                </c:pt>
                <c:pt idx="9901">
                  <c:v>0</c:v>
                </c:pt>
                <c:pt idx="9902">
                  <c:v>0</c:v>
                </c:pt>
                <c:pt idx="9903">
                  <c:v>0</c:v>
                </c:pt>
                <c:pt idx="9904">
                  <c:v>0</c:v>
                </c:pt>
                <c:pt idx="9905">
                  <c:v>0</c:v>
                </c:pt>
                <c:pt idx="9906">
                  <c:v>0</c:v>
                </c:pt>
                <c:pt idx="9907">
                  <c:v>0</c:v>
                </c:pt>
                <c:pt idx="9908">
                  <c:v>0</c:v>
                </c:pt>
                <c:pt idx="9909">
                  <c:v>0</c:v>
                </c:pt>
                <c:pt idx="9910">
                  <c:v>0</c:v>
                </c:pt>
                <c:pt idx="9911">
                  <c:v>0</c:v>
                </c:pt>
                <c:pt idx="9912">
                  <c:v>0</c:v>
                </c:pt>
                <c:pt idx="9913">
                  <c:v>0</c:v>
                </c:pt>
                <c:pt idx="9914">
                  <c:v>0</c:v>
                </c:pt>
                <c:pt idx="9915">
                  <c:v>0</c:v>
                </c:pt>
                <c:pt idx="9916">
                  <c:v>0</c:v>
                </c:pt>
                <c:pt idx="9917">
                  <c:v>0</c:v>
                </c:pt>
                <c:pt idx="9918">
                  <c:v>0</c:v>
                </c:pt>
                <c:pt idx="9919">
                  <c:v>0</c:v>
                </c:pt>
                <c:pt idx="9920">
                  <c:v>0</c:v>
                </c:pt>
                <c:pt idx="9921">
                  <c:v>0</c:v>
                </c:pt>
                <c:pt idx="9922">
                  <c:v>0</c:v>
                </c:pt>
                <c:pt idx="9923">
                  <c:v>0</c:v>
                </c:pt>
                <c:pt idx="9924">
                  <c:v>0</c:v>
                </c:pt>
                <c:pt idx="9925">
                  <c:v>0</c:v>
                </c:pt>
                <c:pt idx="9926">
                  <c:v>0</c:v>
                </c:pt>
                <c:pt idx="9927">
                  <c:v>0</c:v>
                </c:pt>
                <c:pt idx="9928">
                  <c:v>0</c:v>
                </c:pt>
                <c:pt idx="9929">
                  <c:v>0</c:v>
                </c:pt>
                <c:pt idx="9930">
                  <c:v>0</c:v>
                </c:pt>
                <c:pt idx="9931">
                  <c:v>0</c:v>
                </c:pt>
                <c:pt idx="9932">
                  <c:v>0</c:v>
                </c:pt>
                <c:pt idx="9933">
                  <c:v>0</c:v>
                </c:pt>
                <c:pt idx="9934">
                  <c:v>0</c:v>
                </c:pt>
                <c:pt idx="9935">
                  <c:v>0</c:v>
                </c:pt>
                <c:pt idx="9936">
                  <c:v>0</c:v>
                </c:pt>
                <c:pt idx="9937">
                  <c:v>0</c:v>
                </c:pt>
                <c:pt idx="9938">
                  <c:v>0</c:v>
                </c:pt>
                <c:pt idx="9939">
                  <c:v>0</c:v>
                </c:pt>
                <c:pt idx="9940">
                  <c:v>0</c:v>
                </c:pt>
                <c:pt idx="9941">
                  <c:v>0</c:v>
                </c:pt>
                <c:pt idx="9942">
                  <c:v>0</c:v>
                </c:pt>
                <c:pt idx="9943">
                  <c:v>0</c:v>
                </c:pt>
                <c:pt idx="9944">
                  <c:v>0</c:v>
                </c:pt>
                <c:pt idx="9945">
                  <c:v>0</c:v>
                </c:pt>
                <c:pt idx="9946">
                  <c:v>0</c:v>
                </c:pt>
                <c:pt idx="9947">
                  <c:v>0</c:v>
                </c:pt>
                <c:pt idx="9948">
                  <c:v>0</c:v>
                </c:pt>
                <c:pt idx="9949">
                  <c:v>0</c:v>
                </c:pt>
                <c:pt idx="9950">
                  <c:v>0</c:v>
                </c:pt>
                <c:pt idx="9951">
                  <c:v>0</c:v>
                </c:pt>
                <c:pt idx="9952">
                  <c:v>0</c:v>
                </c:pt>
                <c:pt idx="9953">
                  <c:v>0</c:v>
                </c:pt>
                <c:pt idx="9954">
                  <c:v>0</c:v>
                </c:pt>
                <c:pt idx="9955">
                  <c:v>0</c:v>
                </c:pt>
                <c:pt idx="9956">
                  <c:v>0</c:v>
                </c:pt>
                <c:pt idx="9957">
                  <c:v>0</c:v>
                </c:pt>
                <c:pt idx="9958">
                  <c:v>0</c:v>
                </c:pt>
                <c:pt idx="9959">
                  <c:v>0</c:v>
                </c:pt>
                <c:pt idx="9960">
                  <c:v>0</c:v>
                </c:pt>
                <c:pt idx="9961">
                  <c:v>0</c:v>
                </c:pt>
                <c:pt idx="9962">
                  <c:v>0</c:v>
                </c:pt>
                <c:pt idx="9963">
                  <c:v>0</c:v>
                </c:pt>
                <c:pt idx="9964">
                  <c:v>0</c:v>
                </c:pt>
                <c:pt idx="9965">
                  <c:v>0</c:v>
                </c:pt>
                <c:pt idx="9966">
                  <c:v>0</c:v>
                </c:pt>
                <c:pt idx="9967">
                  <c:v>0</c:v>
                </c:pt>
                <c:pt idx="9968">
                  <c:v>0</c:v>
                </c:pt>
                <c:pt idx="9969">
                  <c:v>0</c:v>
                </c:pt>
                <c:pt idx="9970">
                  <c:v>0</c:v>
                </c:pt>
                <c:pt idx="9971">
                  <c:v>0</c:v>
                </c:pt>
                <c:pt idx="9972">
                  <c:v>0</c:v>
                </c:pt>
                <c:pt idx="9973">
                  <c:v>0</c:v>
                </c:pt>
                <c:pt idx="9974">
                  <c:v>0</c:v>
                </c:pt>
                <c:pt idx="9975">
                  <c:v>0</c:v>
                </c:pt>
                <c:pt idx="9976">
                  <c:v>0</c:v>
                </c:pt>
                <c:pt idx="9977">
                  <c:v>0</c:v>
                </c:pt>
                <c:pt idx="9978">
                  <c:v>0</c:v>
                </c:pt>
                <c:pt idx="9979">
                  <c:v>0</c:v>
                </c:pt>
                <c:pt idx="9980">
                  <c:v>0</c:v>
                </c:pt>
                <c:pt idx="9981">
                  <c:v>0</c:v>
                </c:pt>
                <c:pt idx="9982">
                  <c:v>0</c:v>
                </c:pt>
                <c:pt idx="9983">
                  <c:v>0</c:v>
                </c:pt>
                <c:pt idx="9984">
                  <c:v>0</c:v>
                </c:pt>
                <c:pt idx="9985">
                  <c:v>0</c:v>
                </c:pt>
                <c:pt idx="9986">
                  <c:v>0</c:v>
                </c:pt>
                <c:pt idx="9987">
                  <c:v>0</c:v>
                </c:pt>
                <c:pt idx="9988">
                  <c:v>0</c:v>
                </c:pt>
                <c:pt idx="9989">
                  <c:v>0</c:v>
                </c:pt>
                <c:pt idx="9990">
                  <c:v>0</c:v>
                </c:pt>
                <c:pt idx="9991">
                  <c:v>0</c:v>
                </c:pt>
                <c:pt idx="9992">
                  <c:v>0</c:v>
                </c:pt>
                <c:pt idx="9993">
                  <c:v>0</c:v>
                </c:pt>
                <c:pt idx="9994">
                  <c:v>0</c:v>
                </c:pt>
                <c:pt idx="9995">
                  <c:v>0</c:v>
                </c:pt>
                <c:pt idx="9996">
                  <c:v>0</c:v>
                </c:pt>
                <c:pt idx="9997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9AD-45E8-86CC-48F609F40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212160"/>
        <c:axId val="187490688"/>
      </c:scatterChart>
      <c:valAx>
        <c:axId val="167212160"/>
        <c:scaling>
          <c:orientation val="minMax"/>
          <c:max val="365"/>
        </c:scaling>
        <c:delete val="0"/>
        <c:axPos val="b"/>
        <c:majorTickMark val="out"/>
        <c:minorTickMark val="none"/>
        <c:tickLblPos val="nextTo"/>
        <c:crossAx val="187490688"/>
        <c:crosses val="autoZero"/>
        <c:crossBetween val="midCat"/>
      </c:valAx>
      <c:valAx>
        <c:axId val="187490688"/>
        <c:scaling>
          <c:logBase val="10"/>
          <c:orientation val="minMax"/>
        </c:scaling>
        <c:delete val="0"/>
        <c:axPos val="l"/>
        <c:majorGridlines/>
        <c:numFmt formatCode="0.0000" sourceLinked="1"/>
        <c:majorTickMark val="out"/>
        <c:minorTickMark val="none"/>
        <c:tickLblPos val="nextTo"/>
        <c:crossAx val="16721216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b</a:t>
            </a:r>
            <a:r>
              <a:rPr lang="cs-CZ"/>
              <a:t> Skalní Mlýn, Punkva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6669635968213398E-2"/>
          <c:y val="0.1825711261058737"/>
          <c:w val="0.89114332145075636"/>
          <c:h val="0.69677628526749646"/>
        </c:manualLayout>
      </c:layout>
      <c:scatterChart>
        <c:scatterStyle val="lineMarker"/>
        <c:varyColors val="0"/>
        <c:ser>
          <c:idx val="0"/>
          <c:order val="0"/>
          <c:tx>
            <c:v>b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parametry!$A$2:$A$110</c:f>
              <c:numCache>
                <c:formatCode>General</c:formatCode>
                <c:ptCount val="109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parametry!$D$2:$D$110</c:f>
              <c:numCache>
                <c:formatCode>General</c:formatCode>
                <c:ptCount val="109"/>
                <c:pt idx="13">
                  <c:v>0.5736269256008335</c:v>
                </c:pt>
                <c:pt idx="14">
                  <c:v>0.7959618882272671</c:v>
                </c:pt>
                <c:pt idx="15">
                  <c:v>0.79280971476745121</c:v>
                </c:pt>
                <c:pt idx="16">
                  <c:v>0.77100851921301905</c:v>
                </c:pt>
                <c:pt idx="17">
                  <c:v>0.77801955073154783</c:v>
                </c:pt>
                <c:pt idx="18">
                  <c:v>0.78730433299956371</c:v>
                </c:pt>
                <c:pt idx="19">
                  <c:v>1.1314524310249574</c:v>
                </c:pt>
                <c:pt idx="20">
                  <c:v>0.67299149619851761</c:v>
                </c:pt>
                <c:pt idx="21">
                  <c:v>1.1121105283648511</c:v>
                </c:pt>
                <c:pt idx="22">
                  <c:v>0.67103784650253506</c:v>
                </c:pt>
                <c:pt idx="23">
                  <c:v>1.270788277226427</c:v>
                </c:pt>
                <c:pt idx="24">
                  <c:v>0.68229534285592053</c:v>
                </c:pt>
                <c:pt idx="25">
                  <c:v>0.84148195605597564</c:v>
                </c:pt>
                <c:pt idx="26">
                  <c:v>0.87675816410219765</c:v>
                </c:pt>
                <c:pt idx="27">
                  <c:v>0.8855551730784228</c:v>
                </c:pt>
                <c:pt idx="28">
                  <c:v>1.2550104550845305</c:v>
                </c:pt>
                <c:pt idx="29">
                  <c:v>0.73248532567274371</c:v>
                </c:pt>
                <c:pt idx="30">
                  <c:v>0.861956375782851</c:v>
                </c:pt>
                <c:pt idx="31">
                  <c:v>0.8094284206258795</c:v>
                </c:pt>
                <c:pt idx="32">
                  <c:v>0.73167115620099843</c:v>
                </c:pt>
                <c:pt idx="33">
                  <c:v>0.5866133443359226</c:v>
                </c:pt>
                <c:pt idx="34">
                  <c:v>0.84770139576641823</c:v>
                </c:pt>
                <c:pt idx="35">
                  <c:v>0.83804298809392153</c:v>
                </c:pt>
                <c:pt idx="36">
                  <c:v>0.79844996327796913</c:v>
                </c:pt>
                <c:pt idx="37">
                  <c:v>0.72044452053857166</c:v>
                </c:pt>
                <c:pt idx="38">
                  <c:v>0.94599513571467386</c:v>
                </c:pt>
                <c:pt idx="39">
                  <c:v>0.70109600932030303</c:v>
                </c:pt>
                <c:pt idx="40">
                  <c:v>0.53999416774295095</c:v>
                </c:pt>
                <c:pt idx="41">
                  <c:v>0.87976175555629843</c:v>
                </c:pt>
                <c:pt idx="42">
                  <c:v>1.1826775468731856</c:v>
                </c:pt>
                <c:pt idx="43">
                  <c:v>8.4040584499999387</c:v>
                </c:pt>
                <c:pt idx="44">
                  <c:v>1.2504952293983647</c:v>
                </c:pt>
                <c:pt idx="45">
                  <c:v>0.58934073025931488</c:v>
                </c:pt>
                <c:pt idx="46">
                  <c:v>0.85011806774175791</c:v>
                </c:pt>
                <c:pt idx="47">
                  <c:v>1.0513467989514875</c:v>
                </c:pt>
                <c:pt idx="48">
                  <c:v>2.2849726456805279</c:v>
                </c:pt>
                <c:pt idx="49">
                  <c:v>0.84596304334977668</c:v>
                </c:pt>
                <c:pt idx="50">
                  <c:v>0.72565941838075521</c:v>
                </c:pt>
                <c:pt idx="51">
                  <c:v>0.79876440134717175</c:v>
                </c:pt>
                <c:pt idx="52">
                  <c:v>1.2422398176211003</c:v>
                </c:pt>
                <c:pt idx="53">
                  <c:v>0.66217180835221912</c:v>
                </c:pt>
                <c:pt idx="54">
                  <c:v>0.80828485936377426</c:v>
                </c:pt>
                <c:pt idx="55">
                  <c:v>0.80053331115776183</c:v>
                </c:pt>
                <c:pt idx="56">
                  <c:v>0.72253054521221127</c:v>
                </c:pt>
                <c:pt idx="57">
                  <c:v>0.86379336968429044</c:v>
                </c:pt>
                <c:pt idx="58">
                  <c:v>0.85045556832858604</c:v>
                </c:pt>
                <c:pt idx="59">
                  <c:v>0.71421947344513792</c:v>
                </c:pt>
                <c:pt idx="60">
                  <c:v>0.66532207993300641</c:v>
                </c:pt>
                <c:pt idx="61">
                  <c:v>0.83813831435820763</c:v>
                </c:pt>
                <c:pt idx="62">
                  <c:v>0.63912610470749498</c:v>
                </c:pt>
                <c:pt idx="63">
                  <c:v>0.87270104534431725</c:v>
                </c:pt>
                <c:pt idx="64">
                  <c:v>0.77519278251080825</c:v>
                </c:pt>
                <c:pt idx="65">
                  <c:v>0.76892253564880242</c:v>
                </c:pt>
                <c:pt idx="66">
                  <c:v>1.0946643483734588</c:v>
                </c:pt>
                <c:pt idx="67">
                  <c:v>0.68602885037166261</c:v>
                </c:pt>
                <c:pt idx="68">
                  <c:v>0.70366237402469045</c:v>
                </c:pt>
                <c:pt idx="69">
                  <c:v>0.7347825091967235</c:v>
                </c:pt>
                <c:pt idx="70">
                  <c:v>0.94161493685034126</c:v>
                </c:pt>
                <c:pt idx="71">
                  <c:v>0.97882531241378234</c:v>
                </c:pt>
                <c:pt idx="72">
                  <c:v>0.72305781038340267</c:v>
                </c:pt>
                <c:pt idx="73">
                  <c:v>0.90757612616359984</c:v>
                </c:pt>
                <c:pt idx="74">
                  <c:v>0.87882294485234314</c:v>
                </c:pt>
                <c:pt idx="75">
                  <c:v>0.72661867598447027</c:v>
                </c:pt>
                <c:pt idx="76">
                  <c:v>0.74828334783942574</c:v>
                </c:pt>
                <c:pt idx="77">
                  <c:v>0.90521778696710442</c:v>
                </c:pt>
                <c:pt idx="78">
                  <c:v>0.79448695269007341</c:v>
                </c:pt>
                <c:pt idx="79">
                  <c:v>0.51501273471023357</c:v>
                </c:pt>
                <c:pt idx="80">
                  <c:v>0.47849106114449091</c:v>
                </c:pt>
                <c:pt idx="81">
                  <c:v>0.74003266988462957</c:v>
                </c:pt>
                <c:pt idx="82">
                  <c:v>0.69798864312894715</c:v>
                </c:pt>
                <c:pt idx="83">
                  <c:v>0.83824287094364669</c:v>
                </c:pt>
                <c:pt idx="84">
                  <c:v>0.60625878580054415</c:v>
                </c:pt>
                <c:pt idx="85">
                  <c:v>0.98444739311647855</c:v>
                </c:pt>
                <c:pt idx="86">
                  <c:v>1.1684674990952091</c:v>
                </c:pt>
                <c:pt idx="87">
                  <c:v>1.1636029650765498</c:v>
                </c:pt>
                <c:pt idx="88">
                  <c:v>1.0178386017929046</c:v>
                </c:pt>
                <c:pt idx="89">
                  <c:v>0.56398561079950338</c:v>
                </c:pt>
                <c:pt idx="90">
                  <c:v>0.75780310479488788</c:v>
                </c:pt>
                <c:pt idx="91">
                  <c:v>0.94274058991588383</c:v>
                </c:pt>
                <c:pt idx="92">
                  <c:v>0.6311654350670306</c:v>
                </c:pt>
                <c:pt idx="93">
                  <c:v>0.72093197920355112</c:v>
                </c:pt>
                <c:pt idx="94">
                  <c:v>0.7445965117461335</c:v>
                </c:pt>
                <c:pt idx="95">
                  <c:v>0.71034817529600247</c:v>
                </c:pt>
                <c:pt idx="96">
                  <c:v>1.1910950546077799</c:v>
                </c:pt>
                <c:pt idx="97">
                  <c:v>1.566260532157743</c:v>
                </c:pt>
                <c:pt idx="98">
                  <c:v>1.21507664158486</c:v>
                </c:pt>
                <c:pt idx="99">
                  <c:v>1.4469889094354311</c:v>
                </c:pt>
                <c:pt idx="100">
                  <c:v>0.79042964778660441</c:v>
                </c:pt>
                <c:pt idx="101">
                  <c:v>0.85006356029372909</c:v>
                </c:pt>
                <c:pt idx="102">
                  <c:v>0.73429797046055734</c:v>
                </c:pt>
                <c:pt idx="103">
                  <c:v>0.80502489006689115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7E7-42A7-9EC8-82BE5B25A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290752"/>
        <c:axId val="167301120"/>
      </c:scatterChart>
      <c:valAx>
        <c:axId val="167290752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cs-CZ"/>
          </a:p>
        </c:txPr>
        <c:crossAx val="167301120"/>
        <c:crosses val="autoZero"/>
        <c:crossBetween val="midCat"/>
        <c:majorUnit val="20"/>
      </c:valAx>
      <c:valAx>
        <c:axId val="167301120"/>
        <c:scaling>
          <c:logBase val="10"/>
          <c:orientation val="minMax"/>
          <c:max val="5"/>
          <c:min val="0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167290752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b</a:t>
            </a:r>
            <a:r>
              <a:rPr lang="cs-CZ"/>
              <a:t> Rychmanov, Litava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6719046750011191E-2"/>
          <c:y val="0.18950242301119982"/>
          <c:w val="0.89067800078391279"/>
          <c:h val="0.69913991038032808"/>
        </c:manualLayout>
      </c:layout>
      <c:scatterChart>
        <c:scatterStyle val="lineMarker"/>
        <c:varyColors val="0"/>
        <c:ser>
          <c:idx val="0"/>
          <c:order val="0"/>
          <c:tx>
            <c:v>b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parametry!$A$2:$A$110</c:f>
              <c:numCache>
                <c:formatCode>General</c:formatCode>
                <c:ptCount val="109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parametry!$D$2:$D$110</c:f>
              <c:numCache>
                <c:formatCode>General</c:formatCode>
                <c:ptCount val="109"/>
                <c:pt idx="41">
                  <c:v>1.127023007309601</c:v>
                </c:pt>
                <c:pt idx="42">
                  <c:v>1.2605837898790548</c:v>
                </c:pt>
                <c:pt idx="43">
                  <c:v>1.531950946796401</c:v>
                </c:pt>
                <c:pt idx="44">
                  <c:v>0.87113038127160114</c:v>
                </c:pt>
                <c:pt idx="45">
                  <c:v>0.74174765260408582</c:v>
                </c:pt>
                <c:pt idx="46">
                  <c:v>0.70827788797068414</c:v>
                </c:pt>
                <c:pt idx="47">
                  <c:v>1.5916896410756574</c:v>
                </c:pt>
                <c:pt idx="48">
                  <c:v>2.7945459925428753</c:v>
                </c:pt>
                <c:pt idx="49">
                  <c:v>65.764058487537326</c:v>
                </c:pt>
                <c:pt idx="50">
                  <c:v>1.2069843582115551</c:v>
                </c:pt>
                <c:pt idx="51">
                  <c:v>0.94563835236678184</c:v>
                </c:pt>
                <c:pt idx="52">
                  <c:v>0.70205837068835819</c:v>
                </c:pt>
                <c:pt idx="53">
                  <c:v>0.71253276951745326</c:v>
                </c:pt>
                <c:pt idx="54">
                  <c:v>1.9412162590125397</c:v>
                </c:pt>
                <c:pt idx="55">
                  <c:v>0.73899433868211095</c:v>
                </c:pt>
                <c:pt idx="56">
                  <c:v>0.87531104959976713</c:v>
                </c:pt>
                <c:pt idx="57">
                  <c:v>1.1568975926642648</c:v>
                </c:pt>
                <c:pt idx="58">
                  <c:v>0.81398478572851263</c:v>
                </c:pt>
                <c:pt idx="59">
                  <c:v>0.81113773899725361</c:v>
                </c:pt>
                <c:pt idx="60">
                  <c:v>0.7821291292535455</c:v>
                </c:pt>
                <c:pt idx="61">
                  <c:v>0.6183956858160421</c:v>
                </c:pt>
                <c:pt idx="62">
                  <c:v>0.77450724811402327</c:v>
                </c:pt>
                <c:pt idx="63">
                  <c:v>1.2049015543028061</c:v>
                </c:pt>
                <c:pt idx="64">
                  <c:v>0.55172860251469924</c:v>
                </c:pt>
                <c:pt idx="65">
                  <c:v>0.57217451946600373</c:v>
                </c:pt>
                <c:pt idx="66">
                  <c:v>1.2232644466656242</c:v>
                </c:pt>
                <c:pt idx="67">
                  <c:v>0.83478155984196101</c:v>
                </c:pt>
                <c:pt idx="68">
                  <c:v>0.64832758075659158</c:v>
                </c:pt>
                <c:pt idx="69">
                  <c:v>0.74893913349111929</c:v>
                </c:pt>
                <c:pt idx="70">
                  <c:v>1.1970072888288523</c:v>
                </c:pt>
                <c:pt idx="71">
                  <c:v>1.2850504693501552</c:v>
                </c:pt>
                <c:pt idx="72">
                  <c:v>0.54412274575832154</c:v>
                </c:pt>
                <c:pt idx="73">
                  <c:v>1.173334622045463</c:v>
                </c:pt>
                <c:pt idx="74">
                  <c:v>0.80722241698537711</c:v>
                </c:pt>
                <c:pt idx="75">
                  <c:v>0.47577756059834214</c:v>
                </c:pt>
                <c:pt idx="76">
                  <c:v>4.0551391873728519</c:v>
                </c:pt>
                <c:pt idx="77">
                  <c:v>4.1593875762811363</c:v>
                </c:pt>
                <c:pt idx="78">
                  <c:v>0.61141697571694842</c:v>
                </c:pt>
                <c:pt idx="79">
                  <c:v>1.1688862154681847</c:v>
                </c:pt>
                <c:pt idx="80">
                  <c:v>1.4090658301952914</c:v>
                </c:pt>
                <c:pt idx="81">
                  <c:v>1.2540951992383935</c:v>
                </c:pt>
                <c:pt idx="82">
                  <c:v>0.95237987865197737</c:v>
                </c:pt>
                <c:pt idx="83">
                  <c:v>0.80208152179476933</c:v>
                </c:pt>
                <c:pt idx="84">
                  <c:v>11.581394089968979</c:v>
                </c:pt>
                <c:pt idx="85">
                  <c:v>0.91573207760440811</c:v>
                </c:pt>
                <c:pt idx="86">
                  <c:v>0.69316555227593768</c:v>
                </c:pt>
                <c:pt idx="87">
                  <c:v>0.83000019015502347</c:v>
                </c:pt>
                <c:pt idx="88">
                  <c:v>1.6973846122785308</c:v>
                </c:pt>
                <c:pt idx="89">
                  <c:v>3.8501042788642343</c:v>
                </c:pt>
                <c:pt idx="90">
                  <c:v>7.6061884233021733</c:v>
                </c:pt>
                <c:pt idx="91">
                  <c:v>0.63064346171429075</c:v>
                </c:pt>
                <c:pt idx="92">
                  <c:v>0.39184929939626545</c:v>
                </c:pt>
                <c:pt idx="93">
                  <c:v>0.75994569349840912</c:v>
                </c:pt>
                <c:pt idx="94">
                  <c:v>0.75287703445872245</c:v>
                </c:pt>
                <c:pt idx="95">
                  <c:v>1.3429513325658076</c:v>
                </c:pt>
                <c:pt idx="96">
                  <c:v>0.90945874838425422</c:v>
                </c:pt>
                <c:pt idx="97">
                  <c:v>0.54370946813476217</c:v>
                </c:pt>
                <c:pt idx="98">
                  <c:v>1.0366704275788376</c:v>
                </c:pt>
                <c:pt idx="99">
                  <c:v>1.2602758786218888</c:v>
                </c:pt>
                <c:pt idx="100">
                  <c:v>0.62671007805645029</c:v>
                </c:pt>
                <c:pt idx="101">
                  <c:v>0.67501430757313452</c:v>
                </c:pt>
                <c:pt idx="102">
                  <c:v>0.71842963788205938</c:v>
                </c:pt>
                <c:pt idx="103">
                  <c:v>1.5924841371590657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C00-4B2F-B5A8-854CDC335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308288"/>
        <c:axId val="167318656"/>
      </c:scatterChart>
      <c:valAx>
        <c:axId val="167308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cs-CZ"/>
          </a:p>
        </c:txPr>
        <c:crossAx val="167318656"/>
        <c:crosses val="autoZero"/>
        <c:crossBetween val="midCat"/>
        <c:majorUnit val="20"/>
      </c:valAx>
      <c:valAx>
        <c:axId val="167318656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167308288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b</a:t>
            </a:r>
            <a:r>
              <a:rPr lang="cs-CZ"/>
              <a:t> </a:t>
            </a:r>
            <a:r>
              <a:rPr lang="cs-CZ" sz="1800" b="1" i="0" u="none" strike="noStrike" baseline="0">
                <a:effectLst/>
              </a:rPr>
              <a:t>Koryčany n.p., Kyjovka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5354879513419806E-2"/>
          <c:y val="0.19057155939294446"/>
          <c:w val="0.89089605271228134"/>
          <c:h val="0.69744251536808421"/>
        </c:manualLayout>
      </c:layout>
      <c:scatterChart>
        <c:scatterStyle val="lineMarker"/>
        <c:varyColors val="0"/>
        <c:ser>
          <c:idx val="0"/>
          <c:order val="0"/>
          <c:tx>
            <c:v>b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parametry!$A$2:$A$110</c:f>
              <c:numCache>
                <c:formatCode>General</c:formatCode>
                <c:ptCount val="109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parametry!$D$2:$D$110</c:f>
              <c:numCache>
                <c:formatCode>General</c:formatCode>
                <c:ptCount val="109"/>
                <c:pt idx="58">
                  <c:v>0.83703347508058967</c:v>
                </c:pt>
                <c:pt idx="59">
                  <c:v>0.76886247546809061</c:v>
                </c:pt>
                <c:pt idx="60">
                  <c:v>0.70798538905984132</c:v>
                </c:pt>
                <c:pt idx="61">
                  <c:v>0.94130258298531244</c:v>
                </c:pt>
                <c:pt idx="62">
                  <c:v>1.2814794408962891</c:v>
                </c:pt>
                <c:pt idx="63">
                  <c:v>1.177585164666143</c:v>
                </c:pt>
                <c:pt idx="64">
                  <c:v>0.84750014159254328</c:v>
                </c:pt>
                <c:pt idx="65">
                  <c:v>1.2536588303142957</c:v>
                </c:pt>
                <c:pt idx="66">
                  <c:v>1.234819673445974</c:v>
                </c:pt>
                <c:pt idx="67">
                  <c:v>0.82113564583904541</c:v>
                </c:pt>
                <c:pt idx="68">
                  <c:v>0.84450532794590871</c:v>
                </c:pt>
                <c:pt idx="69">
                  <c:v>0.77165555573346578</c:v>
                </c:pt>
                <c:pt idx="70">
                  <c:v>0.78950267952899633</c:v>
                </c:pt>
                <c:pt idx="71">
                  <c:v>0.57745737248070494</c:v>
                </c:pt>
                <c:pt idx="72">
                  <c:v>1.1489447520380167</c:v>
                </c:pt>
                <c:pt idx="73">
                  <c:v>0.88423843084663856</c:v>
                </c:pt>
                <c:pt idx="74">
                  <c:v>0.80178184268914021</c:v>
                </c:pt>
                <c:pt idx="75">
                  <c:v>0.85484732587831869</c:v>
                </c:pt>
                <c:pt idx="76">
                  <c:v>0.89230225633171611</c:v>
                </c:pt>
                <c:pt idx="77">
                  <c:v>1.8234941824376021</c:v>
                </c:pt>
                <c:pt idx="78">
                  <c:v>1.4351751770559311</c:v>
                </c:pt>
                <c:pt idx="79">
                  <c:v>1.1365310496613252</c:v>
                </c:pt>
                <c:pt idx="80">
                  <c:v>1.341127770366193</c:v>
                </c:pt>
                <c:pt idx="81">
                  <c:v>0.85572385749225177</c:v>
                </c:pt>
                <c:pt idx="82">
                  <c:v>1.3936913039679737</c:v>
                </c:pt>
                <c:pt idx="83">
                  <c:v>1.34994245090269</c:v>
                </c:pt>
                <c:pt idx="84">
                  <c:v>72.929829265330383</c:v>
                </c:pt>
                <c:pt idx="85">
                  <c:v>0.75444808017716136</c:v>
                </c:pt>
                <c:pt idx="86">
                  <c:v>1.2783688499876251</c:v>
                </c:pt>
                <c:pt idx="87">
                  <c:v>1.3413845661596602</c:v>
                </c:pt>
                <c:pt idx="88">
                  <c:v>0.76738473734651691</c:v>
                </c:pt>
                <c:pt idx="89">
                  <c:v>0.75545578774559641</c:v>
                </c:pt>
                <c:pt idx="90">
                  <c:v>0.85190403510839519</c:v>
                </c:pt>
                <c:pt idx="91">
                  <c:v>0.76580868326848661</c:v>
                </c:pt>
                <c:pt idx="92">
                  <c:v>1.5160063685160601</c:v>
                </c:pt>
                <c:pt idx="93">
                  <c:v>0.63417019800471131</c:v>
                </c:pt>
                <c:pt idx="94">
                  <c:v>0.99471078389293011</c:v>
                </c:pt>
                <c:pt idx="95">
                  <c:v>1.2901647889371586</c:v>
                </c:pt>
                <c:pt idx="96">
                  <c:v>1.6913142456166981</c:v>
                </c:pt>
                <c:pt idx="97">
                  <c:v>0.94893080049961753</c:v>
                </c:pt>
                <c:pt idx="98">
                  <c:v>0.89308254954490018</c:v>
                </c:pt>
                <c:pt idx="99">
                  <c:v>0.79212120038778155</c:v>
                </c:pt>
                <c:pt idx="100">
                  <c:v>1.4181819612760371</c:v>
                </c:pt>
                <c:pt idx="101">
                  <c:v>0.84375350812567262</c:v>
                </c:pt>
                <c:pt idx="102">
                  <c:v>0.83018051208149868</c:v>
                </c:pt>
                <c:pt idx="103">
                  <c:v>0.76669950216999183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61F-4E93-8D2D-21E201F201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338368"/>
        <c:axId val="167340288"/>
      </c:scatterChart>
      <c:valAx>
        <c:axId val="167338368"/>
        <c:scaling>
          <c:orientation val="minMax"/>
          <c:max val="2020"/>
          <c:min val="1900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cs-CZ"/>
          </a:p>
        </c:txPr>
        <c:crossAx val="167340288"/>
        <c:crosses val="autoZero"/>
        <c:crossBetween val="midCat"/>
        <c:majorUnit val="20"/>
      </c:valAx>
      <c:valAx>
        <c:axId val="167340288"/>
        <c:scaling>
          <c:logBase val="10"/>
          <c:orientation val="minMax"/>
          <c:max val="5"/>
          <c:min val="0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167338368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cs-CZ"/>
              <a:t>b Modrava, Modravský potok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6855509702952074E-2"/>
          <c:y val="0.15884364193538861"/>
          <c:w val="0.89012749908809463"/>
          <c:h val="0.72792533144005456"/>
        </c:manualLayout>
      </c:layout>
      <c:scatterChart>
        <c:scatterStyle val="lineMarker"/>
        <c:varyColors val="0"/>
        <c:ser>
          <c:idx val="0"/>
          <c:order val="0"/>
          <c:tx>
            <c:v>b Modrava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Data!$A$3:$A$106</c:f>
              <c:numCache>
                <c:formatCode>General</c:formatCode>
                <c:ptCount val="104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Data!$D$3:$D$106</c:f>
              <c:numCache>
                <c:formatCode>General</c:formatCode>
                <c:ptCount val="104"/>
                <c:pt idx="20">
                  <c:v>1.408750712</c:v>
                </c:pt>
                <c:pt idx="21">
                  <c:v>1.2280594359999999</c:v>
                </c:pt>
                <c:pt idx="22">
                  <c:v>1.443972987</c:v>
                </c:pt>
                <c:pt idx="23">
                  <c:v>1.1649461240000001</c:v>
                </c:pt>
                <c:pt idx="24">
                  <c:v>0.70156818499999996</c:v>
                </c:pt>
                <c:pt idx="25">
                  <c:v>1.3250880860000001</c:v>
                </c:pt>
                <c:pt idx="26">
                  <c:v>0.72090989999999999</c:v>
                </c:pt>
                <c:pt idx="27">
                  <c:v>0.86203382900000003</c:v>
                </c:pt>
                <c:pt idx="28">
                  <c:v>0.88521744300000005</c:v>
                </c:pt>
                <c:pt idx="29">
                  <c:v>1.124349273</c:v>
                </c:pt>
                <c:pt idx="38">
                  <c:v>1.2643090749999999</c:v>
                </c:pt>
                <c:pt idx="39">
                  <c:v>0.789761359</c:v>
                </c:pt>
                <c:pt idx="40">
                  <c:v>1.068807936</c:v>
                </c:pt>
                <c:pt idx="41">
                  <c:v>0.78119094700000002</c:v>
                </c:pt>
                <c:pt idx="42">
                  <c:v>0.66938570900000005</c:v>
                </c:pt>
                <c:pt idx="43">
                  <c:v>0.91675739999999994</c:v>
                </c:pt>
                <c:pt idx="44">
                  <c:v>1.0574040389999999</c:v>
                </c:pt>
                <c:pt idx="45">
                  <c:v>1.3776215469999999</c:v>
                </c:pt>
                <c:pt idx="46">
                  <c:v>1.184210191</c:v>
                </c:pt>
                <c:pt idx="47">
                  <c:v>1.3496831540000001</c:v>
                </c:pt>
                <c:pt idx="48">
                  <c:v>0.85542356900000005</c:v>
                </c:pt>
                <c:pt idx="49">
                  <c:v>0.74913692899999995</c:v>
                </c:pt>
                <c:pt idx="50">
                  <c:v>1.1841752160000001</c:v>
                </c:pt>
                <c:pt idx="51">
                  <c:v>1.166702997</c:v>
                </c:pt>
                <c:pt idx="52">
                  <c:v>0.69464633899999995</c:v>
                </c:pt>
                <c:pt idx="53">
                  <c:v>0.87283635999999998</c:v>
                </c:pt>
                <c:pt idx="54">
                  <c:v>0.78649416800000005</c:v>
                </c:pt>
                <c:pt idx="55">
                  <c:v>1.397885048</c:v>
                </c:pt>
                <c:pt idx="56">
                  <c:v>0.73083922400000001</c:v>
                </c:pt>
                <c:pt idx="57">
                  <c:v>0.81366593700000001</c:v>
                </c:pt>
                <c:pt idx="58">
                  <c:v>1.213997977</c:v>
                </c:pt>
                <c:pt idx="59">
                  <c:v>0.674938916</c:v>
                </c:pt>
                <c:pt idx="60">
                  <c:v>0.61685554899999995</c:v>
                </c:pt>
                <c:pt idx="61">
                  <c:v>1.153666673</c:v>
                </c:pt>
                <c:pt idx="62">
                  <c:v>1.2313257559999999</c:v>
                </c:pt>
                <c:pt idx="63">
                  <c:v>0.793571727</c:v>
                </c:pt>
                <c:pt idx="64">
                  <c:v>0.87894322199999997</c:v>
                </c:pt>
                <c:pt idx="65">
                  <c:v>1.24043043</c:v>
                </c:pt>
                <c:pt idx="66">
                  <c:v>1.0843987020000001</c:v>
                </c:pt>
                <c:pt idx="67">
                  <c:v>1.185086573</c:v>
                </c:pt>
                <c:pt idx="68">
                  <c:v>0.82328169500000004</c:v>
                </c:pt>
                <c:pt idx="69">
                  <c:v>0.72403173499999995</c:v>
                </c:pt>
                <c:pt idx="70">
                  <c:v>1.1149859209999999</c:v>
                </c:pt>
                <c:pt idx="71">
                  <c:v>0.84575368799999995</c:v>
                </c:pt>
                <c:pt idx="72">
                  <c:v>1.2025638169999999</c:v>
                </c:pt>
                <c:pt idx="73">
                  <c:v>1.1148233780000001</c:v>
                </c:pt>
                <c:pt idx="74">
                  <c:v>1.2790800063666379</c:v>
                </c:pt>
                <c:pt idx="75">
                  <c:v>0.73559710929062549</c:v>
                </c:pt>
                <c:pt idx="76">
                  <c:v>0.74589169857066584</c:v>
                </c:pt>
                <c:pt idx="77">
                  <c:v>0.5931234454268477</c:v>
                </c:pt>
                <c:pt idx="78">
                  <c:v>0.75597572351269271</c:v>
                </c:pt>
                <c:pt idx="79">
                  <c:v>1.5983421654344296</c:v>
                </c:pt>
                <c:pt idx="80">
                  <c:v>1.0826207579770522</c:v>
                </c:pt>
                <c:pt idx="81">
                  <c:v>0.65021326720727191</c:v>
                </c:pt>
                <c:pt idx="82">
                  <c:v>0.90128770086622711</c:v>
                </c:pt>
                <c:pt idx="83">
                  <c:v>1.3544723933276448</c:v>
                </c:pt>
                <c:pt idx="84">
                  <c:v>1.1466421551866977</c:v>
                </c:pt>
                <c:pt idx="85">
                  <c:v>0.85549643441587364</c:v>
                </c:pt>
                <c:pt idx="86">
                  <c:v>0.87978618268814879</c:v>
                </c:pt>
                <c:pt idx="87">
                  <c:v>0.60833992426086891</c:v>
                </c:pt>
                <c:pt idx="88">
                  <c:v>1.1323530263088606</c:v>
                </c:pt>
                <c:pt idx="89">
                  <c:v>1.4688546529488522</c:v>
                </c:pt>
                <c:pt idx="90">
                  <c:v>1.0752927971589654</c:v>
                </c:pt>
                <c:pt idx="91">
                  <c:v>0.92775626868583017</c:v>
                </c:pt>
                <c:pt idx="92">
                  <c:v>0.66465641253762475</c:v>
                </c:pt>
                <c:pt idx="93">
                  <c:v>1.4410654021288785</c:v>
                </c:pt>
                <c:pt idx="94">
                  <c:v>1.179374370021729</c:v>
                </c:pt>
                <c:pt idx="95">
                  <c:v>0.6343738369364379</c:v>
                </c:pt>
                <c:pt idx="96">
                  <c:v>0.89049337105550175</c:v>
                </c:pt>
                <c:pt idx="97">
                  <c:v>0.78355433941785191</c:v>
                </c:pt>
                <c:pt idx="98">
                  <c:v>0.69410754746547998</c:v>
                </c:pt>
                <c:pt idx="99">
                  <c:v>1.0359256153047918</c:v>
                </c:pt>
                <c:pt idx="100">
                  <c:v>1.3954628412507581</c:v>
                </c:pt>
                <c:pt idx="101">
                  <c:v>1.1397186632296461</c:v>
                </c:pt>
                <c:pt idx="102">
                  <c:v>1.0666057072947219</c:v>
                </c:pt>
                <c:pt idx="103">
                  <c:v>1.2283466286010476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AE9-447C-9B43-4A5BAD6DD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376768"/>
        <c:axId val="167444480"/>
      </c:scatterChart>
      <c:valAx>
        <c:axId val="16737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67444480"/>
        <c:crosses val="autoZero"/>
        <c:crossBetween val="midCat"/>
      </c:valAx>
      <c:valAx>
        <c:axId val="167444480"/>
        <c:scaling>
          <c:logBase val="10"/>
          <c:orientation val="minMax"/>
          <c:max val="5"/>
          <c:min val="0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67376768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cs-CZ"/>
              <a:t>b Rejštejn, Otava 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0598029338740204E-2"/>
          <c:y val="0.15884364193538861"/>
          <c:w val="0.88820846768308559"/>
          <c:h val="0.72792533144005456"/>
        </c:manualLayout>
      </c:layout>
      <c:scatterChart>
        <c:scatterStyle val="lineMarker"/>
        <c:varyColors val="0"/>
        <c:ser>
          <c:idx val="0"/>
          <c:order val="0"/>
          <c:tx>
            <c:strRef>
              <c:f>Data!$O$1</c:f>
              <c:strCache>
                <c:ptCount val="1"/>
                <c:pt idx="0">
                  <c:v>1370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Data!$A$3:$A$116</c:f>
              <c:numCache>
                <c:formatCode>General</c:formatCode>
                <c:ptCount val="114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  <c:pt idx="104">
                  <c:v>2015</c:v>
                </c:pt>
                <c:pt idx="105">
                  <c:v>1997</c:v>
                </c:pt>
                <c:pt idx="107">
                  <c:v>1990</c:v>
                </c:pt>
                <c:pt idx="108">
                  <c:v>1991</c:v>
                </c:pt>
                <c:pt idx="109">
                  <c:v>1992</c:v>
                </c:pt>
                <c:pt idx="110">
                  <c:v>1993</c:v>
                </c:pt>
                <c:pt idx="111">
                  <c:v>1995</c:v>
                </c:pt>
                <c:pt idx="112">
                  <c:v>1996</c:v>
                </c:pt>
                <c:pt idx="113">
                  <c:v>1997</c:v>
                </c:pt>
              </c:numCache>
            </c:numRef>
          </c:xVal>
          <c:yVal>
            <c:numRef>
              <c:f>Data!$O$3:$O$116</c:f>
              <c:numCache>
                <c:formatCode>General</c:formatCode>
                <c:ptCount val="114"/>
                <c:pt idx="0">
                  <c:v>0.67850079301922572</c:v>
                </c:pt>
                <c:pt idx="1">
                  <c:v>0.67460719993753926</c:v>
                </c:pt>
                <c:pt idx="2">
                  <c:v>0.91132240181985624</c:v>
                </c:pt>
                <c:pt idx="3">
                  <c:v>0.62873743522816927</c:v>
                </c:pt>
                <c:pt idx="4">
                  <c:v>0.88458158428249534</c:v>
                </c:pt>
                <c:pt idx="5">
                  <c:v>1.178519038408036</c:v>
                </c:pt>
                <c:pt idx="6">
                  <c:v>0.9408078353056506</c:v>
                </c:pt>
                <c:pt idx="7">
                  <c:v>1.3356721530007767</c:v>
                </c:pt>
                <c:pt idx="8">
                  <c:v>0.82699565793156882</c:v>
                </c:pt>
                <c:pt idx="9">
                  <c:v>1.4450964967812359</c:v>
                </c:pt>
                <c:pt idx="20">
                  <c:v>0.89841892386275335</c:v>
                </c:pt>
                <c:pt idx="21">
                  <c:v>1.3332545216981997</c:v>
                </c:pt>
                <c:pt idx="22">
                  <c:v>1.8005534142113868</c:v>
                </c:pt>
                <c:pt idx="23">
                  <c:v>1.0512636099229216</c:v>
                </c:pt>
                <c:pt idx="24">
                  <c:v>0.66907832526663735</c:v>
                </c:pt>
                <c:pt idx="25">
                  <c:v>1.3842067496869701</c:v>
                </c:pt>
                <c:pt idx="26">
                  <c:v>1.1816317167851187</c:v>
                </c:pt>
                <c:pt idx="37">
                  <c:v>0.93923340849455395</c:v>
                </c:pt>
                <c:pt idx="38">
                  <c:v>1.1307795173899164</c:v>
                </c:pt>
                <c:pt idx="39">
                  <c:v>0.78816349418427245</c:v>
                </c:pt>
                <c:pt idx="40">
                  <c:v>0.84226742157834766</c:v>
                </c:pt>
                <c:pt idx="41">
                  <c:v>0.80835453208550601</c:v>
                </c:pt>
                <c:pt idx="42">
                  <c:v>1.0573794182204399</c:v>
                </c:pt>
                <c:pt idx="43">
                  <c:v>1.4717260125664189</c:v>
                </c:pt>
                <c:pt idx="44">
                  <c:v>1.1487721709199561</c:v>
                </c:pt>
                <c:pt idx="45">
                  <c:v>1.1741586161686244</c:v>
                </c:pt>
                <c:pt idx="46">
                  <c:v>1.0933209781904258</c:v>
                </c:pt>
                <c:pt idx="47">
                  <c:v>0.93940972062013195</c:v>
                </c:pt>
                <c:pt idx="48">
                  <c:v>1.115019248725855</c:v>
                </c:pt>
                <c:pt idx="49">
                  <c:v>1.1113636838283512</c:v>
                </c:pt>
                <c:pt idx="50">
                  <c:v>1.0340026392307313</c:v>
                </c:pt>
                <c:pt idx="51">
                  <c:v>1.1145347709386564</c:v>
                </c:pt>
                <c:pt idx="52">
                  <c:v>0.91427019018806321</c:v>
                </c:pt>
                <c:pt idx="53">
                  <c:v>0.80339831703048425</c:v>
                </c:pt>
                <c:pt idx="54">
                  <c:v>0.73671861284268181</c:v>
                </c:pt>
                <c:pt idx="55">
                  <c:v>1.2177629464284592</c:v>
                </c:pt>
                <c:pt idx="56">
                  <c:v>0.77969041637284175</c:v>
                </c:pt>
                <c:pt idx="57">
                  <c:v>1.0786557358580799</c:v>
                </c:pt>
                <c:pt idx="58">
                  <c:v>1.5773133649423077</c:v>
                </c:pt>
                <c:pt idx="59">
                  <c:v>0.57982829855523565</c:v>
                </c:pt>
                <c:pt idx="60">
                  <c:v>0.75913712104651898</c:v>
                </c:pt>
                <c:pt idx="61">
                  <c:v>1.1579044804788725</c:v>
                </c:pt>
                <c:pt idx="62">
                  <c:v>0.82784605763344488</c:v>
                </c:pt>
                <c:pt idx="63">
                  <c:v>0.81762538677156338</c:v>
                </c:pt>
                <c:pt idx="64">
                  <c:v>0.90856724609757245</c:v>
                </c:pt>
                <c:pt idx="65">
                  <c:v>1.2557858518487135</c:v>
                </c:pt>
                <c:pt idx="66">
                  <c:v>1.0788213885327629</c:v>
                </c:pt>
                <c:pt idx="67">
                  <c:v>1.1120795784795821</c:v>
                </c:pt>
                <c:pt idx="68">
                  <c:v>0.77149572190622784</c:v>
                </c:pt>
                <c:pt idx="69">
                  <c:v>0.73279049752176983</c:v>
                </c:pt>
                <c:pt idx="70">
                  <c:v>1.1175291246505421</c:v>
                </c:pt>
                <c:pt idx="71">
                  <c:v>0.88728532565580631</c:v>
                </c:pt>
                <c:pt idx="72">
                  <c:v>1.0668870999233462</c:v>
                </c:pt>
                <c:pt idx="73">
                  <c:v>0.89744090691392642</c:v>
                </c:pt>
                <c:pt idx="74">
                  <c:v>1.2295878391581472</c:v>
                </c:pt>
                <c:pt idx="75">
                  <c:v>0.82716438555588612</c:v>
                </c:pt>
                <c:pt idx="76">
                  <c:v>0.71168900073657859</c:v>
                </c:pt>
                <c:pt idx="77">
                  <c:v>0.6988966933843882</c:v>
                </c:pt>
                <c:pt idx="78">
                  <c:v>0.85275973823553441</c:v>
                </c:pt>
                <c:pt idx="79">
                  <c:v>1.1447602083006698</c:v>
                </c:pt>
                <c:pt idx="80">
                  <c:v>1.2663264693763618</c:v>
                </c:pt>
                <c:pt idx="81">
                  <c:v>1.0608628657143593</c:v>
                </c:pt>
                <c:pt idx="82">
                  <c:v>1.0236827129274988</c:v>
                </c:pt>
                <c:pt idx="83">
                  <c:v>0.72112489157683635</c:v>
                </c:pt>
                <c:pt idx="84">
                  <c:v>0.89535624980810424</c:v>
                </c:pt>
                <c:pt idx="85">
                  <c:v>1.2707200674229178</c:v>
                </c:pt>
                <c:pt idx="86">
                  <c:v>0.83508605222347132</c:v>
                </c:pt>
                <c:pt idx="87">
                  <c:v>1.4588717089614729</c:v>
                </c:pt>
                <c:pt idx="88">
                  <c:v>0.92456096616687122</c:v>
                </c:pt>
                <c:pt idx="89">
                  <c:v>0.77195745744982891</c:v>
                </c:pt>
                <c:pt idx="90">
                  <c:v>0.88367779907689425</c:v>
                </c:pt>
                <c:pt idx="91">
                  <c:v>0.82910467981833758</c:v>
                </c:pt>
                <c:pt idx="92">
                  <c:v>1.2471102054226111</c:v>
                </c:pt>
                <c:pt idx="93">
                  <c:v>0.76435679349755903</c:v>
                </c:pt>
                <c:pt idx="94">
                  <c:v>0.68210644715243252</c:v>
                </c:pt>
                <c:pt idx="95">
                  <c:v>0.75062933457665781</c:v>
                </c:pt>
                <c:pt idx="96">
                  <c:v>1.1236301907626833</c:v>
                </c:pt>
                <c:pt idx="97">
                  <c:v>0.97770709237654196</c:v>
                </c:pt>
                <c:pt idx="98">
                  <c:v>0.7150530714615706</c:v>
                </c:pt>
                <c:pt idx="99">
                  <c:v>1.0589937115867105</c:v>
                </c:pt>
                <c:pt idx="100">
                  <c:v>1.3275658934517169</c:v>
                </c:pt>
                <c:pt idx="101">
                  <c:v>1.1416406702453308</c:v>
                </c:pt>
                <c:pt idx="102">
                  <c:v>1.0060720362990307</c:v>
                </c:pt>
                <c:pt idx="103">
                  <c:v>0.64003110954343989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423-40DE-BD92-872F3BE89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451648"/>
        <c:axId val="167453824"/>
      </c:scatterChart>
      <c:valAx>
        <c:axId val="167451648"/>
        <c:scaling>
          <c:orientation val="minMax"/>
          <c:max val="2020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67453824"/>
        <c:crosses val="autoZero"/>
        <c:crossBetween val="midCat"/>
        <c:majorUnit val="20"/>
      </c:valAx>
      <c:valAx>
        <c:axId val="167453824"/>
        <c:scaling>
          <c:logBase val="10"/>
          <c:orientation val="minMax"/>
          <c:max val="5"/>
          <c:min val="0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67451648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/>
              <a:t>b Jeseník, Bělá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5354879513419806E-2"/>
          <c:y val="0.18624356065700301"/>
          <c:w val="0.89158823331642267"/>
          <c:h val="0.69067691309152779"/>
        </c:manualLayout>
      </c:layout>
      <c:scatterChart>
        <c:scatterStyle val="lineMarker"/>
        <c:varyColors val="0"/>
        <c:ser>
          <c:idx val="0"/>
          <c:order val="0"/>
          <c:tx>
            <c:v>b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parametry!$A$2:$A$56</c:f>
              <c:numCache>
                <c:formatCode>General</c:formatCod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numCache>
            </c:numRef>
          </c:xVal>
          <c:yVal>
            <c:numRef>
              <c:f>parametry!$D$2:$D$60</c:f>
              <c:numCache>
                <c:formatCode>General</c:formatCode>
                <c:ptCount val="59"/>
                <c:pt idx="0">
                  <c:v>0.52824978089226216</c:v>
                </c:pt>
                <c:pt idx="1">
                  <c:v>1.1328166920290155</c:v>
                </c:pt>
                <c:pt idx="2">
                  <c:v>0.9600468319629849</c:v>
                </c:pt>
                <c:pt idx="3">
                  <c:v>1.3312695936733858</c:v>
                </c:pt>
                <c:pt idx="4">
                  <c:v>0.68754772947990994</c:v>
                </c:pt>
                <c:pt idx="5">
                  <c:v>0.74023380891920254</c:v>
                </c:pt>
                <c:pt idx="6">
                  <c:v>0.74954055028687472</c:v>
                </c:pt>
                <c:pt idx="7">
                  <c:v>0.78433890188271693</c:v>
                </c:pt>
                <c:pt idx="8">
                  <c:v>0.86928624528066212</c:v>
                </c:pt>
                <c:pt idx="9">
                  <c:v>1.22535041303267</c:v>
                </c:pt>
                <c:pt idx="10">
                  <c:v>0.71677578964370192</c:v>
                </c:pt>
                <c:pt idx="11">
                  <c:v>0.75140426594060572</c:v>
                </c:pt>
                <c:pt idx="12">
                  <c:v>1.316043323600985</c:v>
                </c:pt>
                <c:pt idx="13">
                  <c:v>0.85822936933541583</c:v>
                </c:pt>
                <c:pt idx="14">
                  <c:v>1.1257763510630974</c:v>
                </c:pt>
                <c:pt idx="15">
                  <c:v>1.4589873341859727</c:v>
                </c:pt>
                <c:pt idx="17">
                  <c:v>1.2679491592274155</c:v>
                </c:pt>
                <c:pt idx="18">
                  <c:v>0.70360413890391238</c:v>
                </c:pt>
                <c:pt idx="19">
                  <c:v>0.96440484604939658</c:v>
                </c:pt>
                <c:pt idx="20">
                  <c:v>1.0497616544469335</c:v>
                </c:pt>
                <c:pt idx="21">
                  <c:v>1.1104431855278907</c:v>
                </c:pt>
                <c:pt idx="22">
                  <c:v>0.692069281666855</c:v>
                </c:pt>
                <c:pt idx="23">
                  <c:v>0.73690623594655191</c:v>
                </c:pt>
                <c:pt idx="24">
                  <c:v>0.64972177889136706</c:v>
                </c:pt>
                <c:pt idx="25">
                  <c:v>0.8467052730943434</c:v>
                </c:pt>
                <c:pt idx="26">
                  <c:v>1.0422516179690857</c:v>
                </c:pt>
                <c:pt idx="27">
                  <c:v>0.58817074884864473</c:v>
                </c:pt>
                <c:pt idx="28">
                  <c:v>1.1059372940432937</c:v>
                </c:pt>
                <c:pt idx="29">
                  <c:v>1.1793683999661111</c:v>
                </c:pt>
                <c:pt idx="30">
                  <c:v>0.78965478687099366</c:v>
                </c:pt>
                <c:pt idx="31">
                  <c:v>2.3542417686744592</c:v>
                </c:pt>
                <c:pt idx="32">
                  <c:v>0.69808396382827342</c:v>
                </c:pt>
                <c:pt idx="33">
                  <c:v>0.83658207466756584</c:v>
                </c:pt>
                <c:pt idx="34">
                  <c:v>0.81129452000632307</c:v>
                </c:pt>
                <c:pt idx="35">
                  <c:v>0.87122708303589858</c:v>
                </c:pt>
                <c:pt idx="36">
                  <c:v>1.0005208136340975</c:v>
                </c:pt>
                <c:pt idx="37">
                  <c:v>1.5597084217896782</c:v>
                </c:pt>
                <c:pt idx="38">
                  <c:v>0.82834244317463768</c:v>
                </c:pt>
                <c:pt idx="39">
                  <c:v>0.77369250457565475</c:v>
                </c:pt>
                <c:pt idx="40">
                  <c:v>0.62652362334026113</c:v>
                </c:pt>
                <c:pt idx="41">
                  <c:v>0.59956567812503181</c:v>
                </c:pt>
                <c:pt idx="42">
                  <c:v>0.67092790492394772</c:v>
                </c:pt>
                <c:pt idx="43">
                  <c:v>0.70659197797181172</c:v>
                </c:pt>
                <c:pt idx="44">
                  <c:v>0.61536249278005772</c:v>
                </c:pt>
                <c:pt idx="45">
                  <c:v>0.65153521658003111</c:v>
                </c:pt>
                <c:pt idx="46">
                  <c:v>0.78898455261076805</c:v>
                </c:pt>
                <c:pt idx="47">
                  <c:v>1.2966287176535229</c:v>
                </c:pt>
                <c:pt idx="48">
                  <c:v>0.92041491810623266</c:v>
                </c:pt>
                <c:pt idx="49">
                  <c:v>0.87162625680912387</c:v>
                </c:pt>
                <c:pt idx="50">
                  <c:v>1.005153415754201</c:v>
                </c:pt>
                <c:pt idx="51">
                  <c:v>0.73305411866230263</c:v>
                </c:pt>
                <c:pt idx="52">
                  <c:v>0.53433606863387118</c:v>
                </c:pt>
                <c:pt idx="53">
                  <c:v>0.74301474748165097</c:v>
                </c:pt>
                <c:pt idx="54">
                  <c:v>1.2165278322454438</c:v>
                </c:pt>
                <c:pt idx="56">
                  <c:v>1.1983939712029661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CC2-49C9-A175-08479E156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477632"/>
        <c:axId val="167479552"/>
      </c:scatterChart>
      <c:valAx>
        <c:axId val="167477632"/>
        <c:scaling>
          <c:orientation val="minMax"/>
          <c:min val="1900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cs-CZ"/>
          </a:p>
        </c:txPr>
        <c:crossAx val="167479552"/>
        <c:crosses val="autoZero"/>
        <c:crossBetween val="midCat"/>
        <c:majorUnit val="20"/>
      </c:valAx>
      <c:valAx>
        <c:axId val="167479552"/>
        <c:scaling>
          <c:logBase val="10"/>
          <c:orientation val="minMax"/>
          <c:max val="5"/>
          <c:min val="0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167477632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/>
              <a:t>b Bílý potok,</a:t>
            </a:r>
            <a:r>
              <a:rPr lang="cs-CZ" baseline="0"/>
              <a:t> Smědá</a:t>
            </a:r>
            <a:endParaRPr lang="cs-CZ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6719046750011205E-2"/>
          <c:y val="0.20015666952578656"/>
          <c:w val="0.89065748456799243"/>
          <c:h val="0.68222488887150456"/>
        </c:manualLayout>
      </c:layout>
      <c:scatterChart>
        <c:scatterStyle val="lineMarker"/>
        <c:varyColors val="0"/>
        <c:ser>
          <c:idx val="0"/>
          <c:order val="0"/>
          <c:tx>
            <c:v>b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parametry!$A$2:$A$105</c:f>
              <c:numCache>
                <c:formatCode>General</c:formatCode>
                <c:ptCount val="104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parametry!$D$2:$D$105</c:f>
              <c:numCache>
                <c:formatCode>General</c:formatCode>
                <c:ptCount val="104"/>
                <c:pt idx="46">
                  <c:v>1.2043547775620609</c:v>
                </c:pt>
                <c:pt idx="47">
                  <c:v>0.93265980357101674</c:v>
                </c:pt>
                <c:pt idx="48">
                  <c:v>1.260877715104187</c:v>
                </c:pt>
                <c:pt idx="49">
                  <c:v>0.86529601398804179</c:v>
                </c:pt>
                <c:pt idx="50">
                  <c:v>1.5719172936495422</c:v>
                </c:pt>
                <c:pt idx="51">
                  <c:v>1.2600100277344057</c:v>
                </c:pt>
                <c:pt idx="52">
                  <c:v>1.103842699855631</c:v>
                </c:pt>
                <c:pt idx="53">
                  <c:v>1.5654058134616591</c:v>
                </c:pt>
                <c:pt idx="54">
                  <c:v>1.0064435335147617</c:v>
                </c:pt>
                <c:pt idx="55">
                  <c:v>1.3285002564332302</c:v>
                </c:pt>
                <c:pt idx="56">
                  <c:v>0.72132891727427639</c:v>
                </c:pt>
                <c:pt idx="57">
                  <c:v>0.87167451639601212</c:v>
                </c:pt>
                <c:pt idx="58">
                  <c:v>0.80431902397109678</c:v>
                </c:pt>
                <c:pt idx="59">
                  <c:v>0.76157111998642579</c:v>
                </c:pt>
                <c:pt idx="60">
                  <c:v>0.65189166634358209</c:v>
                </c:pt>
                <c:pt idx="61">
                  <c:v>0.66989834227823852</c:v>
                </c:pt>
                <c:pt idx="62">
                  <c:v>0.77045665579608591</c:v>
                </c:pt>
                <c:pt idx="63">
                  <c:v>0.70702641754409257</c:v>
                </c:pt>
                <c:pt idx="64">
                  <c:v>0.78800642733129489</c:v>
                </c:pt>
                <c:pt idx="65">
                  <c:v>1.1685379071680038</c:v>
                </c:pt>
                <c:pt idx="66">
                  <c:v>0.5848776530956673</c:v>
                </c:pt>
                <c:pt idx="67">
                  <c:v>0.70344090961386418</c:v>
                </c:pt>
                <c:pt idx="68">
                  <c:v>2.6166204987750445</c:v>
                </c:pt>
                <c:pt idx="69">
                  <c:v>8.1408738510702872</c:v>
                </c:pt>
                <c:pt idx="70">
                  <c:v>0.78904119685149376</c:v>
                </c:pt>
                <c:pt idx="71">
                  <c:v>0.81487569056844555</c:v>
                </c:pt>
                <c:pt idx="72">
                  <c:v>1.1859546385115936</c:v>
                </c:pt>
                <c:pt idx="73">
                  <c:v>1.1197733777787624</c:v>
                </c:pt>
                <c:pt idx="74">
                  <c:v>2.5389367825587938</c:v>
                </c:pt>
                <c:pt idx="75">
                  <c:v>0.77937100743448973</c:v>
                </c:pt>
                <c:pt idx="76">
                  <c:v>0.71258327840548807</c:v>
                </c:pt>
                <c:pt idx="77">
                  <c:v>0.373074710023444</c:v>
                </c:pt>
                <c:pt idx="78">
                  <c:v>1.5585013828293472</c:v>
                </c:pt>
                <c:pt idx="79">
                  <c:v>2.9244181787196761</c:v>
                </c:pt>
                <c:pt idx="80">
                  <c:v>2.3647436665305657</c:v>
                </c:pt>
                <c:pt idx="81">
                  <c:v>0.5619405215378851</c:v>
                </c:pt>
                <c:pt idx="82">
                  <c:v>1.2723191071109379</c:v>
                </c:pt>
                <c:pt idx="83">
                  <c:v>0.68814036016106872</c:v>
                </c:pt>
                <c:pt idx="84">
                  <c:v>2.9928068422957868</c:v>
                </c:pt>
                <c:pt idx="85">
                  <c:v>0.7329885872914248</c:v>
                </c:pt>
                <c:pt idx="86">
                  <c:v>0.68383372297513922</c:v>
                </c:pt>
                <c:pt idx="87">
                  <c:v>0.39402841253335813</c:v>
                </c:pt>
                <c:pt idx="88">
                  <c:v>0.72318735516924437</c:v>
                </c:pt>
                <c:pt idx="89">
                  <c:v>0.578657688487482</c:v>
                </c:pt>
                <c:pt idx="90">
                  <c:v>0.77361952368249776</c:v>
                </c:pt>
                <c:pt idx="91">
                  <c:v>0.82588957117100648</c:v>
                </c:pt>
                <c:pt idx="92">
                  <c:v>1.2821196113757436</c:v>
                </c:pt>
                <c:pt idx="93">
                  <c:v>0.69704422081843787</c:v>
                </c:pt>
                <c:pt idx="94">
                  <c:v>0.77898345630678889</c:v>
                </c:pt>
                <c:pt idx="95">
                  <c:v>0.77905279101813041</c:v>
                </c:pt>
                <c:pt idx="96">
                  <c:v>0.8365659793068595</c:v>
                </c:pt>
                <c:pt idx="97">
                  <c:v>0.88034705669300894</c:v>
                </c:pt>
                <c:pt idx="98">
                  <c:v>0.73228606886440806</c:v>
                </c:pt>
                <c:pt idx="102">
                  <c:v>0.8075688481468235</c:v>
                </c:pt>
                <c:pt idx="103">
                  <c:v>0.56679546704804928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927-426C-B41B-5D14F2318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495168"/>
        <c:axId val="167497088"/>
      </c:scatterChart>
      <c:valAx>
        <c:axId val="167495168"/>
        <c:scaling>
          <c:orientation val="minMax"/>
          <c:max val="2020"/>
          <c:min val="1900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cs-CZ"/>
          </a:p>
        </c:txPr>
        <c:crossAx val="167497088"/>
        <c:crosses val="autoZero"/>
        <c:crossBetween val="midCat"/>
        <c:minorUnit val="20"/>
      </c:valAx>
      <c:valAx>
        <c:axId val="167497088"/>
        <c:scaling>
          <c:logBase val="10"/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167495168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 dirty="0"/>
              <a:t>m</a:t>
            </a:r>
            <a:r>
              <a:rPr lang="en-US" dirty="0"/>
              <a:t>í</a:t>
            </a:r>
            <a:r>
              <a:rPr lang="cs-CZ" dirty="0"/>
              <a:t> </a:t>
            </a:r>
            <a:r>
              <a:rPr lang="cs-CZ" dirty="0" err="1"/>
              <a:t>Smědá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2435533460914501E-2"/>
          <c:y val="7.4548809902073063E-2"/>
          <c:w val="0.72876290463692039"/>
          <c:h val="0.8326195683872849"/>
        </c:manualLayout>
      </c:layout>
      <c:scatterChart>
        <c:scatterStyle val="lineMarker"/>
        <c:varyColors val="0"/>
        <c:ser>
          <c:idx val="0"/>
          <c:order val="0"/>
          <c:tx>
            <c:v>mí</c:v>
          </c:tx>
          <c:spPr>
            <a:ln w="28575">
              <a:noFill/>
            </a:ln>
          </c:spPr>
          <c:xVal>
            <c:numRef>
              <c:f>parametry!$A$2:$A$105</c:f>
              <c:numCache>
                <c:formatCode>General</c:formatCode>
                <c:ptCount val="104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parametry!$E$2:$E$105</c:f>
              <c:numCache>
                <c:formatCode>General</c:formatCode>
                <c:ptCount val="104"/>
                <c:pt idx="46">
                  <c:v>0.1417483341456193</c:v>
                </c:pt>
                <c:pt idx="47">
                  <c:v>-1.0301531777603972</c:v>
                </c:pt>
                <c:pt idx="48">
                  <c:v>0.3455051106100796</c:v>
                </c:pt>
                <c:pt idx="49">
                  <c:v>0.82559238789387779</c:v>
                </c:pt>
                <c:pt idx="50">
                  <c:v>0.85354534694044437</c:v>
                </c:pt>
                <c:pt idx="51">
                  <c:v>0.71310788637612754</c:v>
                </c:pt>
                <c:pt idx="52">
                  <c:v>0.24825125951435228</c:v>
                </c:pt>
                <c:pt idx="53">
                  <c:v>0.50686716571426427</c:v>
                </c:pt>
                <c:pt idx="54">
                  <c:v>0.2934936387711834</c:v>
                </c:pt>
                <c:pt idx="55">
                  <c:v>-0.21532940729920649</c:v>
                </c:pt>
                <c:pt idx="56">
                  <c:v>-1.6369972134248159</c:v>
                </c:pt>
                <c:pt idx="57">
                  <c:v>-1.4031187125301738</c:v>
                </c:pt>
                <c:pt idx="58">
                  <c:v>-2.4151468597524981</c:v>
                </c:pt>
                <c:pt idx="59">
                  <c:v>-1.5305518209856235</c:v>
                </c:pt>
                <c:pt idx="60">
                  <c:v>-5.0077598719015528</c:v>
                </c:pt>
                <c:pt idx="61">
                  <c:v>-5.2605702214009158</c:v>
                </c:pt>
                <c:pt idx="62">
                  <c:v>-1.6741739416028723</c:v>
                </c:pt>
                <c:pt idx="63">
                  <c:v>-2.8447372379561076</c:v>
                </c:pt>
                <c:pt idx="64">
                  <c:v>-3.2909173551773105</c:v>
                </c:pt>
                <c:pt idx="65">
                  <c:v>-2.7140907897637985</c:v>
                </c:pt>
                <c:pt idx="66">
                  <c:v>-6.5144999139314059</c:v>
                </c:pt>
                <c:pt idx="67">
                  <c:v>-3.7883932993912595</c:v>
                </c:pt>
                <c:pt idx="68">
                  <c:v>-1.8266200268638846</c:v>
                </c:pt>
                <c:pt idx="69">
                  <c:v>1.0573543078652639</c:v>
                </c:pt>
                <c:pt idx="70">
                  <c:v>-2.6113955141871892</c:v>
                </c:pt>
                <c:pt idx="71">
                  <c:v>-2.3589628127112463</c:v>
                </c:pt>
                <c:pt idx="72">
                  <c:v>1.1740510435206593</c:v>
                </c:pt>
                <c:pt idx="73">
                  <c:v>-2.2634244028597954</c:v>
                </c:pt>
                <c:pt idx="74">
                  <c:v>1.6045158309320136</c:v>
                </c:pt>
                <c:pt idx="75">
                  <c:v>-1.2318434835111702</c:v>
                </c:pt>
                <c:pt idx="76">
                  <c:v>-1.8378109599605097</c:v>
                </c:pt>
                <c:pt idx="77">
                  <c:v>188.1553243117157</c:v>
                </c:pt>
                <c:pt idx="78">
                  <c:v>0.9535469224870865</c:v>
                </c:pt>
                <c:pt idx="79">
                  <c:v>1.4031788944868362</c:v>
                </c:pt>
                <c:pt idx="80">
                  <c:v>1.7367691672302441</c:v>
                </c:pt>
                <c:pt idx="81">
                  <c:v>44.595150100530894</c:v>
                </c:pt>
                <c:pt idx="82">
                  <c:v>7.2333625797267018</c:v>
                </c:pt>
                <c:pt idx="83">
                  <c:v>30.943536852676214</c:v>
                </c:pt>
                <c:pt idx="84">
                  <c:v>1.9452289394533113</c:v>
                </c:pt>
                <c:pt idx="85">
                  <c:v>30.11796245532495</c:v>
                </c:pt>
                <c:pt idx="86">
                  <c:v>25.304385167664933</c:v>
                </c:pt>
                <c:pt idx="87">
                  <c:v>136.06697494166548</c:v>
                </c:pt>
                <c:pt idx="88">
                  <c:v>1.6635982478562634</c:v>
                </c:pt>
                <c:pt idx="89">
                  <c:v>-0.27708990718994536</c:v>
                </c:pt>
                <c:pt idx="90">
                  <c:v>1.5790278427966884</c:v>
                </c:pt>
                <c:pt idx="91">
                  <c:v>0.81100589001537371</c:v>
                </c:pt>
                <c:pt idx="92">
                  <c:v>0.58154597841895972</c:v>
                </c:pt>
                <c:pt idx="93">
                  <c:v>0.62814852570470292</c:v>
                </c:pt>
                <c:pt idx="94">
                  <c:v>0.49153438020721063</c:v>
                </c:pt>
                <c:pt idx="95">
                  <c:v>-1.5209556412588265</c:v>
                </c:pt>
                <c:pt idx="96">
                  <c:v>-0.54137280000963772</c:v>
                </c:pt>
                <c:pt idx="97">
                  <c:v>-0.79488801369914708</c:v>
                </c:pt>
                <c:pt idx="98">
                  <c:v>-0.98455453630017964</c:v>
                </c:pt>
                <c:pt idx="102">
                  <c:v>-1.5391724922436008</c:v>
                </c:pt>
                <c:pt idx="103">
                  <c:v>-2.8004832624640872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FB1-4AF0-B4BA-3E9E838CC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525760"/>
        <c:axId val="167531648"/>
      </c:scatterChart>
      <c:valAx>
        <c:axId val="167525760"/>
        <c:scaling>
          <c:orientation val="minMax"/>
          <c:max val="2020"/>
        </c:scaling>
        <c:delete val="0"/>
        <c:axPos val="b"/>
        <c:numFmt formatCode="General" sourceLinked="1"/>
        <c:majorTickMark val="out"/>
        <c:minorTickMark val="none"/>
        <c:tickLblPos val="nextTo"/>
        <c:crossAx val="167531648"/>
        <c:crosses val="autoZero"/>
        <c:crossBetween val="midCat"/>
        <c:majorUnit val="20"/>
      </c:valAx>
      <c:valAx>
        <c:axId val="167531648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52576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 dirty="0"/>
              <a:t>b </a:t>
            </a:r>
            <a:r>
              <a:rPr lang="cs-CZ" dirty="0" err="1"/>
              <a:t>Smědá</a:t>
            </a:r>
            <a:endParaRPr lang="cs-CZ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543807722855742"/>
          <c:y val="0.24792855327897254"/>
          <c:w val="0.69287379702537177"/>
          <c:h val="0.61001016377538053"/>
        </c:manualLayout>
      </c:layout>
      <c:scatterChart>
        <c:scatterStyle val="lineMarker"/>
        <c:varyColors val="0"/>
        <c:ser>
          <c:idx val="0"/>
          <c:order val="0"/>
          <c:tx>
            <c:v>b</c:v>
          </c:tx>
          <c:spPr>
            <a:ln w="28575">
              <a:noFill/>
            </a:ln>
          </c:spPr>
          <c:xVal>
            <c:numRef>
              <c:f>parametry!$A$2:$A$110</c:f>
              <c:numCache>
                <c:formatCode>General</c:formatCode>
                <c:ptCount val="109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parametry!$D$2:$D$110</c:f>
              <c:numCache>
                <c:formatCode>General</c:formatCode>
                <c:ptCount val="109"/>
                <c:pt idx="46">
                  <c:v>1.2043547775620609</c:v>
                </c:pt>
                <c:pt idx="47">
                  <c:v>0.93265980357101674</c:v>
                </c:pt>
                <c:pt idx="48">
                  <c:v>1.260877715104187</c:v>
                </c:pt>
                <c:pt idx="49">
                  <c:v>0.86529601398804179</c:v>
                </c:pt>
                <c:pt idx="50">
                  <c:v>1.5719172936495422</c:v>
                </c:pt>
                <c:pt idx="51">
                  <c:v>1.2600100277344057</c:v>
                </c:pt>
                <c:pt idx="52">
                  <c:v>1.103842699855631</c:v>
                </c:pt>
                <c:pt idx="53">
                  <c:v>1.5654058134616591</c:v>
                </c:pt>
                <c:pt idx="54">
                  <c:v>1.0064435335147617</c:v>
                </c:pt>
                <c:pt idx="55">
                  <c:v>1.3285002564332302</c:v>
                </c:pt>
                <c:pt idx="56">
                  <c:v>0.72132891727427639</c:v>
                </c:pt>
                <c:pt idx="57">
                  <c:v>0.87167451639601212</c:v>
                </c:pt>
                <c:pt idx="58">
                  <c:v>0.80431902397109678</c:v>
                </c:pt>
                <c:pt idx="59">
                  <c:v>0.76157111998642579</c:v>
                </c:pt>
                <c:pt idx="60">
                  <c:v>0.65189166634358209</c:v>
                </c:pt>
                <c:pt idx="61">
                  <c:v>0.66989834227823852</c:v>
                </c:pt>
                <c:pt idx="62">
                  <c:v>0.77045665579608591</c:v>
                </c:pt>
                <c:pt idx="63">
                  <c:v>0.70702641754409257</c:v>
                </c:pt>
                <c:pt idx="64">
                  <c:v>0.78800642733129489</c:v>
                </c:pt>
                <c:pt idx="65">
                  <c:v>1.1685379071680038</c:v>
                </c:pt>
                <c:pt idx="66">
                  <c:v>0.5848776530956673</c:v>
                </c:pt>
                <c:pt idx="67">
                  <c:v>0.70344090961386418</c:v>
                </c:pt>
                <c:pt idx="68">
                  <c:v>2.6166204987750445</c:v>
                </c:pt>
                <c:pt idx="69">
                  <c:v>8.1408738510702872</c:v>
                </c:pt>
                <c:pt idx="70">
                  <c:v>0.78904119685149376</c:v>
                </c:pt>
                <c:pt idx="71">
                  <c:v>0.81487569056844555</c:v>
                </c:pt>
                <c:pt idx="72">
                  <c:v>1.1859546385115936</c:v>
                </c:pt>
                <c:pt idx="73">
                  <c:v>1.1197733777787624</c:v>
                </c:pt>
                <c:pt idx="74">
                  <c:v>2.5389367825587938</c:v>
                </c:pt>
                <c:pt idx="75">
                  <c:v>0.77937100743448973</c:v>
                </c:pt>
                <c:pt idx="76">
                  <c:v>0.71258327840548807</c:v>
                </c:pt>
                <c:pt idx="77">
                  <c:v>0.373074710023444</c:v>
                </c:pt>
                <c:pt idx="78">
                  <c:v>1.5585013828293472</c:v>
                </c:pt>
                <c:pt idx="79">
                  <c:v>2.9244181787196761</c:v>
                </c:pt>
                <c:pt idx="80">
                  <c:v>2.3647436665305657</c:v>
                </c:pt>
                <c:pt idx="81">
                  <c:v>0.5619405215378851</c:v>
                </c:pt>
                <c:pt idx="82">
                  <c:v>1.2723191071109379</c:v>
                </c:pt>
                <c:pt idx="83">
                  <c:v>0.68814036016106872</c:v>
                </c:pt>
                <c:pt idx="84">
                  <c:v>2.9928068422957868</c:v>
                </c:pt>
                <c:pt idx="85">
                  <c:v>0.7329885872914248</c:v>
                </c:pt>
                <c:pt idx="86">
                  <c:v>0.68383372297513922</c:v>
                </c:pt>
                <c:pt idx="87">
                  <c:v>0.39402841253335813</c:v>
                </c:pt>
                <c:pt idx="88">
                  <c:v>0.72318735516924437</c:v>
                </c:pt>
                <c:pt idx="89">
                  <c:v>0.578657688487482</c:v>
                </c:pt>
                <c:pt idx="90">
                  <c:v>0.77361952368249776</c:v>
                </c:pt>
                <c:pt idx="91">
                  <c:v>0.82588957117100648</c:v>
                </c:pt>
                <c:pt idx="92">
                  <c:v>1.2821196113757436</c:v>
                </c:pt>
                <c:pt idx="93">
                  <c:v>0.69704422081843787</c:v>
                </c:pt>
                <c:pt idx="94">
                  <c:v>0.77898345630678889</c:v>
                </c:pt>
                <c:pt idx="95">
                  <c:v>0.77905279101813041</c:v>
                </c:pt>
                <c:pt idx="96">
                  <c:v>0.8365659793068595</c:v>
                </c:pt>
                <c:pt idx="97">
                  <c:v>0.88034705669300894</c:v>
                </c:pt>
                <c:pt idx="98">
                  <c:v>0.73228606886440806</c:v>
                </c:pt>
                <c:pt idx="102">
                  <c:v>0.8075688481468235</c:v>
                </c:pt>
                <c:pt idx="103">
                  <c:v>0.56679546704804928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D7A-4E78-9629-28B1F32A9E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568128"/>
        <c:axId val="167569664"/>
      </c:scatterChart>
      <c:valAx>
        <c:axId val="167568128"/>
        <c:scaling>
          <c:orientation val="minMax"/>
          <c:max val="2020"/>
        </c:scaling>
        <c:delete val="0"/>
        <c:axPos val="b"/>
        <c:numFmt formatCode="General" sourceLinked="1"/>
        <c:majorTickMark val="out"/>
        <c:minorTickMark val="none"/>
        <c:tickLblPos val="nextTo"/>
        <c:crossAx val="167569664"/>
        <c:crosses val="autoZero"/>
        <c:crossBetween val="midCat"/>
        <c:majorUnit val="20"/>
      </c:valAx>
      <c:valAx>
        <c:axId val="167569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568128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</a:t>
            </a:r>
            <a:r>
              <a:rPr lang="cs-CZ"/>
              <a:t> Smědá</a:t>
            </a:r>
            <a:endParaRPr lang="en-US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a</c:v>
          </c:tx>
          <c:spPr>
            <a:ln w="28575">
              <a:noFill/>
            </a:ln>
          </c:spPr>
          <c:xVal>
            <c:numRef>
              <c:f>parametry!$A$2:$A$105</c:f>
              <c:numCache>
                <c:formatCode>General</c:formatCode>
                <c:ptCount val="104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parametry!$C$2:$C$105</c:f>
              <c:numCache>
                <c:formatCode>General</c:formatCode>
                <c:ptCount val="104"/>
                <c:pt idx="46">
                  <c:v>0.31232073844049285</c:v>
                </c:pt>
                <c:pt idx="47">
                  <c:v>0.5111229242018257</c:v>
                </c:pt>
                <c:pt idx="48">
                  <c:v>0.27538459367398321</c:v>
                </c:pt>
                <c:pt idx="49">
                  <c:v>0.23411675063269982</c:v>
                </c:pt>
                <c:pt idx="50">
                  <c:v>0.28618468764387395</c:v>
                </c:pt>
                <c:pt idx="51">
                  <c:v>0.13918527790146215</c:v>
                </c:pt>
                <c:pt idx="52">
                  <c:v>0.36090710224558242</c:v>
                </c:pt>
                <c:pt idx="53">
                  <c:v>0.30437573473924467</c:v>
                </c:pt>
                <c:pt idx="54">
                  <c:v>0.28251425446017653</c:v>
                </c:pt>
                <c:pt idx="55">
                  <c:v>0.80110410966084067</c:v>
                </c:pt>
                <c:pt idx="56">
                  <c:v>1.7041044553976887</c:v>
                </c:pt>
                <c:pt idx="57">
                  <c:v>1.5071029460879932</c:v>
                </c:pt>
                <c:pt idx="58">
                  <c:v>2.9210705365499359</c:v>
                </c:pt>
                <c:pt idx="59">
                  <c:v>1.50856109093946</c:v>
                </c:pt>
                <c:pt idx="60">
                  <c:v>11.167070070474923</c:v>
                </c:pt>
                <c:pt idx="61">
                  <c:v>9.5451513679142224</c:v>
                </c:pt>
                <c:pt idx="62">
                  <c:v>2.6127496461739486</c:v>
                </c:pt>
                <c:pt idx="63">
                  <c:v>4.7994933564999425</c:v>
                </c:pt>
                <c:pt idx="64">
                  <c:v>5.8950747632897853</c:v>
                </c:pt>
                <c:pt idx="65">
                  <c:v>9.3566338683216799</c:v>
                </c:pt>
                <c:pt idx="66">
                  <c:v>10.545283399746296</c:v>
                </c:pt>
                <c:pt idx="67">
                  <c:v>7.4343633938800959</c:v>
                </c:pt>
                <c:pt idx="68">
                  <c:v>45.865173214432858</c:v>
                </c:pt>
                <c:pt idx="69">
                  <c:v>0.20584943148244539</c:v>
                </c:pt>
                <c:pt idx="70">
                  <c:v>2.3774234876355651</c:v>
                </c:pt>
                <c:pt idx="71">
                  <c:v>4.0535927858544039</c:v>
                </c:pt>
                <c:pt idx="72">
                  <c:v>7.6553594336560102E-2</c:v>
                </c:pt>
                <c:pt idx="73">
                  <c:v>6.07603476393533</c:v>
                </c:pt>
                <c:pt idx="74">
                  <c:v>2.1668132752530697E-2</c:v>
                </c:pt>
                <c:pt idx="75">
                  <c:v>1.4854739527595111</c:v>
                </c:pt>
                <c:pt idx="76">
                  <c:v>1.5198817495967969</c:v>
                </c:pt>
                <c:pt idx="77">
                  <c:v>1.7772609477520159E-4</c:v>
                </c:pt>
                <c:pt idx="78">
                  <c:v>0.32413700379118038</c:v>
                </c:pt>
                <c:pt idx="79">
                  <c:v>2.3299901591256861E-2</c:v>
                </c:pt>
                <c:pt idx="80">
                  <c:v>1.088594831591427E-2</c:v>
                </c:pt>
                <c:pt idx="81">
                  <c:v>6.0699269296111096E-5</c:v>
                </c:pt>
                <c:pt idx="82">
                  <c:v>8.369796879163573E-7</c:v>
                </c:pt>
                <c:pt idx="83">
                  <c:v>7.5627476876063548E-6</c:v>
                </c:pt>
                <c:pt idx="84">
                  <c:v>3.4132497377331253E-4</c:v>
                </c:pt>
                <c:pt idx="85">
                  <c:v>1.6873882437932973E-6</c:v>
                </c:pt>
                <c:pt idx="86">
                  <c:v>3.7537571428640202E-5</c:v>
                </c:pt>
                <c:pt idx="87">
                  <c:v>3.694800098531786E-4</c:v>
                </c:pt>
                <c:pt idx="88">
                  <c:v>0.10262197218352286</c:v>
                </c:pt>
                <c:pt idx="89">
                  <c:v>9.22140669231752E-2</c:v>
                </c:pt>
                <c:pt idx="90">
                  <c:v>7.7083738634868323E-2</c:v>
                </c:pt>
                <c:pt idx="91">
                  <c:v>0.17230262947007327</c:v>
                </c:pt>
                <c:pt idx="92">
                  <c:v>0.39916669512159841</c:v>
                </c:pt>
                <c:pt idx="93">
                  <c:v>0.22032363075884484</c:v>
                </c:pt>
                <c:pt idx="94">
                  <c:v>0.37380939399497221</c:v>
                </c:pt>
                <c:pt idx="95">
                  <c:v>0.7260751476785483</c:v>
                </c:pt>
                <c:pt idx="96">
                  <c:v>0.5997145509062034</c:v>
                </c:pt>
                <c:pt idx="97">
                  <c:v>0.67593780745567233</c:v>
                </c:pt>
                <c:pt idx="98">
                  <c:v>1.1504425723513487</c:v>
                </c:pt>
                <c:pt idx="102">
                  <c:v>1.2742858662550927</c:v>
                </c:pt>
                <c:pt idx="103">
                  <c:v>4.2950910402050724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190-415D-8700-D7F637547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593856"/>
        <c:axId val="167595392"/>
      </c:scatterChart>
      <c:valAx>
        <c:axId val="167593856"/>
        <c:scaling>
          <c:orientation val="minMax"/>
          <c:max val="2020"/>
        </c:scaling>
        <c:delete val="0"/>
        <c:axPos val="b"/>
        <c:numFmt formatCode="General" sourceLinked="1"/>
        <c:majorTickMark val="out"/>
        <c:minorTickMark val="none"/>
        <c:tickLblPos val="nextTo"/>
        <c:crossAx val="167595392"/>
        <c:crosses val="autoZero"/>
        <c:crossBetween val="midCat"/>
        <c:majorUnit val="20"/>
      </c:valAx>
      <c:valAx>
        <c:axId val="16759539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593856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 baseline="0"/>
            </a:pPr>
            <a:r>
              <a:rPr lang="en-US" sz="2400" baseline="0"/>
              <a:t>a</a:t>
            </a:r>
            <a:r>
              <a:rPr lang="cs-CZ" sz="2400" baseline="0"/>
              <a:t> Kychovka</a:t>
            </a:r>
            <a:endParaRPr lang="en-US" sz="2400" baseline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4345073514113055E-2"/>
          <c:y val="0.16990919387166026"/>
          <c:w val="0.89129155379614966"/>
          <c:h val="0.71247240560280201"/>
        </c:manualLayout>
      </c:layout>
      <c:scatterChart>
        <c:scatterStyle val="lineMarker"/>
        <c:varyColors val="0"/>
        <c:ser>
          <c:idx val="0"/>
          <c:order val="0"/>
          <c:tx>
            <c:strRef>
              <c:f>parametry!$C$1</c:f>
              <c:strCache>
                <c:ptCount val="1"/>
                <c:pt idx="0">
                  <c:v>a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parametry!$A$2:$A$105</c:f>
              <c:numCache>
                <c:formatCode>General</c:formatCode>
                <c:ptCount val="104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parametry!$C$2:$C$105</c:f>
              <c:numCache>
                <c:formatCode>General</c:formatCode>
                <c:ptCount val="104"/>
                <c:pt idx="16">
                  <c:v>7.4247860487862188E-4</c:v>
                </c:pt>
                <c:pt idx="17">
                  <c:v>1.8076318283445191E-3</c:v>
                </c:pt>
                <c:pt idx="19">
                  <c:v>2.2770298684831429</c:v>
                </c:pt>
                <c:pt idx="20">
                  <c:v>1.8906551056626777E-2</c:v>
                </c:pt>
                <c:pt idx="21">
                  <c:v>2.5932074372740184</c:v>
                </c:pt>
                <c:pt idx="22">
                  <c:v>2.2454574437736272</c:v>
                </c:pt>
                <c:pt idx="23">
                  <c:v>1.3339818875822544</c:v>
                </c:pt>
                <c:pt idx="24">
                  <c:v>0.89010872622946124</c:v>
                </c:pt>
                <c:pt idx="25">
                  <c:v>0.1413554475528549</c:v>
                </c:pt>
                <c:pt idx="26">
                  <c:v>0.65663655116131769</c:v>
                </c:pt>
                <c:pt idx="27">
                  <c:v>0.85974800559950404</c:v>
                </c:pt>
                <c:pt idx="28">
                  <c:v>1.3001919918159841</c:v>
                </c:pt>
                <c:pt idx="29">
                  <c:v>0.14435723487921681</c:v>
                </c:pt>
                <c:pt idx="30">
                  <c:v>0.59641832594648447</c:v>
                </c:pt>
                <c:pt idx="31">
                  <c:v>0.61580843637179206</c:v>
                </c:pt>
                <c:pt idx="32">
                  <c:v>0.31770476120702307</c:v>
                </c:pt>
                <c:pt idx="33">
                  <c:v>1.2853264573422476</c:v>
                </c:pt>
                <c:pt idx="34">
                  <c:v>0.91081937856928175</c:v>
                </c:pt>
                <c:pt idx="35">
                  <c:v>1.0307793435096042</c:v>
                </c:pt>
                <c:pt idx="36">
                  <c:v>1.4257702533904899</c:v>
                </c:pt>
                <c:pt idx="37">
                  <c:v>0.44958443437895729</c:v>
                </c:pt>
                <c:pt idx="38">
                  <c:v>1.1286359591357045</c:v>
                </c:pt>
                <c:pt idx="39">
                  <c:v>0.6351781878254994</c:v>
                </c:pt>
                <c:pt idx="40">
                  <c:v>6.7574998093993727E-2</c:v>
                </c:pt>
                <c:pt idx="41">
                  <c:v>3.9195035120903645</c:v>
                </c:pt>
                <c:pt idx="42">
                  <c:v>4.9951460135009264E-2</c:v>
                </c:pt>
                <c:pt idx="43">
                  <c:v>4.948969105040832E-3</c:v>
                </c:pt>
                <c:pt idx="44">
                  <c:v>0.94476723649395689</c:v>
                </c:pt>
                <c:pt idx="45">
                  <c:v>1.1992754898586213</c:v>
                </c:pt>
                <c:pt idx="46">
                  <c:v>1.1352047453125125</c:v>
                </c:pt>
                <c:pt idx="47">
                  <c:v>0.92485726346362973</c:v>
                </c:pt>
                <c:pt idx="48">
                  <c:v>1.9967084325639877</c:v>
                </c:pt>
                <c:pt idx="49">
                  <c:v>6.4088812746253039</c:v>
                </c:pt>
                <c:pt idx="50">
                  <c:v>11.775942368597155</c:v>
                </c:pt>
                <c:pt idx="51">
                  <c:v>0.3989769859032718</c:v>
                </c:pt>
                <c:pt idx="52">
                  <c:v>0.8779894337450006</c:v>
                </c:pt>
                <c:pt idx="53">
                  <c:v>1.5345098500420762</c:v>
                </c:pt>
                <c:pt idx="54">
                  <c:v>0.47297712292949329</c:v>
                </c:pt>
                <c:pt idx="55">
                  <c:v>0.17606053761414447</c:v>
                </c:pt>
                <c:pt idx="56">
                  <c:v>0.66100130712635341</c:v>
                </c:pt>
                <c:pt idx="57">
                  <c:v>1.5384031179421875</c:v>
                </c:pt>
                <c:pt idx="58">
                  <c:v>2.3082224854250359</c:v>
                </c:pt>
                <c:pt idx="59">
                  <c:v>1.1341274795282441</c:v>
                </c:pt>
                <c:pt idx="60">
                  <c:v>9.6433981678939143E-2</c:v>
                </c:pt>
                <c:pt idx="61">
                  <c:v>1.2242440644648911</c:v>
                </c:pt>
                <c:pt idx="62">
                  <c:v>1.8656924297042996</c:v>
                </c:pt>
                <c:pt idx="63">
                  <c:v>1.2894097781132381</c:v>
                </c:pt>
                <c:pt idx="64">
                  <c:v>0.66859256110787069</c:v>
                </c:pt>
                <c:pt idx="65">
                  <c:v>1.0033008949127415</c:v>
                </c:pt>
                <c:pt idx="66">
                  <c:v>0.3886033755261572</c:v>
                </c:pt>
                <c:pt idx="67">
                  <c:v>0.57957559805178038</c:v>
                </c:pt>
                <c:pt idx="68">
                  <c:v>0.91995063742789673</c:v>
                </c:pt>
                <c:pt idx="69">
                  <c:v>1.6496183755852176</c:v>
                </c:pt>
                <c:pt idx="70">
                  <c:v>1.031570862524785</c:v>
                </c:pt>
                <c:pt idx="71">
                  <c:v>1.4277578563471556</c:v>
                </c:pt>
                <c:pt idx="72">
                  <c:v>0.44540402096501086</c:v>
                </c:pt>
                <c:pt idx="73">
                  <c:v>1.1152012677257779</c:v>
                </c:pt>
                <c:pt idx="74">
                  <c:v>8.813095794283525E-2</c:v>
                </c:pt>
                <c:pt idx="75">
                  <c:v>6.2686617222337218E-2</c:v>
                </c:pt>
                <c:pt idx="76">
                  <c:v>0.67864050631577033</c:v>
                </c:pt>
                <c:pt idx="77">
                  <c:v>1.2677320267419585</c:v>
                </c:pt>
                <c:pt idx="78">
                  <c:v>2.2089212184582303</c:v>
                </c:pt>
                <c:pt idx="79">
                  <c:v>2.196035019714127</c:v>
                </c:pt>
                <c:pt idx="80">
                  <c:v>2.5082254913726012</c:v>
                </c:pt>
                <c:pt idx="81">
                  <c:v>14.185676448913233</c:v>
                </c:pt>
                <c:pt idx="82">
                  <c:v>1.4247796091552778</c:v>
                </c:pt>
                <c:pt idx="83">
                  <c:v>0.19121602012566996</c:v>
                </c:pt>
                <c:pt idx="84">
                  <c:v>8.0955119999512951E-2</c:v>
                </c:pt>
                <c:pt idx="85">
                  <c:v>1.7282817214657589</c:v>
                </c:pt>
                <c:pt idx="86">
                  <c:v>5.9746808592411487</c:v>
                </c:pt>
                <c:pt idx="87">
                  <c:v>0.50499496285595669</c:v>
                </c:pt>
                <c:pt idx="88">
                  <c:v>8.0199290409059057E-2</c:v>
                </c:pt>
                <c:pt idx="89">
                  <c:v>0.71476478064628535</c:v>
                </c:pt>
                <c:pt idx="90">
                  <c:v>0.59662414522802754</c:v>
                </c:pt>
                <c:pt idx="91">
                  <c:v>0.79734306944223166</c:v>
                </c:pt>
                <c:pt idx="92">
                  <c:v>3.450033287535597</c:v>
                </c:pt>
                <c:pt idx="93">
                  <c:v>2.7232409547898628</c:v>
                </c:pt>
                <c:pt idx="94">
                  <c:v>1.1610552294867849</c:v>
                </c:pt>
                <c:pt idx="95">
                  <c:v>1.296893864096629</c:v>
                </c:pt>
                <c:pt idx="96">
                  <c:v>1.8316387912173413</c:v>
                </c:pt>
                <c:pt idx="97">
                  <c:v>0.2454640781996722</c:v>
                </c:pt>
                <c:pt idx="98">
                  <c:v>2.1925815168831955</c:v>
                </c:pt>
                <c:pt idx="99">
                  <c:v>1.3893064888646309</c:v>
                </c:pt>
                <c:pt idx="100">
                  <c:v>3.2419848378787286</c:v>
                </c:pt>
                <c:pt idx="101">
                  <c:v>1.8029823673537699E-3</c:v>
                </c:pt>
                <c:pt idx="102">
                  <c:v>2.4213003836679574</c:v>
                </c:pt>
                <c:pt idx="103">
                  <c:v>2.2620101941029511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201-42D3-BCBB-07A62488B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765824"/>
        <c:axId val="98784384"/>
      </c:scatterChart>
      <c:valAx>
        <c:axId val="98765824"/>
        <c:scaling>
          <c:orientation val="minMax"/>
          <c:max val="2020"/>
          <c:min val="1900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cs-CZ"/>
          </a:p>
        </c:txPr>
        <c:crossAx val="98784384"/>
        <c:crosses val="autoZero"/>
        <c:crossBetween val="midCat"/>
        <c:majorUnit val="20"/>
      </c:valAx>
      <c:valAx>
        <c:axId val="9878438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98765824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 dirty="0"/>
              <a:t>s</a:t>
            </a:r>
            <a:r>
              <a:rPr lang="en-US" dirty="0" err="1"/>
              <a:t>igma</a:t>
            </a:r>
            <a:r>
              <a:rPr lang="cs-CZ" dirty="0"/>
              <a:t> </a:t>
            </a:r>
            <a:r>
              <a:rPr lang="cs-CZ" dirty="0" err="1"/>
              <a:t>Smědá</a:t>
            </a:r>
            <a:endParaRPr lang="en-US" dirty="0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sigma</c:v>
          </c:tx>
          <c:spPr>
            <a:ln w="28575">
              <a:noFill/>
            </a:ln>
          </c:spPr>
          <c:xVal>
            <c:numRef>
              <c:f>parametry!$A$2:$A$110</c:f>
              <c:numCache>
                <c:formatCode>General</c:formatCode>
                <c:ptCount val="109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parametry!$F$2:$F$110</c:f>
              <c:numCache>
                <c:formatCode>General</c:formatCode>
                <c:ptCount val="109"/>
                <c:pt idx="46">
                  <c:v>1.1100130082406927</c:v>
                </c:pt>
                <c:pt idx="47">
                  <c:v>1.8335946725172407</c:v>
                </c:pt>
                <c:pt idx="48">
                  <c:v>0.98301376936911034</c:v>
                </c:pt>
                <c:pt idx="49">
                  <c:v>1.1694686064152615</c:v>
                </c:pt>
                <c:pt idx="50">
                  <c:v>0.53300201659307622</c:v>
                </c:pt>
                <c:pt idx="51">
                  <c:v>1.0599464657410853</c:v>
                </c:pt>
                <c:pt idx="52">
                  <c:v>1.0909700867781187</c:v>
                </c:pt>
                <c:pt idx="53">
                  <c:v>0.73621441205581506</c:v>
                </c:pt>
                <c:pt idx="54">
                  <c:v>1.3211177304268211</c:v>
                </c:pt>
                <c:pt idx="55">
                  <c:v>0.86455727356907008</c:v>
                </c:pt>
                <c:pt idx="56">
                  <c:v>1.3816842747003053</c:v>
                </c:pt>
                <c:pt idx="57">
                  <c:v>1.2547568975423655</c:v>
                </c:pt>
                <c:pt idx="58">
                  <c:v>1.4396427660480724</c:v>
                </c:pt>
                <c:pt idx="59">
                  <c:v>1.4810592728775833</c:v>
                </c:pt>
                <c:pt idx="60">
                  <c:v>1.9753235019974478</c:v>
                </c:pt>
                <c:pt idx="61">
                  <c:v>2.2245702664774916</c:v>
                </c:pt>
                <c:pt idx="62">
                  <c:v>1.1763586761711757</c:v>
                </c:pt>
                <c:pt idx="63">
                  <c:v>1.4230175315940516</c:v>
                </c:pt>
                <c:pt idx="64">
                  <c:v>1.549634282518545</c:v>
                </c:pt>
                <c:pt idx="65">
                  <c:v>0.90653171356450202</c:v>
                </c:pt>
                <c:pt idx="66">
                  <c:v>2.7224150683288451</c:v>
                </c:pt>
                <c:pt idx="67">
                  <c:v>1.6491651563452847</c:v>
                </c:pt>
                <c:pt idx="68">
                  <c:v>0.20108242422076461</c:v>
                </c:pt>
                <c:pt idx="69">
                  <c:v>4.3144982112816831E-2</c:v>
                </c:pt>
                <c:pt idx="70">
                  <c:v>1.7587627608020238</c:v>
                </c:pt>
                <c:pt idx="71">
                  <c:v>1.2484477764037742</c:v>
                </c:pt>
                <c:pt idx="72">
                  <c:v>1.151987938234655</c:v>
                </c:pt>
                <c:pt idx="73">
                  <c:v>0.89801032887050058</c:v>
                </c:pt>
                <c:pt idx="74">
                  <c:v>0.15499133330915474</c:v>
                </c:pt>
                <c:pt idx="75">
                  <c:v>1.0632767184343308</c:v>
                </c:pt>
                <c:pt idx="76">
                  <c:v>1.527585624440756</c:v>
                </c:pt>
                <c:pt idx="77">
                  <c:v>150.63644478110697</c:v>
                </c:pt>
                <c:pt idx="78">
                  <c:v>0.38902788714174308</c:v>
                </c:pt>
                <c:pt idx="79">
                  <c:v>0.16213151898889988</c:v>
                </c:pt>
                <c:pt idx="80">
                  <c:v>0.18232293828103563</c:v>
                </c:pt>
                <c:pt idx="81">
                  <c:v>15.290576141664397</c:v>
                </c:pt>
                <c:pt idx="82">
                  <c:v>0.70519690660695966</c:v>
                </c:pt>
                <c:pt idx="83">
                  <c:v>5.8026998414315081</c:v>
                </c:pt>
                <c:pt idx="84">
                  <c:v>9.025544798096119E-2</c:v>
                </c:pt>
                <c:pt idx="85">
                  <c:v>5.1584355541659974</c:v>
                </c:pt>
                <c:pt idx="86">
                  <c:v>5.8397917189142499</c:v>
                </c:pt>
                <c:pt idx="87">
                  <c:v>77.530360711310323</c:v>
                </c:pt>
                <c:pt idx="88">
                  <c:v>2.2215730243093446</c:v>
                </c:pt>
                <c:pt idx="89">
                  <c:v>5.9494737190750024</c:v>
                </c:pt>
                <c:pt idx="90">
                  <c:v>2.3001485772244603</c:v>
                </c:pt>
                <c:pt idx="91">
                  <c:v>1.6763431621501688</c:v>
                </c:pt>
                <c:pt idx="92">
                  <c:v>0.61096356574141075</c:v>
                </c:pt>
                <c:pt idx="93">
                  <c:v>1.9188075924541894</c:v>
                </c:pt>
                <c:pt idx="94">
                  <c:v>1.1264664948103364</c:v>
                </c:pt>
                <c:pt idx="95">
                  <c:v>2.1493820107755242</c:v>
                </c:pt>
                <c:pt idx="96">
                  <c:v>1.2757222104655179</c:v>
                </c:pt>
                <c:pt idx="97">
                  <c:v>1.3862854114030421</c:v>
                </c:pt>
                <c:pt idx="98">
                  <c:v>1.1782409586137599</c:v>
                </c:pt>
                <c:pt idx="102">
                  <c:v>1.5444874358373235</c:v>
                </c:pt>
                <c:pt idx="103">
                  <c:v>1.4711489825872135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495-449C-8FD9-25663BD22D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652352"/>
        <c:axId val="167695104"/>
      </c:scatterChart>
      <c:valAx>
        <c:axId val="167652352"/>
        <c:scaling>
          <c:orientation val="minMax"/>
          <c:max val="2020"/>
        </c:scaling>
        <c:delete val="0"/>
        <c:axPos val="b"/>
        <c:numFmt formatCode="General" sourceLinked="1"/>
        <c:majorTickMark val="out"/>
        <c:minorTickMark val="none"/>
        <c:tickLblPos val="nextTo"/>
        <c:crossAx val="167695104"/>
        <c:crosses val="autoZero"/>
        <c:crossBetween val="midCat"/>
        <c:majorUnit val="20"/>
      </c:valAx>
      <c:valAx>
        <c:axId val="16769510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652352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Qa</c:v>
          </c:tx>
          <c:spPr>
            <a:ln w="28575">
              <a:noFill/>
            </a:ln>
          </c:spPr>
          <c:xVal>
            <c:numRef>
              <c:f>parametry!$A$2:$A$110</c:f>
              <c:numCache>
                <c:formatCode>General</c:formatCode>
                <c:ptCount val="109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parametry!$B$2:$B$110</c:f>
              <c:numCache>
                <c:formatCode>General</c:formatCode>
                <c:ptCount val="109"/>
                <c:pt idx="46">
                  <c:v>1.2553424657534289</c:v>
                </c:pt>
                <c:pt idx="47">
                  <c:v>1.3049315068493164</c:v>
                </c:pt>
                <c:pt idx="48">
                  <c:v>0.67427397260274136</c:v>
                </c:pt>
                <c:pt idx="49">
                  <c:v>0.62271232876712557</c:v>
                </c:pt>
                <c:pt idx="50">
                  <c:v>0.92073972602739829</c:v>
                </c:pt>
                <c:pt idx="51">
                  <c:v>0.76156164383561964</c:v>
                </c:pt>
                <c:pt idx="52">
                  <c:v>0.49627397260274064</c:v>
                </c:pt>
                <c:pt idx="53">
                  <c:v>0.76435616438355913</c:v>
                </c:pt>
                <c:pt idx="54">
                  <c:v>1.1286301369863034</c:v>
                </c:pt>
                <c:pt idx="55">
                  <c:v>1.2386027397260295</c:v>
                </c:pt>
                <c:pt idx="56">
                  <c:v>1.3549863013698666</c:v>
                </c:pt>
                <c:pt idx="57">
                  <c:v>1.0104383561643875</c:v>
                </c:pt>
                <c:pt idx="58">
                  <c:v>0.70635616438356519</c:v>
                </c:pt>
                <c:pt idx="59">
                  <c:v>0.87668493150685245</c:v>
                </c:pt>
                <c:pt idx="60">
                  <c:v>0.93378082191780876</c:v>
                </c:pt>
                <c:pt idx="61">
                  <c:v>0.89794520547945678</c:v>
                </c:pt>
                <c:pt idx="62">
                  <c:v>0.94649315068493456</c:v>
                </c:pt>
                <c:pt idx="63">
                  <c:v>1.0598082191780842</c:v>
                </c:pt>
                <c:pt idx="64">
                  <c:v>1.1803835616438401</c:v>
                </c:pt>
                <c:pt idx="65">
                  <c:v>0.7310136986301401</c:v>
                </c:pt>
                <c:pt idx="66">
                  <c:v>1.456246575342462</c:v>
                </c:pt>
                <c:pt idx="67">
                  <c:v>1.2378356164383599</c:v>
                </c:pt>
                <c:pt idx="68">
                  <c:v>0.84734246575342975</c:v>
                </c:pt>
                <c:pt idx="69">
                  <c:v>1.2735068493150699</c:v>
                </c:pt>
                <c:pt idx="70">
                  <c:v>1.0105369863013718</c:v>
                </c:pt>
                <c:pt idx="71">
                  <c:v>0.79749589041095992</c:v>
                </c:pt>
                <c:pt idx="72" formatCode="0.00000">
                  <c:v>0.78969863013698638</c:v>
                </c:pt>
                <c:pt idx="73" formatCode="0.00000">
                  <c:v>0.77860273972602834</c:v>
                </c:pt>
                <c:pt idx="74">
                  <c:v>0.60906575342466174</c:v>
                </c:pt>
                <c:pt idx="75">
                  <c:v>0.7131726027397266</c:v>
                </c:pt>
                <c:pt idx="76">
                  <c:v>0.85755068493150788</c:v>
                </c:pt>
                <c:pt idx="77">
                  <c:v>0.88627671232877181</c:v>
                </c:pt>
                <c:pt idx="78">
                  <c:v>0.68356164383561469</c:v>
                </c:pt>
                <c:pt idx="79">
                  <c:v>0.53468493150684759</c:v>
                </c:pt>
                <c:pt idx="80">
                  <c:v>0.64931506849314835</c:v>
                </c:pt>
                <c:pt idx="81">
                  <c:v>0.81080273972602734</c:v>
                </c:pt>
                <c:pt idx="82">
                  <c:v>0.83241917808219112</c:v>
                </c:pt>
                <c:pt idx="83">
                  <c:v>0.84149041095890464</c:v>
                </c:pt>
                <c:pt idx="84">
                  <c:v>1.2396931506849307</c:v>
                </c:pt>
                <c:pt idx="85">
                  <c:v>1.1310547945205482</c:v>
                </c:pt>
                <c:pt idx="86">
                  <c:v>1.0904410958904101</c:v>
                </c:pt>
                <c:pt idx="87">
                  <c:v>1.4078246575342488</c:v>
                </c:pt>
                <c:pt idx="88">
                  <c:v>1.2070246575342476</c:v>
                </c:pt>
                <c:pt idx="89">
                  <c:v>1.0864191780821966</c:v>
                </c:pt>
                <c:pt idx="90">
                  <c:v>1.0692739726027432</c:v>
                </c:pt>
                <c:pt idx="91">
                  <c:v>1.2071013698630146</c:v>
                </c:pt>
                <c:pt idx="92">
                  <c:v>1.2744657534246557</c:v>
                </c:pt>
                <c:pt idx="93">
                  <c:v>0.95748219178082206</c:v>
                </c:pt>
                <c:pt idx="94">
                  <c:v>1.2552465753424671</c:v>
                </c:pt>
                <c:pt idx="95">
                  <c:v>0.94899178082191982</c:v>
                </c:pt>
                <c:pt idx="96">
                  <c:v>0.81436164383561682</c:v>
                </c:pt>
                <c:pt idx="97">
                  <c:v>0.69013972602739637</c:v>
                </c:pt>
                <c:pt idx="98">
                  <c:v>0.92928219178082239</c:v>
                </c:pt>
                <c:pt idx="102">
                  <c:v>1.1599123287671231</c:v>
                </c:pt>
                <c:pt idx="103">
                  <c:v>0.6723800000000002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929-43B8-B9D9-3305D77F8B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915904"/>
        <c:axId val="167917440"/>
      </c:scatterChart>
      <c:valAx>
        <c:axId val="167915904"/>
        <c:scaling>
          <c:orientation val="minMax"/>
          <c:max val="2020"/>
        </c:scaling>
        <c:delete val="0"/>
        <c:axPos val="b"/>
        <c:numFmt formatCode="General" sourceLinked="1"/>
        <c:majorTickMark val="out"/>
        <c:minorTickMark val="none"/>
        <c:tickLblPos val="nextTo"/>
        <c:crossAx val="167917440"/>
        <c:crosses val="autoZero"/>
        <c:crossBetween val="midCat"/>
        <c:majorUnit val="20"/>
      </c:valAx>
      <c:valAx>
        <c:axId val="167917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915904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 dirty="0"/>
              <a:t>K</a:t>
            </a:r>
            <a:r>
              <a:rPr lang="en-US" dirty="0"/>
              <a:t>100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q100</c:v>
          </c:tx>
          <c:spPr>
            <a:ln w="28575">
              <a:noFill/>
            </a:ln>
          </c:spPr>
          <c:xVal>
            <c:numRef>
              <c:f>parametry!$A$2:$A$110</c:f>
              <c:numCache>
                <c:formatCode>General</c:formatCode>
                <c:ptCount val="109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parametry!$K$2:$K$110</c:f>
              <c:numCache>
                <c:formatCode>General</c:formatCode>
                <c:ptCount val="109"/>
                <c:pt idx="46">
                  <c:v>0.21957034111068577</c:v>
                </c:pt>
                <c:pt idx="47">
                  <c:v>0.18507228245316201</c:v>
                </c:pt>
                <c:pt idx="48">
                  <c:v>9.0414738037658884E-2</c:v>
                </c:pt>
                <c:pt idx="49">
                  <c:v>7.6610223451957532E-2</c:v>
                </c:pt>
                <c:pt idx="50">
                  <c:v>-3.6500402468621712E-2</c:v>
                </c:pt>
                <c:pt idx="51">
                  <c:v>0.1091155556114774</c:v>
                </c:pt>
                <c:pt idx="52">
                  <c:v>3.925313966385946E-2</c:v>
                </c:pt>
                <c:pt idx="53">
                  <c:v>-1.8898634678340423E-2</c:v>
                </c:pt>
                <c:pt idx="54">
                  <c:v>0.12729251533286234</c:v>
                </c:pt>
                <c:pt idx="55">
                  <c:v>3.1950029516349406E-2</c:v>
                </c:pt>
                <c:pt idx="56">
                  <c:v>0.20566052842031571</c:v>
                </c:pt>
                <c:pt idx="57">
                  <c:v>0.20666878226879462</c:v>
                </c:pt>
                <c:pt idx="58">
                  <c:v>0.1634397323547517</c:v>
                </c:pt>
                <c:pt idx="59">
                  <c:v>6.2166704217567377E-2</c:v>
                </c:pt>
                <c:pt idx="60">
                  <c:v>1.3425744865897587E-3</c:v>
                </c:pt>
                <c:pt idx="61">
                  <c:v>0.12998306956635883</c:v>
                </c:pt>
                <c:pt idx="62">
                  <c:v>-2.7178117315082569E-2</c:v>
                </c:pt>
                <c:pt idx="63">
                  <c:v>4.7203252018001587E-2</c:v>
                </c:pt>
                <c:pt idx="64">
                  <c:v>0.1450564547246615</c:v>
                </c:pt>
                <c:pt idx="65">
                  <c:v>0.19679128273858232</c:v>
                </c:pt>
                <c:pt idx="66">
                  <c:v>8.928219949413492E-2</c:v>
                </c:pt>
                <c:pt idx="67">
                  <c:v>7.495649826176437E-2</c:v>
                </c:pt>
                <c:pt idx="68">
                  <c:v>0.24255523204583204</c:v>
                </c:pt>
                <c:pt idx="69">
                  <c:v>-0.35734266773912099</c:v>
                </c:pt>
                <c:pt idx="70">
                  <c:v>0.14473665043138645</c:v>
                </c:pt>
                <c:pt idx="71">
                  <c:v>6.5196929996269623E-2</c:v>
                </c:pt>
                <c:pt idx="72">
                  <c:v>0.12056918036613808</c:v>
                </c:pt>
                <c:pt idx="73">
                  <c:v>0.11124914020587685</c:v>
                </c:pt>
                <c:pt idx="74">
                  <c:v>4.5587502296412494E-2</c:v>
                </c:pt>
                <c:pt idx="75">
                  <c:v>0.16156685838965881</c:v>
                </c:pt>
                <c:pt idx="76">
                  <c:v>0.22809529542389242</c:v>
                </c:pt>
                <c:pt idx="77">
                  <c:v>0.31837839773643684</c:v>
                </c:pt>
                <c:pt idx="78">
                  <c:v>-4.3119488547312707E-2</c:v>
                </c:pt>
                <c:pt idx="79">
                  <c:v>0.19616300673123727</c:v>
                </c:pt>
                <c:pt idx="80">
                  <c:v>0.16321335014424435</c:v>
                </c:pt>
                <c:pt idx="81">
                  <c:v>0.1714557670390634</c:v>
                </c:pt>
                <c:pt idx="82">
                  <c:v>0.27453424846854257</c:v>
                </c:pt>
                <c:pt idx="83">
                  <c:v>0.26062671855552627</c:v>
                </c:pt>
                <c:pt idx="84">
                  <c:v>8.5292446893387705E-2</c:v>
                </c:pt>
                <c:pt idx="85">
                  <c:v>0.1415663093523109</c:v>
                </c:pt>
                <c:pt idx="86">
                  <c:v>0.17919313225533945</c:v>
                </c:pt>
                <c:pt idx="87">
                  <c:v>0.3039065191679638</c:v>
                </c:pt>
                <c:pt idx="88">
                  <c:v>0.21134748980234036</c:v>
                </c:pt>
                <c:pt idx="89">
                  <c:v>0.25155174351059989</c:v>
                </c:pt>
                <c:pt idx="90">
                  <c:v>0.24399383662122079</c:v>
                </c:pt>
                <c:pt idx="91">
                  <c:v>0.15624850982416646</c:v>
                </c:pt>
                <c:pt idx="92">
                  <c:v>0.10249157263232653</c:v>
                </c:pt>
                <c:pt idx="93">
                  <c:v>0.19431668469427776</c:v>
                </c:pt>
                <c:pt idx="94">
                  <c:v>0.1131908829293571</c:v>
                </c:pt>
                <c:pt idx="95">
                  <c:v>8.7188569009606129E-2</c:v>
                </c:pt>
                <c:pt idx="96">
                  <c:v>0.2220047944558578</c:v>
                </c:pt>
                <c:pt idx="97">
                  <c:v>0.19615733955551509</c:v>
                </c:pt>
                <c:pt idx="98">
                  <c:v>0.16072863667375331</c:v>
                </c:pt>
                <c:pt idx="102">
                  <c:v>0.18429235947495701</c:v>
                </c:pt>
                <c:pt idx="103">
                  <c:v>-3.5812626626918871E-2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99E-49D6-ABF9-B73A07DAF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941632"/>
        <c:axId val="167943168"/>
      </c:scatterChart>
      <c:valAx>
        <c:axId val="167941632"/>
        <c:scaling>
          <c:orientation val="minMax"/>
          <c:max val="2020"/>
        </c:scaling>
        <c:delete val="0"/>
        <c:axPos val="b"/>
        <c:numFmt formatCode="General" sourceLinked="1"/>
        <c:majorTickMark val="out"/>
        <c:minorTickMark val="none"/>
        <c:tickLblPos val="nextTo"/>
        <c:crossAx val="167943168"/>
        <c:crosses val="autoZero"/>
        <c:crossBetween val="midCat"/>
        <c:majorUnit val="20"/>
      </c:valAx>
      <c:valAx>
        <c:axId val="167943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941632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350" baseline="0"/>
            </a:pPr>
            <a:r>
              <a:rPr lang="en-US" sz="2350" baseline="0"/>
              <a:t>a</a:t>
            </a:r>
            <a:r>
              <a:rPr lang="cs-CZ" sz="2350" baseline="0"/>
              <a:t> Zdechovka</a:t>
            </a:r>
            <a:endParaRPr lang="en-US" sz="2350" baseline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5579591155856746E-2"/>
          <c:y val="0.17806509454326552"/>
          <c:w val="0.89278537062758889"/>
          <c:h val="0.69808743822483199"/>
        </c:manualLayout>
      </c:layout>
      <c:scatterChart>
        <c:scatterStyle val="lineMarker"/>
        <c:varyColors val="0"/>
        <c:ser>
          <c:idx val="0"/>
          <c:order val="0"/>
          <c:tx>
            <c:v>a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parametry!$A$2:$A$105</c:f>
              <c:numCache>
                <c:formatCode>General</c:formatCode>
                <c:ptCount val="104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parametry!$C$2:$C$105</c:f>
              <c:numCache>
                <c:formatCode>General</c:formatCode>
                <c:ptCount val="104"/>
                <c:pt idx="18">
                  <c:v>1.2073584304485356</c:v>
                </c:pt>
                <c:pt idx="19">
                  <c:v>1.5584426257038517</c:v>
                </c:pt>
                <c:pt idx="20">
                  <c:v>3.2678995242324989E-2</c:v>
                </c:pt>
                <c:pt idx="21">
                  <c:v>2.1743462374024785E-2</c:v>
                </c:pt>
                <c:pt idx="22">
                  <c:v>2.363057711528008</c:v>
                </c:pt>
                <c:pt idx="23">
                  <c:v>0.99480233965967269</c:v>
                </c:pt>
                <c:pt idx="24">
                  <c:v>0.93438202468966558</c:v>
                </c:pt>
                <c:pt idx="25">
                  <c:v>1.3176370745481787</c:v>
                </c:pt>
                <c:pt idx="26">
                  <c:v>0.92600104210583845</c:v>
                </c:pt>
                <c:pt idx="27">
                  <c:v>0.90431176396459045</c:v>
                </c:pt>
                <c:pt idx="28">
                  <c:v>0.51596450303866104</c:v>
                </c:pt>
                <c:pt idx="29">
                  <c:v>0.13438378782727733</c:v>
                </c:pt>
                <c:pt idx="30">
                  <c:v>0.1311934029973893</c:v>
                </c:pt>
                <c:pt idx="31">
                  <c:v>0.98629435577264057</c:v>
                </c:pt>
                <c:pt idx="32">
                  <c:v>2.9207852659981492</c:v>
                </c:pt>
                <c:pt idx="33">
                  <c:v>1.913604154740141</c:v>
                </c:pt>
                <c:pt idx="34">
                  <c:v>0.86207170784540521</c:v>
                </c:pt>
                <c:pt idx="35">
                  <c:v>0.17797930768756448</c:v>
                </c:pt>
                <c:pt idx="36">
                  <c:v>0.8539321140511692</c:v>
                </c:pt>
                <c:pt idx="37">
                  <c:v>2.46403009766943</c:v>
                </c:pt>
                <c:pt idx="38">
                  <c:v>0.86713683417504084</c:v>
                </c:pt>
                <c:pt idx="39">
                  <c:v>0.15297056806954515</c:v>
                </c:pt>
                <c:pt idx="40">
                  <c:v>8.4399101244166358E-2</c:v>
                </c:pt>
                <c:pt idx="41">
                  <c:v>9.175160896685397E-2</c:v>
                </c:pt>
                <c:pt idx="42">
                  <c:v>4.9071952238509553</c:v>
                </c:pt>
                <c:pt idx="43">
                  <c:v>2.1281308485366512</c:v>
                </c:pt>
                <c:pt idx="44">
                  <c:v>1.2283022545833309</c:v>
                </c:pt>
                <c:pt idx="45">
                  <c:v>0.9655855718260451</c:v>
                </c:pt>
                <c:pt idx="46">
                  <c:v>0.72975124234902067</c:v>
                </c:pt>
                <c:pt idx="47">
                  <c:v>0.82070708422982164</c:v>
                </c:pt>
                <c:pt idx="48">
                  <c:v>1.0692777209691939</c:v>
                </c:pt>
                <c:pt idx="49">
                  <c:v>1.0675429207270635</c:v>
                </c:pt>
                <c:pt idx="50">
                  <c:v>2.7164332695864881</c:v>
                </c:pt>
                <c:pt idx="51">
                  <c:v>7.4940440437060066E-2</c:v>
                </c:pt>
                <c:pt idx="52">
                  <c:v>1.062050254741657</c:v>
                </c:pt>
                <c:pt idx="53">
                  <c:v>2.558557045522359E-2</c:v>
                </c:pt>
                <c:pt idx="54">
                  <c:v>0.70345518285917918</c:v>
                </c:pt>
                <c:pt idx="55">
                  <c:v>7.1989657762376122</c:v>
                </c:pt>
                <c:pt idx="56">
                  <c:v>0.65697528640601677</c:v>
                </c:pt>
                <c:pt idx="57">
                  <c:v>1.5610033189704684</c:v>
                </c:pt>
                <c:pt idx="58">
                  <c:v>1.1675948922735191</c:v>
                </c:pt>
                <c:pt idx="59">
                  <c:v>1.225482780369243</c:v>
                </c:pt>
                <c:pt idx="60">
                  <c:v>0.10360763736384691</c:v>
                </c:pt>
                <c:pt idx="61">
                  <c:v>0.21645950291739027</c:v>
                </c:pt>
                <c:pt idx="62">
                  <c:v>1.8569733309091514</c:v>
                </c:pt>
                <c:pt idx="63">
                  <c:v>0.68165428451246424</c:v>
                </c:pt>
                <c:pt idx="64">
                  <c:v>0.82773361486027908</c:v>
                </c:pt>
                <c:pt idx="65">
                  <c:v>0.20799183140346769</c:v>
                </c:pt>
                <c:pt idx="66">
                  <c:v>1.1577490845815646</c:v>
                </c:pt>
                <c:pt idx="67">
                  <c:v>0.80359834306757372</c:v>
                </c:pt>
                <c:pt idx="68">
                  <c:v>0.95921379732088374</c:v>
                </c:pt>
                <c:pt idx="69">
                  <c:v>0.17781457870925682</c:v>
                </c:pt>
                <c:pt idx="70">
                  <c:v>1.2861974899690092</c:v>
                </c:pt>
                <c:pt idx="71">
                  <c:v>1.9802743363107016</c:v>
                </c:pt>
                <c:pt idx="72">
                  <c:v>0.32595928467966739</c:v>
                </c:pt>
                <c:pt idx="73">
                  <c:v>0.29822161631627475</c:v>
                </c:pt>
                <c:pt idx="74">
                  <c:v>0.28400537055825464</c:v>
                </c:pt>
                <c:pt idx="75">
                  <c:v>0.84266677690328806</c:v>
                </c:pt>
                <c:pt idx="76">
                  <c:v>1.0611872255764019</c:v>
                </c:pt>
                <c:pt idx="77">
                  <c:v>1.1412012115370613</c:v>
                </c:pt>
                <c:pt idx="78">
                  <c:v>1.3040397353726492</c:v>
                </c:pt>
                <c:pt idx="79">
                  <c:v>1.5700799067420075</c:v>
                </c:pt>
                <c:pt idx="80">
                  <c:v>0.69186947583041547</c:v>
                </c:pt>
                <c:pt idx="81">
                  <c:v>0.29092961716090843</c:v>
                </c:pt>
                <c:pt idx="82">
                  <c:v>0.12418611904253973</c:v>
                </c:pt>
                <c:pt idx="83">
                  <c:v>1.8257205149682991</c:v>
                </c:pt>
                <c:pt idx="84">
                  <c:v>3.1603207558653139</c:v>
                </c:pt>
                <c:pt idx="85">
                  <c:v>4.6434577052502641</c:v>
                </c:pt>
                <c:pt idx="86">
                  <c:v>7.4999235766208798</c:v>
                </c:pt>
                <c:pt idx="87">
                  <c:v>5.2090068943009307</c:v>
                </c:pt>
                <c:pt idx="88">
                  <c:v>0.17412700792253052</c:v>
                </c:pt>
                <c:pt idx="89">
                  <c:v>0.32073257600828647</c:v>
                </c:pt>
                <c:pt idx="90">
                  <c:v>0.68498521803670998</c:v>
                </c:pt>
                <c:pt idx="91">
                  <c:v>0.77259522973942474</c:v>
                </c:pt>
                <c:pt idx="92">
                  <c:v>0.62568131789374648</c:v>
                </c:pt>
                <c:pt idx="93">
                  <c:v>2.9630893218153269</c:v>
                </c:pt>
                <c:pt idx="94">
                  <c:v>3.461354494756391</c:v>
                </c:pt>
                <c:pt idx="95">
                  <c:v>1.9325913991695312</c:v>
                </c:pt>
                <c:pt idx="96">
                  <c:v>0.78134379711355062</c:v>
                </c:pt>
                <c:pt idx="97">
                  <c:v>0.50339174655528796</c:v>
                </c:pt>
                <c:pt idx="98">
                  <c:v>0.30397139938267348</c:v>
                </c:pt>
                <c:pt idx="99">
                  <c:v>1.0940827810605671</c:v>
                </c:pt>
                <c:pt idx="100">
                  <c:v>2.0845211332686882</c:v>
                </c:pt>
                <c:pt idx="101">
                  <c:v>1.6033581539262001</c:v>
                </c:pt>
                <c:pt idx="102">
                  <c:v>1.5577605749641901</c:v>
                </c:pt>
                <c:pt idx="103">
                  <c:v>1.968991654061633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274-407F-8121-A03BA19AD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801152"/>
        <c:axId val="98802688"/>
      </c:scatterChart>
      <c:valAx>
        <c:axId val="98801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cs-CZ"/>
          </a:p>
        </c:txPr>
        <c:crossAx val="98802688"/>
        <c:crosses val="autoZero"/>
        <c:crossBetween val="midCat"/>
        <c:majorUnit val="20"/>
      </c:valAx>
      <c:valAx>
        <c:axId val="98802688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98801152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</a:t>
            </a:r>
            <a:r>
              <a:rPr lang="cs-CZ"/>
              <a:t> Borovnice, Svratka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5709240750704454E-2"/>
          <c:y val="0.17261592458022124"/>
          <c:w val="0.77411600731231889"/>
          <c:h val="0.7133104068008681"/>
        </c:manualLayout>
      </c:layout>
      <c:scatterChart>
        <c:scatterStyle val="lineMarker"/>
        <c:varyColors val="0"/>
        <c:ser>
          <c:idx val="0"/>
          <c:order val="0"/>
          <c:tx>
            <c:strRef>
              <c:f>parametry!$C$1</c:f>
              <c:strCache>
                <c:ptCount val="1"/>
                <c:pt idx="0">
                  <c:v>a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parametry!$A$2:$A$403</c:f>
              <c:numCache>
                <c:formatCode>General</c:formatCode>
                <c:ptCount val="402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parametry!$C$2:$C$403</c:f>
              <c:numCache>
                <c:formatCode>General</c:formatCode>
                <c:ptCount val="402"/>
                <c:pt idx="14">
                  <c:v>8.3490156650774805E-2</c:v>
                </c:pt>
                <c:pt idx="15">
                  <c:v>2.5166520641371153</c:v>
                </c:pt>
                <c:pt idx="16">
                  <c:v>1.5241032827492706</c:v>
                </c:pt>
                <c:pt idx="17">
                  <c:v>1.502108518634272</c:v>
                </c:pt>
                <c:pt idx="18">
                  <c:v>1.1478292335600531</c:v>
                </c:pt>
                <c:pt idx="19">
                  <c:v>0.38737868440554113</c:v>
                </c:pt>
                <c:pt idx="20">
                  <c:v>8.1367372224014994E-2</c:v>
                </c:pt>
                <c:pt idx="21">
                  <c:v>1.3637266463970914</c:v>
                </c:pt>
                <c:pt idx="22">
                  <c:v>3.5624245808600276E-2</c:v>
                </c:pt>
                <c:pt idx="23">
                  <c:v>1.6197493146562034E-2</c:v>
                </c:pt>
                <c:pt idx="24">
                  <c:v>0.20058476517579638</c:v>
                </c:pt>
                <c:pt idx="25">
                  <c:v>0.33784450885975792</c:v>
                </c:pt>
                <c:pt idx="26">
                  <c:v>1.8597624001385111E-3</c:v>
                </c:pt>
                <c:pt idx="27">
                  <c:v>0.30124383980244346</c:v>
                </c:pt>
                <c:pt idx="28">
                  <c:v>0.54439682704595427</c:v>
                </c:pt>
                <c:pt idx="29">
                  <c:v>0.29053537585956613</c:v>
                </c:pt>
                <c:pt idx="30">
                  <c:v>0.12445176027625415</c:v>
                </c:pt>
                <c:pt idx="31">
                  <c:v>0.13641145956879663</c:v>
                </c:pt>
                <c:pt idx="32">
                  <c:v>0.20382641383872258</c:v>
                </c:pt>
                <c:pt idx="33">
                  <c:v>4.919403162074623E-3</c:v>
                </c:pt>
                <c:pt idx="34">
                  <c:v>0.38458541952898756</c:v>
                </c:pt>
                <c:pt idx="35">
                  <c:v>0.84783201527894825</c:v>
                </c:pt>
                <c:pt idx="36">
                  <c:v>0.89592674339452694</c:v>
                </c:pt>
                <c:pt idx="37">
                  <c:v>0.56490212331690581</c:v>
                </c:pt>
                <c:pt idx="38">
                  <c:v>0.49669023511259264</c:v>
                </c:pt>
                <c:pt idx="39">
                  <c:v>0.33865968101308097</c:v>
                </c:pt>
                <c:pt idx="40">
                  <c:v>0.31591928720260548</c:v>
                </c:pt>
                <c:pt idx="41">
                  <c:v>0.48169437795533498</c:v>
                </c:pt>
                <c:pt idx="42">
                  <c:v>0.14332695881717966</c:v>
                </c:pt>
                <c:pt idx="43">
                  <c:v>0.40677650431121776</c:v>
                </c:pt>
                <c:pt idx="44">
                  <c:v>0.33659471389614476</c:v>
                </c:pt>
                <c:pt idx="45">
                  <c:v>0.85309757233607697</c:v>
                </c:pt>
                <c:pt idx="46">
                  <c:v>0.8850434847640033</c:v>
                </c:pt>
                <c:pt idx="47">
                  <c:v>0.36283708084828653</c:v>
                </c:pt>
                <c:pt idx="48">
                  <c:v>0.15237811692142442</c:v>
                </c:pt>
                <c:pt idx="49">
                  <c:v>0.49983375310785194</c:v>
                </c:pt>
                <c:pt idx="50">
                  <c:v>0.75532940513452274</c:v>
                </c:pt>
                <c:pt idx="51">
                  <c:v>0.83468542711260352</c:v>
                </c:pt>
                <c:pt idx="52">
                  <c:v>5.8972334919907866E-2</c:v>
                </c:pt>
                <c:pt idx="53">
                  <c:v>7.4855448299717992E-2</c:v>
                </c:pt>
                <c:pt idx="54">
                  <c:v>1.2149470228133532</c:v>
                </c:pt>
                <c:pt idx="55">
                  <c:v>2.9887882337987892</c:v>
                </c:pt>
                <c:pt idx="56">
                  <c:v>1.076046530595876</c:v>
                </c:pt>
                <c:pt idx="57">
                  <c:v>0.31279916241171124</c:v>
                </c:pt>
                <c:pt idx="58">
                  <c:v>0.21028079208466435</c:v>
                </c:pt>
                <c:pt idx="59">
                  <c:v>3.9684810566961805E-2</c:v>
                </c:pt>
                <c:pt idx="60">
                  <c:v>0.29738800689996497</c:v>
                </c:pt>
                <c:pt idx="61">
                  <c:v>0.24539619848257921</c:v>
                </c:pt>
                <c:pt idx="62">
                  <c:v>0.34127840198672904</c:v>
                </c:pt>
                <c:pt idx="63">
                  <c:v>0.37140332368952628</c:v>
                </c:pt>
                <c:pt idx="64">
                  <c:v>0.62304486400150993</c:v>
                </c:pt>
                <c:pt idx="65">
                  <c:v>0.72621126122809243</c:v>
                </c:pt>
                <c:pt idx="66">
                  <c:v>1.6713038627365777</c:v>
                </c:pt>
                <c:pt idx="67">
                  <c:v>0.99718685279389385</c:v>
                </c:pt>
                <c:pt idx="68">
                  <c:v>0.92188238032697845</c:v>
                </c:pt>
                <c:pt idx="69">
                  <c:v>0.67775555552468625</c:v>
                </c:pt>
                <c:pt idx="70">
                  <c:v>0.48446066368936375</c:v>
                </c:pt>
                <c:pt idx="71">
                  <c:v>0.32746566492837126</c:v>
                </c:pt>
                <c:pt idx="72">
                  <c:v>0.38261057918116914</c:v>
                </c:pt>
                <c:pt idx="73">
                  <c:v>0.51110040068704155</c:v>
                </c:pt>
                <c:pt idx="74">
                  <c:v>0.31587747004359878</c:v>
                </c:pt>
                <c:pt idx="75">
                  <c:v>0.51892577863323819</c:v>
                </c:pt>
                <c:pt idx="76">
                  <c:v>1.3097664340634079</c:v>
                </c:pt>
                <c:pt idx="77">
                  <c:v>2.187708022389093</c:v>
                </c:pt>
                <c:pt idx="78">
                  <c:v>2.9044573892762444</c:v>
                </c:pt>
                <c:pt idx="79">
                  <c:v>2.1839555962404611</c:v>
                </c:pt>
                <c:pt idx="80">
                  <c:v>3.0882892859119924</c:v>
                </c:pt>
                <c:pt idx="81">
                  <c:v>5.2407687870954431</c:v>
                </c:pt>
                <c:pt idx="82">
                  <c:v>3.3086399816530299</c:v>
                </c:pt>
                <c:pt idx="83">
                  <c:v>0.86695056219808253</c:v>
                </c:pt>
                <c:pt idx="84">
                  <c:v>1.5393027562650845</c:v>
                </c:pt>
                <c:pt idx="85">
                  <c:v>1.6579197317145611</c:v>
                </c:pt>
                <c:pt idx="86">
                  <c:v>0.12187505601180969</c:v>
                </c:pt>
                <c:pt idx="87">
                  <c:v>0.15500120464331943</c:v>
                </c:pt>
                <c:pt idx="88">
                  <c:v>0.26733565169051721</c:v>
                </c:pt>
                <c:pt idx="89">
                  <c:v>1.0438987646067699</c:v>
                </c:pt>
                <c:pt idx="90">
                  <c:v>1.5101598724284273</c:v>
                </c:pt>
                <c:pt idx="91">
                  <c:v>1.550623254619933</c:v>
                </c:pt>
                <c:pt idx="92">
                  <c:v>1.1260182481120518</c:v>
                </c:pt>
                <c:pt idx="93">
                  <c:v>1.5519317642264137</c:v>
                </c:pt>
                <c:pt idx="94">
                  <c:v>1.9477495974451489</c:v>
                </c:pt>
                <c:pt idx="95">
                  <c:v>1.8910307072565709</c:v>
                </c:pt>
                <c:pt idx="96">
                  <c:v>2.7471807664949961</c:v>
                </c:pt>
                <c:pt idx="97">
                  <c:v>0.49259031964338096</c:v>
                </c:pt>
                <c:pt idx="98">
                  <c:v>1.3793200359203517</c:v>
                </c:pt>
                <c:pt idx="99">
                  <c:v>1.7696075136566121</c:v>
                </c:pt>
                <c:pt idx="100">
                  <c:v>1.0213544664412562</c:v>
                </c:pt>
                <c:pt idx="101">
                  <c:v>0.71156870514002546</c:v>
                </c:pt>
                <c:pt idx="102">
                  <c:v>0.86057987002945535</c:v>
                </c:pt>
                <c:pt idx="103">
                  <c:v>0.34592849496207217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303-4D1F-863D-D66C3E6B3A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539200"/>
        <c:axId val="163684736"/>
      </c:scatterChart>
      <c:valAx>
        <c:axId val="16353920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cs-CZ"/>
          </a:p>
        </c:txPr>
        <c:crossAx val="163684736"/>
        <c:crosses val="autoZero"/>
        <c:crossBetween val="midCat"/>
        <c:majorUnit val="20"/>
      </c:valAx>
      <c:valAx>
        <c:axId val="163684736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163539200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cs-CZ"/>
              <a:t>a Podedvory, Blanice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6991355116030682E-2"/>
          <c:y val="0.1524909565866045"/>
          <c:w val="0.89116084849216959"/>
          <c:h val="0.72260398762092193"/>
        </c:manualLayout>
      </c:layout>
      <c:scatterChart>
        <c:scatterStyle val="lineMarker"/>
        <c:varyColors val="0"/>
        <c:ser>
          <c:idx val="0"/>
          <c:order val="0"/>
          <c:tx>
            <c:v>a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Data!$A$3:$A$106</c:f>
              <c:numCache>
                <c:formatCode>General</c:formatCode>
                <c:ptCount val="104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Data!$V$3:$V$106</c:f>
              <c:numCache>
                <c:formatCode>General</c:formatCode>
                <c:ptCount val="104"/>
                <c:pt idx="0">
                  <c:v>0.48096358500000003</c:v>
                </c:pt>
                <c:pt idx="1">
                  <c:v>0.86062177399999995</c:v>
                </c:pt>
                <c:pt idx="2">
                  <c:v>0.78042691600000003</c:v>
                </c:pt>
                <c:pt idx="3">
                  <c:v>0.59730908299999996</c:v>
                </c:pt>
                <c:pt idx="4">
                  <c:v>0.46392592100000002</c:v>
                </c:pt>
                <c:pt idx="5">
                  <c:v>0.66761570599999998</c:v>
                </c:pt>
                <c:pt idx="6">
                  <c:v>0.53927500399999995</c:v>
                </c:pt>
                <c:pt idx="7">
                  <c:v>0.47068581799999998</c:v>
                </c:pt>
                <c:pt idx="8">
                  <c:v>1.453046576</c:v>
                </c:pt>
                <c:pt idx="9">
                  <c:v>0.40395221199999998</c:v>
                </c:pt>
                <c:pt idx="10">
                  <c:v>1.139600425</c:v>
                </c:pt>
                <c:pt idx="11">
                  <c:v>1.467430233</c:v>
                </c:pt>
                <c:pt idx="12">
                  <c:v>0.14265916300000001</c:v>
                </c:pt>
                <c:pt idx="13">
                  <c:v>0.46034160299999999</c:v>
                </c:pt>
                <c:pt idx="14">
                  <c:v>0.35265497600000001</c:v>
                </c:pt>
                <c:pt idx="15">
                  <c:v>0.37452453800000002</c:v>
                </c:pt>
                <c:pt idx="16">
                  <c:v>0.22906575200000001</c:v>
                </c:pt>
                <c:pt idx="17">
                  <c:v>0.36166674399999998</c:v>
                </c:pt>
                <c:pt idx="18">
                  <c:v>0.88853941000000003</c:v>
                </c:pt>
                <c:pt idx="19">
                  <c:v>0.58191340700000005</c:v>
                </c:pt>
                <c:pt idx="20">
                  <c:v>1.1638267950000001</c:v>
                </c:pt>
                <c:pt idx="21">
                  <c:v>0.44673629599999998</c:v>
                </c:pt>
                <c:pt idx="22">
                  <c:v>0.67624456899999996</c:v>
                </c:pt>
                <c:pt idx="23">
                  <c:v>0.80468969800000001</c:v>
                </c:pt>
                <c:pt idx="24">
                  <c:v>0.57644087799999999</c:v>
                </c:pt>
                <c:pt idx="25">
                  <c:v>0.676764107</c:v>
                </c:pt>
                <c:pt idx="26">
                  <c:v>0.35560539899999999</c:v>
                </c:pt>
                <c:pt idx="27">
                  <c:v>0.95537908699999996</c:v>
                </c:pt>
                <c:pt idx="28">
                  <c:v>1.035884126</c:v>
                </c:pt>
                <c:pt idx="29">
                  <c:v>1.139078724</c:v>
                </c:pt>
                <c:pt idx="30">
                  <c:v>1.241264191</c:v>
                </c:pt>
                <c:pt idx="31">
                  <c:v>0.83041554200000001</c:v>
                </c:pt>
                <c:pt idx="32">
                  <c:v>0.60679491100000005</c:v>
                </c:pt>
                <c:pt idx="33">
                  <c:v>1.442864811</c:v>
                </c:pt>
                <c:pt idx="34">
                  <c:v>2.5035289430000001</c:v>
                </c:pt>
                <c:pt idx="35">
                  <c:v>1.960254766</c:v>
                </c:pt>
                <c:pt idx="36">
                  <c:v>1.4752951050000001</c:v>
                </c:pt>
                <c:pt idx="37">
                  <c:v>2.8058856539999999</c:v>
                </c:pt>
                <c:pt idx="38">
                  <c:v>1.631702596</c:v>
                </c:pt>
                <c:pt idx="39">
                  <c:v>1.5134110599999999</c:v>
                </c:pt>
                <c:pt idx="40">
                  <c:v>0.34024385200000001</c:v>
                </c:pt>
                <c:pt idx="41">
                  <c:v>0.32322431600000001</c:v>
                </c:pt>
                <c:pt idx="42">
                  <c:v>0.12578436500000001</c:v>
                </c:pt>
                <c:pt idx="43">
                  <c:v>0.71470343599999997</c:v>
                </c:pt>
                <c:pt idx="44">
                  <c:v>0.40627461799999998</c:v>
                </c:pt>
                <c:pt idx="45">
                  <c:v>0.90298946999999996</c:v>
                </c:pt>
                <c:pt idx="46">
                  <c:v>0.72585060099999998</c:v>
                </c:pt>
                <c:pt idx="47">
                  <c:v>0.91119266600000004</c:v>
                </c:pt>
                <c:pt idx="48">
                  <c:v>0.39122708499999997</c:v>
                </c:pt>
                <c:pt idx="49">
                  <c:v>0.90305807800000004</c:v>
                </c:pt>
                <c:pt idx="50">
                  <c:v>0.79930855300000003</c:v>
                </c:pt>
                <c:pt idx="51">
                  <c:v>0.12944836800000001</c:v>
                </c:pt>
                <c:pt idx="52">
                  <c:v>0.49453870300000002</c:v>
                </c:pt>
                <c:pt idx="53">
                  <c:v>0.174956256</c:v>
                </c:pt>
                <c:pt idx="54">
                  <c:v>0.82426913000000002</c:v>
                </c:pt>
                <c:pt idx="55">
                  <c:v>1.288787058</c:v>
                </c:pt>
                <c:pt idx="56">
                  <c:v>1.8617495260000001</c:v>
                </c:pt>
                <c:pt idx="57">
                  <c:v>2.13142868</c:v>
                </c:pt>
                <c:pt idx="58">
                  <c:v>0.57165258100000005</c:v>
                </c:pt>
                <c:pt idx="59">
                  <c:v>0.82584948599999997</c:v>
                </c:pt>
                <c:pt idx="60">
                  <c:v>1.2332301809999999</c:v>
                </c:pt>
                <c:pt idx="61">
                  <c:v>0.596688106</c:v>
                </c:pt>
                <c:pt idx="62">
                  <c:v>0.485670614</c:v>
                </c:pt>
                <c:pt idx="63">
                  <c:v>0.43438958599999999</c:v>
                </c:pt>
                <c:pt idx="64">
                  <c:v>0.46220524299999999</c:v>
                </c:pt>
                <c:pt idx="65">
                  <c:v>0.45383244499999997</c:v>
                </c:pt>
                <c:pt idx="66">
                  <c:v>0.26361942599999999</c:v>
                </c:pt>
                <c:pt idx="67">
                  <c:v>0.19301947799999999</c:v>
                </c:pt>
                <c:pt idx="68">
                  <c:v>0.164177453</c:v>
                </c:pt>
                <c:pt idx="69">
                  <c:v>7.5058165999999996E-2</c:v>
                </c:pt>
                <c:pt idx="70">
                  <c:v>0.40434221399999998</c:v>
                </c:pt>
                <c:pt idx="71">
                  <c:v>1.0107921879999999</c:v>
                </c:pt>
                <c:pt idx="72">
                  <c:v>0.66524394899999995</c:v>
                </c:pt>
                <c:pt idx="73">
                  <c:v>0.82689504899999999</c:v>
                </c:pt>
                <c:pt idx="74">
                  <c:v>1.026105858</c:v>
                </c:pt>
                <c:pt idx="75">
                  <c:v>0.68223131400000003</c:v>
                </c:pt>
                <c:pt idx="76">
                  <c:v>0.22163043599999999</c:v>
                </c:pt>
                <c:pt idx="77">
                  <c:v>0.180972515</c:v>
                </c:pt>
                <c:pt idx="78">
                  <c:v>0.47141973399999998</c:v>
                </c:pt>
                <c:pt idx="79">
                  <c:v>0.54050297599999997</c:v>
                </c:pt>
                <c:pt idx="80">
                  <c:v>0.48116641799999998</c:v>
                </c:pt>
                <c:pt idx="81">
                  <c:v>0.93981420299999996</c:v>
                </c:pt>
                <c:pt idx="82">
                  <c:v>0.43010620999999999</c:v>
                </c:pt>
                <c:pt idx="83">
                  <c:v>0.24833490699999999</c:v>
                </c:pt>
                <c:pt idx="84">
                  <c:v>1.128045264</c:v>
                </c:pt>
                <c:pt idx="85">
                  <c:v>0.93070445700000004</c:v>
                </c:pt>
                <c:pt idx="86">
                  <c:v>0.37514313500000002</c:v>
                </c:pt>
                <c:pt idx="87">
                  <c:v>0.335558729</c:v>
                </c:pt>
                <c:pt idx="88">
                  <c:v>0.127705179</c:v>
                </c:pt>
                <c:pt idx="89">
                  <c:v>0.65766138299999999</c:v>
                </c:pt>
                <c:pt idx="90">
                  <c:v>0.836739075</c:v>
                </c:pt>
                <c:pt idx="91">
                  <c:v>0.23488748200000001</c:v>
                </c:pt>
                <c:pt idx="92">
                  <c:v>0.48129329599999998</c:v>
                </c:pt>
                <c:pt idx="93">
                  <c:v>0.96629608</c:v>
                </c:pt>
                <c:pt idx="94">
                  <c:v>1.4081661679999999</c:v>
                </c:pt>
                <c:pt idx="95">
                  <c:v>1.361726604</c:v>
                </c:pt>
                <c:pt idx="96">
                  <c:v>1.9742605369999999</c:v>
                </c:pt>
                <c:pt idx="97">
                  <c:v>1.3410288560000001</c:v>
                </c:pt>
                <c:pt idx="98">
                  <c:v>0.29412435199999998</c:v>
                </c:pt>
                <c:pt idx="99">
                  <c:v>0.52962575199999995</c:v>
                </c:pt>
                <c:pt idx="100">
                  <c:v>0.25578815100000002</c:v>
                </c:pt>
                <c:pt idx="101">
                  <c:v>0.59489829900000002</c:v>
                </c:pt>
                <c:pt idx="102">
                  <c:v>0.34426951700000002</c:v>
                </c:pt>
                <c:pt idx="103">
                  <c:v>0.14491670400000001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48E-469A-9DB2-8FF5D38F0C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700096"/>
        <c:axId val="164185600"/>
      </c:scatterChart>
      <c:valAx>
        <c:axId val="16370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64185600"/>
        <c:crosses val="autoZero"/>
        <c:crossBetween val="midCat"/>
        <c:majorUnit val="20"/>
      </c:valAx>
      <c:valAx>
        <c:axId val="16418560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63700096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</a:t>
            </a:r>
            <a:r>
              <a:rPr lang="cs-CZ"/>
              <a:t> Dolní Bory-Olší, Oslava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4115178514967361"/>
          <c:y val="0.17719871403177426"/>
          <c:w val="0.89230823433901107"/>
          <c:h val="0.70587584121633118"/>
        </c:manualLayout>
      </c:layout>
      <c:scatterChart>
        <c:scatterStyle val="lineMarker"/>
        <c:varyColors val="0"/>
        <c:ser>
          <c:idx val="0"/>
          <c:order val="0"/>
          <c:tx>
            <c:v>a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parametry!$A$2:$A$105</c:f>
              <c:numCache>
                <c:formatCode>General</c:formatCode>
                <c:ptCount val="104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parametry!$C$2:$C$105</c:f>
              <c:numCache>
                <c:formatCode>General</c:formatCode>
                <c:ptCount val="104"/>
                <c:pt idx="14">
                  <c:v>0.45244481062907793</c:v>
                </c:pt>
                <c:pt idx="15">
                  <c:v>0.49185548936187873</c:v>
                </c:pt>
                <c:pt idx="16">
                  <c:v>0.38463667475152652</c:v>
                </c:pt>
                <c:pt idx="17">
                  <c:v>0.34932491296195756</c:v>
                </c:pt>
                <c:pt idx="18">
                  <c:v>0.22915351413325857</c:v>
                </c:pt>
                <c:pt idx="19">
                  <c:v>0.29760158725458102</c:v>
                </c:pt>
                <c:pt idx="20">
                  <c:v>0.34681630607162356</c:v>
                </c:pt>
                <c:pt idx="21">
                  <c:v>0.34139277405853141</c:v>
                </c:pt>
                <c:pt idx="22">
                  <c:v>0.27481244841072133</c:v>
                </c:pt>
                <c:pt idx="23">
                  <c:v>0.33698147976823312</c:v>
                </c:pt>
                <c:pt idx="24">
                  <c:v>0.16475486142900833</c:v>
                </c:pt>
                <c:pt idx="25">
                  <c:v>0.31671238127234785</c:v>
                </c:pt>
                <c:pt idx="26">
                  <c:v>0.47164761680977663</c:v>
                </c:pt>
                <c:pt idx="27">
                  <c:v>0.96202002139246701</c:v>
                </c:pt>
                <c:pt idx="28">
                  <c:v>0.87843934754958308</c:v>
                </c:pt>
                <c:pt idx="29">
                  <c:v>0.18050686010398792</c:v>
                </c:pt>
                <c:pt idx="30">
                  <c:v>7.1664010429276961E-2</c:v>
                </c:pt>
                <c:pt idx="31">
                  <c:v>0.10349093144753266</c:v>
                </c:pt>
                <c:pt idx="32">
                  <c:v>0.17486509667051642</c:v>
                </c:pt>
                <c:pt idx="33">
                  <c:v>0.16142957738271177</c:v>
                </c:pt>
                <c:pt idx="34">
                  <c:v>9.0868533964271969E-2</c:v>
                </c:pt>
                <c:pt idx="35">
                  <c:v>0.17210624799829682</c:v>
                </c:pt>
                <c:pt idx="36">
                  <c:v>0.20218328068355815</c:v>
                </c:pt>
                <c:pt idx="37">
                  <c:v>0.82835219476189259</c:v>
                </c:pt>
                <c:pt idx="38">
                  <c:v>0.38339409189497098</c:v>
                </c:pt>
                <c:pt idx="39">
                  <c:v>0.32460941630063395</c:v>
                </c:pt>
                <c:pt idx="40">
                  <c:v>0.34872187597052301</c:v>
                </c:pt>
                <c:pt idx="41">
                  <c:v>0.47840822722898185</c:v>
                </c:pt>
                <c:pt idx="42">
                  <c:v>0.33872340070964813</c:v>
                </c:pt>
                <c:pt idx="43">
                  <c:v>0.19479603585989033</c:v>
                </c:pt>
                <c:pt idx="44">
                  <c:v>0.46381180941652034</c:v>
                </c:pt>
                <c:pt idx="45">
                  <c:v>0.30267525637219755</c:v>
                </c:pt>
                <c:pt idx="46">
                  <c:v>9.9956633179460019E-2</c:v>
                </c:pt>
                <c:pt idx="47">
                  <c:v>0.32990136091866634</c:v>
                </c:pt>
                <c:pt idx="48">
                  <c:v>0.41952939718915905</c:v>
                </c:pt>
                <c:pt idx="49">
                  <c:v>0.60897687059494676</c:v>
                </c:pt>
                <c:pt idx="51">
                  <c:v>0.94019427564184244</c:v>
                </c:pt>
                <c:pt idx="52">
                  <c:v>1.3261910662515559</c:v>
                </c:pt>
                <c:pt idx="53">
                  <c:v>0.37237560471928066</c:v>
                </c:pt>
                <c:pt idx="54">
                  <c:v>0.86284696023032914</c:v>
                </c:pt>
                <c:pt idx="55">
                  <c:v>0.22999943246406662</c:v>
                </c:pt>
                <c:pt idx="56">
                  <c:v>0.93825801597234881</c:v>
                </c:pt>
                <c:pt idx="57">
                  <c:v>0.36386001370224619</c:v>
                </c:pt>
                <c:pt idx="58">
                  <c:v>2.3787649700661917</c:v>
                </c:pt>
                <c:pt idx="59">
                  <c:v>0.5431146200469843</c:v>
                </c:pt>
                <c:pt idx="60">
                  <c:v>0.16046172514625748</c:v>
                </c:pt>
                <c:pt idx="61">
                  <c:v>0.30070617818564332</c:v>
                </c:pt>
                <c:pt idx="62">
                  <c:v>0.44202384388868993</c:v>
                </c:pt>
                <c:pt idx="63">
                  <c:v>0.24101245856310974</c:v>
                </c:pt>
                <c:pt idx="64">
                  <c:v>0.23404125863488598</c:v>
                </c:pt>
                <c:pt idx="65">
                  <c:v>0.521925715189544</c:v>
                </c:pt>
                <c:pt idx="66">
                  <c:v>0.42833099002241759</c:v>
                </c:pt>
                <c:pt idx="67">
                  <c:v>0.21861086267860397</c:v>
                </c:pt>
                <c:pt idx="68">
                  <c:v>0.20984627415713655</c:v>
                </c:pt>
                <c:pt idx="69">
                  <c:v>0.28573545646967674</c:v>
                </c:pt>
                <c:pt idx="70">
                  <c:v>0.70271416914910578</c:v>
                </c:pt>
                <c:pt idx="71">
                  <c:v>0.29332302997934684</c:v>
                </c:pt>
                <c:pt idx="72">
                  <c:v>4.9281885687128693</c:v>
                </c:pt>
                <c:pt idx="73">
                  <c:v>0.90792367556363252</c:v>
                </c:pt>
                <c:pt idx="74">
                  <c:v>2.0547383956717722</c:v>
                </c:pt>
                <c:pt idx="75">
                  <c:v>0.36280587774478812</c:v>
                </c:pt>
                <c:pt idx="76">
                  <c:v>0.25398686908590934</c:v>
                </c:pt>
                <c:pt idx="77">
                  <c:v>0.24651040870957344</c:v>
                </c:pt>
                <c:pt idx="78">
                  <c:v>0.18580062465073746</c:v>
                </c:pt>
                <c:pt idx="79">
                  <c:v>9.6930012794726184E-2</c:v>
                </c:pt>
                <c:pt idx="80">
                  <c:v>1.3916937667644922</c:v>
                </c:pt>
                <c:pt idx="81">
                  <c:v>0.25375166463551085</c:v>
                </c:pt>
                <c:pt idx="82">
                  <c:v>0.52479926551696254</c:v>
                </c:pt>
                <c:pt idx="83">
                  <c:v>0.43661763845708634</c:v>
                </c:pt>
                <c:pt idx="84">
                  <c:v>0.27717142428970853</c:v>
                </c:pt>
                <c:pt idx="85">
                  <c:v>0.25707308228268527</c:v>
                </c:pt>
                <c:pt idx="86">
                  <c:v>1.0884078158205709E-2</c:v>
                </c:pt>
                <c:pt idx="87">
                  <c:v>2.1866408943026983E-2</c:v>
                </c:pt>
                <c:pt idx="88">
                  <c:v>0.44654306106821012</c:v>
                </c:pt>
                <c:pt idx="89">
                  <c:v>1.1412233546193484</c:v>
                </c:pt>
                <c:pt idx="90">
                  <c:v>0.16031430973090757</c:v>
                </c:pt>
                <c:pt idx="91">
                  <c:v>0.10386192535325404</c:v>
                </c:pt>
                <c:pt idx="92">
                  <c:v>0.21797009162671363</c:v>
                </c:pt>
                <c:pt idx="93">
                  <c:v>0.22061389507591206</c:v>
                </c:pt>
                <c:pt idx="94">
                  <c:v>0.70775755152613129</c:v>
                </c:pt>
                <c:pt idx="95">
                  <c:v>6.0635119763398597</c:v>
                </c:pt>
                <c:pt idx="96">
                  <c:v>5.2040929449191309E-2</c:v>
                </c:pt>
                <c:pt idx="97">
                  <c:v>2.0263250183992212</c:v>
                </c:pt>
                <c:pt idx="98">
                  <c:v>3.3115055053433555</c:v>
                </c:pt>
                <c:pt idx="99">
                  <c:v>3.1363249499330159</c:v>
                </c:pt>
                <c:pt idx="100">
                  <c:v>1.0852301496166255</c:v>
                </c:pt>
                <c:pt idx="101">
                  <c:v>2.6001880082922946</c:v>
                </c:pt>
                <c:pt idx="102">
                  <c:v>1.33245985535692</c:v>
                </c:pt>
                <c:pt idx="103">
                  <c:v>1.940732932440473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D5F-440A-A916-4CBE1DC183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279424"/>
        <c:axId val="164281344"/>
      </c:scatterChart>
      <c:valAx>
        <c:axId val="16427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cs-CZ"/>
          </a:p>
        </c:txPr>
        <c:crossAx val="164281344"/>
        <c:crosses val="autoZero"/>
        <c:crossBetween val="midCat"/>
        <c:majorUnit val="20"/>
      </c:valAx>
      <c:valAx>
        <c:axId val="16428134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164279424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</a:t>
            </a:r>
            <a:r>
              <a:rPr lang="cs-CZ"/>
              <a:t> Skalní Mlýn, Punkva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5012559782788146"/>
          <c:y val="0.17785630656422791"/>
          <c:w val="0.89265572103274105"/>
          <c:h val="0.70222005247280217"/>
        </c:manualLayout>
      </c:layout>
      <c:scatterChart>
        <c:scatterStyle val="lineMarker"/>
        <c:varyColors val="0"/>
        <c:ser>
          <c:idx val="0"/>
          <c:order val="0"/>
          <c:tx>
            <c:v>a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parametry!$A$2:$A$105</c:f>
              <c:numCache>
                <c:formatCode>General</c:formatCode>
                <c:ptCount val="104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parametry!$C$2:$C$105</c:f>
              <c:numCache>
                <c:formatCode>General</c:formatCode>
                <c:ptCount val="104"/>
                <c:pt idx="13">
                  <c:v>1</c:v>
                </c:pt>
                <c:pt idx="14">
                  <c:v>1.4385101460106779</c:v>
                </c:pt>
                <c:pt idx="15">
                  <c:v>0.55081729514782529</c:v>
                </c:pt>
                <c:pt idx="16">
                  <c:v>0.28736057344367388</c:v>
                </c:pt>
                <c:pt idx="17">
                  <c:v>1.3554481358828034</c:v>
                </c:pt>
                <c:pt idx="18">
                  <c:v>2.1066987138550957</c:v>
                </c:pt>
                <c:pt idx="19">
                  <c:v>0.45397201373448193</c:v>
                </c:pt>
                <c:pt idx="20">
                  <c:v>8.2644271402931541E-2</c:v>
                </c:pt>
                <c:pt idx="21">
                  <c:v>1.6075061381420255</c:v>
                </c:pt>
                <c:pt idx="22">
                  <c:v>2.5622352510243496</c:v>
                </c:pt>
                <c:pt idx="23">
                  <c:v>0.51706126844893285</c:v>
                </c:pt>
                <c:pt idx="24">
                  <c:v>0.35784125810651807</c:v>
                </c:pt>
                <c:pt idx="25">
                  <c:v>0.76932792200120026</c:v>
                </c:pt>
                <c:pt idx="26">
                  <c:v>0.7606145492246752</c:v>
                </c:pt>
                <c:pt idx="27">
                  <c:v>1.3423507037225229</c:v>
                </c:pt>
                <c:pt idx="28">
                  <c:v>0.17616230904415542</c:v>
                </c:pt>
                <c:pt idx="29">
                  <c:v>0.99462495881459778</c:v>
                </c:pt>
                <c:pt idx="30">
                  <c:v>0.59573822818007538</c:v>
                </c:pt>
                <c:pt idx="31">
                  <c:v>0.70206855554902414</c:v>
                </c:pt>
                <c:pt idx="32">
                  <c:v>0.95369347569719432</c:v>
                </c:pt>
                <c:pt idx="33">
                  <c:v>4.6249172824049571</c:v>
                </c:pt>
                <c:pt idx="34">
                  <c:v>0.12485477396818367</c:v>
                </c:pt>
                <c:pt idx="35">
                  <c:v>0.66070569162232706</c:v>
                </c:pt>
                <c:pt idx="36">
                  <c:v>0.3140326141787651</c:v>
                </c:pt>
                <c:pt idx="37">
                  <c:v>0.3757439113092565</c:v>
                </c:pt>
                <c:pt idx="38">
                  <c:v>3.1390794358231645E-2</c:v>
                </c:pt>
                <c:pt idx="39">
                  <c:v>1.6890241584027056E-2</c:v>
                </c:pt>
                <c:pt idx="40">
                  <c:v>3.7948265570760295E-2</c:v>
                </c:pt>
                <c:pt idx="41">
                  <c:v>4.043675422604559E-3</c:v>
                </c:pt>
                <c:pt idx="42">
                  <c:v>0.77349599712618333</c:v>
                </c:pt>
                <c:pt idx="43">
                  <c:v>0.2104994605330737</c:v>
                </c:pt>
                <c:pt idx="44">
                  <c:v>0.46910554487222395</c:v>
                </c:pt>
                <c:pt idx="45">
                  <c:v>0.59320177221606774</c:v>
                </c:pt>
                <c:pt idx="46">
                  <c:v>0.35963633995733946</c:v>
                </c:pt>
                <c:pt idx="47">
                  <c:v>0.30809492124879029</c:v>
                </c:pt>
                <c:pt idx="48">
                  <c:v>0.94211535411428116</c:v>
                </c:pt>
                <c:pt idx="49">
                  <c:v>0.76937627105643314</c:v>
                </c:pt>
                <c:pt idx="50">
                  <c:v>1.1338387501114813</c:v>
                </c:pt>
                <c:pt idx="51">
                  <c:v>0.80416431978783154</c:v>
                </c:pt>
                <c:pt idx="52">
                  <c:v>1.2918093829040236</c:v>
                </c:pt>
                <c:pt idx="53">
                  <c:v>1.1843307376045524</c:v>
                </c:pt>
                <c:pt idx="54">
                  <c:v>0.75182788160349134</c:v>
                </c:pt>
                <c:pt idx="55">
                  <c:v>0.90295928895749134</c:v>
                </c:pt>
                <c:pt idx="56">
                  <c:v>0.35437318771508824</c:v>
                </c:pt>
                <c:pt idx="57">
                  <c:v>0.64575059373121968</c:v>
                </c:pt>
                <c:pt idx="58">
                  <c:v>1.0957726492506077</c:v>
                </c:pt>
                <c:pt idx="59">
                  <c:v>1.2105047381903176</c:v>
                </c:pt>
                <c:pt idx="60">
                  <c:v>0.13848702567171098</c:v>
                </c:pt>
                <c:pt idx="61">
                  <c:v>0.38200661321089907</c:v>
                </c:pt>
                <c:pt idx="62">
                  <c:v>1.1241182777807399</c:v>
                </c:pt>
                <c:pt idx="63">
                  <c:v>0.65632014058386534</c:v>
                </c:pt>
                <c:pt idx="64">
                  <c:v>8.5065088083266918E-2</c:v>
                </c:pt>
                <c:pt idx="65">
                  <c:v>0.14474743432691764</c:v>
                </c:pt>
                <c:pt idx="66">
                  <c:v>0.80495507735861149</c:v>
                </c:pt>
                <c:pt idx="67">
                  <c:v>0.67597895281743514</c:v>
                </c:pt>
                <c:pt idx="68">
                  <c:v>0.92301578024207387</c:v>
                </c:pt>
                <c:pt idx="69">
                  <c:v>0.5927484496997546</c:v>
                </c:pt>
                <c:pt idx="70">
                  <c:v>0.30315820269406391</c:v>
                </c:pt>
                <c:pt idx="71">
                  <c:v>0.54963992092742142</c:v>
                </c:pt>
                <c:pt idx="72">
                  <c:v>0.21542437667843353</c:v>
                </c:pt>
                <c:pt idx="73">
                  <c:v>0.17702000879245935</c:v>
                </c:pt>
                <c:pt idx="74">
                  <c:v>4.8268094171866206E-2</c:v>
                </c:pt>
                <c:pt idx="75">
                  <c:v>0.61891801398106672</c:v>
                </c:pt>
                <c:pt idx="76">
                  <c:v>0.79917238087649201</c:v>
                </c:pt>
                <c:pt idx="77">
                  <c:v>0.25942983140526499</c:v>
                </c:pt>
                <c:pt idx="78">
                  <c:v>7.3561912294511478E-2</c:v>
                </c:pt>
                <c:pt idx="79">
                  <c:v>1.6445911516806153E-3</c:v>
                </c:pt>
                <c:pt idx="80">
                  <c:v>1.223951579309315E-2</c:v>
                </c:pt>
                <c:pt idx="81">
                  <c:v>0.52930364382013395</c:v>
                </c:pt>
                <c:pt idx="82">
                  <c:v>0.69337454331138637</c:v>
                </c:pt>
                <c:pt idx="83">
                  <c:v>0.43089402679387073</c:v>
                </c:pt>
                <c:pt idx="84">
                  <c:v>0.12209653903803991</c:v>
                </c:pt>
                <c:pt idx="85">
                  <c:v>3.6337026312248014E-2</c:v>
                </c:pt>
                <c:pt idx="86">
                  <c:v>1.0092002009045182</c:v>
                </c:pt>
                <c:pt idx="87">
                  <c:v>0.89048932955964533</c:v>
                </c:pt>
                <c:pt idx="88">
                  <c:v>1.0729347835657388</c:v>
                </c:pt>
                <c:pt idx="89">
                  <c:v>0.42058803110229664</c:v>
                </c:pt>
                <c:pt idx="90">
                  <c:v>1.009492082684738</c:v>
                </c:pt>
                <c:pt idx="91">
                  <c:v>0.57644582475689132</c:v>
                </c:pt>
                <c:pt idx="92">
                  <c:v>0.24943367455419876</c:v>
                </c:pt>
                <c:pt idx="93">
                  <c:v>2.7582280976586069</c:v>
                </c:pt>
                <c:pt idx="94">
                  <c:v>4.3232547367074705</c:v>
                </c:pt>
                <c:pt idx="95">
                  <c:v>3.6646064132868346</c:v>
                </c:pt>
                <c:pt idx="96">
                  <c:v>694.91108479869433</c:v>
                </c:pt>
                <c:pt idx="97">
                  <c:v>2.2302512628460032</c:v>
                </c:pt>
                <c:pt idx="98">
                  <c:v>691.47713067513769</c:v>
                </c:pt>
                <c:pt idx="99">
                  <c:v>93.304024921340869</c:v>
                </c:pt>
                <c:pt idx="100">
                  <c:v>0.48863775013031135</c:v>
                </c:pt>
                <c:pt idx="101">
                  <c:v>0.83746671928474714</c:v>
                </c:pt>
                <c:pt idx="102">
                  <c:v>9.9761377976083518E-2</c:v>
                </c:pt>
                <c:pt idx="103">
                  <c:v>9.456815432508725E-2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AF3-422B-B2C1-629CDA1ED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456704"/>
        <c:axId val="164458880"/>
      </c:scatterChart>
      <c:valAx>
        <c:axId val="16445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cs-CZ"/>
          </a:p>
        </c:txPr>
        <c:crossAx val="164458880"/>
        <c:crosses val="autoZero"/>
        <c:crossBetween val="midCat"/>
      </c:valAx>
      <c:valAx>
        <c:axId val="16445888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164456704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</a:t>
            </a:r>
            <a:r>
              <a:rPr lang="cs-CZ"/>
              <a:t> Rychmanov, Litava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421676025371606"/>
          <c:y val="0.16945675771746002"/>
          <c:w val="0.81560861520188499"/>
          <c:h val="0.71855731704356862"/>
        </c:manualLayout>
      </c:layout>
      <c:scatterChart>
        <c:scatterStyle val="lineMarker"/>
        <c:varyColors val="0"/>
        <c:ser>
          <c:idx val="0"/>
          <c:order val="0"/>
          <c:tx>
            <c:v>a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parametry!$A$2:$A$105</c:f>
              <c:numCache>
                <c:formatCode>General</c:formatCode>
                <c:ptCount val="104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parametry!$C$2:$C$105</c:f>
              <c:numCache>
                <c:formatCode>General</c:formatCode>
                <c:ptCount val="104"/>
                <c:pt idx="41">
                  <c:v>0.11469624610965926</c:v>
                </c:pt>
                <c:pt idx="42">
                  <c:v>0.31661121687941302</c:v>
                </c:pt>
                <c:pt idx="43">
                  <c:v>0.34835544888384795</c:v>
                </c:pt>
                <c:pt idx="44">
                  <c:v>0.18891913286932047</c:v>
                </c:pt>
                <c:pt idx="45">
                  <c:v>0.28010058555692546</c:v>
                </c:pt>
                <c:pt idx="46">
                  <c:v>0.35468311864575103</c:v>
                </c:pt>
                <c:pt idx="47">
                  <c:v>0.26907180538871284</c:v>
                </c:pt>
                <c:pt idx="48">
                  <c:v>2.442722671111576E-2</c:v>
                </c:pt>
                <c:pt idx="49">
                  <c:v>0.50429296764183662</c:v>
                </c:pt>
                <c:pt idx="50">
                  <c:v>0.65714495878740742</c:v>
                </c:pt>
                <c:pt idx="51">
                  <c:v>0.32245826460093568</c:v>
                </c:pt>
                <c:pt idx="52">
                  <c:v>0.74329742113781494</c:v>
                </c:pt>
                <c:pt idx="53">
                  <c:v>9.3006899615657677</c:v>
                </c:pt>
                <c:pt idx="54">
                  <c:v>48.348306653385379</c:v>
                </c:pt>
                <c:pt idx="55">
                  <c:v>3085.3504850313811</c:v>
                </c:pt>
                <c:pt idx="56">
                  <c:v>0.68980658672040918</c:v>
                </c:pt>
                <c:pt idx="57">
                  <c:v>0.27103527998905524</c:v>
                </c:pt>
                <c:pt idx="58">
                  <c:v>0.56846127477648589</c:v>
                </c:pt>
                <c:pt idx="59">
                  <c:v>9.8054199956628812E-2</c:v>
                </c:pt>
                <c:pt idx="60">
                  <c:v>0.15392576457223528</c:v>
                </c:pt>
                <c:pt idx="61">
                  <c:v>1.4862616506823045</c:v>
                </c:pt>
                <c:pt idx="62">
                  <c:v>0.20943521887226735</c:v>
                </c:pt>
                <c:pt idx="63">
                  <c:v>0.29428153996291945</c:v>
                </c:pt>
                <c:pt idx="64">
                  <c:v>0.40143504897997939</c:v>
                </c:pt>
                <c:pt idx="65">
                  <c:v>0.13713051867951276</c:v>
                </c:pt>
                <c:pt idx="66">
                  <c:v>1.5278296963340682E-2</c:v>
                </c:pt>
                <c:pt idx="67">
                  <c:v>0.45527233247346854</c:v>
                </c:pt>
                <c:pt idx="68">
                  <c:v>0.90828788601125743</c:v>
                </c:pt>
                <c:pt idx="69">
                  <c:v>0.45246704930944898</c:v>
                </c:pt>
                <c:pt idx="70">
                  <c:v>0.59284103043675396</c:v>
                </c:pt>
                <c:pt idx="71">
                  <c:v>1.0780805827110309</c:v>
                </c:pt>
                <c:pt idx="72">
                  <c:v>0.18918260981584353</c:v>
                </c:pt>
                <c:pt idx="73">
                  <c:v>6.297325071052072E-2</c:v>
                </c:pt>
                <c:pt idx="74">
                  <c:v>5.181644161031649E-2</c:v>
                </c:pt>
                <c:pt idx="75">
                  <c:v>1.9314789430185124E-3</c:v>
                </c:pt>
                <c:pt idx="76">
                  <c:v>3.7442116362779845E-2</c:v>
                </c:pt>
                <c:pt idx="77">
                  <c:v>5.6652617970171314E-2</c:v>
                </c:pt>
                <c:pt idx="78">
                  <c:v>0.29983083194545346</c:v>
                </c:pt>
                <c:pt idx="79">
                  <c:v>0.58014987042699762</c:v>
                </c:pt>
                <c:pt idx="80">
                  <c:v>0.76722689716999259</c:v>
                </c:pt>
                <c:pt idx="81">
                  <c:v>0.94681530779626644</c:v>
                </c:pt>
                <c:pt idx="82">
                  <c:v>2.4406543628169244</c:v>
                </c:pt>
                <c:pt idx="83">
                  <c:v>0.118360532019678</c:v>
                </c:pt>
                <c:pt idx="84">
                  <c:v>0.19130221026874536</c:v>
                </c:pt>
                <c:pt idx="85">
                  <c:v>0.6629335482234785</c:v>
                </c:pt>
                <c:pt idx="86">
                  <c:v>1.6905896881199052</c:v>
                </c:pt>
                <c:pt idx="87">
                  <c:v>0.21973611903105994</c:v>
                </c:pt>
                <c:pt idx="88">
                  <c:v>0.74412180110436188</c:v>
                </c:pt>
                <c:pt idx="89">
                  <c:v>6.3915700642309489E-2</c:v>
                </c:pt>
                <c:pt idx="90">
                  <c:v>0.52661564980807174</c:v>
                </c:pt>
                <c:pt idx="91">
                  <c:v>0.47274153897113652</c:v>
                </c:pt>
                <c:pt idx="92">
                  <c:v>0.28773685426422596</c:v>
                </c:pt>
                <c:pt idx="93">
                  <c:v>0.33045670501023228</c:v>
                </c:pt>
                <c:pt idx="94">
                  <c:v>2.1063762984826053</c:v>
                </c:pt>
                <c:pt idx="95">
                  <c:v>0.1990412169425273</c:v>
                </c:pt>
                <c:pt idx="96">
                  <c:v>0.19040697031434539</c:v>
                </c:pt>
                <c:pt idx="97">
                  <c:v>0.30942019325396863</c:v>
                </c:pt>
                <c:pt idx="98">
                  <c:v>0.22195042360366257</c:v>
                </c:pt>
                <c:pt idx="99">
                  <c:v>0.40885887723819575</c:v>
                </c:pt>
                <c:pt idx="100">
                  <c:v>0.23601564678894063</c:v>
                </c:pt>
                <c:pt idx="101">
                  <c:v>0.1751724400225412</c:v>
                </c:pt>
                <c:pt idx="102">
                  <c:v>0.39002991713807456</c:v>
                </c:pt>
                <c:pt idx="103">
                  <c:v>0.61780022925576639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565-47D7-9F46-19B24C7E0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466048"/>
        <c:axId val="164771328"/>
      </c:scatterChart>
      <c:valAx>
        <c:axId val="16446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cs-CZ"/>
          </a:p>
        </c:txPr>
        <c:crossAx val="164771328"/>
        <c:crosses val="autoZero"/>
        <c:crossBetween val="midCat"/>
        <c:majorUnit val="20"/>
      </c:valAx>
      <c:valAx>
        <c:axId val="164771328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164466048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EDF01-D847-4C32-8A98-26ADDB0E5104}" type="datetimeFigureOut">
              <a:rPr lang="cs-CZ"/>
              <a:pPr>
                <a:defRPr/>
              </a:pPr>
              <a:t>05.04.2020</a:t>
            </a:fld>
            <a:endParaRPr lang="cs-C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7089E7-FBD4-4635-8D78-D6FFEBA7320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018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3E461-71F0-42F4-853F-5E7CF4C80E2B}" type="datetimeFigureOut">
              <a:rPr lang="cs-CZ"/>
              <a:pPr>
                <a:defRPr/>
              </a:pPr>
              <a:t>05.04.2020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D4DC1-BA19-48A9-95BC-AA9F1E09EB0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2251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29F50-B4F9-46E6-A67D-FF022D632701}" type="datetimeFigureOut">
              <a:rPr lang="cs-CZ"/>
              <a:pPr>
                <a:defRPr/>
              </a:pPr>
              <a:t>05.04.2020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148C6-E234-48BB-AC86-1264CE7505F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724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821EC-BFDA-4CB6-BB50-B45C6E87C3BE}" type="datetimeFigureOut">
              <a:rPr lang="cs-CZ"/>
              <a:pPr>
                <a:defRPr/>
              </a:pPr>
              <a:t>05.04.2020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D8061-A384-4566-AF0F-0E7D0E1F8D6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7934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A180A-7D19-48D2-A618-CAC8F7E17359}" type="datetimeFigureOut">
              <a:rPr lang="cs-CZ"/>
              <a:pPr>
                <a:defRPr/>
              </a:pPr>
              <a:t>05.04.2020</a:t>
            </a:fld>
            <a:endParaRPr lang="cs-C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A6F7B1-DC63-4D59-9516-1A600A8383C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352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BB599-80D8-47F4-A313-3700356275C3}" type="datetimeFigureOut">
              <a:rPr lang="cs-CZ"/>
              <a:pPr>
                <a:defRPr/>
              </a:pPr>
              <a:t>05.04.2020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EC553-F2CF-43C0-9AF1-3B3A1488FFE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6022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EE769-BAA1-4CD6-AF01-F529A01910CD}" type="datetimeFigureOut">
              <a:rPr lang="cs-CZ"/>
              <a:pPr>
                <a:defRPr/>
              </a:pPr>
              <a:t>05.04.2020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E72-665C-42B4-89F6-D5EC00F1ECA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204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77512-576D-469E-B97B-1D17F0CA19B0}" type="datetimeFigureOut">
              <a:rPr lang="cs-CZ"/>
              <a:pPr>
                <a:defRPr/>
              </a:pPr>
              <a:t>05.04.2020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7D6FE-FFCB-4C9E-ABB0-513D66E8DD7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725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8302B-7469-4B1B-8365-B7E0735BE956}" type="datetimeFigureOut">
              <a:rPr lang="cs-CZ"/>
              <a:pPr>
                <a:defRPr/>
              </a:pPr>
              <a:t>05.04.2020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E0571-3D50-4421-8491-B3945F7606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432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AF78A-EF40-4378-B7D7-2A1E2228ABA0}" type="datetimeFigureOut">
              <a:rPr lang="cs-CZ"/>
              <a:pPr>
                <a:defRPr/>
              </a:pPr>
              <a:t>05.04.2020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1D566-5942-4365-83F3-3700C4B2DB9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011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6FAA4-878E-48C0-9354-F498A29FDA23}" type="datetimeFigureOut">
              <a:rPr lang="cs-CZ"/>
              <a:pPr>
                <a:defRPr/>
              </a:pPr>
              <a:t>05.04.2020</a:t>
            </a:fld>
            <a:endParaRPr lang="cs-CZ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DFA875-7EC9-4AB6-81FE-2D03B1DA669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118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621194-63F3-4802-A7D2-9213E6631669}" type="datetimeFigureOut">
              <a:rPr lang="cs-CZ"/>
              <a:pPr>
                <a:defRPr/>
              </a:pPr>
              <a:t>05.04.2020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77E27CBE-AA85-41BA-B6F3-6442DCFF9B1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4" r:id="rId3"/>
    <p:sldLayoutId id="2147483751" r:id="rId4"/>
    <p:sldLayoutId id="2147483750" r:id="rId5"/>
    <p:sldLayoutId id="2147483749" r:id="rId6"/>
    <p:sldLayoutId id="2147483748" r:id="rId7"/>
    <p:sldLayoutId id="2147483747" r:id="rId8"/>
    <p:sldLayoutId id="2147483755" r:id="rId9"/>
    <p:sldLayoutId id="2147483746" r:id="rId10"/>
    <p:sldLayoutId id="2147483745" r:id="rId11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7" Type="http://schemas.openxmlformats.org/officeDocument/2006/relationships/chart" Target="../charts/chart32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délník 2"/>
          <p:cNvSpPr>
            <a:spLocks noChangeArrowheads="1"/>
          </p:cNvSpPr>
          <p:nvPr/>
        </p:nvSpPr>
        <p:spPr bwMode="auto">
          <a:xfrm>
            <a:off x="1331913" y="1090613"/>
            <a:ext cx="6335712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altLang="cs-CZ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altLang="cs-CZ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altLang="cs-CZ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Využití rozdělení LN5 </a:t>
            </a:r>
            <a:endParaRPr lang="cs-CZ" altLang="cs-CZ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analýzu chování průtoků</a:t>
            </a:r>
            <a:endParaRPr lang="cs-CZ" altLang="cs-CZ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altLang="cs-CZ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Ladislav Budík</a:t>
            </a:r>
            <a:endParaRPr lang="cs-CZ" altLang="cs-CZ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Český hydrometeorologický ústav</a:t>
            </a:r>
            <a:endParaRPr lang="cs-CZ" altLang="cs-CZ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Pobočka Brno</a:t>
            </a:r>
            <a:endParaRPr lang="cs-CZ" altLang="cs-CZ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altLang="cs-CZ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altLang="cs-CZ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altLang="cs-CZ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827088" y="2833688"/>
          <a:ext cx="6048375" cy="192087"/>
        </p:xfrm>
        <a:graphic>
          <a:graphicData uri="http://schemas.openxmlformats.org/drawingml/2006/table">
            <a:tbl>
              <a:tblPr/>
              <a:tblGrid>
                <a:gridCol w="5949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48300" algn="l"/>
                        </a:tabLst>
                      </a:pPr>
                      <a:r>
                        <a:rPr kumimoji="0" lang="cs-CZ" alt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Vliv změny parametru μ na tvar teoretické funkce překročení</a:t>
                      </a:r>
                      <a:endParaRPr kumimoji="0" lang="cs-CZ" altLang="cs-CZ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 </a:t>
                      </a:r>
                      <a:endParaRPr kumimoji="0" lang="cs-CZ" alt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8913"/>
            <a:ext cx="424815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Obrázek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357563"/>
            <a:ext cx="41846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042988" y="6134100"/>
          <a:ext cx="5849937" cy="192088"/>
        </p:xfrm>
        <a:graphic>
          <a:graphicData uri="http://schemas.openxmlformats.org/drawingml/2006/table">
            <a:tbl>
              <a:tblPr/>
              <a:tblGrid>
                <a:gridCol w="5849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48300" algn="l"/>
                        </a:tabLst>
                      </a:pPr>
                      <a:r>
                        <a:rPr kumimoji="0" lang="cs-CZ" alt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Vliv změny parametru σ na tvar teoretické funkce překročení</a:t>
                      </a:r>
                      <a:endParaRPr kumimoji="0" lang="cs-CZ" altLang="cs-CZ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ázek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115888"/>
            <a:ext cx="42830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1476375" y="2770188"/>
          <a:ext cx="5848350" cy="192087"/>
        </p:xfrm>
        <a:graphic>
          <a:graphicData uri="http://schemas.openxmlformats.org/drawingml/2006/table">
            <a:tbl>
              <a:tblPr/>
              <a:tblGrid>
                <a:gridCol w="584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2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48300" algn="l"/>
                        </a:tabLst>
                      </a:pPr>
                      <a:r>
                        <a:rPr kumimoji="0" lang="cs-CZ" alt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Vliv změny parametru b na tvar teoretické funkce překročení</a:t>
                      </a:r>
                      <a:endParaRPr kumimoji="0" lang="cs-CZ" altLang="cs-CZ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369" name="Obrázek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3213100"/>
            <a:ext cx="437515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476375" y="5949950"/>
          <a:ext cx="5848350" cy="192088"/>
        </p:xfrm>
        <a:graphic>
          <a:graphicData uri="http://schemas.openxmlformats.org/drawingml/2006/table">
            <a:tbl>
              <a:tblPr/>
              <a:tblGrid>
                <a:gridCol w="584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48300" algn="l"/>
                        </a:tabLst>
                      </a:pPr>
                      <a:r>
                        <a:rPr kumimoji="0" lang="cs-CZ" alt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Vliv změny parametru a na tvar teoretické funkce překročení</a:t>
                      </a:r>
                      <a:endParaRPr kumimoji="0" lang="cs-CZ" altLang="cs-CZ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ázek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5888"/>
            <a:ext cx="4176712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1547813" y="2781300"/>
          <a:ext cx="5849937" cy="192088"/>
        </p:xfrm>
        <a:graphic>
          <a:graphicData uri="http://schemas.openxmlformats.org/drawingml/2006/table">
            <a:tbl>
              <a:tblPr/>
              <a:tblGrid>
                <a:gridCol w="5849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48300" algn="l"/>
                        </a:tabLst>
                      </a:pPr>
                      <a:r>
                        <a:rPr kumimoji="0" lang="cs-CZ" alt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Vliv změny parametru K</a:t>
                      </a:r>
                      <a:r>
                        <a:rPr kumimoji="0" lang="cs-CZ" altLang="cs-CZ" sz="11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100%</a:t>
                      </a:r>
                      <a:r>
                        <a:rPr kumimoji="0" lang="cs-CZ" alt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na tvar teoretické funkce překročení</a:t>
                      </a:r>
                      <a:endParaRPr kumimoji="0" lang="cs-CZ" altLang="cs-CZ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0638"/>
            <a:ext cx="41402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1403350" y="2605088"/>
          <a:ext cx="5849938" cy="19367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849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 Míra svázání parametrů b a σ rozdělení LN5 v hydrologických datech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417" name="Obrázek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84500"/>
            <a:ext cx="4283075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331913" y="5876925"/>
          <a:ext cx="5849937" cy="192088"/>
        </p:xfrm>
        <a:graphic>
          <a:graphicData uri="http://schemas.openxmlformats.org/drawingml/2006/table">
            <a:tbl>
              <a:tblPr/>
              <a:tblGrid>
                <a:gridCol w="5849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5448300" algn="l"/>
                        </a:tabLst>
                      </a:pPr>
                      <a:r>
                        <a:rPr kumimoji="0" lang="cs-CZ" alt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Míra svázání parametrů a a μ rozdělení LN5 v hydrologických datech</a:t>
                      </a:r>
                      <a:endParaRPr kumimoji="0" lang="cs-CZ" altLang="cs-CZ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935038"/>
            <a:ext cx="577215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 typeface="Georgia" panose="02040502050405020303" pitchFamily="18" charset="0"/>
              <a:buNone/>
              <a:defRPr/>
            </a:pPr>
            <a:endParaRPr lang="cs-CZ" dirty="0"/>
          </a:p>
        </p:txBody>
      </p:sp>
      <p:sp>
        <p:nvSpPr>
          <p:cNvPr id="19459" name="Obdélník 2"/>
          <p:cNvSpPr>
            <a:spLocks noChangeArrowheads="1"/>
          </p:cNvSpPr>
          <p:nvPr/>
        </p:nvSpPr>
        <p:spPr bwMode="auto">
          <a:xfrm>
            <a:off x="323850" y="1720850"/>
            <a:ext cx="79819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Když jsme si takto stanovili lepší postup, než bylo zvykem, můžeme: </a:t>
            </a:r>
            <a:br>
              <a:rPr lang="cs-CZ" altLang="cs-CZ"/>
            </a:br>
            <a:br>
              <a:rPr lang="cs-CZ" altLang="cs-CZ"/>
            </a:br>
            <a:r>
              <a:rPr lang="cs-CZ" altLang="cs-CZ"/>
              <a:t>porovnávat parametry teoretických křivek jednotlivých let mezi sebou,</a:t>
            </a:r>
            <a:br>
              <a:rPr lang="cs-CZ" altLang="cs-CZ"/>
            </a:br>
            <a:r>
              <a:rPr lang="cs-CZ" altLang="cs-CZ"/>
              <a:t>ukázat citlivost odtoku na změnu parametrů povodí.</a:t>
            </a:r>
            <a:br>
              <a:rPr lang="cs-CZ" altLang="cs-CZ"/>
            </a:br>
            <a:br>
              <a:rPr lang="cs-CZ" altLang="cs-CZ"/>
            </a:br>
            <a:r>
              <a:rPr lang="cs-CZ" altLang="cs-CZ"/>
              <a:t>Fakticky tak vlastně ukážeme citlivost vegetace na změnu podmínek, protože ta je hlavním činitelem výparu a ovlivňuje to, co ze srážek zbude na odtok.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457200" y="1804988"/>
          <a:ext cx="8229600" cy="411480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Název toku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Stanice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Doba pozorování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Počet let pozorování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Kychovka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Kychová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1930 - 2014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Zděchovka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Zděchov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1939 - 2014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Litava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Rychmanov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1952 - 2014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Oslava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Dolní Bory - Olší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1925 - 2014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Punkva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Skalní Mlýn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1924 - 2014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Bělá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Jeseník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1960 - 2014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Blanice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Podedvorský Mlýn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1911 - 2014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Modravský potok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Modrava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1931-40, 49-57, 60-2014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Otava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Rejštejn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1911-20, 31-37, 48-2014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Svratka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Borovnice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1925 - 2014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Kyjovka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Koryčany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1969 - 2014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Smědá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Bílý Potok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1957 - 2014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0554" name="Rectangle 1"/>
          <p:cNvSpPr>
            <a:spLocks noChangeArrowheads="1"/>
          </p:cNvSpPr>
          <p:nvPr/>
        </p:nvSpPr>
        <p:spPr bwMode="auto">
          <a:xfrm>
            <a:off x="323850" y="511175"/>
            <a:ext cx="8640763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36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Doby pozorování a počty let pozorování</a:t>
            </a:r>
            <a:endParaRPr lang="cs-CZ" altLang="cs-CZ" sz="60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785813"/>
            <a:ext cx="9043987" cy="528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 8"/>
          <p:cNvGraphicFramePr>
            <a:graphicFrameLocks noGrp="1"/>
          </p:cNvGraphicFramePr>
          <p:nvPr/>
        </p:nvGraphicFramePr>
        <p:xfrm>
          <a:off x="-80596" y="421631"/>
          <a:ext cx="4724604" cy="2863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 10"/>
          <p:cNvGraphicFramePr>
            <a:graphicFrameLocks noGrp="1"/>
          </p:cNvGraphicFramePr>
          <p:nvPr/>
        </p:nvGraphicFramePr>
        <p:xfrm>
          <a:off x="4716016" y="421631"/>
          <a:ext cx="4248472" cy="2863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 11"/>
          <p:cNvGraphicFramePr>
            <a:graphicFrameLocks noGrp="1"/>
          </p:cNvGraphicFramePr>
          <p:nvPr/>
        </p:nvGraphicFramePr>
        <p:xfrm>
          <a:off x="35496" y="3501007"/>
          <a:ext cx="4752528" cy="2952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f 12"/>
          <p:cNvGraphicFramePr>
            <a:graphicFrameLocks noGrp="1"/>
          </p:cNvGraphicFramePr>
          <p:nvPr/>
        </p:nvGraphicFramePr>
        <p:xfrm>
          <a:off x="4716017" y="3645024"/>
          <a:ext cx="424847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>
            <a:graphicFrameLocks noGrp="1"/>
          </p:cNvGraphicFramePr>
          <p:nvPr/>
        </p:nvGraphicFramePr>
        <p:xfrm>
          <a:off x="-80596" y="332657"/>
          <a:ext cx="436456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 2"/>
          <p:cNvGraphicFramePr>
            <a:graphicFrameLocks noGrp="1"/>
          </p:cNvGraphicFramePr>
          <p:nvPr/>
        </p:nvGraphicFramePr>
        <p:xfrm>
          <a:off x="4355976" y="332656"/>
          <a:ext cx="472460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 3"/>
          <p:cNvGraphicFramePr>
            <a:graphicFrameLocks noGrp="1"/>
          </p:cNvGraphicFramePr>
          <p:nvPr/>
        </p:nvGraphicFramePr>
        <p:xfrm>
          <a:off x="-80596" y="3428999"/>
          <a:ext cx="4364564" cy="3007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af 4"/>
          <p:cNvGraphicFramePr>
            <a:graphicFrameLocks noGrp="1"/>
          </p:cNvGraphicFramePr>
          <p:nvPr/>
        </p:nvGraphicFramePr>
        <p:xfrm>
          <a:off x="4427984" y="3429000"/>
          <a:ext cx="4608512" cy="302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9" y="476672"/>
            <a:ext cx="7622232" cy="5544616"/>
          </a:xfrm>
        </p:spPr>
        <p:txBody>
          <a:bodyPr/>
          <a:lstStyle/>
          <a:p>
            <a:pPr marL="0" indent="0" algn="l">
              <a:buFont typeface="Georgia" panose="02040502050405020303" pitchFamily="18" charset="0"/>
              <a:buNone/>
              <a:defRPr/>
            </a:pPr>
            <a:r>
              <a:rPr lang="cs-CZ" sz="1800" dirty="0">
                <a:effectLst/>
              </a:rPr>
              <a:t>V hydrologii se užívání statistických metod vyvíjelo postupně, ale trochu odlišně od samotné matematické statistiky. Vše bylo podřízeno co nejjednodušším a nejefektivnějším postupům.</a:t>
            </a:r>
            <a:br>
              <a:rPr lang="cs-CZ" sz="1800" dirty="0">
                <a:effectLst/>
              </a:rPr>
            </a:br>
            <a:r>
              <a:rPr lang="cs-CZ" sz="1800" dirty="0">
                <a:effectLst/>
              </a:rPr>
              <a:t> </a:t>
            </a:r>
            <a:br>
              <a:rPr lang="cs-CZ" sz="1800" dirty="0">
                <a:effectLst/>
              </a:rPr>
            </a:br>
            <a:r>
              <a:rPr lang="cs-CZ" sz="1800" dirty="0">
                <a:effectLst/>
              </a:rPr>
              <a:t>Začínalo se logaritmickým pravítkem přes ruční kalkulačky, elektronické kalkulačky a sálové počítače až po dnešek s PC.</a:t>
            </a:r>
            <a:br>
              <a:rPr lang="cs-CZ" sz="1800" dirty="0">
                <a:effectLst/>
              </a:rPr>
            </a:br>
            <a:br>
              <a:rPr lang="cs-CZ" sz="1800" dirty="0">
                <a:effectLst/>
              </a:rPr>
            </a:br>
            <a:r>
              <a:rPr lang="cs-CZ" sz="1800" dirty="0">
                <a:effectLst/>
              </a:rPr>
              <a:t>Tomu byly podřízeny i postupy „hromadného“ zpracování dat. Aby se v tom zpracovatel „neutopil“. </a:t>
            </a:r>
            <a:br>
              <a:rPr lang="cs-CZ" sz="1800" dirty="0">
                <a:effectLst/>
              </a:rPr>
            </a:br>
            <a:br>
              <a:rPr lang="cs-CZ" sz="1800" dirty="0">
                <a:effectLst/>
              </a:rPr>
            </a:br>
            <a:r>
              <a:rPr lang="cs-CZ" sz="1800" dirty="0">
                <a:effectLst/>
              </a:rPr>
              <a:t>Vybral charakteristické hodnoty z dat seřazených podle velikosti, např. pro pravděpodobnost překročení 0 až 1 se vybraly hodnoty po 0.1. Jako charakteristiky povodí se použilo tedy asi 13 hodnot pravděpodobností (0.05, 0.1, 0.2,…,0.9, 0.98, 0.99). </a:t>
            </a:r>
            <a:br>
              <a:rPr lang="cs-CZ" sz="1800" dirty="0">
                <a:effectLst/>
              </a:rPr>
            </a:br>
            <a:endParaRPr lang="cs-CZ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>
            <a:graphicFrameLocks noGrp="1"/>
          </p:cNvGraphicFramePr>
          <p:nvPr/>
        </p:nvGraphicFramePr>
        <p:xfrm>
          <a:off x="179512" y="404664"/>
          <a:ext cx="4148291" cy="293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 2"/>
          <p:cNvGraphicFramePr>
            <a:graphicFrameLocks noGrp="1"/>
          </p:cNvGraphicFramePr>
          <p:nvPr/>
        </p:nvGraphicFramePr>
        <p:xfrm>
          <a:off x="4788024" y="419229"/>
          <a:ext cx="4176464" cy="293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 3"/>
          <p:cNvGraphicFramePr>
            <a:graphicFrameLocks noGrp="1"/>
          </p:cNvGraphicFramePr>
          <p:nvPr/>
        </p:nvGraphicFramePr>
        <p:xfrm>
          <a:off x="107504" y="3429000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af 4"/>
          <p:cNvGraphicFramePr>
            <a:graphicFrameLocks noGrp="1"/>
          </p:cNvGraphicFramePr>
          <p:nvPr/>
        </p:nvGraphicFramePr>
        <p:xfrm>
          <a:off x="4283968" y="3429000"/>
          <a:ext cx="468052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>
            <a:graphicFrameLocks noGrp="1"/>
          </p:cNvGraphicFramePr>
          <p:nvPr/>
        </p:nvGraphicFramePr>
        <p:xfrm>
          <a:off x="251520" y="421631"/>
          <a:ext cx="4320480" cy="2791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 2"/>
          <p:cNvGraphicFramePr>
            <a:graphicFrameLocks noGrp="1"/>
          </p:cNvGraphicFramePr>
          <p:nvPr/>
        </p:nvGraphicFramePr>
        <p:xfrm>
          <a:off x="4498368" y="332656"/>
          <a:ext cx="46246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 3"/>
          <p:cNvGraphicFramePr>
            <a:graphicFrameLocks noGrp="1"/>
          </p:cNvGraphicFramePr>
          <p:nvPr/>
        </p:nvGraphicFramePr>
        <p:xfrm>
          <a:off x="179512" y="3573016"/>
          <a:ext cx="4320480" cy="2782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af 4"/>
          <p:cNvGraphicFramePr>
            <a:graphicFrameLocks noGrp="1"/>
          </p:cNvGraphicFramePr>
          <p:nvPr/>
        </p:nvGraphicFramePr>
        <p:xfrm>
          <a:off x="4499992" y="3573016"/>
          <a:ext cx="4508331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>
            <a:graphicFrameLocks noGrp="1"/>
          </p:cNvGraphicFramePr>
          <p:nvPr/>
        </p:nvGraphicFramePr>
        <p:xfrm>
          <a:off x="107504" y="421631"/>
          <a:ext cx="4176464" cy="2791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 2"/>
          <p:cNvGraphicFramePr>
            <a:graphicFrameLocks noGrp="1"/>
          </p:cNvGraphicFramePr>
          <p:nvPr/>
        </p:nvGraphicFramePr>
        <p:xfrm>
          <a:off x="4572000" y="404664"/>
          <a:ext cx="436456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 3"/>
          <p:cNvGraphicFramePr>
            <a:graphicFrameLocks noGrp="1"/>
          </p:cNvGraphicFramePr>
          <p:nvPr/>
        </p:nvGraphicFramePr>
        <p:xfrm>
          <a:off x="251520" y="3429000"/>
          <a:ext cx="40324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af 4"/>
          <p:cNvGraphicFramePr>
            <a:graphicFrameLocks noGrp="1"/>
          </p:cNvGraphicFramePr>
          <p:nvPr/>
        </p:nvGraphicFramePr>
        <p:xfrm>
          <a:off x="4499992" y="3429000"/>
          <a:ext cx="4464496" cy="3007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>
            <a:graphicFrameLocks noGrp="1"/>
          </p:cNvGraphicFramePr>
          <p:nvPr/>
        </p:nvGraphicFramePr>
        <p:xfrm>
          <a:off x="107504" y="419229"/>
          <a:ext cx="4464496" cy="308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 2"/>
          <p:cNvGraphicFramePr>
            <a:graphicFrameLocks noGrp="1"/>
          </p:cNvGraphicFramePr>
          <p:nvPr/>
        </p:nvGraphicFramePr>
        <p:xfrm>
          <a:off x="4716015" y="419229"/>
          <a:ext cx="4320481" cy="308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 3"/>
          <p:cNvGraphicFramePr>
            <a:graphicFrameLocks noGrp="1"/>
          </p:cNvGraphicFramePr>
          <p:nvPr/>
        </p:nvGraphicFramePr>
        <p:xfrm>
          <a:off x="35496" y="3573016"/>
          <a:ext cx="453650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af 4"/>
          <p:cNvGraphicFramePr>
            <a:graphicFrameLocks noGrp="1"/>
          </p:cNvGraphicFramePr>
          <p:nvPr/>
        </p:nvGraphicFramePr>
        <p:xfrm>
          <a:off x="4644008" y="3573016"/>
          <a:ext cx="4392488" cy="2863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/>
          </p:cNvGraphicFramePr>
          <p:nvPr/>
        </p:nvGraphicFramePr>
        <p:xfrm>
          <a:off x="971600" y="2420888"/>
          <a:ext cx="3294112" cy="1885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/>
          <p:cNvGraphicFramePr>
            <a:graphicFrameLocks/>
          </p:cNvGraphicFramePr>
          <p:nvPr/>
        </p:nvGraphicFramePr>
        <p:xfrm>
          <a:off x="5004048" y="260648"/>
          <a:ext cx="2790056" cy="173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 6"/>
          <p:cNvGraphicFramePr>
            <a:graphicFrameLocks/>
          </p:cNvGraphicFramePr>
          <p:nvPr/>
        </p:nvGraphicFramePr>
        <p:xfrm>
          <a:off x="539552" y="260648"/>
          <a:ext cx="3438128" cy="1700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/>
        </p:nvGraphicFramePr>
        <p:xfrm>
          <a:off x="4932040" y="2348880"/>
          <a:ext cx="280831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/>
        </p:nvGraphicFramePr>
        <p:xfrm>
          <a:off x="899592" y="4581128"/>
          <a:ext cx="307808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Graf 9"/>
          <p:cNvGraphicFramePr>
            <a:graphicFrameLocks/>
          </p:cNvGraphicFramePr>
          <p:nvPr/>
        </p:nvGraphicFramePr>
        <p:xfrm>
          <a:off x="5004048" y="4725144"/>
          <a:ext cx="2736304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927100"/>
            <a:ext cx="8886825" cy="500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072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marL="44450" indent="0">
              <a:buFont typeface="Georgia" panose="02040502050405020303" pitchFamily="18" charset="0"/>
              <a:buNone/>
            </a:pPr>
            <a:endParaRPr lang="cs-CZ" altLang="cs-CZ" sz="4000"/>
          </a:p>
          <a:p>
            <a:pPr marL="44450" indent="0">
              <a:buFont typeface="Georgia" panose="02040502050405020303" pitchFamily="18" charset="0"/>
              <a:buNone/>
            </a:pPr>
            <a:endParaRPr lang="cs-CZ" altLang="cs-CZ" sz="4000"/>
          </a:p>
          <a:p>
            <a:pPr marL="44450" indent="0">
              <a:buFont typeface="Georgia" panose="02040502050405020303" pitchFamily="18" charset="0"/>
              <a:buNone/>
            </a:pPr>
            <a:r>
              <a:rPr lang="cs-CZ" altLang="cs-CZ" sz="4000"/>
              <a:t>         Děkuji za pozornost.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 typeface="Georgia" panose="02040502050405020303" pitchFamily="18" charset="0"/>
              <a:buNone/>
              <a:defRPr/>
            </a:pPr>
            <a:endParaRPr lang="cs-CZ" dirty="0"/>
          </a:p>
        </p:txBody>
      </p:sp>
      <p:sp>
        <p:nvSpPr>
          <p:cNvPr id="7171" name="Obdélník 2"/>
          <p:cNvSpPr>
            <a:spLocks noChangeArrowheads="1"/>
          </p:cNvSpPr>
          <p:nvPr/>
        </p:nvSpPr>
        <p:spPr bwMode="auto">
          <a:xfrm>
            <a:off x="827088" y="549275"/>
            <a:ext cx="72009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</a:rPr>
              <a:t>Tímto výběrem se potom prokládaly ručně, později s pomocí počítače, teoretické křivky převážně rozdělení LN3.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</a:rPr>
              <a:t>Postup se v hydrologii v podstatě používá dodnes, přestože jsou k dispozici desítky tisíc hodnot a výkonné počítače. Odchylky od možností rozdělení LN3 mohou být značné. Ač testy na shodu rozdělení s daty pro těchto 13 hodnot většinou vyjdou, pokud bychom použili všechna data, tak většinou nevyjdou.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</a:rPr>
              <a:t> </a:t>
            </a:r>
            <a:br>
              <a:rPr lang="cs-CZ" altLang="cs-CZ" sz="1800">
                <a:solidFill>
                  <a:schemeClr val="tx1"/>
                </a:solidFill>
              </a:rPr>
            </a:br>
            <a:r>
              <a:rPr lang="cs-CZ" altLang="cs-CZ" sz="1800">
                <a:solidFill>
                  <a:schemeClr val="tx1"/>
                </a:solidFill>
              </a:rPr>
              <a:t>Tyto rozpory vedly k úvahám nad typem rozdělení a jeho možnými změnami. Vzniklo tak rozdělení o více parametrech.</a:t>
            </a:r>
            <a:br>
              <a:rPr lang="cs-CZ" altLang="cs-CZ" sz="1800">
                <a:solidFill>
                  <a:schemeClr val="tx1"/>
                </a:solidFill>
              </a:rPr>
            </a:br>
            <a:endParaRPr lang="cs-CZ" altLang="cs-CZ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933450"/>
            <a:ext cx="8886825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027113"/>
            <a:ext cx="8886825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 typeface="Georgia" panose="02040502050405020303" pitchFamily="18" charset="0"/>
              <a:buNone/>
              <a:defRPr/>
            </a:pPr>
            <a:endParaRPr lang="cs-CZ" dirty="0"/>
          </a:p>
        </p:txBody>
      </p:sp>
      <p:sp>
        <p:nvSpPr>
          <p:cNvPr id="10243" name="Obdélník 2"/>
          <p:cNvSpPr>
            <a:spLocks noChangeArrowheads="1"/>
          </p:cNvSpPr>
          <p:nvPr/>
        </p:nvSpPr>
        <p:spPr bwMode="auto">
          <a:xfrm>
            <a:off x="107950" y="336550"/>
            <a:ext cx="8567738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Poznámky k prokládání teoretických křivek.</a:t>
            </a:r>
            <a:br>
              <a:rPr lang="cs-CZ" altLang="cs-CZ" dirty="0"/>
            </a:br>
            <a:br>
              <a:rPr lang="cs-CZ" altLang="cs-CZ" dirty="0"/>
            </a:br>
            <a:r>
              <a:rPr lang="cs-CZ" altLang="cs-CZ" dirty="0"/>
              <a:t>Je nutno dávat velmi bedlivý pozor na tzv. zaběhané metody („vždycky se to tak dělalo“), protože mohou být nevhodně ovlivněny staršími postupy z dob, kdy vzhledem k možnostem zpracování to jinak nešlo. Zde je nutné být velmi obezřetný.</a:t>
            </a:r>
            <a:br>
              <a:rPr lang="cs-CZ" altLang="cs-CZ" dirty="0"/>
            </a:br>
            <a:br>
              <a:rPr lang="cs-CZ" altLang="cs-CZ" dirty="0"/>
            </a:br>
            <a:r>
              <a:rPr lang="cs-CZ" altLang="cs-CZ" dirty="0"/>
              <a:t>Velmi důležité je normování dat. Tím docílíme toho, že křivky vzniklé za jinak stejných podmínek, i když z různých ploch (tedy různé objemy odtoku) budou mít stejné parametry. Když to neuděláme, potom různé dlouhodobé průměry se např. u LN3 rozdělení,  promítnou do jeho parametrů mí, sigma a y0. Nikdy potom nebudeme schopni zjistit, že křivky jsou si podobné a liší se jen násobením konstantou.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 typeface="Georgia" panose="02040502050405020303" pitchFamily="18" charset="0"/>
              <a:buNone/>
              <a:defRPr/>
            </a:pPr>
            <a:endParaRPr lang="cs-CZ" dirty="0"/>
          </a:p>
        </p:txBody>
      </p:sp>
      <p:sp>
        <p:nvSpPr>
          <p:cNvPr id="11267" name="Obdélník 2"/>
          <p:cNvSpPr>
            <a:spLocks noChangeArrowheads="1"/>
          </p:cNvSpPr>
          <p:nvPr/>
        </p:nvSpPr>
        <p:spPr bwMode="auto">
          <a:xfrm>
            <a:off x="395288" y="1720850"/>
            <a:ext cx="791051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Metrika</a:t>
            </a:r>
            <a:br>
              <a:rPr lang="cs-CZ" altLang="cs-CZ"/>
            </a:br>
            <a:br>
              <a:rPr lang="cs-CZ" altLang="cs-CZ"/>
            </a:br>
            <a:r>
              <a:rPr lang="cs-CZ" altLang="cs-CZ"/>
              <a:t>Pro výběr optimální teoretické křivky se použije tzv. metrika. Její minimální hodnota určí nejlepší proložení.</a:t>
            </a:r>
            <a:br>
              <a:rPr lang="cs-CZ" altLang="cs-CZ"/>
            </a:br>
            <a:br>
              <a:rPr lang="cs-CZ" altLang="cs-CZ"/>
            </a:br>
            <a:r>
              <a:rPr lang="cs-CZ" altLang="cs-CZ"/>
              <a:t>Metriky – MNČ (pro normálně rozložená data)</a:t>
            </a:r>
            <a:br>
              <a:rPr lang="cs-CZ" altLang="cs-CZ"/>
            </a:br>
            <a:r>
              <a:rPr lang="cs-CZ" altLang="cs-CZ"/>
              <a:t>             - vážená MNČ</a:t>
            </a:r>
            <a:br>
              <a:rPr lang="cs-CZ" altLang="cs-CZ"/>
            </a:br>
            <a:r>
              <a:rPr lang="cs-CZ" altLang="cs-CZ"/>
              <a:t>             - suma absolutních odchylek atd.</a:t>
            </a:r>
            <a:br>
              <a:rPr lang="cs-CZ" altLang="cs-CZ"/>
            </a:br>
            <a:br>
              <a:rPr lang="cs-CZ" altLang="cs-CZ"/>
            </a:br>
            <a:endParaRPr lang="cs-CZ" alt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cs-CZ" sz="2000" dirty="0"/>
              <a:t>Příklad průběhu roční funkce překročení s proložením LN3</a:t>
            </a:r>
          </a:p>
        </p:txBody>
      </p:sp>
      <p:graphicFrame>
        <p:nvGraphicFramePr>
          <p:cNvPr id="5" name="Graf 4"/>
          <p:cNvGraphicFramePr>
            <a:graphicFrameLocks noGrp="1"/>
          </p:cNvGraphicFramePr>
          <p:nvPr/>
        </p:nvGraphicFramePr>
        <p:xfrm>
          <a:off x="323528" y="1196752"/>
          <a:ext cx="8720597" cy="5425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cs-CZ" sz="2000" dirty="0"/>
              <a:t>Příklad průběhu roční funkce překročení s proložením LN5</a:t>
            </a:r>
          </a:p>
        </p:txBody>
      </p:sp>
      <p:graphicFrame>
        <p:nvGraphicFramePr>
          <p:cNvPr id="3" name="Graf 2"/>
          <p:cNvGraphicFramePr>
            <a:graphicFrameLocks noGrp="1"/>
          </p:cNvGraphicFramePr>
          <p:nvPr/>
        </p:nvGraphicFramePr>
        <p:xfrm>
          <a:off x="25266" y="1340768"/>
          <a:ext cx="9040818" cy="5089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19358</TotalTime>
  <Words>782</Words>
  <Application>Microsoft Office PowerPoint</Application>
  <PresentationFormat>Předvádění na obrazovce (4:3)</PresentationFormat>
  <Paragraphs>116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Calibri</vt:lpstr>
      <vt:lpstr>Georgia</vt:lpstr>
      <vt:lpstr>Times New Roman</vt:lpstr>
      <vt:lpstr>Trebuchet MS</vt:lpstr>
      <vt:lpstr>Aerodynamika</vt:lpstr>
      <vt:lpstr>Prezentace aplikace PowerPoint</vt:lpstr>
      <vt:lpstr>V hydrologii se užívání statistických metod vyvíjelo postupně, ale trochu odlišně od samotné matematické statistiky. Vše bylo podřízeno co nejjednodušším a nejefektivnějším postupům.   Začínalo se logaritmickým pravítkem přes ruční kalkulačky, elektronické kalkulačky a sálové počítače až po dnešek s PC.  Tomu byly podřízeny i postupy „hromadného“ zpracování dat. Aby se v tom zpracovatel „neutopil“.   Vybral charakteristické hodnoty z dat seřazených podle velikosti, např. pro pravděpodobnost překročení 0 až 1 se vybraly hodnoty po 0.1. Jako charakteristiky povodí se použilo tedy asi 13 hodnot pravděpodobností (0.05, 0.1, 0.2,…,0.9, 0.98, 0.99).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 průběhu roční funkce překročení s proložením LN3</vt:lpstr>
      <vt:lpstr>Příklad průběhu roční funkce překročení s proložením LN5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budik</dc:creator>
  <cp:lastModifiedBy>Marie Budíková</cp:lastModifiedBy>
  <cp:revision>77</cp:revision>
  <dcterms:created xsi:type="dcterms:W3CDTF">2015-10-06T08:00:46Z</dcterms:created>
  <dcterms:modified xsi:type="dcterms:W3CDTF">2020-04-05T09:43:18Z</dcterms:modified>
</cp:coreProperties>
</file>