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41" r:id="rId3"/>
    <p:sldId id="460" r:id="rId4"/>
    <p:sldId id="456" r:id="rId5"/>
    <p:sldId id="459" r:id="rId6"/>
    <p:sldId id="447" r:id="rId7"/>
    <p:sldId id="442" r:id="rId8"/>
    <p:sldId id="446" r:id="rId9"/>
    <p:sldId id="44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25.8.2020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11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25.8.2020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1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3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1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7566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6395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313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745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971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50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25.8.2020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rumov-bylnice.cz/turista/mestska-turisticka-ubytovn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</a:t>
            </a: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25. srpna 2020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Z0158 </a:t>
            </a:r>
            <a:r>
              <a:rPr lang="cs-CZ" dirty="0" smtClean="0"/>
              <a:t>Terénní cvičení z ekonomické </a:t>
            </a:r>
            <a:r>
              <a:rPr lang="cs-CZ" dirty="0" smtClean="0"/>
              <a:t>geografie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</a:t>
            </a:r>
            <a:r>
              <a:rPr lang="cs-CZ" sz="1600" b="1" dirty="0" smtClean="0">
                <a:latin typeface="Verdana" pitchFamily="34" charset="0"/>
              </a:rPr>
              <a:t>14. září 2020 </a:t>
            </a:r>
            <a:r>
              <a:rPr lang="cs-CZ" sz="1600" b="1" dirty="0" smtClean="0">
                <a:latin typeface="Verdana" pitchFamily="34" charset="0"/>
              </a:rPr>
              <a:t>až pátek </a:t>
            </a:r>
            <a:r>
              <a:rPr lang="cs-CZ" sz="1600" b="1" dirty="0" smtClean="0">
                <a:latin typeface="Verdana" pitchFamily="34" charset="0"/>
              </a:rPr>
              <a:t>18. září 2020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Mirjana </a:t>
            </a:r>
            <a:r>
              <a:rPr lang="cs-CZ" sz="1400" dirty="0" err="1" smtClean="0">
                <a:latin typeface="Verdana" pitchFamily="34" charset="0"/>
              </a:rPr>
              <a:t>Stanojević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d</a:t>
            </a:r>
            <a:r>
              <a:rPr lang="cs-CZ" sz="1400" dirty="0" smtClean="0">
                <a:latin typeface="Verdana" pitchFamily="34" charset="0"/>
              </a:rPr>
              <a:t>alší bude ještě upřesněn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13 </a:t>
            </a:r>
            <a:r>
              <a:rPr lang="cs-CZ" sz="1600" b="1" dirty="0" smtClean="0">
                <a:latin typeface="Verdana" pitchFamily="34" charset="0"/>
              </a:rPr>
              <a:t>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600" b="1" dirty="0" smtClean="0">
                <a:latin typeface="Verdana" pitchFamily="34" charset="0"/>
              </a:rPr>
              <a:t>SO ORP Valašské Klobouky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6" name="Picture 2" descr="https://www.czso.cz/documents/11284/17867005/7209m01.jpg/e9664128-9617-458f-9d39-9dba5ef8b792?version=1.0&amp;t=1413532522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02684"/>
            <a:ext cx="5081105" cy="34106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sraz v pondělí </a:t>
            </a:r>
            <a:r>
              <a:rPr lang="cs-CZ" sz="1400" dirty="0" smtClean="0">
                <a:latin typeface="Verdana" pitchFamily="34" charset="0"/>
              </a:rPr>
              <a:t>14. září 2020 </a:t>
            </a:r>
            <a:r>
              <a:rPr lang="cs-CZ" sz="1400" dirty="0" smtClean="0">
                <a:latin typeface="Verdana" pitchFamily="34" charset="0"/>
              </a:rPr>
              <a:t>v </a:t>
            </a:r>
            <a:r>
              <a:rPr lang="cs-CZ" sz="1400" dirty="0" smtClean="0">
                <a:latin typeface="Verdana" pitchFamily="34" charset="0"/>
              </a:rPr>
              <a:t>8:00 </a:t>
            </a:r>
            <a:r>
              <a:rPr lang="cs-CZ" sz="1400" dirty="0" smtClean="0">
                <a:latin typeface="Verdana" pitchFamily="34" charset="0"/>
              </a:rPr>
              <a:t>hod. ve vstupní hale </a:t>
            </a:r>
            <a:r>
              <a:rPr lang="cs-CZ" sz="1400" dirty="0" smtClean="0">
                <a:latin typeface="Verdana" pitchFamily="34" charset="0"/>
              </a:rPr>
              <a:t>Brno hlavní nádraží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</a:t>
            </a:r>
            <a:r>
              <a:rPr lang="cs-CZ" sz="1400" dirty="0" smtClean="0">
                <a:latin typeface="Verdana" pitchFamily="34" charset="0"/>
              </a:rPr>
              <a:t>cestou, </a:t>
            </a:r>
            <a:r>
              <a:rPr lang="cs-CZ" sz="1400" dirty="0" smtClean="0">
                <a:latin typeface="Verdana" pitchFamily="34" charset="0"/>
              </a:rPr>
              <a:t>případně čekat na nádraží v </a:t>
            </a:r>
            <a:r>
              <a:rPr lang="cs-CZ" sz="1400" u="sng" dirty="0" smtClean="0">
                <a:latin typeface="Verdana" pitchFamily="34" charset="0"/>
              </a:rPr>
              <a:t>Brumov střed</a:t>
            </a:r>
            <a:r>
              <a:rPr lang="cs-CZ" sz="1400" dirty="0" smtClean="0">
                <a:latin typeface="Verdana" pitchFamily="34" charset="0"/>
              </a:rPr>
              <a:t> ve 12:06 </a:t>
            </a:r>
            <a:r>
              <a:rPr lang="cs-CZ" sz="1400" dirty="0" smtClean="0">
                <a:latin typeface="Verdana" pitchFamily="34" charset="0"/>
              </a:rPr>
              <a:t>hod</a:t>
            </a:r>
            <a:r>
              <a:rPr lang="cs-CZ" sz="1400" dirty="0" smtClean="0">
                <a:latin typeface="Verdana" pitchFamily="34" charset="0"/>
              </a:rPr>
              <a:t>.; na nádraží v Brumově také proběhne oficiální zahájení terénního cvičení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 smtClean="0">
                <a:latin typeface="Verdana" pitchFamily="34" charset="0"/>
              </a:rPr>
              <a:t>cestu si hradí studenti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30" y="2204864"/>
            <a:ext cx="56633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Městská turistická ubytovna 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Družba 1178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763 31 </a:t>
            </a:r>
            <a:r>
              <a:rPr lang="cs-CZ" sz="1400" dirty="0" smtClean="0">
                <a:latin typeface="Verdana" pitchFamily="34" charset="0"/>
              </a:rPr>
              <a:t>Brumov-Bylnice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1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https://www.brumov-bylnice.cz/turista/mestska-turisticka-ubytovna/</a:t>
            </a:r>
            <a:endParaRPr lang="cs-CZ" sz="11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bez stravování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d</a:t>
            </a:r>
            <a:r>
              <a:rPr lang="cs-CZ" sz="1400" dirty="0" smtClean="0">
                <a:latin typeface="Verdana" pitchFamily="34" charset="0"/>
              </a:rPr>
              <a:t>o 10 min. chůze Penny Market a restaurace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ubytování </a:t>
            </a:r>
            <a:r>
              <a:rPr lang="cs-CZ" sz="1400" b="1" u="sng" dirty="0" smtClean="0">
                <a:latin typeface="Verdana" pitchFamily="34" charset="0"/>
              </a:rPr>
              <a:t>hradí </a:t>
            </a:r>
            <a:r>
              <a:rPr lang="cs-CZ" sz="1400" b="1" u="sng" dirty="0">
                <a:latin typeface="Verdana" pitchFamily="34" charset="0"/>
              </a:rPr>
              <a:t>Geografický ústav PřF </a:t>
            </a:r>
            <a:r>
              <a:rPr lang="cs-CZ" sz="1400" b="1" u="sng" dirty="0" smtClean="0">
                <a:latin typeface="Verdana" pitchFamily="34" charset="0"/>
              </a:rPr>
              <a:t>MU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b="1" u="sng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s</a:t>
            </a:r>
            <a:r>
              <a:rPr lang="cs-CZ" sz="1400" b="1" u="sng" dirty="0" smtClean="0">
                <a:latin typeface="Verdana" pitchFamily="34" charset="0"/>
              </a:rPr>
              <a:t>travování si hradí studenti</a:t>
            </a:r>
            <a:endParaRPr lang="cs-CZ" sz="1400" b="1" u="sng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04" y="46700"/>
            <a:ext cx="3242400" cy="676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Náplň terénního cvičení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72208"/>
            <a:ext cx="8640638" cy="6653336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d</a:t>
            </a:r>
            <a:r>
              <a:rPr lang="cs-CZ" sz="1600" b="1" dirty="0" smtClean="0">
                <a:latin typeface="Verdana" pitchFamily="34" charset="0"/>
              </a:rPr>
              <a:t>otazníkové šetření s vlastníky půdy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</a:t>
            </a:r>
            <a:r>
              <a:rPr lang="cs-CZ" sz="1400" dirty="0" smtClean="0">
                <a:latin typeface="Verdana" pitchFamily="34" charset="0"/>
              </a:rPr>
              <a:t>ílová skupina: vlastníci půdy v rámci SO ORP Valašské Klobouky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z</a:t>
            </a:r>
            <a:r>
              <a:rPr lang="cs-CZ" sz="1400" dirty="0" smtClean="0">
                <a:latin typeface="Verdana" pitchFamily="34" charset="0"/>
              </a:rPr>
              <a:t>adání bude vysvětleno první den terénního cvičení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j</a:t>
            </a:r>
            <a:r>
              <a:rPr lang="cs-CZ" sz="1400" dirty="0" smtClean="0">
                <a:latin typeface="Verdana" pitchFamily="34" charset="0"/>
              </a:rPr>
              <a:t>e třeba si vzít psací potřeby, případně nějakou „podložku“, kterou využijete při vyplňování dotazníku s obyvateli v ulicích obcí a měst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j</a:t>
            </a:r>
            <a:r>
              <a:rPr lang="cs-CZ" sz="1600" b="1" dirty="0" smtClean="0">
                <a:latin typeface="Verdana" pitchFamily="34" charset="0"/>
              </a:rPr>
              <a:t>edná se o aktivitu v rámci projektu TA ČR Posílení </a:t>
            </a:r>
            <a:r>
              <a:rPr lang="cs-CZ" sz="1600" b="1" dirty="0" err="1" smtClean="0">
                <a:latin typeface="Verdana" pitchFamily="34" charset="0"/>
              </a:rPr>
              <a:t>resilience</a:t>
            </a:r>
            <a:r>
              <a:rPr lang="cs-CZ" sz="1600" b="1" dirty="0" smtClean="0">
                <a:latin typeface="Verdana" pitchFamily="34" charset="0"/>
              </a:rPr>
              <a:t> venkova prostřednictvím aktivizace lokálních aktérů a vlastníků půdy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rojekt bude na terénním cvičení stručně představen 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r</a:t>
            </a:r>
            <a:r>
              <a:rPr lang="cs-CZ" sz="1600" b="1" dirty="0" smtClean="0">
                <a:latin typeface="Verdana" pitchFamily="34" charset="0"/>
              </a:rPr>
              <a:t>ealizace šetření se předpokládá zejména v úterý a středu 15. a 16. 9.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</a:t>
            </a:r>
            <a:r>
              <a:rPr lang="cs-CZ" sz="1400" dirty="0" smtClean="0">
                <a:latin typeface="Verdana" pitchFamily="34" charset="0"/>
              </a:rPr>
              <a:t>esty v rámci SO ORP Valašské Klobouky při plnění šetření budou studentům hrazeny 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z</a:t>
            </a:r>
            <a:r>
              <a:rPr lang="cs-CZ" sz="1600" b="1" dirty="0" smtClean="0">
                <a:latin typeface="Verdana" pitchFamily="34" charset="0"/>
              </a:rPr>
              <a:t>a příznivého vývoje šetření proběhne ve čtvrtek 17. 9. exkurze po SO ORP Valašské Klobouky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05367"/>
            <a:ext cx="9073008" cy="2879617"/>
          </a:xfrm>
          <a:prstGeom prst="rect">
            <a:avLst/>
          </a:prstGeom>
        </p:spPr>
      </p:pic>
      <p:pic>
        <p:nvPicPr>
          <p:cNvPr id="2050" name="Picture 2" descr="Rozhledna Královec: Valašské Klobuc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lašské Klobouky - Město | Turistika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684501" cy="27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Návrat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</a:t>
            </a:r>
            <a:r>
              <a:rPr lang="cs-CZ" sz="1400" dirty="0" smtClean="0">
                <a:latin typeface="Verdana" pitchFamily="34" charset="0"/>
              </a:rPr>
              <a:t>18. září 2020 bude </a:t>
            </a:r>
            <a:r>
              <a:rPr lang="cs-CZ" sz="1400" dirty="0" smtClean="0">
                <a:latin typeface="Verdana" pitchFamily="34" charset="0"/>
              </a:rPr>
              <a:t>terénní cvičení bude ukončeno v </a:t>
            </a:r>
            <a:r>
              <a:rPr lang="cs-CZ" sz="1400" dirty="0" smtClean="0">
                <a:latin typeface="Verdana" pitchFamily="34" charset="0"/>
              </a:rPr>
              <a:t>Brumově-Bylnici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návrat </a:t>
            </a:r>
            <a:r>
              <a:rPr lang="cs-CZ" sz="1400" dirty="0" smtClean="0">
                <a:latin typeface="Verdana" pitchFamily="34" charset="0"/>
              </a:rPr>
              <a:t>do Brna není </a:t>
            </a:r>
            <a:r>
              <a:rPr lang="cs-CZ" sz="1400" dirty="0" smtClean="0">
                <a:latin typeface="Verdana" pitchFamily="34" charset="0"/>
              </a:rPr>
              <a:t>nutný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cvičení </a:t>
            </a:r>
            <a:r>
              <a:rPr lang="cs-CZ" sz="1400" dirty="0" smtClean="0">
                <a:latin typeface="Verdana" pitchFamily="34" charset="0"/>
              </a:rPr>
              <a:t>bude ukončeno v </a:t>
            </a:r>
            <a:r>
              <a:rPr lang="cs-CZ" sz="1400" dirty="0">
                <a:latin typeface="Verdana" pitchFamily="34" charset="0"/>
              </a:rPr>
              <a:t>závislosti na stavu zpracování </a:t>
            </a:r>
            <a:r>
              <a:rPr lang="cs-CZ" sz="1400" dirty="0" smtClean="0">
                <a:latin typeface="Verdana" pitchFamily="34" charset="0"/>
              </a:rPr>
              <a:t>úkolů (pravděpodobně </a:t>
            </a:r>
            <a:r>
              <a:rPr lang="cs-CZ" sz="1400" dirty="0" smtClean="0">
                <a:latin typeface="Verdana" pitchFamily="34" charset="0"/>
              </a:rPr>
              <a:t>               v dopoledních hodinách)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i</a:t>
            </a:r>
            <a:r>
              <a:rPr lang="cs-CZ" sz="1400" b="1" u="sng" dirty="0" smtClean="0">
                <a:latin typeface="Verdana" pitchFamily="34" charset="0"/>
              </a:rPr>
              <a:t> zpáteční cestu si hradí studenti</a:t>
            </a:r>
            <a:endParaRPr lang="cs-CZ" sz="1400" b="1" u="sng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	účast na terénním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nemoci či jiného důvodu pro neúčast dejte zprávu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neúčasti (z jakéhokoliv důvodu) nelze zápočet udělit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2"/>
            </a:pPr>
            <a:r>
              <a:rPr lang="cs-CZ" sz="1400" dirty="0" smtClean="0">
                <a:latin typeface="Verdana" pitchFamily="34" charset="0"/>
              </a:rPr>
              <a:t>aktivní zapojení se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přepsané a odevzdané dotazníky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odkaz na elektronický dotazník bude v </a:t>
            </a:r>
            <a:r>
              <a:rPr lang="cs-CZ" sz="1200" dirty="0" err="1" smtClean="0">
                <a:latin typeface="Verdana" pitchFamily="34" charset="0"/>
              </a:rPr>
              <a:t>ISu</a:t>
            </a:r>
            <a:r>
              <a:rPr lang="cs-CZ" sz="12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dotazníky v papírové podobě odevzdat vedoucím cvičení,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nejpozději do </a:t>
            </a:r>
            <a:r>
              <a:rPr lang="cs-CZ" sz="1200" dirty="0" smtClean="0">
                <a:latin typeface="Verdana" pitchFamily="34" charset="0"/>
              </a:rPr>
              <a:t>30. září 2020 </a:t>
            </a:r>
            <a:r>
              <a:rPr lang="cs-CZ" sz="1200" dirty="0" smtClean="0">
                <a:latin typeface="Verdana" pitchFamily="34" charset="0"/>
              </a:rPr>
              <a:t>(včetně).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75679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a mail: 775 970 359, </a:t>
            </a:r>
            <a:r>
              <a:rPr lang="cs-CZ" sz="1600" dirty="0" err="1" smtClean="0">
                <a:latin typeface="Verdana" pitchFamily="34" charset="0"/>
              </a:rPr>
              <a:t>ondrej.sery</a:t>
            </a:r>
            <a:r>
              <a:rPr lang="cs-CZ" sz="1600" dirty="0" smtClean="0">
                <a:latin typeface="Verdana" pitchFamily="34" charset="0"/>
              </a:rPr>
              <a:t>@mail.</a:t>
            </a:r>
            <a:r>
              <a:rPr lang="cs-CZ" sz="1600" dirty="0" err="1" smtClean="0">
                <a:latin typeface="Verdana" pitchFamily="34" charset="0"/>
              </a:rPr>
              <a:t>muni.cz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010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latin typeface="Verdana" pitchFamily="34" charset="0"/>
              </a:rPr>
              <a:t>Finance (shrnutí)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685" y="3707904"/>
            <a:ext cx="856863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GÚ PřF MU:	</a:t>
            </a:r>
            <a:r>
              <a:rPr lang="cs-CZ" sz="1600" dirty="0" smtClean="0">
                <a:latin typeface="Verdana" pitchFamily="34" charset="0"/>
              </a:rPr>
              <a:t>ubytování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cs-CZ" sz="1600" dirty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	doprava v rámci SO ORP Valašské Klobouky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studenti:	</a:t>
            </a:r>
            <a:r>
              <a:rPr lang="cs-CZ" sz="1600" dirty="0" smtClean="0">
                <a:latin typeface="Verdana" pitchFamily="34" charset="0"/>
              </a:rPr>
              <a:t>doprava do/z </a:t>
            </a:r>
            <a:r>
              <a:rPr lang="cs-CZ" sz="1600" dirty="0" smtClean="0">
                <a:latin typeface="Verdana" pitchFamily="34" charset="0"/>
              </a:rPr>
              <a:t>Brumova-Bylnice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</a:t>
            </a:r>
            <a:r>
              <a:rPr lang="cs-CZ" sz="1600" dirty="0" smtClean="0">
                <a:latin typeface="Verdana" pitchFamily="34" charset="0"/>
              </a:rPr>
              <a:t>stravování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445</Words>
  <Application>Microsoft Office PowerPoint</Application>
  <PresentationFormat>Předvádění na obrazovce (4:3)</PresentationFormat>
  <Paragraphs>170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Motiv sady Office</vt:lpstr>
      <vt:lpstr>Terénní cvičení z ekonomické geografie </vt:lpstr>
      <vt:lpstr>Termín</vt:lpstr>
      <vt:lpstr>Doprava</vt:lpstr>
      <vt:lpstr>Ubytování</vt:lpstr>
      <vt:lpstr>Náplň terénního cvičení</vt:lpstr>
      <vt:lpstr>Prezentace aplikace PowerPoint</vt:lpstr>
      <vt:lpstr>Návrat</vt:lpstr>
      <vt:lpstr>Podmínky pro udělení zápočtu</vt:lpstr>
      <vt:lpstr>Kontakt v případě potřeby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370</cp:revision>
  <dcterms:created xsi:type="dcterms:W3CDTF">2014-09-08T07:18:26Z</dcterms:created>
  <dcterms:modified xsi:type="dcterms:W3CDTF">2020-08-25T08:44:20Z</dcterms:modified>
</cp:coreProperties>
</file>