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8" r:id="rId3"/>
    <p:sldId id="259" r:id="rId4"/>
    <p:sldId id="273" r:id="rId5"/>
    <p:sldId id="260" r:id="rId6"/>
    <p:sldId id="261" r:id="rId7"/>
    <p:sldId id="274" r:id="rId8"/>
    <p:sldId id="264" r:id="rId9"/>
    <p:sldId id="265" r:id="rId10"/>
    <p:sldId id="275" r:id="rId11"/>
    <p:sldId id="267" r:id="rId12"/>
    <p:sldId id="298" r:id="rId13"/>
    <p:sldId id="270" r:id="rId14"/>
    <p:sldId id="271" r:id="rId15"/>
    <p:sldId id="272" r:id="rId16"/>
    <p:sldId id="276" r:id="rId17"/>
    <p:sldId id="299" r:id="rId18"/>
    <p:sldId id="277" r:id="rId19"/>
    <p:sldId id="278" r:id="rId20"/>
    <p:sldId id="279" r:id="rId21"/>
    <p:sldId id="280" r:id="rId22"/>
    <p:sldId id="282" r:id="rId23"/>
    <p:sldId id="281" r:id="rId24"/>
    <p:sldId id="285" r:id="rId25"/>
    <p:sldId id="284" r:id="rId26"/>
    <p:sldId id="283" r:id="rId27"/>
    <p:sldId id="286" r:id="rId28"/>
    <p:sldId id="301" r:id="rId29"/>
    <p:sldId id="292" r:id="rId30"/>
    <p:sldId id="294" r:id="rId31"/>
    <p:sldId id="295" r:id="rId32"/>
    <p:sldId id="296" r:id="rId33"/>
    <p:sldId id="293" r:id="rId34"/>
    <p:sldId id="287" r:id="rId35"/>
    <p:sldId id="291" r:id="rId36"/>
    <p:sldId id="300" r:id="rId37"/>
    <p:sldId id="297" r:id="rId3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CC"/>
    <a:srgbClr val="E2F4F6"/>
    <a:srgbClr val="DAEDEF"/>
    <a:srgbClr val="89A4A7"/>
    <a:srgbClr val="0000DC"/>
    <a:srgbClr val="E4F3F4"/>
    <a:srgbClr val="00AF3F"/>
    <a:srgbClr val="008C78"/>
    <a:srgbClr val="4B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 autoAdjust="0"/>
    <p:restoredTop sz="96754" autoAdjust="0"/>
  </p:normalViewPr>
  <p:slideViewPr>
    <p:cSldViewPr snapToGrid="0">
      <p:cViewPr>
        <p:scale>
          <a:sx n="100" d="100"/>
          <a:sy n="100" d="100"/>
        </p:scale>
        <p:origin x="2148" y="152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2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16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CSI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300"/>
            <a:ext cx="4087670" cy="2820493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9F468F-CBBF-4FBC-9D13-2F9F8C72B9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86C4ECC2-52CE-44A7-BFFB-E1B0BA66EC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 dirty="0" smtClean="0"/>
              <a:t>Geografický ústav, Laboratoř </a:t>
            </a:r>
            <a:r>
              <a:rPr lang="cs-CZ" dirty="0" err="1" smtClean="0"/>
              <a:t>geoinformatiky</a:t>
            </a:r>
            <a:r>
              <a:rPr lang="cs-CZ" dirty="0" smtClean="0"/>
              <a:t> a kartografie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Geografický ústav, Laboratoř </a:t>
            </a:r>
            <a:r>
              <a:rPr lang="cs-CZ" dirty="0" err="1" smtClean="0"/>
              <a:t>geoinformatiky</a:t>
            </a:r>
            <a:r>
              <a:rPr lang="cs-CZ" dirty="0" smtClean="0"/>
              <a:t> a kartografie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1" cy="10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 dirty="0" smtClean="0"/>
              <a:t>Geografický ústav, Laboratoř </a:t>
            </a:r>
            <a:r>
              <a:rPr lang="cs-CZ" dirty="0" err="1" smtClean="0"/>
              <a:t>geoinformatiky</a:t>
            </a:r>
            <a:r>
              <a:rPr lang="cs-CZ" dirty="0" smtClean="0"/>
              <a:t> a kartografie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8" y="6054702"/>
            <a:ext cx="867340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123rf.com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yprolidi.cz/cs/1998-123" TargetMode="External"/><Relationship Id="rId2" Type="http://schemas.openxmlformats.org/officeDocument/2006/relationships/hyperlink" Target="https://eur-lex.europa.eu/legal-content/CS/TXT/HTML/?uri=CELEX:32007L0002&amp;from=E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nspire-geoportal.ec.europa.eu/" TargetMode="External"/><Relationship Id="rId5" Type="http://schemas.openxmlformats.org/officeDocument/2006/relationships/hyperlink" Target="https://rpi.gov.sk/" TargetMode="External"/><Relationship Id="rId4" Type="http://schemas.openxmlformats.org/officeDocument/2006/relationships/hyperlink" Target="http://geoportal.gov.cz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www.mvcr.cz/soubor/uv141008-0815-pdf.aspx" TargetMode="External"/><Relationship Id="rId7" Type="http://schemas.openxmlformats.org/officeDocument/2006/relationships/image" Target="../media/image32.png"/><Relationship Id="rId2" Type="http://schemas.openxmlformats.org/officeDocument/2006/relationships/hyperlink" Target="https://www.mvcr.cz/soubor/uv121114-0837-pdf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" TargetMode="External"/><Relationship Id="rId2" Type="http://schemas.openxmlformats.org/officeDocument/2006/relationships/hyperlink" Target="http://www.isotc211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pengeospatial.org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mz.cz/urad/unmz" TargetMode="External"/><Relationship Id="rId2" Type="http://schemas.openxmlformats.org/officeDocument/2006/relationships/hyperlink" Target="http://www.centc287.org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portal.opengeospatial.org/files/?artifact_id=20555" TargetMode="External"/><Relationship Id="rId3" Type="http://schemas.openxmlformats.org/officeDocument/2006/relationships/hyperlink" Target="http://portal.opengeospatial.org/files/?artifact_id=20509" TargetMode="External"/><Relationship Id="rId7" Type="http://schemas.openxmlformats.org/officeDocument/2006/relationships/hyperlink" Target="https://portal.opengeospatial.org/files/09-110r4" TargetMode="External"/><Relationship Id="rId2" Type="http://schemas.openxmlformats.org/officeDocument/2006/relationships/hyperlink" Target="http://portal.opengeospatial.org/files/?artifact_id=2535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rtal.opengeospatial.org/files/?artifact_id=39967" TargetMode="External"/><Relationship Id="rId5" Type="http://schemas.openxmlformats.org/officeDocument/2006/relationships/hyperlink" Target="http://portal.opengeospatial.org/files/?artifact_id=35326" TargetMode="External"/><Relationship Id="rId4" Type="http://schemas.openxmlformats.org/officeDocument/2006/relationships/hyperlink" Target="http://portal.opengeospatial.org/files/?artifact_id=14416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geoportal.gov.cz/ArcGIS/services/CENIA/cenia_rt_II_vojenske_mapovani/MapServer/WMSServer?SERVICE=WMS&amp;version=1.1.1&amp;REQUEST=GetMap&amp;Layers=0&amp;srs=epsg:4326&amp;BBOX=14.859209,48.533901,19.037995,50.577886&amp;WIDTH=800&amp;HEIGHT=600&amp;FORMAT=image/png&amp;TRANSPARENT=TRUE&amp;STYLES=defaul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geoportal.gov.cz/ArcGIS/services/CENIA/cenia_rt_II_vojenske_mapovani/MapServer/WMSServer?SERVICE=WMS&amp;REQUEST=GetCapabiliti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epsg-registry.org/" TargetMode="External"/><Relationship Id="rId2" Type="http://schemas.openxmlformats.org/officeDocument/2006/relationships/hyperlink" Target="http://geoportal.gov.cz/ArcGIS/services/CENIA/cenia_rt_II_vojenske_mapovani/MapServer/WMSServer?SERVICE=WMS&amp;REQUEST=GetCapabilities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services.cuzk.cz/wfs/inspire-cp-wfs.asp?service=WFS&amp;version=2.0.0&amp;request=GetFeature&amp;typenames=CadastralBoundary&amp;BBOX=-599098,-1159750,-598602,-1159520&amp;srsName=urn:ogc:def:crs:EPSG::5514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services.cuzk.cz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eoportal.cuzk.cz/wcs?%20SERVICE=WCS&amp;REQUEST=GetCoverage&amp;COVERAGEID=orto&amp;BBOX=48.90,49.25,16.10,19.90&amp;SUBSET=phenomenon-time(%222005-04-27T14:00:00Z%22)&amp;FORMAT=%22image/tiff%22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google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453993" y="6216093"/>
            <a:ext cx="7920000" cy="252000"/>
          </a:xfrm>
        </p:spPr>
        <p:txBody>
          <a:bodyPr/>
          <a:lstStyle/>
          <a:p>
            <a:r>
              <a:rPr lang="cs-CZ" dirty="0" smtClean="0"/>
              <a:t>Geografický ústav, Laboratoř </a:t>
            </a:r>
            <a:r>
              <a:rPr lang="cs-CZ" dirty="0" err="1" smtClean="0"/>
              <a:t>geoinformatiky</a:t>
            </a:r>
            <a:r>
              <a:rPr lang="cs-CZ" dirty="0" smtClean="0"/>
              <a:t> a kartografie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581654"/>
            <a:ext cx="11361600" cy="117158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cs-CZ" dirty="0" smtClean="0"/>
              <a:t>GEOINFORMATIKA</a:t>
            </a:r>
            <a:br>
              <a:rPr lang="cs-CZ" dirty="0" smtClean="0"/>
            </a:br>
            <a:r>
              <a:rPr lang="cs-CZ" sz="3200" dirty="0" smtClean="0"/>
              <a:t>XI – PROSTOROVÉ INFORMAČNÍ INFRASTRUKTURY A STANDARDY</a:t>
            </a:r>
            <a:endParaRPr lang="cs-CZ" sz="32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98502" y="4761415"/>
            <a:ext cx="11361600" cy="698497"/>
          </a:xfrm>
        </p:spPr>
        <p:txBody>
          <a:bodyPr/>
          <a:lstStyle/>
          <a:p>
            <a:r>
              <a:rPr lang="cs-CZ" dirty="0" smtClean="0"/>
              <a:t>Tomáš Řezník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154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1559216" y="1601928"/>
            <a:ext cx="8820150" cy="4681537"/>
          </a:xfrm>
          <a:prstGeom prst="rect">
            <a:avLst/>
          </a:prstGeom>
          <a:solidFill>
            <a:srgbClr val="E2F4F6"/>
          </a:solidFill>
          <a:ln w="6350">
            <a:solidFill>
              <a:srgbClr val="89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cs-CZ" dirty="0"/>
          </a:p>
        </p:txBody>
      </p:sp>
      <p:sp>
        <p:nvSpPr>
          <p:cNvPr id="29" name="Obdélník 28"/>
          <p:cNvSpPr/>
          <p:nvPr/>
        </p:nvSpPr>
        <p:spPr>
          <a:xfrm>
            <a:off x="1837029" y="2273439"/>
            <a:ext cx="5483225" cy="376238"/>
          </a:xfrm>
          <a:prstGeom prst="rect">
            <a:avLst/>
          </a:prstGeom>
          <a:solidFill>
            <a:schemeClr val="bg1"/>
          </a:solidFill>
          <a:ln w="19050">
            <a:solidFill>
              <a:srgbClr val="89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cs-CZ" dirty="0" smtClean="0">
                <a:solidFill>
                  <a:schemeClr val="tx1"/>
                </a:solidFill>
              </a:rPr>
              <a:t>mapa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7436142" y="2268677"/>
            <a:ext cx="1176337" cy="3746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000" dirty="0" smtClean="0"/>
              <a:t>Hledat</a:t>
            </a:r>
            <a:endParaRPr lang="sk-SK" sz="2000" dirty="0"/>
          </a:p>
        </p:txBody>
      </p:sp>
      <p:sp>
        <p:nvSpPr>
          <p:cNvPr id="31" name="Obdélník 30"/>
          <p:cNvSpPr/>
          <p:nvPr/>
        </p:nvSpPr>
        <p:spPr>
          <a:xfrm>
            <a:off x="7436141" y="2754452"/>
            <a:ext cx="2692400" cy="3351212"/>
          </a:xfrm>
          <a:prstGeom prst="rect">
            <a:avLst/>
          </a:prstGeom>
          <a:solidFill>
            <a:schemeClr val="bg1"/>
          </a:solidFill>
          <a:ln>
            <a:solidFill>
              <a:srgbClr val="89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2" name="TextovéPole 31"/>
          <p:cNvSpPr txBox="1">
            <a:spLocks noChangeArrowheads="1"/>
          </p:cNvSpPr>
          <p:nvPr/>
        </p:nvSpPr>
        <p:spPr bwMode="auto">
          <a:xfrm>
            <a:off x="2181516" y="1705653"/>
            <a:ext cx="76705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 smtClean="0">
                <a:solidFill>
                  <a:srgbClr val="0062AC"/>
                </a:solidFill>
              </a:rPr>
              <a:t>KATALOGOVÁ SLUŽBA PRO PROSTOROVÁ DATA A SLUŽBY</a:t>
            </a:r>
            <a:endParaRPr lang="cs-CZ" altLang="cs-CZ" sz="2000" b="1" dirty="0">
              <a:solidFill>
                <a:srgbClr val="0062AC"/>
              </a:solidFill>
            </a:endParaRPr>
          </a:p>
        </p:txBody>
      </p:sp>
      <p:pic>
        <p:nvPicPr>
          <p:cNvPr id="58" name="Obrázek 5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53" y="2783028"/>
            <a:ext cx="5486400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ovéPole 35"/>
          <p:cNvSpPr txBox="1">
            <a:spLocks noChangeArrowheads="1"/>
          </p:cNvSpPr>
          <p:nvPr/>
        </p:nvSpPr>
        <p:spPr bwMode="auto">
          <a:xfrm>
            <a:off x="7436141" y="2765564"/>
            <a:ext cx="26924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 dirty="0" smtClean="0"/>
              <a:t>Časové vymezení</a:t>
            </a:r>
            <a:r>
              <a:rPr lang="en-US" altLang="cs-CZ" sz="1600" b="1" dirty="0" smtClean="0"/>
              <a:t>:</a:t>
            </a:r>
            <a:endParaRPr lang="sk-SK" altLang="cs-CZ" sz="1600" b="1" dirty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sk-SK" altLang="cs-CZ" sz="1600" b="1" dirty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i="1" dirty="0" smtClean="0"/>
              <a:t>Od:</a:t>
            </a:r>
            <a:endParaRPr lang="cs-CZ" altLang="cs-CZ" sz="1600" i="1" dirty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600" i="1" dirty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i="1" dirty="0" smtClean="0"/>
              <a:t>Do</a:t>
            </a:r>
            <a:r>
              <a:rPr lang="cs-CZ" altLang="cs-CZ" sz="1600" i="1" dirty="0"/>
              <a:t>: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sk-SK" altLang="cs-CZ" sz="1600" i="1" dirty="0"/>
          </a:p>
        </p:txBody>
      </p:sp>
      <p:grpSp>
        <p:nvGrpSpPr>
          <p:cNvPr id="38" name="Skupina 37"/>
          <p:cNvGrpSpPr/>
          <p:nvPr/>
        </p:nvGrpSpPr>
        <p:grpSpPr>
          <a:xfrm>
            <a:off x="1837030" y="2765140"/>
            <a:ext cx="5482951" cy="3340359"/>
            <a:chOff x="1091682" y="2211355"/>
            <a:chExt cx="6643396" cy="3340359"/>
          </a:xfrm>
          <a:noFill/>
        </p:grpSpPr>
        <p:sp>
          <p:nvSpPr>
            <p:cNvPr id="44" name="Obdélník 43"/>
            <p:cNvSpPr/>
            <p:nvPr/>
          </p:nvSpPr>
          <p:spPr>
            <a:xfrm>
              <a:off x="1091682" y="2211355"/>
              <a:ext cx="6643396" cy="3340359"/>
            </a:xfrm>
            <a:prstGeom prst="rect">
              <a:avLst/>
            </a:prstGeom>
            <a:grpFill/>
            <a:ln>
              <a:solidFill>
                <a:srgbClr val="89A4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7260414" y="2311175"/>
              <a:ext cx="32769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2F4F6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sk-SK" b="1" dirty="0">
                  <a:solidFill>
                    <a:srgbClr val="0062AC"/>
                  </a:solidFill>
                </a:rPr>
                <a:t>+</a:t>
              </a:r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7262603" y="2742354"/>
              <a:ext cx="32769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2F4F6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sk-SK" b="1" dirty="0">
                  <a:solidFill>
                    <a:srgbClr val="0062AC"/>
                  </a:solidFill>
                </a:rPr>
                <a:t>-</a:t>
              </a:r>
            </a:p>
          </p:txBody>
        </p:sp>
      </p:grpSp>
      <p:sp>
        <p:nvSpPr>
          <p:cNvPr id="52" name="Obdélník 51"/>
          <p:cNvSpPr/>
          <p:nvPr/>
        </p:nvSpPr>
        <p:spPr>
          <a:xfrm>
            <a:off x="1837028" y="1769153"/>
            <a:ext cx="298450" cy="28733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5810541" y="5881828"/>
            <a:ext cx="1509712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sz="600"/>
              <a:t>Adopted from http://</a:t>
            </a:r>
            <a:r>
              <a:rPr lang="cs-CZ" altLang="cs-CZ" sz="600"/>
              <a:t>maps.</a:t>
            </a:r>
            <a:r>
              <a:rPr lang="en-US" altLang="cs-CZ" sz="600"/>
              <a:t>google.co.uk</a:t>
            </a:r>
            <a:endParaRPr lang="cs-CZ" altLang="cs-CZ" sz="600"/>
          </a:p>
        </p:txBody>
      </p:sp>
      <p:sp>
        <p:nvSpPr>
          <p:cNvPr id="59" name="Obdélník 58"/>
          <p:cNvSpPr/>
          <p:nvPr/>
        </p:nvSpPr>
        <p:spPr>
          <a:xfrm>
            <a:off x="8112416" y="3295790"/>
            <a:ext cx="1409700" cy="322263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0" name="Obdélník 59"/>
          <p:cNvSpPr/>
          <p:nvPr/>
        </p:nvSpPr>
        <p:spPr>
          <a:xfrm>
            <a:off x="8137817" y="3794264"/>
            <a:ext cx="1411287" cy="32385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61" name="Obrázek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591" y="3295790"/>
            <a:ext cx="3603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Obrázek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116" y="3794264"/>
            <a:ext cx="3619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raději s </a:t>
            </a:r>
            <a:r>
              <a:rPr lang="cs-CZ" dirty="0" err="1" smtClean="0"/>
              <a:t>metadaty</a:t>
            </a:r>
            <a:r>
              <a:rPr lang="cs-CZ" dirty="0" smtClean="0"/>
              <a:t>?</a:t>
            </a:r>
            <a:endParaRPr lang="cs-CZ" dirty="0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492" y="1453112"/>
            <a:ext cx="7199847" cy="4049914"/>
          </a:xfrm>
          <a:prstGeom prst="rect">
            <a:avLst/>
          </a:prstGeom>
        </p:spPr>
      </p:pic>
      <p:sp>
        <p:nvSpPr>
          <p:cNvPr id="21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22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 smtClean="0"/>
              <a:t>10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9413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1257300"/>
            <a:ext cx="954088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8832851" y="1439864"/>
            <a:ext cx="1222375" cy="1222375"/>
            <a:chOff x="4604" y="1979"/>
            <a:chExt cx="770" cy="770"/>
          </a:xfrm>
        </p:grpSpPr>
        <p:pic>
          <p:nvPicPr>
            <p:cNvPr id="246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979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4620" name="Rectangle 5"/>
            <p:cNvSpPr>
              <a:spLocks noChangeArrowheads="1"/>
            </p:cNvSpPr>
            <p:nvPr/>
          </p:nvSpPr>
          <p:spPr bwMode="auto">
            <a:xfrm>
              <a:off x="4604" y="1979"/>
              <a:ext cx="771" cy="771"/>
            </a:xfrm>
            <a:prstGeom prst="rect">
              <a:avLst/>
            </a:prstGeom>
            <a:noFill/>
            <a:ln w="9360">
              <a:solidFill>
                <a:srgbClr val="13131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ts val="500"/>
                </a:spcAft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500"/>
                </a:spcAft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500"/>
                </a:spcAft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50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5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5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5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5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5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7" name="Freeform 6"/>
          <p:cNvSpPr>
            <a:spLocks/>
          </p:cNvSpPr>
          <p:nvPr/>
        </p:nvSpPr>
        <p:spPr bwMode="auto">
          <a:xfrm flipV="1">
            <a:off x="5791200" y="1800225"/>
            <a:ext cx="2897188" cy="44450"/>
          </a:xfrm>
          <a:custGeom>
            <a:avLst/>
            <a:gdLst>
              <a:gd name="T0" fmla="*/ 2147483646 w 15404"/>
              <a:gd name="T1" fmla="*/ 0 h 1"/>
              <a:gd name="T2" fmla="*/ 0 w 15404"/>
              <a:gd name="T3" fmla="*/ 0 h 1"/>
              <a:gd name="T4" fmla="*/ 0 60000 65536"/>
              <a:gd name="T5" fmla="*/ 0 60000 65536"/>
              <a:gd name="T6" fmla="*/ 0 w 15404"/>
              <a:gd name="T7" fmla="*/ 0 h 1"/>
              <a:gd name="T8" fmla="*/ 15404 w 1540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404" h="1">
                <a:moveTo>
                  <a:pt x="15403" y="0"/>
                </a:moveTo>
                <a:lnTo>
                  <a:pt x="0" y="0"/>
                </a:lnTo>
              </a:path>
            </a:pathLst>
          </a:custGeom>
          <a:noFill/>
          <a:ln w="2844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29300" y="1995488"/>
            <a:ext cx="2859088" cy="74612"/>
          </a:xfrm>
          <a:custGeom>
            <a:avLst/>
            <a:gdLst>
              <a:gd name="T0" fmla="*/ 0 w 15404"/>
              <a:gd name="T1" fmla="*/ 0 h 1"/>
              <a:gd name="T2" fmla="*/ 2147483646 w 15404"/>
              <a:gd name="T3" fmla="*/ 0 h 1"/>
              <a:gd name="T4" fmla="*/ 0 60000 65536"/>
              <a:gd name="T5" fmla="*/ 0 60000 65536"/>
              <a:gd name="T6" fmla="*/ 0 w 15404"/>
              <a:gd name="T7" fmla="*/ 0 h 1"/>
              <a:gd name="T8" fmla="*/ 15404 w 1540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404" h="1">
                <a:moveTo>
                  <a:pt x="0" y="0"/>
                </a:moveTo>
                <a:lnTo>
                  <a:pt x="15403" y="0"/>
                </a:lnTo>
              </a:path>
            </a:pathLst>
          </a:custGeom>
          <a:noFill/>
          <a:ln w="76200">
            <a:solidFill>
              <a:srgbClr val="008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2793316" y="1668464"/>
            <a:ext cx="202841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spcAft>
                <a:spcPts val="50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spcAft>
                <a:spcPts val="500"/>
              </a:spcAft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spcAft>
                <a:spcPts val="50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spcAft>
                <a:spcPts val="500"/>
              </a:spcAft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131313"/>
              </a:buClr>
              <a:buFontTx/>
              <a:buNone/>
            </a:pPr>
            <a:r>
              <a:rPr lang="cs-CZ" altLang="cs-CZ" sz="1800" dirty="0" smtClean="0">
                <a:solidFill>
                  <a:srgbClr val="131313"/>
                </a:solidFill>
                <a:ea typeface="DejaVu Sans"/>
                <a:cs typeface="DejaVu Sans"/>
              </a:rPr>
              <a:t>Katalogový </a:t>
            </a:r>
            <a:r>
              <a:rPr lang="cs-CZ" altLang="cs-CZ" sz="1800" dirty="0">
                <a:solidFill>
                  <a:srgbClr val="131313"/>
                </a:solidFill>
                <a:ea typeface="DejaVu Sans"/>
                <a:cs typeface="DejaVu Sans"/>
              </a:rPr>
              <a:t>server</a:t>
            </a: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8550275" y="2663826"/>
            <a:ext cx="202841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spcAft>
                <a:spcPts val="50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spcAft>
                <a:spcPts val="500"/>
              </a:spcAft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spcAft>
                <a:spcPts val="50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spcAft>
                <a:spcPts val="500"/>
              </a:spcAft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131313"/>
              </a:buClr>
              <a:buFontTx/>
              <a:buNone/>
            </a:pPr>
            <a:r>
              <a:rPr lang="cs-CZ" altLang="cs-CZ" sz="1800" dirty="0" smtClean="0">
                <a:solidFill>
                  <a:srgbClr val="131313"/>
                </a:solidFill>
                <a:ea typeface="DejaVu Sans"/>
                <a:cs typeface="DejaVu Sans"/>
              </a:rPr>
              <a:t>Klientská aplikace</a:t>
            </a:r>
            <a:endParaRPr lang="en-US" altLang="cs-CZ" sz="1800" dirty="0">
              <a:solidFill>
                <a:srgbClr val="131313"/>
              </a:solidFill>
              <a:ea typeface="DejaVu Sans"/>
              <a:cs typeface="DejaVu Sans"/>
            </a:endParaRPr>
          </a:p>
        </p:txBody>
      </p:sp>
      <p:pic>
        <p:nvPicPr>
          <p:cNvPr id="245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3289300"/>
            <a:ext cx="954088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5" name="Text Box 8"/>
          <p:cNvSpPr txBox="1">
            <a:spLocks noChangeArrowheads="1"/>
          </p:cNvSpPr>
          <p:nvPr/>
        </p:nvSpPr>
        <p:spPr bwMode="auto">
          <a:xfrm>
            <a:off x="2038350" y="4729164"/>
            <a:ext cx="202841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spcAft>
                <a:spcPts val="50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spcAft>
                <a:spcPts val="500"/>
              </a:spcAft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spcAft>
                <a:spcPts val="50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spcAft>
                <a:spcPts val="500"/>
              </a:spcAft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131313"/>
              </a:buClr>
              <a:buFontTx/>
              <a:buNone/>
            </a:pPr>
            <a:r>
              <a:rPr lang="cs-CZ" altLang="cs-CZ" sz="1800" dirty="0" smtClean="0">
                <a:solidFill>
                  <a:srgbClr val="131313"/>
                </a:solidFill>
                <a:ea typeface="DejaVu Sans"/>
                <a:cs typeface="DejaVu Sans"/>
              </a:rPr>
              <a:t>Katalogový server</a:t>
            </a:r>
            <a:endParaRPr lang="cs-CZ" altLang="cs-CZ" sz="1800" dirty="0">
              <a:solidFill>
                <a:srgbClr val="131313"/>
              </a:solidFill>
              <a:ea typeface="DejaVu Sans"/>
              <a:cs typeface="DejaVu Sans"/>
            </a:endParaRPr>
          </a:p>
        </p:txBody>
      </p:sp>
      <p:pic>
        <p:nvPicPr>
          <p:cNvPr id="24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3327400"/>
            <a:ext cx="954088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7" name="Text Box 8"/>
          <p:cNvSpPr txBox="1">
            <a:spLocks noChangeArrowheads="1"/>
          </p:cNvSpPr>
          <p:nvPr/>
        </p:nvSpPr>
        <p:spPr bwMode="auto">
          <a:xfrm>
            <a:off x="4727575" y="4767264"/>
            <a:ext cx="202841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spcAft>
                <a:spcPts val="50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spcAft>
                <a:spcPts val="500"/>
              </a:spcAft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spcAft>
                <a:spcPts val="50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spcAft>
                <a:spcPts val="500"/>
              </a:spcAft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131313"/>
              </a:buClr>
              <a:buFontTx/>
              <a:buNone/>
            </a:pPr>
            <a:r>
              <a:rPr lang="cs-CZ" altLang="cs-CZ" sz="1800" dirty="0" smtClean="0">
                <a:solidFill>
                  <a:srgbClr val="131313"/>
                </a:solidFill>
                <a:ea typeface="DejaVu Sans"/>
                <a:cs typeface="DejaVu Sans"/>
              </a:rPr>
              <a:t>Katalogový server</a:t>
            </a:r>
            <a:endParaRPr lang="cs-CZ" altLang="cs-CZ" sz="1800" dirty="0">
              <a:solidFill>
                <a:srgbClr val="131313"/>
              </a:solidFill>
              <a:ea typeface="DejaVu Sans"/>
              <a:cs typeface="DejaVu Sans"/>
            </a:endParaRPr>
          </a:p>
        </p:txBody>
      </p:sp>
      <p:pic>
        <p:nvPicPr>
          <p:cNvPr id="245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3416300"/>
            <a:ext cx="954088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9" name="Text Box 8"/>
          <p:cNvSpPr txBox="1">
            <a:spLocks noChangeArrowheads="1"/>
          </p:cNvSpPr>
          <p:nvPr/>
        </p:nvSpPr>
        <p:spPr bwMode="auto">
          <a:xfrm>
            <a:off x="7219950" y="4856164"/>
            <a:ext cx="202841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spcAft>
                <a:spcPts val="50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spcAft>
                <a:spcPts val="500"/>
              </a:spcAft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spcAft>
                <a:spcPts val="50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spcAft>
                <a:spcPts val="500"/>
              </a:spcAft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131313"/>
              </a:buClr>
              <a:buFontTx/>
              <a:buNone/>
            </a:pPr>
            <a:r>
              <a:rPr lang="cs-CZ" altLang="cs-CZ" sz="1800" dirty="0" smtClean="0">
                <a:solidFill>
                  <a:srgbClr val="131313"/>
                </a:solidFill>
                <a:ea typeface="DejaVu Sans"/>
                <a:cs typeface="DejaVu Sans"/>
              </a:rPr>
              <a:t>Katalogový server</a:t>
            </a:r>
            <a:endParaRPr lang="cs-CZ" altLang="cs-CZ" sz="1800" dirty="0">
              <a:solidFill>
                <a:srgbClr val="131313"/>
              </a:solidFill>
              <a:ea typeface="DejaVu Sans"/>
              <a:cs typeface="DejaVu Sans"/>
            </a:endParaRPr>
          </a:p>
        </p:txBody>
      </p:sp>
      <p:pic>
        <p:nvPicPr>
          <p:cNvPr id="245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5046664"/>
            <a:ext cx="954088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91" name="Text Box 8"/>
          <p:cNvSpPr txBox="1">
            <a:spLocks noChangeArrowheads="1"/>
          </p:cNvSpPr>
          <p:nvPr/>
        </p:nvSpPr>
        <p:spPr bwMode="auto">
          <a:xfrm>
            <a:off x="5303839" y="6486526"/>
            <a:ext cx="202841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spcAft>
                <a:spcPts val="50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spcAft>
                <a:spcPts val="500"/>
              </a:spcAft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spcAft>
                <a:spcPts val="50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spcAft>
                <a:spcPts val="500"/>
              </a:spcAft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131313"/>
              </a:buClr>
              <a:buFontTx/>
              <a:buNone/>
            </a:pPr>
            <a:r>
              <a:rPr lang="cs-CZ" altLang="cs-CZ" sz="1800" dirty="0" smtClean="0">
                <a:solidFill>
                  <a:srgbClr val="131313"/>
                </a:solidFill>
                <a:ea typeface="DejaVu Sans"/>
                <a:cs typeface="DejaVu Sans"/>
              </a:rPr>
              <a:t>Katalogový server</a:t>
            </a:r>
            <a:endParaRPr lang="cs-CZ" altLang="cs-CZ" sz="1800" dirty="0">
              <a:solidFill>
                <a:srgbClr val="131313"/>
              </a:solidFill>
              <a:ea typeface="DejaVu Sans"/>
              <a:cs typeface="DejaVu Sans"/>
            </a:endParaRPr>
          </a:p>
        </p:txBody>
      </p:sp>
      <p:pic>
        <p:nvPicPr>
          <p:cNvPr id="245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925" y="5046664"/>
            <a:ext cx="954088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93" name="Text Box 8"/>
          <p:cNvSpPr txBox="1">
            <a:spLocks noChangeArrowheads="1"/>
          </p:cNvSpPr>
          <p:nvPr/>
        </p:nvSpPr>
        <p:spPr bwMode="auto">
          <a:xfrm>
            <a:off x="8023634" y="6486526"/>
            <a:ext cx="202841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spcAft>
                <a:spcPts val="50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spcAft>
                <a:spcPts val="500"/>
              </a:spcAft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spcAft>
                <a:spcPts val="500"/>
              </a:spcAft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spcAft>
                <a:spcPts val="500"/>
              </a:spcAft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131313"/>
              </a:buClr>
              <a:buFontTx/>
              <a:buNone/>
            </a:pPr>
            <a:r>
              <a:rPr lang="cs-CZ" altLang="cs-CZ" sz="1800" dirty="0" smtClean="0">
                <a:solidFill>
                  <a:srgbClr val="131313"/>
                </a:solidFill>
                <a:ea typeface="DejaVu Sans"/>
                <a:cs typeface="DejaVu Sans"/>
              </a:rPr>
              <a:t>Katalogový server</a:t>
            </a:r>
            <a:endParaRPr lang="cs-CZ" altLang="cs-CZ" sz="1800" dirty="0">
              <a:solidFill>
                <a:srgbClr val="131313"/>
              </a:solidFill>
              <a:ea typeface="DejaVu Sans"/>
              <a:cs typeface="DejaVu Sans"/>
            </a:endParaRPr>
          </a:p>
        </p:txBody>
      </p:sp>
      <p:sp>
        <p:nvSpPr>
          <p:cNvPr id="22" name="Freeform 6"/>
          <p:cNvSpPr>
            <a:spLocks/>
          </p:cNvSpPr>
          <p:nvPr/>
        </p:nvSpPr>
        <p:spPr bwMode="auto">
          <a:xfrm rot="19735550" flipV="1">
            <a:off x="2971800" y="2120901"/>
            <a:ext cx="1625600" cy="777875"/>
          </a:xfrm>
          <a:custGeom>
            <a:avLst/>
            <a:gdLst>
              <a:gd name="T0" fmla="*/ 2147483646 w 15404"/>
              <a:gd name="T1" fmla="*/ 0 h 1"/>
              <a:gd name="T2" fmla="*/ 0 w 15404"/>
              <a:gd name="T3" fmla="*/ 0 h 1"/>
              <a:gd name="T4" fmla="*/ 0 60000 65536"/>
              <a:gd name="T5" fmla="*/ 0 60000 65536"/>
              <a:gd name="T6" fmla="*/ 0 w 15404"/>
              <a:gd name="T7" fmla="*/ 0 h 1"/>
              <a:gd name="T8" fmla="*/ 15404 w 1540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404" h="1">
                <a:moveTo>
                  <a:pt x="15403" y="0"/>
                </a:moveTo>
                <a:lnTo>
                  <a:pt x="0" y="0"/>
                </a:lnTo>
              </a:path>
            </a:pathLst>
          </a:custGeom>
          <a:noFill/>
          <a:ln w="2844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Freeform 6"/>
          <p:cNvSpPr>
            <a:spLocks/>
          </p:cNvSpPr>
          <p:nvPr/>
        </p:nvSpPr>
        <p:spPr bwMode="auto">
          <a:xfrm rot="12704473" flipV="1">
            <a:off x="5618163" y="3025775"/>
            <a:ext cx="1871662" cy="158750"/>
          </a:xfrm>
          <a:custGeom>
            <a:avLst/>
            <a:gdLst>
              <a:gd name="T0" fmla="*/ 2147483646 w 15404"/>
              <a:gd name="T1" fmla="*/ 0 h 1"/>
              <a:gd name="T2" fmla="*/ 0 w 15404"/>
              <a:gd name="T3" fmla="*/ 0 h 1"/>
              <a:gd name="T4" fmla="*/ 0 60000 65536"/>
              <a:gd name="T5" fmla="*/ 0 60000 65536"/>
              <a:gd name="T6" fmla="*/ 0 w 15404"/>
              <a:gd name="T7" fmla="*/ 0 h 1"/>
              <a:gd name="T8" fmla="*/ 15404 w 1540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404" h="1">
                <a:moveTo>
                  <a:pt x="15403" y="0"/>
                </a:moveTo>
                <a:lnTo>
                  <a:pt x="0" y="0"/>
                </a:lnTo>
              </a:path>
            </a:pathLst>
          </a:custGeom>
          <a:noFill/>
          <a:ln w="2844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" name="Freeform 6"/>
          <p:cNvSpPr>
            <a:spLocks/>
          </p:cNvSpPr>
          <p:nvPr/>
        </p:nvSpPr>
        <p:spPr bwMode="auto">
          <a:xfrm rot="16200000" flipV="1">
            <a:off x="4984750" y="2927350"/>
            <a:ext cx="698500" cy="127000"/>
          </a:xfrm>
          <a:custGeom>
            <a:avLst/>
            <a:gdLst>
              <a:gd name="T0" fmla="*/ 2147483646 w 15404"/>
              <a:gd name="T1" fmla="*/ 0 h 1"/>
              <a:gd name="T2" fmla="*/ 0 w 15404"/>
              <a:gd name="T3" fmla="*/ 0 h 1"/>
              <a:gd name="T4" fmla="*/ 0 60000 65536"/>
              <a:gd name="T5" fmla="*/ 0 60000 65536"/>
              <a:gd name="T6" fmla="*/ 0 w 15404"/>
              <a:gd name="T7" fmla="*/ 0 h 1"/>
              <a:gd name="T8" fmla="*/ 15404 w 1540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404" h="1">
                <a:moveTo>
                  <a:pt x="15403" y="0"/>
                </a:moveTo>
                <a:lnTo>
                  <a:pt x="0" y="0"/>
                </a:lnTo>
              </a:path>
            </a:pathLst>
          </a:custGeom>
          <a:noFill/>
          <a:ln w="2844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" name="Freeform 6"/>
          <p:cNvSpPr>
            <a:spLocks/>
          </p:cNvSpPr>
          <p:nvPr/>
        </p:nvSpPr>
        <p:spPr bwMode="auto">
          <a:xfrm rot="19309577" flipV="1">
            <a:off x="6257926" y="4025900"/>
            <a:ext cx="1192213" cy="742950"/>
          </a:xfrm>
          <a:custGeom>
            <a:avLst/>
            <a:gdLst>
              <a:gd name="T0" fmla="*/ 2147483646 w 15404"/>
              <a:gd name="T1" fmla="*/ 0 h 1"/>
              <a:gd name="T2" fmla="*/ 0 w 15404"/>
              <a:gd name="T3" fmla="*/ 0 h 1"/>
              <a:gd name="T4" fmla="*/ 0 60000 65536"/>
              <a:gd name="T5" fmla="*/ 0 60000 65536"/>
              <a:gd name="T6" fmla="*/ 0 w 15404"/>
              <a:gd name="T7" fmla="*/ 0 h 1"/>
              <a:gd name="T8" fmla="*/ 15404 w 1540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404" h="1">
                <a:moveTo>
                  <a:pt x="15403" y="0"/>
                </a:moveTo>
                <a:lnTo>
                  <a:pt x="0" y="0"/>
                </a:lnTo>
              </a:path>
            </a:pathLst>
          </a:custGeom>
          <a:noFill/>
          <a:ln w="2844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Freeform 6"/>
          <p:cNvSpPr>
            <a:spLocks/>
          </p:cNvSpPr>
          <p:nvPr/>
        </p:nvSpPr>
        <p:spPr bwMode="auto">
          <a:xfrm rot="12571922" flipV="1">
            <a:off x="8315326" y="4611689"/>
            <a:ext cx="1241425" cy="765175"/>
          </a:xfrm>
          <a:custGeom>
            <a:avLst/>
            <a:gdLst>
              <a:gd name="T0" fmla="*/ 2147483646 w 15404"/>
              <a:gd name="T1" fmla="*/ 0 h 1"/>
              <a:gd name="T2" fmla="*/ 0 w 15404"/>
              <a:gd name="T3" fmla="*/ 0 h 1"/>
              <a:gd name="T4" fmla="*/ 0 60000 65536"/>
              <a:gd name="T5" fmla="*/ 0 60000 65536"/>
              <a:gd name="T6" fmla="*/ 0 w 15404"/>
              <a:gd name="T7" fmla="*/ 0 h 1"/>
              <a:gd name="T8" fmla="*/ 15404 w 1540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404" h="1">
                <a:moveTo>
                  <a:pt x="15403" y="0"/>
                </a:moveTo>
                <a:lnTo>
                  <a:pt x="0" y="0"/>
                </a:lnTo>
              </a:path>
            </a:pathLst>
          </a:custGeom>
          <a:noFill/>
          <a:ln w="2844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4599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3605213"/>
            <a:ext cx="546100" cy="476250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0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3757613"/>
            <a:ext cx="546100" cy="476250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1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3910013"/>
            <a:ext cx="546100" cy="476250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4062413"/>
            <a:ext cx="546100" cy="476250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3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3584575"/>
            <a:ext cx="546100" cy="477838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3736975"/>
            <a:ext cx="546100" cy="477838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5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3889375"/>
            <a:ext cx="546100" cy="477838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6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4041775"/>
            <a:ext cx="546100" cy="477838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7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3663950"/>
            <a:ext cx="546100" cy="477838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8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0" y="3816350"/>
            <a:ext cx="546100" cy="477838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9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3968750"/>
            <a:ext cx="546100" cy="477838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10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0" y="4121150"/>
            <a:ext cx="546100" cy="477838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11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5386389"/>
            <a:ext cx="546100" cy="477837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5538789"/>
            <a:ext cx="546100" cy="477837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5691189"/>
            <a:ext cx="546100" cy="477837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14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5843589"/>
            <a:ext cx="546100" cy="477837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8" y="5519738"/>
            <a:ext cx="546100" cy="476250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16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88" y="5672138"/>
            <a:ext cx="546100" cy="476250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17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5824538"/>
            <a:ext cx="546100" cy="476250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18" name="Picture 35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88" y="5976938"/>
            <a:ext cx="546100" cy="476250"/>
          </a:xfrm>
          <a:prstGeom prst="rect">
            <a:avLst/>
          </a:prstGeom>
          <a:noFill/>
          <a:ln w="508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 pozadí za uživatelským rozhraním</a:t>
            </a:r>
            <a:endParaRPr lang="cs-CZ" dirty="0"/>
          </a:p>
        </p:txBody>
      </p:sp>
      <p:sp>
        <p:nvSpPr>
          <p:cNvPr id="47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48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 smtClean="0"/>
              <a:t>11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7961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3 -0.04533 L 0.10591 -0.29255 " pathEditMode="relative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 -0.05018 L -0.09046 -0.24306 " pathEditMode="relative" ptsTypes="AA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9 -0.05875 C -0.00816 -0.10523 0.00695 -0.15171 -0.03611 -0.22873 C -0.07916 -0.30574 -0.18021 -0.41305 -0.28107 -0.52035 " pathEditMode="relative" ptsTypes="aaA"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1233 -0.0636 0.22465 -0.1272 0.23038 -0.21022 C 0.23611 -0.29325 0.06875 -0.44843 0.03472 -0.49769 C 0.00069 -0.54695 0.01337 -0.52636 0.02604 -0.50555 " pathEditMode="relative" ptsTypes="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1233 -0.0636 0.22465 -0.1272 0.23038 -0.21022 C 0.23611 -0.29325 0.06875 -0.44843 0.03472 -0.49769 C 0.00069 -0.54695 0.01337 -0.52636 0.02604 -0.50555 " pathEditMode="relative" ptsTypes="aaaA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Nalezená data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447" y="1364797"/>
            <a:ext cx="8623529" cy="485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1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885" y="1269739"/>
            <a:ext cx="8316912" cy="50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Nalezená data</a:t>
            </a:r>
            <a:endParaRPr lang="cs-CZ" dirty="0"/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7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 smtClean="0"/>
              <a:t>13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6605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68" y="1249600"/>
            <a:ext cx="8297863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Nalezená data</a:t>
            </a:r>
            <a:endParaRPr lang="cs-CZ" dirty="0"/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7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 smtClean="0"/>
              <a:t>14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7602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028" y="1249600"/>
            <a:ext cx="8297863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Volný tvar 4"/>
          <p:cNvSpPr/>
          <p:nvPr/>
        </p:nvSpPr>
        <p:spPr>
          <a:xfrm>
            <a:off x="6692203" y="3360976"/>
            <a:ext cx="1203325" cy="1433513"/>
          </a:xfrm>
          <a:custGeom>
            <a:avLst/>
            <a:gdLst>
              <a:gd name="connsiteX0" fmla="*/ 0 w 1270476"/>
              <a:gd name="connsiteY0" fmla="*/ 0 h 1544129"/>
              <a:gd name="connsiteX1" fmla="*/ 8626 w 1270476"/>
              <a:gd name="connsiteY1" fmla="*/ 189781 h 1544129"/>
              <a:gd name="connsiteX2" fmla="*/ 25879 w 1270476"/>
              <a:gd name="connsiteY2" fmla="*/ 215661 h 1544129"/>
              <a:gd name="connsiteX3" fmla="*/ 51759 w 1270476"/>
              <a:gd name="connsiteY3" fmla="*/ 224287 h 1544129"/>
              <a:gd name="connsiteX4" fmla="*/ 103517 w 1270476"/>
              <a:gd name="connsiteY4" fmla="*/ 267419 h 1544129"/>
              <a:gd name="connsiteX5" fmla="*/ 146649 w 1270476"/>
              <a:gd name="connsiteY5" fmla="*/ 319178 h 1544129"/>
              <a:gd name="connsiteX6" fmla="*/ 172528 w 1270476"/>
              <a:gd name="connsiteY6" fmla="*/ 327804 h 1544129"/>
              <a:gd name="connsiteX7" fmla="*/ 232913 w 1270476"/>
              <a:gd name="connsiteY7" fmla="*/ 362310 h 1544129"/>
              <a:gd name="connsiteX8" fmla="*/ 258793 w 1270476"/>
              <a:gd name="connsiteY8" fmla="*/ 379562 h 1544129"/>
              <a:gd name="connsiteX9" fmla="*/ 301925 w 1270476"/>
              <a:gd name="connsiteY9" fmla="*/ 388189 h 1544129"/>
              <a:gd name="connsiteX10" fmla="*/ 353683 w 1270476"/>
              <a:gd name="connsiteY10" fmla="*/ 405442 h 1544129"/>
              <a:gd name="connsiteX11" fmla="*/ 379562 w 1270476"/>
              <a:gd name="connsiteY11" fmla="*/ 414068 h 1544129"/>
              <a:gd name="connsiteX12" fmla="*/ 474453 w 1270476"/>
              <a:gd name="connsiteY12" fmla="*/ 422695 h 1544129"/>
              <a:gd name="connsiteX13" fmla="*/ 508959 w 1270476"/>
              <a:gd name="connsiteY13" fmla="*/ 431321 h 1544129"/>
              <a:gd name="connsiteX14" fmla="*/ 552091 w 1270476"/>
              <a:gd name="connsiteY14" fmla="*/ 439947 h 1544129"/>
              <a:gd name="connsiteX15" fmla="*/ 638355 w 1270476"/>
              <a:gd name="connsiteY15" fmla="*/ 465827 h 1544129"/>
              <a:gd name="connsiteX16" fmla="*/ 733245 w 1270476"/>
              <a:gd name="connsiteY16" fmla="*/ 483079 h 1544129"/>
              <a:gd name="connsiteX17" fmla="*/ 785004 w 1270476"/>
              <a:gd name="connsiteY17" fmla="*/ 508959 h 1544129"/>
              <a:gd name="connsiteX18" fmla="*/ 810883 w 1270476"/>
              <a:gd name="connsiteY18" fmla="*/ 517585 h 1544129"/>
              <a:gd name="connsiteX19" fmla="*/ 828136 w 1270476"/>
              <a:gd name="connsiteY19" fmla="*/ 543464 h 1544129"/>
              <a:gd name="connsiteX20" fmla="*/ 854015 w 1270476"/>
              <a:gd name="connsiteY20" fmla="*/ 560717 h 1544129"/>
              <a:gd name="connsiteX21" fmla="*/ 879894 w 1270476"/>
              <a:gd name="connsiteY21" fmla="*/ 586596 h 1544129"/>
              <a:gd name="connsiteX22" fmla="*/ 888521 w 1270476"/>
              <a:gd name="connsiteY22" fmla="*/ 612476 h 1544129"/>
              <a:gd name="connsiteX23" fmla="*/ 905774 w 1270476"/>
              <a:gd name="connsiteY23" fmla="*/ 638355 h 1544129"/>
              <a:gd name="connsiteX24" fmla="*/ 888521 w 1270476"/>
              <a:gd name="connsiteY24" fmla="*/ 767751 h 1544129"/>
              <a:gd name="connsiteX25" fmla="*/ 897147 w 1270476"/>
              <a:gd name="connsiteY25" fmla="*/ 914400 h 1544129"/>
              <a:gd name="connsiteX26" fmla="*/ 905774 w 1270476"/>
              <a:gd name="connsiteY26" fmla="*/ 940279 h 1544129"/>
              <a:gd name="connsiteX27" fmla="*/ 871268 w 1270476"/>
              <a:gd name="connsiteY27" fmla="*/ 1017917 h 1544129"/>
              <a:gd name="connsiteX28" fmla="*/ 879894 w 1270476"/>
              <a:gd name="connsiteY28" fmla="*/ 1069676 h 1544129"/>
              <a:gd name="connsiteX29" fmla="*/ 931653 w 1270476"/>
              <a:gd name="connsiteY29" fmla="*/ 1121434 h 1544129"/>
              <a:gd name="connsiteX30" fmla="*/ 957532 w 1270476"/>
              <a:gd name="connsiteY30" fmla="*/ 1147313 h 1544129"/>
              <a:gd name="connsiteX31" fmla="*/ 974785 w 1270476"/>
              <a:gd name="connsiteY31" fmla="*/ 1173193 h 1544129"/>
              <a:gd name="connsiteX32" fmla="*/ 1026543 w 1270476"/>
              <a:gd name="connsiteY32" fmla="*/ 1207698 h 1544129"/>
              <a:gd name="connsiteX33" fmla="*/ 1052423 w 1270476"/>
              <a:gd name="connsiteY33" fmla="*/ 1224951 h 1544129"/>
              <a:gd name="connsiteX34" fmla="*/ 1086928 w 1270476"/>
              <a:gd name="connsiteY34" fmla="*/ 1250830 h 1544129"/>
              <a:gd name="connsiteX35" fmla="*/ 1121434 w 1270476"/>
              <a:gd name="connsiteY35" fmla="*/ 1268083 h 1544129"/>
              <a:gd name="connsiteX36" fmla="*/ 1155940 w 1270476"/>
              <a:gd name="connsiteY36" fmla="*/ 1319842 h 1544129"/>
              <a:gd name="connsiteX37" fmla="*/ 1173193 w 1270476"/>
              <a:gd name="connsiteY37" fmla="*/ 1345721 h 1544129"/>
              <a:gd name="connsiteX38" fmla="*/ 1199072 w 1270476"/>
              <a:gd name="connsiteY38" fmla="*/ 1423359 h 1544129"/>
              <a:gd name="connsiteX39" fmla="*/ 1207698 w 1270476"/>
              <a:gd name="connsiteY39" fmla="*/ 1449238 h 1544129"/>
              <a:gd name="connsiteX40" fmla="*/ 1216325 w 1270476"/>
              <a:gd name="connsiteY40" fmla="*/ 1492370 h 1544129"/>
              <a:gd name="connsiteX41" fmla="*/ 1242204 w 1270476"/>
              <a:gd name="connsiteY41" fmla="*/ 1518249 h 1544129"/>
              <a:gd name="connsiteX42" fmla="*/ 1268083 w 1270476"/>
              <a:gd name="connsiteY42" fmla="*/ 1544129 h 1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70476" h="1544129">
                <a:moveTo>
                  <a:pt x="0" y="0"/>
                </a:moveTo>
                <a:cubicBezTo>
                  <a:pt x="2875" y="63260"/>
                  <a:pt x="1081" y="126906"/>
                  <a:pt x="8626" y="189781"/>
                </a:cubicBezTo>
                <a:cubicBezTo>
                  <a:pt x="9861" y="200075"/>
                  <a:pt x="17783" y="209184"/>
                  <a:pt x="25879" y="215661"/>
                </a:cubicBezTo>
                <a:cubicBezTo>
                  <a:pt x="32980" y="221341"/>
                  <a:pt x="43132" y="221412"/>
                  <a:pt x="51759" y="224287"/>
                </a:cubicBezTo>
                <a:cubicBezTo>
                  <a:pt x="77205" y="241251"/>
                  <a:pt x="82761" y="242512"/>
                  <a:pt x="103517" y="267419"/>
                </a:cubicBezTo>
                <a:cubicBezTo>
                  <a:pt x="123407" y="291287"/>
                  <a:pt x="118299" y="300278"/>
                  <a:pt x="146649" y="319178"/>
                </a:cubicBezTo>
                <a:cubicBezTo>
                  <a:pt x="154215" y="324222"/>
                  <a:pt x="163902" y="324929"/>
                  <a:pt x="172528" y="327804"/>
                </a:cubicBezTo>
                <a:cubicBezTo>
                  <a:pt x="235571" y="369832"/>
                  <a:pt x="156313" y="318539"/>
                  <a:pt x="232913" y="362310"/>
                </a:cubicBezTo>
                <a:cubicBezTo>
                  <a:pt x="241915" y="367454"/>
                  <a:pt x="249085" y="375922"/>
                  <a:pt x="258793" y="379562"/>
                </a:cubicBezTo>
                <a:cubicBezTo>
                  <a:pt x="272522" y="384710"/>
                  <a:pt x="287780" y="384331"/>
                  <a:pt x="301925" y="388189"/>
                </a:cubicBezTo>
                <a:cubicBezTo>
                  <a:pt x="319470" y="392974"/>
                  <a:pt x="336430" y="399691"/>
                  <a:pt x="353683" y="405442"/>
                </a:cubicBezTo>
                <a:cubicBezTo>
                  <a:pt x="362309" y="408317"/>
                  <a:pt x="370506" y="413245"/>
                  <a:pt x="379562" y="414068"/>
                </a:cubicBezTo>
                <a:lnTo>
                  <a:pt x="474453" y="422695"/>
                </a:lnTo>
                <a:cubicBezTo>
                  <a:pt x="485955" y="425570"/>
                  <a:pt x="497385" y="428749"/>
                  <a:pt x="508959" y="431321"/>
                </a:cubicBezTo>
                <a:cubicBezTo>
                  <a:pt x="523272" y="434501"/>
                  <a:pt x="537946" y="436089"/>
                  <a:pt x="552091" y="439947"/>
                </a:cubicBezTo>
                <a:cubicBezTo>
                  <a:pt x="597100" y="452222"/>
                  <a:pt x="597939" y="458479"/>
                  <a:pt x="638355" y="465827"/>
                </a:cubicBezTo>
                <a:cubicBezTo>
                  <a:pt x="705548" y="478044"/>
                  <a:pt x="681888" y="468405"/>
                  <a:pt x="733245" y="483079"/>
                </a:cubicBezTo>
                <a:cubicBezTo>
                  <a:pt x="783840" y="497535"/>
                  <a:pt x="734595" y="483754"/>
                  <a:pt x="785004" y="508959"/>
                </a:cubicBezTo>
                <a:cubicBezTo>
                  <a:pt x="793137" y="513025"/>
                  <a:pt x="802257" y="514710"/>
                  <a:pt x="810883" y="517585"/>
                </a:cubicBezTo>
                <a:cubicBezTo>
                  <a:pt x="816634" y="526211"/>
                  <a:pt x="820805" y="536133"/>
                  <a:pt x="828136" y="543464"/>
                </a:cubicBezTo>
                <a:cubicBezTo>
                  <a:pt x="835467" y="550795"/>
                  <a:pt x="846050" y="554080"/>
                  <a:pt x="854015" y="560717"/>
                </a:cubicBezTo>
                <a:cubicBezTo>
                  <a:pt x="863387" y="568527"/>
                  <a:pt x="871268" y="577970"/>
                  <a:pt x="879894" y="586596"/>
                </a:cubicBezTo>
                <a:cubicBezTo>
                  <a:pt x="882770" y="595223"/>
                  <a:pt x="884454" y="604343"/>
                  <a:pt x="888521" y="612476"/>
                </a:cubicBezTo>
                <a:cubicBezTo>
                  <a:pt x="893158" y="621749"/>
                  <a:pt x="905084" y="628010"/>
                  <a:pt x="905774" y="638355"/>
                </a:cubicBezTo>
                <a:cubicBezTo>
                  <a:pt x="910464" y="708714"/>
                  <a:pt x="904401" y="720111"/>
                  <a:pt x="888521" y="767751"/>
                </a:cubicBezTo>
                <a:cubicBezTo>
                  <a:pt x="891396" y="816634"/>
                  <a:pt x="892274" y="865676"/>
                  <a:pt x="897147" y="914400"/>
                </a:cubicBezTo>
                <a:cubicBezTo>
                  <a:pt x="898052" y="923448"/>
                  <a:pt x="905774" y="931186"/>
                  <a:pt x="905774" y="940279"/>
                </a:cubicBezTo>
                <a:cubicBezTo>
                  <a:pt x="905774" y="982248"/>
                  <a:pt x="894721" y="986647"/>
                  <a:pt x="871268" y="1017917"/>
                </a:cubicBezTo>
                <a:cubicBezTo>
                  <a:pt x="874143" y="1035170"/>
                  <a:pt x="871081" y="1054568"/>
                  <a:pt x="879894" y="1069676"/>
                </a:cubicBezTo>
                <a:cubicBezTo>
                  <a:pt x="892188" y="1090751"/>
                  <a:pt x="914400" y="1104181"/>
                  <a:pt x="931653" y="1121434"/>
                </a:cubicBezTo>
                <a:cubicBezTo>
                  <a:pt x="940279" y="1130060"/>
                  <a:pt x="950765" y="1137162"/>
                  <a:pt x="957532" y="1147313"/>
                </a:cubicBezTo>
                <a:cubicBezTo>
                  <a:pt x="963283" y="1155940"/>
                  <a:pt x="966982" y="1166366"/>
                  <a:pt x="974785" y="1173193"/>
                </a:cubicBezTo>
                <a:cubicBezTo>
                  <a:pt x="990390" y="1186847"/>
                  <a:pt x="1009290" y="1196196"/>
                  <a:pt x="1026543" y="1207698"/>
                </a:cubicBezTo>
                <a:cubicBezTo>
                  <a:pt x="1035170" y="1213449"/>
                  <a:pt x="1044129" y="1218730"/>
                  <a:pt x="1052423" y="1224951"/>
                </a:cubicBezTo>
                <a:cubicBezTo>
                  <a:pt x="1063925" y="1233577"/>
                  <a:pt x="1074736" y="1243210"/>
                  <a:pt x="1086928" y="1250830"/>
                </a:cubicBezTo>
                <a:cubicBezTo>
                  <a:pt x="1097833" y="1257646"/>
                  <a:pt x="1109932" y="1262332"/>
                  <a:pt x="1121434" y="1268083"/>
                </a:cubicBezTo>
                <a:lnTo>
                  <a:pt x="1155940" y="1319842"/>
                </a:lnTo>
                <a:lnTo>
                  <a:pt x="1173193" y="1345721"/>
                </a:lnTo>
                <a:lnTo>
                  <a:pt x="1199072" y="1423359"/>
                </a:lnTo>
                <a:cubicBezTo>
                  <a:pt x="1201947" y="1431985"/>
                  <a:pt x="1205915" y="1440322"/>
                  <a:pt x="1207698" y="1449238"/>
                </a:cubicBezTo>
                <a:cubicBezTo>
                  <a:pt x="1210574" y="1463615"/>
                  <a:pt x="1209768" y="1479256"/>
                  <a:pt x="1216325" y="1492370"/>
                </a:cubicBezTo>
                <a:cubicBezTo>
                  <a:pt x="1221781" y="1503282"/>
                  <a:pt x="1232832" y="1510439"/>
                  <a:pt x="1242204" y="1518249"/>
                </a:cubicBezTo>
                <a:cubicBezTo>
                  <a:pt x="1270476" y="1541809"/>
                  <a:pt x="1268083" y="1523827"/>
                  <a:pt x="1268083" y="1544129"/>
                </a:cubicBezTo>
              </a:path>
            </a:pathLst>
          </a:custGeom>
          <a:ln w="38100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…a odpověď na otázku ze snímku č. 2</a:t>
            </a:r>
            <a:endParaRPr lang="cs-CZ" dirty="0"/>
          </a:p>
        </p:txBody>
      </p:sp>
      <p:sp>
        <p:nvSpPr>
          <p:cNvPr id="8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9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 smtClean="0"/>
              <a:t>15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5465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Prostorové informační infrastruktury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 smtClean="0"/>
              <a:t>Prostorová informační infrastruktura je stejná jako jiné infrastruktury, vodohospodářská, pro přenos elektrické energie či telekomunikační. Vyžaduje velké úsilí mnoha lidí i finanční investice po desetiletí. Uživatelé se nestarají o to, jak funguje.</a:t>
            </a:r>
          </a:p>
          <a:p>
            <a:pPr marL="72000" indent="0">
              <a:buNone/>
            </a:pPr>
            <a:r>
              <a:rPr lang="cs-CZ" b="1" dirty="0" smtClean="0"/>
              <a:t>Jen ji používají.</a:t>
            </a: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473" y="4442322"/>
            <a:ext cx="3039242" cy="217474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591715" y="4906798"/>
            <a:ext cx="141897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" dirty="0" smtClean="0"/>
              <a:t>Obrázek převzat z</a:t>
            </a:r>
            <a:r>
              <a:rPr lang="en-US" sz="500" dirty="0" smtClean="0"/>
              <a:t>: </a:t>
            </a:r>
            <a:r>
              <a:rPr lang="en-US" sz="500" dirty="0">
                <a:hlinkClick r:id="rId3"/>
              </a:rPr>
              <a:t>https://</a:t>
            </a:r>
            <a:r>
              <a:rPr lang="en-US" sz="500" dirty="0" smtClean="0">
                <a:hlinkClick r:id="rId3"/>
              </a:rPr>
              <a:t>www.123rf.com</a:t>
            </a:r>
            <a:r>
              <a:rPr lang="cs-CZ" sz="500" dirty="0" smtClean="0"/>
              <a:t> </a:t>
            </a:r>
            <a:endParaRPr lang="en-GB" sz="500" dirty="0"/>
          </a:p>
        </p:txBody>
      </p:sp>
    </p:spTree>
    <p:extLst>
      <p:ext uri="{BB962C8B-B14F-4D97-AF65-F5344CB8AC3E}">
        <p14:creationId xmlns:p14="http://schemas.microsoft.com/office/powerpoint/2010/main" val="129867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Prostorové informační infrastruktury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740042" y="4365625"/>
            <a:ext cx="8137525" cy="64770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tx1"/>
                </a:solidFill>
              </a:rPr>
              <a:t>Metadata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740042" y="5300663"/>
            <a:ext cx="8137525" cy="649287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740042" y="3429000"/>
            <a:ext cx="8137525" cy="64770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Webové služby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740042" y="2492375"/>
            <a:ext cx="8137525" cy="649288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Sdílení dat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40042" y="1557338"/>
            <a:ext cx="8137525" cy="64770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Monitoring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 rot="16200000">
            <a:off x="7245459" y="3429794"/>
            <a:ext cx="4392612" cy="64770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Legislativa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 rot="16200000">
            <a:off x="8133507" y="3429794"/>
            <a:ext cx="4392612" cy="64770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Vzdělávání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 rot="16200000">
            <a:off x="9021555" y="3429000"/>
            <a:ext cx="4392612" cy="64770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Lidé</a:t>
            </a:r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8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Prostorové informační infrastruktury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10958520" cy="4139998"/>
          </a:xfrm>
        </p:spPr>
        <p:txBody>
          <a:bodyPr/>
          <a:lstStyle/>
          <a:p>
            <a:r>
              <a:rPr lang="cs-CZ" dirty="0" smtClean="0"/>
              <a:t>Legislativně zakotveny ve všech vyspělých státech světa.</a:t>
            </a:r>
          </a:p>
          <a:p>
            <a:pPr marL="324000" lvl="1" indent="0">
              <a:buNone/>
            </a:pPr>
            <a:endParaRPr lang="cs-CZ" dirty="0" smtClean="0"/>
          </a:p>
          <a:p>
            <a:r>
              <a:rPr lang="cs-CZ" dirty="0" smtClean="0"/>
              <a:t>V EU </a:t>
            </a:r>
            <a:r>
              <a:rPr lang="cs-CZ" dirty="0" smtClean="0">
                <a:hlinkClick r:id="rId2"/>
              </a:rPr>
              <a:t>směrnice 2007/2/ES</a:t>
            </a:r>
            <a:r>
              <a:rPr lang="cs-CZ" dirty="0" smtClean="0"/>
              <a:t>, známější pod zkratkou INSPIRE</a:t>
            </a:r>
          </a:p>
          <a:p>
            <a:pPr lvl="1"/>
            <a:r>
              <a:rPr lang="cs-CZ" dirty="0" err="1" smtClean="0"/>
              <a:t>INfrastructure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SPatial</a:t>
            </a:r>
            <a:r>
              <a:rPr lang="cs-CZ" dirty="0" smtClean="0"/>
              <a:t> </a:t>
            </a:r>
            <a:r>
              <a:rPr lang="cs-CZ" dirty="0" err="1" smtClean="0"/>
              <a:t>InfoRmation</a:t>
            </a:r>
            <a:r>
              <a:rPr lang="cs-CZ" dirty="0" smtClean="0"/>
              <a:t> in </a:t>
            </a:r>
            <a:r>
              <a:rPr lang="cs-CZ" dirty="0" err="1" smtClean="0"/>
              <a:t>Europe</a:t>
            </a:r>
            <a:endParaRPr lang="cs-CZ" dirty="0" smtClean="0"/>
          </a:p>
          <a:p>
            <a:pPr lvl="1"/>
            <a:r>
              <a:rPr lang="cs-CZ" dirty="0" smtClean="0"/>
              <a:t>Transponována do národních legislativ, např. v ČR do </a:t>
            </a:r>
            <a:r>
              <a:rPr lang="cs-CZ" dirty="0" smtClean="0">
                <a:hlinkClick r:id="rId3"/>
              </a:rPr>
              <a:t>Zákona č. 123/1998 Sb.</a:t>
            </a:r>
            <a:endParaRPr lang="cs-CZ" dirty="0" smtClean="0"/>
          </a:p>
          <a:p>
            <a:pPr marL="324000" lvl="1" indent="0">
              <a:buNone/>
            </a:pPr>
            <a:endParaRPr lang="cs-CZ" dirty="0" smtClean="0"/>
          </a:p>
          <a:p>
            <a:r>
              <a:rPr lang="cs-CZ" dirty="0" smtClean="0"/>
              <a:t>Mezi důsledky/výsledky patří</a:t>
            </a:r>
          </a:p>
          <a:p>
            <a:pPr lvl="1"/>
            <a:r>
              <a:rPr lang="cs-CZ" dirty="0" smtClean="0"/>
              <a:t>Národní </a:t>
            </a:r>
            <a:r>
              <a:rPr lang="cs-CZ" dirty="0" err="1" smtClean="0"/>
              <a:t>geoportály</a:t>
            </a:r>
            <a:r>
              <a:rPr lang="cs-CZ" dirty="0" smtClean="0"/>
              <a:t> jako například </a:t>
            </a:r>
            <a:r>
              <a:rPr lang="cs-CZ" dirty="0" smtClean="0">
                <a:hlinkClick r:id="rId4"/>
              </a:rPr>
              <a:t>http://geoportal.gov.cz</a:t>
            </a:r>
            <a:endParaRPr lang="cs-CZ" dirty="0" smtClean="0"/>
          </a:p>
          <a:p>
            <a:pPr lvl="1"/>
            <a:r>
              <a:rPr lang="cs-CZ" dirty="0" smtClean="0"/>
              <a:t>Základní </a:t>
            </a:r>
            <a:r>
              <a:rPr lang="cs-CZ" dirty="0" smtClean="0"/>
              <a:t>registry </a:t>
            </a:r>
            <a:r>
              <a:rPr lang="cs-CZ" dirty="0" smtClean="0"/>
              <a:t>veřejné správy jako </a:t>
            </a:r>
            <a:r>
              <a:rPr lang="cs-CZ" dirty="0"/>
              <a:t>například </a:t>
            </a:r>
            <a:r>
              <a:rPr lang="cs-CZ" dirty="0">
                <a:hlinkClick r:id="rId5"/>
              </a:rPr>
              <a:t>https://</a:t>
            </a:r>
            <a:r>
              <a:rPr lang="cs-CZ" dirty="0" smtClean="0">
                <a:hlinkClick r:id="rId5"/>
              </a:rPr>
              <a:t>rpi.gov.sk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Evropský </a:t>
            </a:r>
            <a:r>
              <a:rPr lang="cs-CZ" dirty="0" err="1" smtClean="0"/>
              <a:t>geoportál</a:t>
            </a:r>
            <a:r>
              <a:rPr lang="cs-CZ" dirty="0" smtClean="0"/>
              <a:t> </a:t>
            </a:r>
            <a:r>
              <a:rPr lang="cs-CZ" dirty="0" smtClean="0">
                <a:hlinkClick r:id="rId6"/>
              </a:rPr>
              <a:t>http://inspire-geoportal.ec.europa.eu</a:t>
            </a:r>
            <a:endParaRPr lang="cs-CZ" dirty="0" smtClean="0"/>
          </a:p>
          <a:p>
            <a:pPr lvl="1"/>
            <a:r>
              <a:rPr lang="cs-CZ" dirty="0" smtClean="0"/>
              <a:t>Mnoho dalších </a:t>
            </a:r>
            <a:r>
              <a:rPr lang="cs-CZ" dirty="0" err="1" smtClean="0"/>
              <a:t>geoportálů</a:t>
            </a:r>
            <a:r>
              <a:rPr lang="cs-CZ" dirty="0" smtClean="0"/>
              <a:t>, aplikací, otevřených dat a služeb či zaměstnaných </a:t>
            </a:r>
            <a:r>
              <a:rPr lang="cs-CZ" dirty="0" err="1" smtClean="0"/>
              <a:t>geoinformatiků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65793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Témata prostorových dat směrnice INSPIRE</a:t>
            </a:r>
            <a:endParaRPr lang="cs-CZ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148" y="1349595"/>
            <a:ext cx="2730500" cy="3712856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Tx/>
              <a:buSzTx/>
              <a:buFontTx/>
              <a:buNone/>
              <a:tabLst>
                <a:tab pos="446088" algn="l"/>
              </a:tabLst>
              <a:defRPr/>
            </a:pP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Příloha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</a:t>
            </a:r>
          </a:p>
          <a:p>
            <a:pPr marL="446088" marR="0" lvl="1" indent="-26670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46088" algn="l"/>
              </a:tabLst>
              <a:defRPr/>
            </a:pP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+mn-cs"/>
              </a:rPr>
              <a:t>Souřadnicové referenční systémy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446088" marR="0" lvl="1" indent="-26670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46088" algn="l"/>
              </a:tabLst>
              <a:defRPr/>
            </a:pP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+mn-cs"/>
              </a:rPr>
              <a:t>Zeměpisné soustavy souřadnicových</a:t>
            </a:r>
            <a:r>
              <a:rPr kumimoji="0" lang="cs-CZ" sz="1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+mn-cs"/>
              </a:rPr>
              <a:t> sítí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446088" marR="0" lvl="1" indent="-26670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46088" algn="l"/>
              </a:tabLst>
              <a:defRPr/>
            </a:pP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+mn-cs"/>
              </a:rPr>
              <a:t>Zeměpisné názvy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446088" marR="0" lvl="1" indent="-26670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46088" algn="l"/>
              </a:tabLst>
              <a:defRPr/>
            </a:pP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+mn-cs"/>
              </a:rPr>
              <a:t>Správní jednotky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446088" marR="0" lvl="1" indent="-26670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46088" algn="l"/>
              </a:tabLst>
              <a:defRPr/>
            </a:pP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+mn-cs"/>
              </a:rPr>
              <a:t>Adresy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446088" marR="0" lvl="1" indent="-26670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46088" algn="l"/>
              </a:tabLst>
              <a:defRPr/>
            </a:pP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+mn-cs"/>
              </a:rPr>
              <a:t>Katastrální parcely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446088" marR="0" lvl="1" indent="-26670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46088" algn="l"/>
              </a:tabLst>
              <a:defRPr/>
            </a:pP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+mn-cs"/>
              </a:rPr>
              <a:t>Dopravní sítě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446088" marR="0" lvl="1" indent="-26670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46088" algn="l"/>
              </a:tabLst>
              <a:defRPr/>
            </a:pP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+mn-cs"/>
              </a:rPr>
              <a:t>Vodopis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446088" marR="0" lvl="1" indent="-266700" algn="l" defTabSz="96678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46088" algn="l"/>
              </a:tabLst>
              <a:defRPr/>
            </a:pP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+mn-cs"/>
              </a:rPr>
              <a:t>Chráněná území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856943" y="1349595"/>
            <a:ext cx="2609970" cy="1800946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defTabSz="966788">
              <a:spcBef>
                <a:spcPct val="20000"/>
              </a:spcBef>
              <a:spcAft>
                <a:spcPct val="50000"/>
              </a:spcAft>
              <a:tabLst>
                <a:tab pos="446088" algn="l"/>
              </a:tabLst>
              <a:defRPr/>
            </a:pPr>
            <a:r>
              <a:rPr lang="cs-CZ" sz="2000" b="1" kern="0" dirty="0" smtClean="0">
                <a:solidFill>
                  <a:srgbClr val="000000"/>
                </a:solidFill>
                <a:latin typeface="+mn-lt"/>
              </a:rPr>
              <a:t>Příloha II</a:t>
            </a:r>
          </a:p>
          <a:p>
            <a:pPr marL="446088" marR="0" lvl="1" indent="-266700" algn="l" defTabSz="966788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46088" algn="l"/>
              </a:tabLst>
              <a:defRPr/>
            </a:pP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+mn-cs"/>
              </a:rPr>
              <a:t>Nadmořská výška</a:t>
            </a:r>
          </a:p>
          <a:p>
            <a:pPr marL="446088" marR="0" lvl="1" indent="-266700" algn="l" defTabSz="966788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46088" algn="l"/>
              </a:tabLst>
              <a:defRPr/>
            </a:pP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+mn-cs"/>
              </a:rPr>
              <a:t>Krajinný pokryv</a:t>
            </a:r>
          </a:p>
          <a:p>
            <a:pPr marL="446088" marR="0" lvl="1" indent="-266700" algn="l" defTabSz="966788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46088" algn="l"/>
              </a:tabLst>
              <a:defRPr/>
            </a:pPr>
            <a:r>
              <a:rPr kumimoji="0" lang="cs-CZ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+mn-cs"/>
              </a:rPr>
              <a:t>Ortofotosnímky</a:t>
            </a:r>
            <a:endParaRPr kumimoji="0" lang="cs-CZ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446088" marR="0" lvl="1" indent="-266700" algn="l" defTabSz="966788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46088" algn="l"/>
              </a:tabLst>
              <a:defRPr/>
            </a:pPr>
            <a:r>
              <a:rPr kumimoji="0" lang="cs-CZ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+mn-cs"/>
              </a:rPr>
              <a:t>Geologie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561209" y="1349595"/>
            <a:ext cx="3407664" cy="4481783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lvl="0" defTabSz="966788">
              <a:spcBef>
                <a:spcPct val="20000"/>
              </a:spcBef>
              <a:spcAft>
                <a:spcPct val="50000"/>
              </a:spcAft>
              <a:tabLst>
                <a:tab pos="446088" algn="l"/>
              </a:tabLst>
              <a:defRPr/>
            </a:pPr>
            <a:r>
              <a:rPr lang="cs-CZ" sz="2000" b="1" kern="0" dirty="0" smtClean="0">
                <a:latin typeface="+mj-lt"/>
              </a:rPr>
              <a:t> </a:t>
            </a:r>
            <a:r>
              <a:rPr lang="cs-CZ" sz="2000" b="1" kern="0" dirty="0" smtClean="0">
                <a:solidFill>
                  <a:srgbClr val="000000"/>
                </a:solidFill>
                <a:latin typeface="+mj-lt"/>
              </a:rPr>
              <a:t>Příloha</a:t>
            </a:r>
            <a:r>
              <a:rPr lang="en-GB" sz="2000" b="1" kern="0" dirty="0" smtClean="0">
                <a:solidFill>
                  <a:srgbClr val="000000"/>
                </a:solidFill>
                <a:latin typeface="+mj-lt"/>
              </a:rPr>
              <a:t> I</a:t>
            </a:r>
            <a:r>
              <a:rPr lang="cs-CZ" sz="2000" b="1" kern="0" dirty="0" smtClean="0">
                <a:solidFill>
                  <a:srgbClr val="000000"/>
                </a:solidFill>
                <a:latin typeface="+mj-lt"/>
              </a:rPr>
              <a:t>II</a:t>
            </a:r>
            <a:endParaRPr lang="en-GB" sz="2000" b="1" kern="0" dirty="0" smtClean="0">
              <a:solidFill>
                <a:srgbClr val="000000"/>
              </a:solidFill>
              <a:latin typeface="+mj-lt"/>
            </a:endParaRPr>
          </a:p>
          <a:p>
            <a:pPr marL="446088" lvl="1" indent="-2667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/>
              <a:tabLst>
                <a:tab pos="446088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Statistické jednotky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446088" lvl="1" indent="-2667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/>
              <a:tabLst>
                <a:tab pos="446088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Budovy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446088" lvl="1" indent="-2667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/>
              <a:tabLst>
                <a:tab pos="446088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Půda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446088" lvl="1" indent="-2667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/>
              <a:tabLst>
                <a:tab pos="446088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Využití území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446088" lvl="1" indent="-2667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/>
              <a:tabLst>
                <a:tab pos="446088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Lidské zdraví a bezpečnost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446088" lvl="1" indent="-2667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/>
              <a:tabLst>
                <a:tab pos="446088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Veřejné služby a služby veřejné správy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446088" lvl="1" indent="-2667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/>
              <a:tabLst>
                <a:tab pos="446088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Zařízení pro sledování životního prostředí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446088" lvl="1" indent="-2667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/>
              <a:tabLst>
                <a:tab pos="446088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Výrobní a průmyslová zařízení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446088" lvl="1" indent="-2667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/>
              <a:tabLst>
                <a:tab pos="446088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Zemědělská a akvakulturní zařízení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446088" lvl="1" indent="-2667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/>
              <a:tabLst>
                <a:tab pos="446088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Rozložení obyvatelstva - demografie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890455" y="1349595"/>
            <a:ext cx="3229496" cy="4481783"/>
          </a:xfrm>
          <a:prstGeom prst="rect">
            <a:avLst/>
          </a:prstGeom>
          <a:solidFill>
            <a:srgbClr val="FFFFC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 algn="l" defTabSz="966788">
              <a:lnSpc>
                <a:spcPct val="90000"/>
              </a:lnSpc>
              <a:spcBef>
                <a:spcPct val="15000"/>
              </a:spcBef>
              <a:spcAft>
                <a:spcPct val="10000"/>
              </a:spcAft>
              <a:buClr>
                <a:srgbClr val="0000FF"/>
              </a:buClr>
              <a:tabLst>
                <a:tab pos="354013" algn="l"/>
              </a:tabLst>
            </a:pPr>
            <a:endParaRPr lang="en-US" sz="1800" b="0" dirty="0">
              <a:solidFill>
                <a:srgbClr val="0F3277"/>
              </a:solidFill>
              <a:latin typeface="Tahoma" pitchFamily="34" charset="0"/>
            </a:endParaRPr>
          </a:p>
          <a:p>
            <a:pPr marL="560388" lvl="1" indent="-3810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 startAt="11"/>
              <a:tabLst>
                <a:tab pos="354013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Správní oblasti/chráněná pásma/regulovaná území a jednotky podávající hlášení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560388" lvl="1" indent="-3810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 startAt="11"/>
              <a:tabLst>
                <a:tab pos="354013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Oblasti ohrožené přírodními riziky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560388" lvl="1" indent="-3810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 startAt="11"/>
              <a:tabLst>
                <a:tab pos="354013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Stav ovzduší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560388" lvl="1" indent="-3810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 startAt="11"/>
              <a:tabLst>
                <a:tab pos="354013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Zeměpisné meteorologické prvky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560388" lvl="1" indent="-3810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 startAt="11"/>
              <a:tabLst>
                <a:tab pos="354013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Zeměpisné oceánografické prvky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560388" lvl="1" indent="-3810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 startAt="11"/>
              <a:tabLst>
                <a:tab pos="354013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Mořské oblasti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560388" lvl="1" indent="-3810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 startAt="11"/>
              <a:tabLst>
                <a:tab pos="354013" algn="l"/>
              </a:tabLst>
            </a:pPr>
            <a:r>
              <a:rPr lang="cs-CZ" sz="1600" b="0" dirty="0" err="1" smtClean="0">
                <a:solidFill>
                  <a:srgbClr val="000000"/>
                </a:solidFill>
                <a:latin typeface="Tahoma" pitchFamily="34" charset="0"/>
              </a:rPr>
              <a:t>Bioregiony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560388" lvl="1" indent="-3810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 startAt="11"/>
              <a:tabLst>
                <a:tab pos="354013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Stanoviště a biotopy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560388" lvl="1" indent="-3810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 startAt="11"/>
              <a:tabLst>
                <a:tab pos="354013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Rozložení druhů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560388" lvl="1" indent="-3810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 startAt="11"/>
              <a:tabLst>
                <a:tab pos="354013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Energetické zdroje</a:t>
            </a:r>
            <a:endParaRPr lang="en-US" sz="1600" b="0" dirty="0">
              <a:solidFill>
                <a:srgbClr val="000000"/>
              </a:solidFill>
              <a:latin typeface="Tahoma" pitchFamily="34" charset="0"/>
            </a:endParaRPr>
          </a:p>
          <a:p>
            <a:pPr marL="560388" lvl="1" indent="-381000" algn="l" defTabSz="966788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FontTx/>
              <a:buAutoNum type="arabicPeriod" startAt="11"/>
              <a:tabLst>
                <a:tab pos="354013" algn="l"/>
              </a:tabLst>
            </a:pPr>
            <a:r>
              <a:rPr lang="cs-CZ" sz="1600" b="0" dirty="0" smtClean="0">
                <a:solidFill>
                  <a:srgbClr val="000000"/>
                </a:solidFill>
                <a:latin typeface="Tahoma" pitchFamily="34" charset="0"/>
              </a:rPr>
              <a:t>Nerostné suroviny</a:t>
            </a:r>
            <a:endParaRPr lang="de-DE" sz="1600" b="0" dirty="0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89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16" y="1856509"/>
            <a:ext cx="815975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Volný tvar 4"/>
          <p:cNvSpPr/>
          <p:nvPr/>
        </p:nvSpPr>
        <p:spPr>
          <a:xfrm>
            <a:off x="6544229" y="3896446"/>
            <a:ext cx="1203325" cy="1433513"/>
          </a:xfrm>
          <a:custGeom>
            <a:avLst/>
            <a:gdLst>
              <a:gd name="connsiteX0" fmla="*/ 0 w 1270476"/>
              <a:gd name="connsiteY0" fmla="*/ 0 h 1544129"/>
              <a:gd name="connsiteX1" fmla="*/ 8626 w 1270476"/>
              <a:gd name="connsiteY1" fmla="*/ 189781 h 1544129"/>
              <a:gd name="connsiteX2" fmla="*/ 25879 w 1270476"/>
              <a:gd name="connsiteY2" fmla="*/ 215661 h 1544129"/>
              <a:gd name="connsiteX3" fmla="*/ 51759 w 1270476"/>
              <a:gd name="connsiteY3" fmla="*/ 224287 h 1544129"/>
              <a:gd name="connsiteX4" fmla="*/ 103517 w 1270476"/>
              <a:gd name="connsiteY4" fmla="*/ 267419 h 1544129"/>
              <a:gd name="connsiteX5" fmla="*/ 146649 w 1270476"/>
              <a:gd name="connsiteY5" fmla="*/ 319178 h 1544129"/>
              <a:gd name="connsiteX6" fmla="*/ 172528 w 1270476"/>
              <a:gd name="connsiteY6" fmla="*/ 327804 h 1544129"/>
              <a:gd name="connsiteX7" fmla="*/ 232913 w 1270476"/>
              <a:gd name="connsiteY7" fmla="*/ 362310 h 1544129"/>
              <a:gd name="connsiteX8" fmla="*/ 258793 w 1270476"/>
              <a:gd name="connsiteY8" fmla="*/ 379562 h 1544129"/>
              <a:gd name="connsiteX9" fmla="*/ 301925 w 1270476"/>
              <a:gd name="connsiteY9" fmla="*/ 388189 h 1544129"/>
              <a:gd name="connsiteX10" fmla="*/ 353683 w 1270476"/>
              <a:gd name="connsiteY10" fmla="*/ 405442 h 1544129"/>
              <a:gd name="connsiteX11" fmla="*/ 379562 w 1270476"/>
              <a:gd name="connsiteY11" fmla="*/ 414068 h 1544129"/>
              <a:gd name="connsiteX12" fmla="*/ 474453 w 1270476"/>
              <a:gd name="connsiteY12" fmla="*/ 422695 h 1544129"/>
              <a:gd name="connsiteX13" fmla="*/ 508959 w 1270476"/>
              <a:gd name="connsiteY13" fmla="*/ 431321 h 1544129"/>
              <a:gd name="connsiteX14" fmla="*/ 552091 w 1270476"/>
              <a:gd name="connsiteY14" fmla="*/ 439947 h 1544129"/>
              <a:gd name="connsiteX15" fmla="*/ 638355 w 1270476"/>
              <a:gd name="connsiteY15" fmla="*/ 465827 h 1544129"/>
              <a:gd name="connsiteX16" fmla="*/ 733245 w 1270476"/>
              <a:gd name="connsiteY16" fmla="*/ 483079 h 1544129"/>
              <a:gd name="connsiteX17" fmla="*/ 785004 w 1270476"/>
              <a:gd name="connsiteY17" fmla="*/ 508959 h 1544129"/>
              <a:gd name="connsiteX18" fmla="*/ 810883 w 1270476"/>
              <a:gd name="connsiteY18" fmla="*/ 517585 h 1544129"/>
              <a:gd name="connsiteX19" fmla="*/ 828136 w 1270476"/>
              <a:gd name="connsiteY19" fmla="*/ 543464 h 1544129"/>
              <a:gd name="connsiteX20" fmla="*/ 854015 w 1270476"/>
              <a:gd name="connsiteY20" fmla="*/ 560717 h 1544129"/>
              <a:gd name="connsiteX21" fmla="*/ 879894 w 1270476"/>
              <a:gd name="connsiteY21" fmla="*/ 586596 h 1544129"/>
              <a:gd name="connsiteX22" fmla="*/ 888521 w 1270476"/>
              <a:gd name="connsiteY22" fmla="*/ 612476 h 1544129"/>
              <a:gd name="connsiteX23" fmla="*/ 905774 w 1270476"/>
              <a:gd name="connsiteY23" fmla="*/ 638355 h 1544129"/>
              <a:gd name="connsiteX24" fmla="*/ 888521 w 1270476"/>
              <a:gd name="connsiteY24" fmla="*/ 767751 h 1544129"/>
              <a:gd name="connsiteX25" fmla="*/ 897147 w 1270476"/>
              <a:gd name="connsiteY25" fmla="*/ 914400 h 1544129"/>
              <a:gd name="connsiteX26" fmla="*/ 905774 w 1270476"/>
              <a:gd name="connsiteY26" fmla="*/ 940279 h 1544129"/>
              <a:gd name="connsiteX27" fmla="*/ 871268 w 1270476"/>
              <a:gd name="connsiteY27" fmla="*/ 1017917 h 1544129"/>
              <a:gd name="connsiteX28" fmla="*/ 879894 w 1270476"/>
              <a:gd name="connsiteY28" fmla="*/ 1069676 h 1544129"/>
              <a:gd name="connsiteX29" fmla="*/ 931653 w 1270476"/>
              <a:gd name="connsiteY29" fmla="*/ 1121434 h 1544129"/>
              <a:gd name="connsiteX30" fmla="*/ 957532 w 1270476"/>
              <a:gd name="connsiteY30" fmla="*/ 1147313 h 1544129"/>
              <a:gd name="connsiteX31" fmla="*/ 974785 w 1270476"/>
              <a:gd name="connsiteY31" fmla="*/ 1173193 h 1544129"/>
              <a:gd name="connsiteX32" fmla="*/ 1026543 w 1270476"/>
              <a:gd name="connsiteY32" fmla="*/ 1207698 h 1544129"/>
              <a:gd name="connsiteX33" fmla="*/ 1052423 w 1270476"/>
              <a:gd name="connsiteY33" fmla="*/ 1224951 h 1544129"/>
              <a:gd name="connsiteX34" fmla="*/ 1086928 w 1270476"/>
              <a:gd name="connsiteY34" fmla="*/ 1250830 h 1544129"/>
              <a:gd name="connsiteX35" fmla="*/ 1121434 w 1270476"/>
              <a:gd name="connsiteY35" fmla="*/ 1268083 h 1544129"/>
              <a:gd name="connsiteX36" fmla="*/ 1155940 w 1270476"/>
              <a:gd name="connsiteY36" fmla="*/ 1319842 h 1544129"/>
              <a:gd name="connsiteX37" fmla="*/ 1173193 w 1270476"/>
              <a:gd name="connsiteY37" fmla="*/ 1345721 h 1544129"/>
              <a:gd name="connsiteX38" fmla="*/ 1199072 w 1270476"/>
              <a:gd name="connsiteY38" fmla="*/ 1423359 h 1544129"/>
              <a:gd name="connsiteX39" fmla="*/ 1207698 w 1270476"/>
              <a:gd name="connsiteY39" fmla="*/ 1449238 h 1544129"/>
              <a:gd name="connsiteX40" fmla="*/ 1216325 w 1270476"/>
              <a:gd name="connsiteY40" fmla="*/ 1492370 h 1544129"/>
              <a:gd name="connsiteX41" fmla="*/ 1242204 w 1270476"/>
              <a:gd name="connsiteY41" fmla="*/ 1518249 h 1544129"/>
              <a:gd name="connsiteX42" fmla="*/ 1268083 w 1270476"/>
              <a:gd name="connsiteY42" fmla="*/ 1544129 h 15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70476" h="1544129">
                <a:moveTo>
                  <a:pt x="0" y="0"/>
                </a:moveTo>
                <a:cubicBezTo>
                  <a:pt x="2875" y="63260"/>
                  <a:pt x="1081" y="126906"/>
                  <a:pt x="8626" y="189781"/>
                </a:cubicBezTo>
                <a:cubicBezTo>
                  <a:pt x="9861" y="200075"/>
                  <a:pt x="17783" y="209184"/>
                  <a:pt x="25879" y="215661"/>
                </a:cubicBezTo>
                <a:cubicBezTo>
                  <a:pt x="32980" y="221341"/>
                  <a:pt x="43132" y="221412"/>
                  <a:pt x="51759" y="224287"/>
                </a:cubicBezTo>
                <a:cubicBezTo>
                  <a:pt x="77205" y="241251"/>
                  <a:pt x="82761" y="242512"/>
                  <a:pt x="103517" y="267419"/>
                </a:cubicBezTo>
                <a:cubicBezTo>
                  <a:pt x="123407" y="291287"/>
                  <a:pt x="118299" y="300278"/>
                  <a:pt x="146649" y="319178"/>
                </a:cubicBezTo>
                <a:cubicBezTo>
                  <a:pt x="154215" y="324222"/>
                  <a:pt x="163902" y="324929"/>
                  <a:pt x="172528" y="327804"/>
                </a:cubicBezTo>
                <a:cubicBezTo>
                  <a:pt x="235571" y="369832"/>
                  <a:pt x="156313" y="318539"/>
                  <a:pt x="232913" y="362310"/>
                </a:cubicBezTo>
                <a:cubicBezTo>
                  <a:pt x="241915" y="367454"/>
                  <a:pt x="249085" y="375922"/>
                  <a:pt x="258793" y="379562"/>
                </a:cubicBezTo>
                <a:cubicBezTo>
                  <a:pt x="272522" y="384710"/>
                  <a:pt x="287780" y="384331"/>
                  <a:pt x="301925" y="388189"/>
                </a:cubicBezTo>
                <a:cubicBezTo>
                  <a:pt x="319470" y="392974"/>
                  <a:pt x="336430" y="399691"/>
                  <a:pt x="353683" y="405442"/>
                </a:cubicBezTo>
                <a:cubicBezTo>
                  <a:pt x="362309" y="408317"/>
                  <a:pt x="370506" y="413245"/>
                  <a:pt x="379562" y="414068"/>
                </a:cubicBezTo>
                <a:lnTo>
                  <a:pt x="474453" y="422695"/>
                </a:lnTo>
                <a:cubicBezTo>
                  <a:pt x="485955" y="425570"/>
                  <a:pt x="497385" y="428749"/>
                  <a:pt x="508959" y="431321"/>
                </a:cubicBezTo>
                <a:cubicBezTo>
                  <a:pt x="523272" y="434501"/>
                  <a:pt x="537946" y="436089"/>
                  <a:pt x="552091" y="439947"/>
                </a:cubicBezTo>
                <a:cubicBezTo>
                  <a:pt x="597100" y="452222"/>
                  <a:pt x="597939" y="458479"/>
                  <a:pt x="638355" y="465827"/>
                </a:cubicBezTo>
                <a:cubicBezTo>
                  <a:pt x="705548" y="478044"/>
                  <a:pt x="681888" y="468405"/>
                  <a:pt x="733245" y="483079"/>
                </a:cubicBezTo>
                <a:cubicBezTo>
                  <a:pt x="783840" y="497535"/>
                  <a:pt x="734595" y="483754"/>
                  <a:pt x="785004" y="508959"/>
                </a:cubicBezTo>
                <a:cubicBezTo>
                  <a:pt x="793137" y="513025"/>
                  <a:pt x="802257" y="514710"/>
                  <a:pt x="810883" y="517585"/>
                </a:cubicBezTo>
                <a:cubicBezTo>
                  <a:pt x="816634" y="526211"/>
                  <a:pt x="820805" y="536133"/>
                  <a:pt x="828136" y="543464"/>
                </a:cubicBezTo>
                <a:cubicBezTo>
                  <a:pt x="835467" y="550795"/>
                  <a:pt x="846050" y="554080"/>
                  <a:pt x="854015" y="560717"/>
                </a:cubicBezTo>
                <a:cubicBezTo>
                  <a:pt x="863387" y="568527"/>
                  <a:pt x="871268" y="577970"/>
                  <a:pt x="879894" y="586596"/>
                </a:cubicBezTo>
                <a:cubicBezTo>
                  <a:pt x="882770" y="595223"/>
                  <a:pt x="884454" y="604343"/>
                  <a:pt x="888521" y="612476"/>
                </a:cubicBezTo>
                <a:cubicBezTo>
                  <a:pt x="893158" y="621749"/>
                  <a:pt x="905084" y="628010"/>
                  <a:pt x="905774" y="638355"/>
                </a:cubicBezTo>
                <a:cubicBezTo>
                  <a:pt x="910464" y="708714"/>
                  <a:pt x="904401" y="720111"/>
                  <a:pt x="888521" y="767751"/>
                </a:cubicBezTo>
                <a:cubicBezTo>
                  <a:pt x="891396" y="816634"/>
                  <a:pt x="892274" y="865676"/>
                  <a:pt x="897147" y="914400"/>
                </a:cubicBezTo>
                <a:cubicBezTo>
                  <a:pt x="898052" y="923448"/>
                  <a:pt x="905774" y="931186"/>
                  <a:pt x="905774" y="940279"/>
                </a:cubicBezTo>
                <a:cubicBezTo>
                  <a:pt x="905774" y="982248"/>
                  <a:pt x="894721" y="986647"/>
                  <a:pt x="871268" y="1017917"/>
                </a:cubicBezTo>
                <a:cubicBezTo>
                  <a:pt x="874143" y="1035170"/>
                  <a:pt x="871081" y="1054568"/>
                  <a:pt x="879894" y="1069676"/>
                </a:cubicBezTo>
                <a:cubicBezTo>
                  <a:pt x="892188" y="1090751"/>
                  <a:pt x="914400" y="1104181"/>
                  <a:pt x="931653" y="1121434"/>
                </a:cubicBezTo>
                <a:cubicBezTo>
                  <a:pt x="940279" y="1130060"/>
                  <a:pt x="950765" y="1137162"/>
                  <a:pt x="957532" y="1147313"/>
                </a:cubicBezTo>
                <a:cubicBezTo>
                  <a:pt x="963283" y="1155940"/>
                  <a:pt x="966982" y="1166366"/>
                  <a:pt x="974785" y="1173193"/>
                </a:cubicBezTo>
                <a:cubicBezTo>
                  <a:pt x="990390" y="1186847"/>
                  <a:pt x="1009290" y="1196196"/>
                  <a:pt x="1026543" y="1207698"/>
                </a:cubicBezTo>
                <a:cubicBezTo>
                  <a:pt x="1035170" y="1213449"/>
                  <a:pt x="1044129" y="1218730"/>
                  <a:pt x="1052423" y="1224951"/>
                </a:cubicBezTo>
                <a:cubicBezTo>
                  <a:pt x="1063925" y="1233577"/>
                  <a:pt x="1074736" y="1243210"/>
                  <a:pt x="1086928" y="1250830"/>
                </a:cubicBezTo>
                <a:cubicBezTo>
                  <a:pt x="1097833" y="1257646"/>
                  <a:pt x="1109932" y="1262332"/>
                  <a:pt x="1121434" y="1268083"/>
                </a:cubicBezTo>
                <a:lnTo>
                  <a:pt x="1155940" y="1319842"/>
                </a:lnTo>
                <a:lnTo>
                  <a:pt x="1173193" y="1345721"/>
                </a:lnTo>
                <a:lnTo>
                  <a:pt x="1199072" y="1423359"/>
                </a:lnTo>
                <a:cubicBezTo>
                  <a:pt x="1201947" y="1431985"/>
                  <a:pt x="1205915" y="1440322"/>
                  <a:pt x="1207698" y="1449238"/>
                </a:cubicBezTo>
                <a:cubicBezTo>
                  <a:pt x="1210574" y="1463615"/>
                  <a:pt x="1209768" y="1479256"/>
                  <a:pt x="1216325" y="1492370"/>
                </a:cubicBezTo>
                <a:cubicBezTo>
                  <a:pt x="1221781" y="1503282"/>
                  <a:pt x="1232832" y="1510439"/>
                  <a:pt x="1242204" y="1518249"/>
                </a:cubicBezTo>
                <a:cubicBezTo>
                  <a:pt x="1270476" y="1541809"/>
                  <a:pt x="1268083" y="1523827"/>
                  <a:pt x="1268083" y="1544129"/>
                </a:cubicBezTo>
              </a:path>
            </a:pathLst>
          </a:custGeom>
          <a:ln w="38100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hovořit o prostorových informačních infrastrukturách? </a:t>
            </a:r>
            <a:endParaRPr lang="cs-CZ" dirty="0"/>
          </a:p>
        </p:txBody>
      </p:sp>
      <p:sp>
        <p:nvSpPr>
          <p:cNvPr id="7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8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 smtClean="0"/>
              <a:t>2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320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GeoInfoStrategie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Plným názvem „</a:t>
            </a:r>
            <a:r>
              <a:rPr lang="pl-PL" dirty="0"/>
              <a:t>Strategie rozvoje infrastruktury pro prostorové informace v České republice do roku </a:t>
            </a:r>
            <a:r>
              <a:rPr lang="pl-PL" dirty="0" smtClean="0"/>
              <a:t>2020</a:t>
            </a:r>
            <a:r>
              <a:rPr lang="cs-CZ" dirty="0" smtClean="0"/>
              <a:t>“</a:t>
            </a:r>
          </a:p>
          <a:p>
            <a:pPr lvl="1"/>
            <a:r>
              <a:rPr lang="cs-CZ" dirty="0" smtClean="0"/>
              <a:t>tj. s implementací po roce 2020</a:t>
            </a:r>
          </a:p>
          <a:p>
            <a:pPr lvl="1"/>
            <a:r>
              <a:rPr lang="cs-CZ" dirty="0" smtClean="0"/>
              <a:t>vychází ze směrnice INSPIRE</a:t>
            </a:r>
          </a:p>
          <a:p>
            <a:pPr lvl="1"/>
            <a:r>
              <a:rPr lang="cs-CZ" dirty="0" smtClean="0"/>
              <a:t>spolupráce veřejné, akademické i komerční sféry</a:t>
            </a:r>
          </a:p>
          <a:p>
            <a:pPr marL="324000" lvl="1" indent="0">
              <a:buNone/>
            </a:pPr>
            <a:endParaRPr lang="cs-CZ" dirty="0" smtClean="0"/>
          </a:p>
          <a:p>
            <a:r>
              <a:rPr lang="cs-CZ" dirty="0" smtClean="0"/>
              <a:t>Definována dvěma usneseními vlády ČR</a:t>
            </a:r>
          </a:p>
          <a:p>
            <a:pPr lvl="1"/>
            <a:r>
              <a:rPr lang="pl-PL" b="1" dirty="0" smtClean="0">
                <a:hlinkClick r:id="rId2" tooltip="uv121114_0837.pdf"/>
              </a:rPr>
              <a:t>Usnesení </a:t>
            </a:r>
            <a:r>
              <a:rPr lang="pl-PL" b="1" dirty="0">
                <a:hlinkClick r:id="rId2" tooltip="uv121114_0837.pdf"/>
              </a:rPr>
              <a:t>vlády ČR ze dne 14. listopadu 2012 č. </a:t>
            </a:r>
            <a:r>
              <a:rPr lang="pl-PL" b="1" dirty="0" smtClean="0">
                <a:hlinkClick r:id="rId2" tooltip="uv121114_0837.pdf"/>
              </a:rPr>
              <a:t>837</a:t>
            </a:r>
            <a:endParaRPr lang="pl-PL" b="1" dirty="0" smtClean="0"/>
          </a:p>
          <a:p>
            <a:pPr lvl="1"/>
            <a:r>
              <a:rPr lang="cs-CZ" b="1" dirty="0" smtClean="0">
                <a:hlinkClick r:id="rId3" tooltip="uv141008_0815.pdf"/>
              </a:rPr>
              <a:t>Usnesení </a:t>
            </a:r>
            <a:r>
              <a:rPr lang="cs-CZ" b="1" dirty="0">
                <a:hlinkClick r:id="rId3" tooltip="uv141008_0815.pdf"/>
              </a:rPr>
              <a:t>vlády České republiky ze dne 8. října 2014 č. </a:t>
            </a:r>
            <a:r>
              <a:rPr lang="cs-CZ" b="1" dirty="0" smtClean="0">
                <a:hlinkClick r:id="rId3" tooltip="uv141008_0815.pdf"/>
              </a:rPr>
              <a:t>815</a:t>
            </a:r>
            <a:endParaRPr lang="cs-CZ" b="1" dirty="0" smtClean="0"/>
          </a:p>
          <a:p>
            <a:endParaRPr lang="cs-CZ" dirty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260309" y="365125"/>
            <a:ext cx="1511300" cy="1006475"/>
            <a:chOff x="2381" y="2614"/>
            <a:chExt cx="952" cy="634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2381" y="2614"/>
              <a:ext cx="952" cy="634"/>
            </a:xfrm>
            <a:prstGeom prst="rightArrow">
              <a:avLst>
                <a:gd name="adj1" fmla="val 50000"/>
                <a:gd name="adj2" fmla="val 42496"/>
              </a:avLst>
            </a:prstGeom>
            <a:solidFill>
              <a:srgbClr val="5DA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i="1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i="1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i="1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i="1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i="1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endParaRPr lang="cs-CZ" altLang="cs-CZ" sz="1800" b="0">
                <a:solidFill>
                  <a:schemeClr val="tx1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409" y="2720"/>
              <a:ext cx="708" cy="422"/>
              <a:chOff x="2409" y="2720"/>
              <a:chExt cx="708" cy="422"/>
            </a:xfrm>
          </p:grpSpPr>
          <p:grpSp>
            <p:nvGrpSpPr>
              <p:cNvPr id="9" name="Group 7"/>
              <p:cNvGrpSpPr>
                <a:grpSpLocks/>
              </p:cNvGrpSpPr>
              <p:nvPr/>
            </p:nvGrpSpPr>
            <p:grpSpPr bwMode="auto">
              <a:xfrm>
                <a:off x="2409" y="2958"/>
                <a:ext cx="708" cy="184"/>
                <a:chOff x="2409" y="2958"/>
                <a:chExt cx="708" cy="184"/>
              </a:xfrm>
            </p:grpSpPr>
            <p:sp>
              <p:nvSpPr>
                <p:cNvPr id="29" name="Freeform 8"/>
                <p:cNvSpPr>
                  <a:spLocks noChangeArrowheads="1"/>
                </p:cNvSpPr>
                <p:nvPr/>
              </p:nvSpPr>
              <p:spPr bwMode="auto">
                <a:xfrm>
                  <a:off x="2421" y="2966"/>
                  <a:ext cx="683" cy="173"/>
                </a:xfrm>
                <a:custGeom>
                  <a:avLst/>
                  <a:gdLst>
                    <a:gd name="T0" fmla="*/ 0 w 6097"/>
                    <a:gd name="T1" fmla="*/ 0 h 1317"/>
                    <a:gd name="T2" fmla="*/ 0 w 6097"/>
                    <a:gd name="T3" fmla="*/ 0 h 1317"/>
                    <a:gd name="T4" fmla="*/ 0 w 6097"/>
                    <a:gd name="T5" fmla="*/ 0 h 1317"/>
                    <a:gd name="T6" fmla="*/ 0 w 6097"/>
                    <a:gd name="T7" fmla="*/ 0 h 1317"/>
                    <a:gd name="T8" fmla="*/ 0 w 6097"/>
                    <a:gd name="T9" fmla="*/ 0 h 1317"/>
                    <a:gd name="T10" fmla="*/ 0 w 6097"/>
                    <a:gd name="T11" fmla="*/ 0 h 1317"/>
                    <a:gd name="T12" fmla="*/ 0 w 6097"/>
                    <a:gd name="T13" fmla="*/ 0 h 1317"/>
                    <a:gd name="T14" fmla="*/ 0 w 6097"/>
                    <a:gd name="T15" fmla="*/ 0 h 1317"/>
                    <a:gd name="T16" fmla="*/ 0 w 6097"/>
                    <a:gd name="T17" fmla="*/ 0 h 1317"/>
                    <a:gd name="T18" fmla="*/ 0 w 6097"/>
                    <a:gd name="T19" fmla="*/ 0 h 1317"/>
                    <a:gd name="T20" fmla="*/ 0 w 6097"/>
                    <a:gd name="T21" fmla="*/ 0 h 1317"/>
                    <a:gd name="T22" fmla="*/ 0 w 6097"/>
                    <a:gd name="T23" fmla="*/ 0 h 1317"/>
                    <a:gd name="T24" fmla="*/ 0 w 6097"/>
                    <a:gd name="T25" fmla="*/ 0 h 1317"/>
                    <a:gd name="T26" fmla="*/ 0 w 6097"/>
                    <a:gd name="T27" fmla="*/ 0 h 1317"/>
                    <a:gd name="T28" fmla="*/ 0 w 6097"/>
                    <a:gd name="T29" fmla="*/ 0 h 1317"/>
                    <a:gd name="T30" fmla="*/ 0 w 6097"/>
                    <a:gd name="T31" fmla="*/ 0 h 1317"/>
                    <a:gd name="T32" fmla="*/ 0 w 6097"/>
                    <a:gd name="T33" fmla="*/ 0 h 1317"/>
                    <a:gd name="T34" fmla="*/ 0 w 6097"/>
                    <a:gd name="T35" fmla="*/ 0 h 1317"/>
                    <a:gd name="T36" fmla="*/ 0 w 6097"/>
                    <a:gd name="T37" fmla="*/ 0 h 1317"/>
                    <a:gd name="T38" fmla="*/ 0 w 6097"/>
                    <a:gd name="T39" fmla="*/ 0 h 1317"/>
                    <a:gd name="T40" fmla="*/ 0 w 6097"/>
                    <a:gd name="T41" fmla="*/ 0 h 1317"/>
                    <a:gd name="T42" fmla="*/ 0 w 6097"/>
                    <a:gd name="T43" fmla="*/ 0 h 1317"/>
                    <a:gd name="T44" fmla="*/ 0 w 6097"/>
                    <a:gd name="T45" fmla="*/ 0 h 1317"/>
                    <a:gd name="T46" fmla="*/ 0 w 6097"/>
                    <a:gd name="T47" fmla="*/ 0 h 1317"/>
                    <a:gd name="T48" fmla="*/ 0 w 6097"/>
                    <a:gd name="T49" fmla="*/ 0 h 1317"/>
                    <a:gd name="T50" fmla="*/ 0 w 6097"/>
                    <a:gd name="T51" fmla="*/ 0 h 1317"/>
                    <a:gd name="T52" fmla="*/ 0 w 6097"/>
                    <a:gd name="T53" fmla="*/ 0 h 1317"/>
                    <a:gd name="T54" fmla="*/ 0 w 6097"/>
                    <a:gd name="T55" fmla="*/ 0 h 1317"/>
                    <a:gd name="T56" fmla="*/ 0 w 6097"/>
                    <a:gd name="T57" fmla="*/ 0 h 1317"/>
                    <a:gd name="T58" fmla="*/ 0 w 6097"/>
                    <a:gd name="T59" fmla="*/ 0 h 1317"/>
                    <a:gd name="T60" fmla="*/ 0 w 6097"/>
                    <a:gd name="T61" fmla="*/ 0 h 1317"/>
                    <a:gd name="T62" fmla="*/ 0 w 6097"/>
                    <a:gd name="T63" fmla="*/ 0 h 1317"/>
                    <a:gd name="T64" fmla="*/ 0 w 6097"/>
                    <a:gd name="T65" fmla="*/ 0 h 1317"/>
                    <a:gd name="T66" fmla="*/ 0 w 6097"/>
                    <a:gd name="T67" fmla="*/ 0 h 1317"/>
                    <a:gd name="T68" fmla="*/ 0 w 6097"/>
                    <a:gd name="T69" fmla="*/ 0 h 1317"/>
                    <a:gd name="T70" fmla="*/ 0 w 6097"/>
                    <a:gd name="T71" fmla="*/ 0 h 1317"/>
                    <a:gd name="T72" fmla="*/ 0 w 6097"/>
                    <a:gd name="T73" fmla="*/ 0 h 1317"/>
                    <a:gd name="T74" fmla="*/ 0 w 6097"/>
                    <a:gd name="T75" fmla="*/ 0 h 1317"/>
                    <a:gd name="T76" fmla="*/ 0 w 6097"/>
                    <a:gd name="T77" fmla="*/ 0 h 1317"/>
                    <a:gd name="T78" fmla="*/ 0 w 6097"/>
                    <a:gd name="T79" fmla="*/ 0 h 1317"/>
                    <a:gd name="T80" fmla="*/ 0 w 6097"/>
                    <a:gd name="T81" fmla="*/ 0 h 1317"/>
                    <a:gd name="T82" fmla="*/ 0 w 6097"/>
                    <a:gd name="T83" fmla="*/ 0 h 1317"/>
                    <a:gd name="T84" fmla="*/ 0 w 6097"/>
                    <a:gd name="T85" fmla="*/ 0 h 1317"/>
                    <a:gd name="T86" fmla="*/ 0 w 6097"/>
                    <a:gd name="T87" fmla="*/ 0 h 1317"/>
                    <a:gd name="T88" fmla="*/ 0 w 6097"/>
                    <a:gd name="T89" fmla="*/ 0 h 1317"/>
                    <a:gd name="T90" fmla="*/ 0 w 6097"/>
                    <a:gd name="T91" fmla="*/ 0 h 1317"/>
                    <a:gd name="T92" fmla="*/ 0 w 6097"/>
                    <a:gd name="T93" fmla="*/ 0 h 1317"/>
                    <a:gd name="T94" fmla="*/ 0 w 6097"/>
                    <a:gd name="T95" fmla="*/ 0 h 1317"/>
                    <a:gd name="T96" fmla="*/ 0 w 6097"/>
                    <a:gd name="T97" fmla="*/ 0 h 1317"/>
                    <a:gd name="T98" fmla="*/ 0 w 6097"/>
                    <a:gd name="T99" fmla="*/ 0 h 1317"/>
                    <a:gd name="T100" fmla="*/ 0 w 6097"/>
                    <a:gd name="T101" fmla="*/ 0 h 1317"/>
                    <a:gd name="T102" fmla="*/ 0 w 6097"/>
                    <a:gd name="T103" fmla="*/ 0 h 1317"/>
                    <a:gd name="T104" fmla="*/ 0 w 6097"/>
                    <a:gd name="T105" fmla="*/ 0 h 1317"/>
                    <a:gd name="T106" fmla="*/ 0 w 6097"/>
                    <a:gd name="T107" fmla="*/ 0 h 1317"/>
                    <a:gd name="T108" fmla="*/ 0 w 6097"/>
                    <a:gd name="T109" fmla="*/ 0 h 1317"/>
                    <a:gd name="T110" fmla="*/ 0 w 6097"/>
                    <a:gd name="T111" fmla="*/ 0 h 1317"/>
                    <a:gd name="T112" fmla="*/ 0 w 6097"/>
                    <a:gd name="T113" fmla="*/ 0 h 1317"/>
                    <a:gd name="T114" fmla="*/ 0 w 6097"/>
                    <a:gd name="T115" fmla="*/ 0 h 1317"/>
                    <a:gd name="T116" fmla="*/ 0 w 6097"/>
                    <a:gd name="T117" fmla="*/ 0 h 1317"/>
                    <a:gd name="T118" fmla="*/ 0 w 6097"/>
                    <a:gd name="T119" fmla="*/ 0 h 1317"/>
                    <a:gd name="T120" fmla="*/ 0 w 6097"/>
                    <a:gd name="T121" fmla="*/ 0 h 1317"/>
                    <a:gd name="T122" fmla="*/ 0 w 6097"/>
                    <a:gd name="T123" fmla="*/ 0 h 1317"/>
                    <a:gd name="T124" fmla="*/ 0 w 6097"/>
                    <a:gd name="T125" fmla="*/ 0 h 131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097"/>
                    <a:gd name="T190" fmla="*/ 0 h 1317"/>
                    <a:gd name="T191" fmla="*/ 6097 w 6097"/>
                    <a:gd name="T192" fmla="*/ 1317 h 131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097" h="1317">
                      <a:moveTo>
                        <a:pt x="3090" y="6"/>
                      </a:moveTo>
                      <a:lnTo>
                        <a:pt x="3054" y="14"/>
                      </a:lnTo>
                      <a:lnTo>
                        <a:pt x="3019" y="21"/>
                      </a:lnTo>
                      <a:lnTo>
                        <a:pt x="2951" y="36"/>
                      </a:lnTo>
                      <a:lnTo>
                        <a:pt x="2883" y="54"/>
                      </a:lnTo>
                      <a:lnTo>
                        <a:pt x="2817" y="75"/>
                      </a:lnTo>
                      <a:lnTo>
                        <a:pt x="2753" y="97"/>
                      </a:lnTo>
                      <a:lnTo>
                        <a:pt x="2688" y="120"/>
                      </a:lnTo>
                      <a:lnTo>
                        <a:pt x="2625" y="145"/>
                      </a:lnTo>
                      <a:lnTo>
                        <a:pt x="2561" y="171"/>
                      </a:lnTo>
                      <a:lnTo>
                        <a:pt x="2435" y="226"/>
                      </a:lnTo>
                      <a:lnTo>
                        <a:pt x="2308" y="282"/>
                      </a:lnTo>
                      <a:lnTo>
                        <a:pt x="2242" y="310"/>
                      </a:lnTo>
                      <a:lnTo>
                        <a:pt x="2177" y="338"/>
                      </a:lnTo>
                      <a:lnTo>
                        <a:pt x="2111" y="365"/>
                      </a:lnTo>
                      <a:lnTo>
                        <a:pt x="2042" y="393"/>
                      </a:lnTo>
                      <a:lnTo>
                        <a:pt x="1981" y="416"/>
                      </a:lnTo>
                      <a:lnTo>
                        <a:pt x="1920" y="439"/>
                      </a:lnTo>
                      <a:lnTo>
                        <a:pt x="1861" y="462"/>
                      </a:lnTo>
                      <a:lnTo>
                        <a:pt x="1802" y="484"/>
                      </a:lnTo>
                      <a:lnTo>
                        <a:pt x="1746" y="506"/>
                      </a:lnTo>
                      <a:lnTo>
                        <a:pt x="1690" y="526"/>
                      </a:lnTo>
                      <a:lnTo>
                        <a:pt x="1636" y="547"/>
                      </a:lnTo>
                      <a:lnTo>
                        <a:pt x="1583" y="567"/>
                      </a:lnTo>
                      <a:lnTo>
                        <a:pt x="1532" y="586"/>
                      </a:lnTo>
                      <a:lnTo>
                        <a:pt x="1483" y="605"/>
                      </a:lnTo>
                      <a:lnTo>
                        <a:pt x="1436" y="623"/>
                      </a:lnTo>
                      <a:lnTo>
                        <a:pt x="1390" y="640"/>
                      </a:lnTo>
                      <a:lnTo>
                        <a:pt x="1346" y="657"/>
                      </a:lnTo>
                      <a:lnTo>
                        <a:pt x="1304" y="671"/>
                      </a:lnTo>
                      <a:lnTo>
                        <a:pt x="1265" y="685"/>
                      </a:lnTo>
                      <a:lnTo>
                        <a:pt x="1227" y="699"/>
                      </a:lnTo>
                      <a:lnTo>
                        <a:pt x="1194" y="712"/>
                      </a:lnTo>
                      <a:lnTo>
                        <a:pt x="1160" y="723"/>
                      </a:lnTo>
                      <a:lnTo>
                        <a:pt x="1127" y="735"/>
                      </a:lnTo>
                      <a:lnTo>
                        <a:pt x="1096" y="745"/>
                      </a:lnTo>
                      <a:lnTo>
                        <a:pt x="1066" y="757"/>
                      </a:lnTo>
                      <a:lnTo>
                        <a:pt x="1036" y="767"/>
                      </a:lnTo>
                      <a:lnTo>
                        <a:pt x="1007" y="776"/>
                      </a:lnTo>
                      <a:lnTo>
                        <a:pt x="978" y="787"/>
                      </a:lnTo>
                      <a:lnTo>
                        <a:pt x="946" y="797"/>
                      </a:lnTo>
                      <a:lnTo>
                        <a:pt x="914" y="808"/>
                      </a:lnTo>
                      <a:lnTo>
                        <a:pt x="883" y="819"/>
                      </a:lnTo>
                      <a:lnTo>
                        <a:pt x="853" y="828"/>
                      </a:lnTo>
                      <a:lnTo>
                        <a:pt x="794" y="848"/>
                      </a:lnTo>
                      <a:lnTo>
                        <a:pt x="737" y="866"/>
                      </a:lnTo>
                      <a:lnTo>
                        <a:pt x="683" y="883"/>
                      </a:lnTo>
                      <a:lnTo>
                        <a:pt x="629" y="901"/>
                      </a:lnTo>
                      <a:lnTo>
                        <a:pt x="522" y="934"/>
                      </a:lnTo>
                      <a:lnTo>
                        <a:pt x="467" y="950"/>
                      </a:lnTo>
                      <a:lnTo>
                        <a:pt x="410" y="967"/>
                      </a:lnTo>
                      <a:lnTo>
                        <a:pt x="351" y="985"/>
                      </a:lnTo>
                      <a:lnTo>
                        <a:pt x="320" y="994"/>
                      </a:lnTo>
                      <a:lnTo>
                        <a:pt x="289" y="1003"/>
                      </a:lnTo>
                      <a:lnTo>
                        <a:pt x="257" y="1012"/>
                      </a:lnTo>
                      <a:lnTo>
                        <a:pt x="224" y="1021"/>
                      </a:lnTo>
                      <a:lnTo>
                        <a:pt x="189" y="1032"/>
                      </a:lnTo>
                      <a:lnTo>
                        <a:pt x="154" y="1042"/>
                      </a:lnTo>
                      <a:lnTo>
                        <a:pt x="118" y="1054"/>
                      </a:lnTo>
                      <a:lnTo>
                        <a:pt x="80" y="1064"/>
                      </a:lnTo>
                      <a:lnTo>
                        <a:pt x="40" y="1077"/>
                      </a:lnTo>
                      <a:lnTo>
                        <a:pt x="0" y="1088"/>
                      </a:lnTo>
                      <a:lnTo>
                        <a:pt x="28" y="1079"/>
                      </a:lnTo>
                      <a:lnTo>
                        <a:pt x="55" y="1070"/>
                      </a:lnTo>
                      <a:lnTo>
                        <a:pt x="85" y="1062"/>
                      </a:lnTo>
                      <a:lnTo>
                        <a:pt x="116" y="1054"/>
                      </a:lnTo>
                      <a:lnTo>
                        <a:pt x="148" y="1047"/>
                      </a:lnTo>
                      <a:lnTo>
                        <a:pt x="181" y="1040"/>
                      </a:lnTo>
                      <a:lnTo>
                        <a:pt x="214" y="1034"/>
                      </a:lnTo>
                      <a:lnTo>
                        <a:pt x="249" y="1028"/>
                      </a:lnTo>
                      <a:lnTo>
                        <a:pt x="285" y="1024"/>
                      </a:lnTo>
                      <a:lnTo>
                        <a:pt x="322" y="1019"/>
                      </a:lnTo>
                      <a:lnTo>
                        <a:pt x="358" y="1016"/>
                      </a:lnTo>
                      <a:lnTo>
                        <a:pt x="396" y="1013"/>
                      </a:lnTo>
                      <a:lnTo>
                        <a:pt x="437" y="1010"/>
                      </a:lnTo>
                      <a:lnTo>
                        <a:pt x="476" y="1008"/>
                      </a:lnTo>
                      <a:lnTo>
                        <a:pt x="517" y="1006"/>
                      </a:lnTo>
                      <a:lnTo>
                        <a:pt x="559" y="1005"/>
                      </a:lnTo>
                      <a:lnTo>
                        <a:pt x="601" y="1005"/>
                      </a:lnTo>
                      <a:lnTo>
                        <a:pt x="645" y="1005"/>
                      </a:lnTo>
                      <a:lnTo>
                        <a:pt x="690" y="1005"/>
                      </a:lnTo>
                      <a:lnTo>
                        <a:pt x="735" y="1006"/>
                      </a:lnTo>
                      <a:lnTo>
                        <a:pt x="781" y="1008"/>
                      </a:lnTo>
                      <a:lnTo>
                        <a:pt x="827" y="1009"/>
                      </a:lnTo>
                      <a:lnTo>
                        <a:pt x="875" y="1011"/>
                      </a:lnTo>
                      <a:lnTo>
                        <a:pt x="923" y="1013"/>
                      </a:lnTo>
                      <a:lnTo>
                        <a:pt x="971" y="1016"/>
                      </a:lnTo>
                      <a:lnTo>
                        <a:pt x="1021" y="1019"/>
                      </a:lnTo>
                      <a:lnTo>
                        <a:pt x="1070" y="1023"/>
                      </a:lnTo>
                      <a:lnTo>
                        <a:pt x="1121" y="1027"/>
                      </a:lnTo>
                      <a:lnTo>
                        <a:pt x="1225" y="1036"/>
                      </a:lnTo>
                      <a:lnTo>
                        <a:pt x="1331" y="1047"/>
                      </a:lnTo>
                      <a:lnTo>
                        <a:pt x="1439" y="1058"/>
                      </a:lnTo>
                      <a:lnTo>
                        <a:pt x="1549" y="1071"/>
                      </a:lnTo>
                      <a:lnTo>
                        <a:pt x="1661" y="1085"/>
                      </a:lnTo>
                      <a:lnTo>
                        <a:pt x="1776" y="1099"/>
                      </a:lnTo>
                      <a:lnTo>
                        <a:pt x="1891" y="1115"/>
                      </a:lnTo>
                      <a:lnTo>
                        <a:pt x="2008" y="1131"/>
                      </a:lnTo>
                      <a:lnTo>
                        <a:pt x="2127" y="1148"/>
                      </a:lnTo>
                      <a:lnTo>
                        <a:pt x="2247" y="1165"/>
                      </a:lnTo>
                      <a:lnTo>
                        <a:pt x="2369" y="1184"/>
                      </a:lnTo>
                      <a:lnTo>
                        <a:pt x="2491" y="1202"/>
                      </a:lnTo>
                      <a:lnTo>
                        <a:pt x="2614" y="1221"/>
                      </a:lnTo>
                      <a:lnTo>
                        <a:pt x="2739" y="1240"/>
                      </a:lnTo>
                      <a:lnTo>
                        <a:pt x="2990" y="1279"/>
                      </a:lnTo>
                      <a:lnTo>
                        <a:pt x="3241" y="1317"/>
                      </a:lnTo>
                      <a:lnTo>
                        <a:pt x="3301" y="1287"/>
                      </a:lnTo>
                      <a:lnTo>
                        <a:pt x="3359" y="1259"/>
                      </a:lnTo>
                      <a:lnTo>
                        <a:pt x="3414" y="1231"/>
                      </a:lnTo>
                      <a:lnTo>
                        <a:pt x="3467" y="1203"/>
                      </a:lnTo>
                      <a:lnTo>
                        <a:pt x="3518" y="1176"/>
                      </a:lnTo>
                      <a:lnTo>
                        <a:pt x="3566" y="1149"/>
                      </a:lnTo>
                      <a:lnTo>
                        <a:pt x="3613" y="1123"/>
                      </a:lnTo>
                      <a:lnTo>
                        <a:pt x="3658" y="1097"/>
                      </a:lnTo>
                      <a:lnTo>
                        <a:pt x="3701" y="1072"/>
                      </a:lnTo>
                      <a:lnTo>
                        <a:pt x="3742" y="1048"/>
                      </a:lnTo>
                      <a:lnTo>
                        <a:pt x="3783" y="1025"/>
                      </a:lnTo>
                      <a:lnTo>
                        <a:pt x="3821" y="1001"/>
                      </a:lnTo>
                      <a:lnTo>
                        <a:pt x="3859" y="978"/>
                      </a:lnTo>
                      <a:lnTo>
                        <a:pt x="3894" y="956"/>
                      </a:lnTo>
                      <a:lnTo>
                        <a:pt x="3929" y="934"/>
                      </a:lnTo>
                      <a:lnTo>
                        <a:pt x="3964" y="912"/>
                      </a:lnTo>
                      <a:lnTo>
                        <a:pt x="3997" y="891"/>
                      </a:lnTo>
                      <a:lnTo>
                        <a:pt x="4029" y="872"/>
                      </a:lnTo>
                      <a:lnTo>
                        <a:pt x="4091" y="833"/>
                      </a:lnTo>
                      <a:lnTo>
                        <a:pt x="4153" y="795"/>
                      </a:lnTo>
                      <a:lnTo>
                        <a:pt x="4212" y="759"/>
                      </a:lnTo>
                      <a:lnTo>
                        <a:pt x="4272" y="726"/>
                      </a:lnTo>
                      <a:lnTo>
                        <a:pt x="4332" y="693"/>
                      </a:lnTo>
                      <a:lnTo>
                        <a:pt x="4393" y="662"/>
                      </a:lnTo>
                      <a:lnTo>
                        <a:pt x="4426" y="648"/>
                      </a:lnTo>
                      <a:lnTo>
                        <a:pt x="4458" y="633"/>
                      </a:lnTo>
                      <a:lnTo>
                        <a:pt x="4496" y="619"/>
                      </a:lnTo>
                      <a:lnTo>
                        <a:pt x="4534" y="602"/>
                      </a:lnTo>
                      <a:lnTo>
                        <a:pt x="4573" y="587"/>
                      </a:lnTo>
                      <a:lnTo>
                        <a:pt x="4613" y="574"/>
                      </a:lnTo>
                      <a:lnTo>
                        <a:pt x="4655" y="559"/>
                      </a:lnTo>
                      <a:lnTo>
                        <a:pt x="4698" y="544"/>
                      </a:lnTo>
                      <a:lnTo>
                        <a:pt x="4740" y="530"/>
                      </a:lnTo>
                      <a:lnTo>
                        <a:pt x="4784" y="516"/>
                      </a:lnTo>
                      <a:lnTo>
                        <a:pt x="4829" y="502"/>
                      </a:lnTo>
                      <a:lnTo>
                        <a:pt x="4875" y="487"/>
                      </a:lnTo>
                      <a:lnTo>
                        <a:pt x="4921" y="473"/>
                      </a:lnTo>
                      <a:lnTo>
                        <a:pt x="4968" y="458"/>
                      </a:lnTo>
                      <a:lnTo>
                        <a:pt x="5017" y="445"/>
                      </a:lnTo>
                      <a:lnTo>
                        <a:pt x="5066" y="430"/>
                      </a:lnTo>
                      <a:lnTo>
                        <a:pt x="5116" y="415"/>
                      </a:lnTo>
                      <a:lnTo>
                        <a:pt x="5166" y="399"/>
                      </a:lnTo>
                      <a:lnTo>
                        <a:pt x="5218" y="384"/>
                      </a:lnTo>
                      <a:lnTo>
                        <a:pt x="5271" y="366"/>
                      </a:lnTo>
                      <a:lnTo>
                        <a:pt x="5324" y="350"/>
                      </a:lnTo>
                      <a:lnTo>
                        <a:pt x="5378" y="333"/>
                      </a:lnTo>
                      <a:lnTo>
                        <a:pt x="5434" y="315"/>
                      </a:lnTo>
                      <a:lnTo>
                        <a:pt x="5490" y="296"/>
                      </a:lnTo>
                      <a:lnTo>
                        <a:pt x="5547" y="277"/>
                      </a:lnTo>
                      <a:lnTo>
                        <a:pt x="5604" y="257"/>
                      </a:lnTo>
                      <a:lnTo>
                        <a:pt x="5663" y="236"/>
                      </a:lnTo>
                      <a:lnTo>
                        <a:pt x="5723" y="214"/>
                      </a:lnTo>
                      <a:lnTo>
                        <a:pt x="5783" y="191"/>
                      </a:lnTo>
                      <a:lnTo>
                        <a:pt x="5844" y="167"/>
                      </a:lnTo>
                      <a:lnTo>
                        <a:pt x="5906" y="143"/>
                      </a:lnTo>
                      <a:lnTo>
                        <a:pt x="5970" y="117"/>
                      </a:lnTo>
                      <a:lnTo>
                        <a:pt x="6033" y="90"/>
                      </a:lnTo>
                      <a:lnTo>
                        <a:pt x="6097" y="62"/>
                      </a:lnTo>
                      <a:lnTo>
                        <a:pt x="5888" y="64"/>
                      </a:lnTo>
                      <a:lnTo>
                        <a:pt x="5680" y="62"/>
                      </a:lnTo>
                      <a:lnTo>
                        <a:pt x="5473" y="60"/>
                      </a:lnTo>
                      <a:lnTo>
                        <a:pt x="5268" y="56"/>
                      </a:lnTo>
                      <a:lnTo>
                        <a:pt x="5065" y="50"/>
                      </a:lnTo>
                      <a:lnTo>
                        <a:pt x="4865" y="43"/>
                      </a:lnTo>
                      <a:lnTo>
                        <a:pt x="4765" y="38"/>
                      </a:lnTo>
                      <a:lnTo>
                        <a:pt x="4668" y="35"/>
                      </a:lnTo>
                      <a:lnTo>
                        <a:pt x="4570" y="31"/>
                      </a:lnTo>
                      <a:lnTo>
                        <a:pt x="4474" y="28"/>
                      </a:lnTo>
                      <a:lnTo>
                        <a:pt x="4378" y="24"/>
                      </a:lnTo>
                      <a:lnTo>
                        <a:pt x="4283" y="20"/>
                      </a:lnTo>
                      <a:lnTo>
                        <a:pt x="4189" y="18"/>
                      </a:lnTo>
                      <a:lnTo>
                        <a:pt x="4097" y="14"/>
                      </a:lnTo>
                      <a:lnTo>
                        <a:pt x="4006" y="11"/>
                      </a:lnTo>
                      <a:lnTo>
                        <a:pt x="3915" y="8"/>
                      </a:lnTo>
                      <a:lnTo>
                        <a:pt x="3826" y="6"/>
                      </a:lnTo>
                      <a:lnTo>
                        <a:pt x="3739" y="4"/>
                      </a:lnTo>
                      <a:lnTo>
                        <a:pt x="3652" y="3"/>
                      </a:lnTo>
                      <a:lnTo>
                        <a:pt x="3567" y="1"/>
                      </a:lnTo>
                      <a:lnTo>
                        <a:pt x="3484" y="0"/>
                      </a:lnTo>
                      <a:lnTo>
                        <a:pt x="3402" y="0"/>
                      </a:lnTo>
                      <a:lnTo>
                        <a:pt x="3322" y="1"/>
                      </a:lnTo>
                      <a:lnTo>
                        <a:pt x="3242" y="3"/>
                      </a:lnTo>
                      <a:lnTo>
                        <a:pt x="3165" y="5"/>
                      </a:lnTo>
                      <a:lnTo>
                        <a:pt x="3090" y="7"/>
                      </a:lnTo>
                      <a:lnTo>
                        <a:pt x="3090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0" name="Freeform 9"/>
                <p:cNvSpPr>
                  <a:spLocks noChangeArrowheads="1"/>
                </p:cNvSpPr>
                <p:nvPr/>
              </p:nvSpPr>
              <p:spPr bwMode="auto">
                <a:xfrm>
                  <a:off x="2409" y="2974"/>
                  <a:ext cx="695" cy="168"/>
                </a:xfrm>
                <a:custGeom>
                  <a:avLst/>
                  <a:gdLst>
                    <a:gd name="T0" fmla="*/ 0 w 6199"/>
                    <a:gd name="T1" fmla="*/ 0 h 1278"/>
                    <a:gd name="T2" fmla="*/ 0 w 6199"/>
                    <a:gd name="T3" fmla="*/ 0 h 1278"/>
                    <a:gd name="T4" fmla="*/ 0 w 6199"/>
                    <a:gd name="T5" fmla="*/ 0 h 1278"/>
                    <a:gd name="T6" fmla="*/ 0 w 6199"/>
                    <a:gd name="T7" fmla="*/ 0 h 1278"/>
                    <a:gd name="T8" fmla="*/ 0 w 6199"/>
                    <a:gd name="T9" fmla="*/ 0 h 1278"/>
                    <a:gd name="T10" fmla="*/ 0 w 6199"/>
                    <a:gd name="T11" fmla="*/ 0 h 1278"/>
                    <a:gd name="T12" fmla="*/ 0 w 6199"/>
                    <a:gd name="T13" fmla="*/ 0 h 1278"/>
                    <a:gd name="T14" fmla="*/ 0 w 6199"/>
                    <a:gd name="T15" fmla="*/ 0 h 1278"/>
                    <a:gd name="T16" fmla="*/ 0 w 6199"/>
                    <a:gd name="T17" fmla="*/ 0 h 1278"/>
                    <a:gd name="T18" fmla="*/ 0 w 6199"/>
                    <a:gd name="T19" fmla="*/ 0 h 1278"/>
                    <a:gd name="T20" fmla="*/ 0 w 6199"/>
                    <a:gd name="T21" fmla="*/ 0 h 1278"/>
                    <a:gd name="T22" fmla="*/ 0 w 6199"/>
                    <a:gd name="T23" fmla="*/ 0 h 1278"/>
                    <a:gd name="T24" fmla="*/ 0 w 6199"/>
                    <a:gd name="T25" fmla="*/ 0 h 1278"/>
                    <a:gd name="T26" fmla="*/ 0 w 6199"/>
                    <a:gd name="T27" fmla="*/ 0 h 1278"/>
                    <a:gd name="T28" fmla="*/ 0 w 6199"/>
                    <a:gd name="T29" fmla="*/ 0 h 1278"/>
                    <a:gd name="T30" fmla="*/ 0 w 6199"/>
                    <a:gd name="T31" fmla="*/ 0 h 1278"/>
                    <a:gd name="T32" fmla="*/ 0 w 6199"/>
                    <a:gd name="T33" fmla="*/ 0 h 1278"/>
                    <a:gd name="T34" fmla="*/ 0 w 6199"/>
                    <a:gd name="T35" fmla="*/ 0 h 1278"/>
                    <a:gd name="T36" fmla="*/ 0 w 6199"/>
                    <a:gd name="T37" fmla="*/ 0 h 1278"/>
                    <a:gd name="T38" fmla="*/ 0 w 6199"/>
                    <a:gd name="T39" fmla="*/ 0 h 1278"/>
                    <a:gd name="T40" fmla="*/ 0 w 6199"/>
                    <a:gd name="T41" fmla="*/ 0 h 1278"/>
                    <a:gd name="T42" fmla="*/ 0 w 6199"/>
                    <a:gd name="T43" fmla="*/ 0 h 1278"/>
                    <a:gd name="T44" fmla="*/ 0 w 6199"/>
                    <a:gd name="T45" fmla="*/ 0 h 1278"/>
                    <a:gd name="T46" fmla="*/ 0 w 6199"/>
                    <a:gd name="T47" fmla="*/ 0 h 1278"/>
                    <a:gd name="T48" fmla="*/ 0 w 6199"/>
                    <a:gd name="T49" fmla="*/ 0 h 1278"/>
                    <a:gd name="T50" fmla="*/ 0 w 6199"/>
                    <a:gd name="T51" fmla="*/ 0 h 1278"/>
                    <a:gd name="T52" fmla="*/ 0 w 6199"/>
                    <a:gd name="T53" fmla="*/ 0 h 1278"/>
                    <a:gd name="T54" fmla="*/ 0 w 6199"/>
                    <a:gd name="T55" fmla="*/ 0 h 1278"/>
                    <a:gd name="T56" fmla="*/ 0 w 6199"/>
                    <a:gd name="T57" fmla="*/ 0 h 1278"/>
                    <a:gd name="T58" fmla="*/ 0 w 6199"/>
                    <a:gd name="T59" fmla="*/ 0 h 1278"/>
                    <a:gd name="T60" fmla="*/ 0 w 6199"/>
                    <a:gd name="T61" fmla="*/ 0 h 1278"/>
                    <a:gd name="T62" fmla="*/ 0 w 6199"/>
                    <a:gd name="T63" fmla="*/ 0 h 1278"/>
                    <a:gd name="T64" fmla="*/ 0 w 6199"/>
                    <a:gd name="T65" fmla="*/ 0 h 1278"/>
                    <a:gd name="T66" fmla="*/ 0 w 6199"/>
                    <a:gd name="T67" fmla="*/ 0 h 1278"/>
                    <a:gd name="T68" fmla="*/ 0 w 6199"/>
                    <a:gd name="T69" fmla="*/ 0 h 1278"/>
                    <a:gd name="T70" fmla="*/ 0 w 6199"/>
                    <a:gd name="T71" fmla="*/ 0 h 1278"/>
                    <a:gd name="T72" fmla="*/ 0 w 6199"/>
                    <a:gd name="T73" fmla="*/ 0 h 1278"/>
                    <a:gd name="T74" fmla="*/ 0 w 6199"/>
                    <a:gd name="T75" fmla="*/ 0 h 1278"/>
                    <a:gd name="T76" fmla="*/ 0 w 6199"/>
                    <a:gd name="T77" fmla="*/ 0 h 1278"/>
                    <a:gd name="T78" fmla="*/ 0 w 6199"/>
                    <a:gd name="T79" fmla="*/ 0 h 1278"/>
                    <a:gd name="T80" fmla="*/ 0 w 6199"/>
                    <a:gd name="T81" fmla="*/ 0 h 1278"/>
                    <a:gd name="T82" fmla="*/ 0 w 6199"/>
                    <a:gd name="T83" fmla="*/ 0 h 1278"/>
                    <a:gd name="T84" fmla="*/ 0 w 6199"/>
                    <a:gd name="T85" fmla="*/ 0 h 1278"/>
                    <a:gd name="T86" fmla="*/ 0 w 6199"/>
                    <a:gd name="T87" fmla="*/ 0 h 1278"/>
                    <a:gd name="T88" fmla="*/ 0 w 6199"/>
                    <a:gd name="T89" fmla="*/ 0 h 1278"/>
                    <a:gd name="T90" fmla="*/ 0 w 6199"/>
                    <a:gd name="T91" fmla="*/ 0 h 1278"/>
                    <a:gd name="T92" fmla="*/ 0 w 6199"/>
                    <a:gd name="T93" fmla="*/ 0 h 1278"/>
                    <a:gd name="T94" fmla="*/ 0 w 6199"/>
                    <a:gd name="T95" fmla="*/ 0 h 1278"/>
                    <a:gd name="T96" fmla="*/ 0 w 6199"/>
                    <a:gd name="T97" fmla="*/ 0 h 1278"/>
                    <a:gd name="T98" fmla="*/ 0 w 6199"/>
                    <a:gd name="T99" fmla="*/ 0 h 1278"/>
                    <a:gd name="T100" fmla="*/ 0 w 6199"/>
                    <a:gd name="T101" fmla="*/ 0 h 1278"/>
                    <a:gd name="T102" fmla="*/ 0 w 6199"/>
                    <a:gd name="T103" fmla="*/ 0 h 1278"/>
                    <a:gd name="T104" fmla="*/ 0 w 6199"/>
                    <a:gd name="T105" fmla="*/ 0 h 1278"/>
                    <a:gd name="T106" fmla="*/ 0 w 6199"/>
                    <a:gd name="T107" fmla="*/ 0 h 1278"/>
                    <a:gd name="T108" fmla="*/ 0 w 6199"/>
                    <a:gd name="T109" fmla="*/ 0 h 1278"/>
                    <a:gd name="T110" fmla="*/ 0 w 6199"/>
                    <a:gd name="T111" fmla="*/ 0 h 1278"/>
                    <a:gd name="T112" fmla="*/ 0 w 6199"/>
                    <a:gd name="T113" fmla="*/ 0 h 1278"/>
                    <a:gd name="T114" fmla="*/ 0 w 6199"/>
                    <a:gd name="T115" fmla="*/ 0 h 1278"/>
                    <a:gd name="T116" fmla="*/ 0 w 6199"/>
                    <a:gd name="T117" fmla="*/ 0 h 1278"/>
                    <a:gd name="T118" fmla="*/ 0 w 6199"/>
                    <a:gd name="T119" fmla="*/ 0 h 1278"/>
                    <a:gd name="T120" fmla="*/ 0 w 6199"/>
                    <a:gd name="T121" fmla="*/ 0 h 1278"/>
                    <a:gd name="T122" fmla="*/ 0 w 6199"/>
                    <a:gd name="T123" fmla="*/ 0 h 1278"/>
                    <a:gd name="T124" fmla="*/ 0 w 6199"/>
                    <a:gd name="T125" fmla="*/ 0 h 127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199"/>
                    <a:gd name="T190" fmla="*/ 0 h 1278"/>
                    <a:gd name="T191" fmla="*/ 6199 w 6199"/>
                    <a:gd name="T192" fmla="*/ 1278 h 1278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199" h="1278">
                      <a:moveTo>
                        <a:pt x="0" y="1076"/>
                      </a:moveTo>
                      <a:lnTo>
                        <a:pt x="4" y="1069"/>
                      </a:lnTo>
                      <a:lnTo>
                        <a:pt x="9" y="1064"/>
                      </a:lnTo>
                      <a:lnTo>
                        <a:pt x="13" y="1059"/>
                      </a:lnTo>
                      <a:lnTo>
                        <a:pt x="19" y="1056"/>
                      </a:lnTo>
                      <a:lnTo>
                        <a:pt x="24" y="1054"/>
                      </a:lnTo>
                      <a:lnTo>
                        <a:pt x="30" y="1050"/>
                      </a:lnTo>
                      <a:lnTo>
                        <a:pt x="35" y="1047"/>
                      </a:lnTo>
                      <a:lnTo>
                        <a:pt x="40" y="1044"/>
                      </a:lnTo>
                      <a:lnTo>
                        <a:pt x="46" y="1041"/>
                      </a:lnTo>
                      <a:lnTo>
                        <a:pt x="51" y="1039"/>
                      </a:lnTo>
                      <a:lnTo>
                        <a:pt x="57" y="1035"/>
                      </a:lnTo>
                      <a:lnTo>
                        <a:pt x="62" y="1033"/>
                      </a:lnTo>
                      <a:lnTo>
                        <a:pt x="68" y="1031"/>
                      </a:lnTo>
                      <a:lnTo>
                        <a:pt x="73" y="1027"/>
                      </a:lnTo>
                      <a:lnTo>
                        <a:pt x="79" y="1025"/>
                      </a:lnTo>
                      <a:lnTo>
                        <a:pt x="85" y="1023"/>
                      </a:lnTo>
                      <a:lnTo>
                        <a:pt x="91" y="1020"/>
                      </a:lnTo>
                      <a:lnTo>
                        <a:pt x="96" y="1018"/>
                      </a:lnTo>
                      <a:lnTo>
                        <a:pt x="102" y="1016"/>
                      </a:lnTo>
                      <a:lnTo>
                        <a:pt x="108" y="1013"/>
                      </a:lnTo>
                      <a:lnTo>
                        <a:pt x="114" y="1011"/>
                      </a:lnTo>
                      <a:lnTo>
                        <a:pt x="119" y="1009"/>
                      </a:lnTo>
                      <a:lnTo>
                        <a:pt x="125" y="1006"/>
                      </a:lnTo>
                      <a:lnTo>
                        <a:pt x="131" y="1004"/>
                      </a:lnTo>
                      <a:lnTo>
                        <a:pt x="137" y="1002"/>
                      </a:lnTo>
                      <a:lnTo>
                        <a:pt x="142" y="1000"/>
                      </a:lnTo>
                      <a:lnTo>
                        <a:pt x="148" y="997"/>
                      </a:lnTo>
                      <a:lnTo>
                        <a:pt x="154" y="996"/>
                      </a:lnTo>
                      <a:lnTo>
                        <a:pt x="160" y="994"/>
                      </a:lnTo>
                      <a:lnTo>
                        <a:pt x="167" y="992"/>
                      </a:lnTo>
                      <a:lnTo>
                        <a:pt x="172" y="989"/>
                      </a:lnTo>
                      <a:lnTo>
                        <a:pt x="178" y="988"/>
                      </a:lnTo>
                      <a:lnTo>
                        <a:pt x="184" y="986"/>
                      </a:lnTo>
                      <a:lnTo>
                        <a:pt x="190" y="983"/>
                      </a:lnTo>
                      <a:lnTo>
                        <a:pt x="195" y="982"/>
                      </a:lnTo>
                      <a:lnTo>
                        <a:pt x="202" y="980"/>
                      </a:lnTo>
                      <a:lnTo>
                        <a:pt x="208" y="979"/>
                      </a:lnTo>
                      <a:lnTo>
                        <a:pt x="214" y="977"/>
                      </a:lnTo>
                      <a:lnTo>
                        <a:pt x="220" y="974"/>
                      </a:lnTo>
                      <a:lnTo>
                        <a:pt x="225" y="973"/>
                      </a:lnTo>
                      <a:lnTo>
                        <a:pt x="232" y="971"/>
                      </a:lnTo>
                      <a:lnTo>
                        <a:pt x="238" y="970"/>
                      </a:lnTo>
                      <a:lnTo>
                        <a:pt x="244" y="967"/>
                      </a:lnTo>
                      <a:lnTo>
                        <a:pt x="251" y="966"/>
                      </a:lnTo>
                      <a:lnTo>
                        <a:pt x="257" y="965"/>
                      </a:lnTo>
                      <a:lnTo>
                        <a:pt x="262" y="963"/>
                      </a:lnTo>
                      <a:lnTo>
                        <a:pt x="268" y="962"/>
                      </a:lnTo>
                      <a:lnTo>
                        <a:pt x="275" y="959"/>
                      </a:lnTo>
                      <a:lnTo>
                        <a:pt x="281" y="958"/>
                      </a:lnTo>
                      <a:lnTo>
                        <a:pt x="286" y="957"/>
                      </a:lnTo>
                      <a:lnTo>
                        <a:pt x="293" y="955"/>
                      </a:lnTo>
                      <a:lnTo>
                        <a:pt x="299" y="954"/>
                      </a:lnTo>
                      <a:lnTo>
                        <a:pt x="305" y="952"/>
                      </a:lnTo>
                      <a:lnTo>
                        <a:pt x="312" y="951"/>
                      </a:lnTo>
                      <a:lnTo>
                        <a:pt x="318" y="949"/>
                      </a:lnTo>
                      <a:lnTo>
                        <a:pt x="325" y="948"/>
                      </a:lnTo>
                      <a:lnTo>
                        <a:pt x="330" y="947"/>
                      </a:lnTo>
                      <a:lnTo>
                        <a:pt x="336" y="945"/>
                      </a:lnTo>
                      <a:lnTo>
                        <a:pt x="343" y="944"/>
                      </a:lnTo>
                      <a:lnTo>
                        <a:pt x="349" y="942"/>
                      </a:lnTo>
                      <a:lnTo>
                        <a:pt x="356" y="941"/>
                      </a:lnTo>
                      <a:lnTo>
                        <a:pt x="361" y="940"/>
                      </a:lnTo>
                      <a:lnTo>
                        <a:pt x="367" y="939"/>
                      </a:lnTo>
                      <a:lnTo>
                        <a:pt x="374" y="937"/>
                      </a:lnTo>
                      <a:lnTo>
                        <a:pt x="380" y="936"/>
                      </a:lnTo>
                      <a:lnTo>
                        <a:pt x="387" y="935"/>
                      </a:lnTo>
                      <a:lnTo>
                        <a:pt x="392" y="934"/>
                      </a:lnTo>
                      <a:lnTo>
                        <a:pt x="399" y="933"/>
                      </a:lnTo>
                      <a:lnTo>
                        <a:pt x="405" y="932"/>
                      </a:lnTo>
                      <a:lnTo>
                        <a:pt x="412" y="931"/>
                      </a:lnTo>
                      <a:lnTo>
                        <a:pt x="418" y="929"/>
                      </a:lnTo>
                      <a:lnTo>
                        <a:pt x="425" y="928"/>
                      </a:lnTo>
                      <a:lnTo>
                        <a:pt x="431" y="927"/>
                      </a:lnTo>
                      <a:lnTo>
                        <a:pt x="437" y="926"/>
                      </a:lnTo>
                      <a:lnTo>
                        <a:pt x="443" y="925"/>
                      </a:lnTo>
                      <a:lnTo>
                        <a:pt x="450" y="924"/>
                      </a:lnTo>
                      <a:lnTo>
                        <a:pt x="456" y="922"/>
                      </a:lnTo>
                      <a:lnTo>
                        <a:pt x="463" y="922"/>
                      </a:lnTo>
                      <a:lnTo>
                        <a:pt x="470" y="921"/>
                      </a:lnTo>
                      <a:lnTo>
                        <a:pt x="475" y="920"/>
                      </a:lnTo>
                      <a:lnTo>
                        <a:pt x="482" y="919"/>
                      </a:lnTo>
                      <a:lnTo>
                        <a:pt x="488" y="918"/>
                      </a:lnTo>
                      <a:lnTo>
                        <a:pt x="495" y="918"/>
                      </a:lnTo>
                      <a:lnTo>
                        <a:pt x="501" y="917"/>
                      </a:lnTo>
                      <a:lnTo>
                        <a:pt x="508" y="916"/>
                      </a:lnTo>
                      <a:lnTo>
                        <a:pt x="515" y="914"/>
                      </a:lnTo>
                      <a:lnTo>
                        <a:pt x="520" y="914"/>
                      </a:lnTo>
                      <a:lnTo>
                        <a:pt x="527" y="913"/>
                      </a:lnTo>
                      <a:lnTo>
                        <a:pt x="533" y="912"/>
                      </a:lnTo>
                      <a:lnTo>
                        <a:pt x="540" y="911"/>
                      </a:lnTo>
                      <a:lnTo>
                        <a:pt x="547" y="911"/>
                      </a:lnTo>
                      <a:lnTo>
                        <a:pt x="553" y="910"/>
                      </a:lnTo>
                      <a:lnTo>
                        <a:pt x="560" y="910"/>
                      </a:lnTo>
                      <a:lnTo>
                        <a:pt x="566" y="909"/>
                      </a:lnTo>
                      <a:lnTo>
                        <a:pt x="572" y="907"/>
                      </a:lnTo>
                      <a:lnTo>
                        <a:pt x="579" y="907"/>
                      </a:lnTo>
                      <a:lnTo>
                        <a:pt x="586" y="906"/>
                      </a:lnTo>
                      <a:lnTo>
                        <a:pt x="592" y="906"/>
                      </a:lnTo>
                      <a:lnTo>
                        <a:pt x="599" y="905"/>
                      </a:lnTo>
                      <a:lnTo>
                        <a:pt x="606" y="905"/>
                      </a:lnTo>
                      <a:lnTo>
                        <a:pt x="611" y="904"/>
                      </a:lnTo>
                      <a:lnTo>
                        <a:pt x="618" y="904"/>
                      </a:lnTo>
                      <a:lnTo>
                        <a:pt x="625" y="903"/>
                      </a:lnTo>
                      <a:lnTo>
                        <a:pt x="632" y="903"/>
                      </a:lnTo>
                      <a:lnTo>
                        <a:pt x="638" y="902"/>
                      </a:lnTo>
                      <a:lnTo>
                        <a:pt x="645" y="902"/>
                      </a:lnTo>
                      <a:lnTo>
                        <a:pt x="652" y="901"/>
                      </a:lnTo>
                      <a:lnTo>
                        <a:pt x="657" y="901"/>
                      </a:lnTo>
                      <a:lnTo>
                        <a:pt x="664" y="899"/>
                      </a:lnTo>
                      <a:lnTo>
                        <a:pt x="671" y="899"/>
                      </a:lnTo>
                      <a:lnTo>
                        <a:pt x="678" y="899"/>
                      </a:lnTo>
                      <a:lnTo>
                        <a:pt x="684" y="898"/>
                      </a:lnTo>
                      <a:lnTo>
                        <a:pt x="691" y="898"/>
                      </a:lnTo>
                      <a:lnTo>
                        <a:pt x="698" y="898"/>
                      </a:lnTo>
                      <a:lnTo>
                        <a:pt x="705" y="897"/>
                      </a:lnTo>
                      <a:lnTo>
                        <a:pt x="710" y="897"/>
                      </a:lnTo>
                      <a:lnTo>
                        <a:pt x="717" y="897"/>
                      </a:lnTo>
                      <a:lnTo>
                        <a:pt x="724" y="896"/>
                      </a:lnTo>
                      <a:lnTo>
                        <a:pt x="731" y="896"/>
                      </a:lnTo>
                      <a:lnTo>
                        <a:pt x="737" y="896"/>
                      </a:lnTo>
                      <a:lnTo>
                        <a:pt x="744" y="896"/>
                      </a:lnTo>
                      <a:lnTo>
                        <a:pt x="751" y="895"/>
                      </a:lnTo>
                      <a:lnTo>
                        <a:pt x="758" y="895"/>
                      </a:lnTo>
                      <a:lnTo>
                        <a:pt x="765" y="895"/>
                      </a:lnTo>
                      <a:lnTo>
                        <a:pt x="770" y="895"/>
                      </a:lnTo>
                      <a:lnTo>
                        <a:pt x="777" y="894"/>
                      </a:lnTo>
                      <a:lnTo>
                        <a:pt x="784" y="894"/>
                      </a:lnTo>
                      <a:lnTo>
                        <a:pt x="791" y="894"/>
                      </a:lnTo>
                      <a:lnTo>
                        <a:pt x="798" y="894"/>
                      </a:lnTo>
                      <a:lnTo>
                        <a:pt x="804" y="894"/>
                      </a:lnTo>
                      <a:lnTo>
                        <a:pt x="811" y="894"/>
                      </a:lnTo>
                      <a:lnTo>
                        <a:pt x="818" y="894"/>
                      </a:lnTo>
                      <a:lnTo>
                        <a:pt x="825" y="893"/>
                      </a:lnTo>
                      <a:lnTo>
                        <a:pt x="831" y="893"/>
                      </a:lnTo>
                      <a:lnTo>
                        <a:pt x="838" y="893"/>
                      </a:lnTo>
                      <a:lnTo>
                        <a:pt x="844" y="893"/>
                      </a:lnTo>
                      <a:lnTo>
                        <a:pt x="851" y="893"/>
                      </a:lnTo>
                      <a:lnTo>
                        <a:pt x="858" y="893"/>
                      </a:lnTo>
                      <a:lnTo>
                        <a:pt x="865" y="893"/>
                      </a:lnTo>
                      <a:lnTo>
                        <a:pt x="872" y="893"/>
                      </a:lnTo>
                      <a:lnTo>
                        <a:pt x="879" y="893"/>
                      </a:lnTo>
                      <a:lnTo>
                        <a:pt x="886" y="893"/>
                      </a:lnTo>
                      <a:lnTo>
                        <a:pt x="891" y="893"/>
                      </a:lnTo>
                      <a:lnTo>
                        <a:pt x="898" y="893"/>
                      </a:lnTo>
                      <a:lnTo>
                        <a:pt x="905" y="893"/>
                      </a:lnTo>
                      <a:lnTo>
                        <a:pt x="912" y="893"/>
                      </a:lnTo>
                      <a:lnTo>
                        <a:pt x="919" y="893"/>
                      </a:lnTo>
                      <a:lnTo>
                        <a:pt x="926" y="893"/>
                      </a:lnTo>
                      <a:lnTo>
                        <a:pt x="933" y="893"/>
                      </a:lnTo>
                      <a:lnTo>
                        <a:pt x="940" y="893"/>
                      </a:lnTo>
                      <a:lnTo>
                        <a:pt x="947" y="893"/>
                      </a:lnTo>
                      <a:lnTo>
                        <a:pt x="952" y="894"/>
                      </a:lnTo>
                      <a:lnTo>
                        <a:pt x="959" y="894"/>
                      </a:lnTo>
                      <a:lnTo>
                        <a:pt x="966" y="894"/>
                      </a:lnTo>
                      <a:lnTo>
                        <a:pt x="973" y="894"/>
                      </a:lnTo>
                      <a:lnTo>
                        <a:pt x="980" y="894"/>
                      </a:lnTo>
                      <a:lnTo>
                        <a:pt x="987" y="894"/>
                      </a:lnTo>
                      <a:lnTo>
                        <a:pt x="994" y="894"/>
                      </a:lnTo>
                      <a:lnTo>
                        <a:pt x="1001" y="895"/>
                      </a:lnTo>
                      <a:lnTo>
                        <a:pt x="1008" y="895"/>
                      </a:lnTo>
                      <a:lnTo>
                        <a:pt x="1015" y="895"/>
                      </a:lnTo>
                      <a:lnTo>
                        <a:pt x="1022" y="895"/>
                      </a:lnTo>
                      <a:lnTo>
                        <a:pt x="1027" y="895"/>
                      </a:lnTo>
                      <a:lnTo>
                        <a:pt x="1034" y="896"/>
                      </a:lnTo>
                      <a:lnTo>
                        <a:pt x="1041" y="896"/>
                      </a:lnTo>
                      <a:lnTo>
                        <a:pt x="1048" y="896"/>
                      </a:lnTo>
                      <a:lnTo>
                        <a:pt x="1055" y="896"/>
                      </a:lnTo>
                      <a:lnTo>
                        <a:pt x="1062" y="897"/>
                      </a:lnTo>
                      <a:lnTo>
                        <a:pt x="1069" y="897"/>
                      </a:lnTo>
                      <a:lnTo>
                        <a:pt x="1076" y="897"/>
                      </a:lnTo>
                      <a:lnTo>
                        <a:pt x="1083" y="898"/>
                      </a:lnTo>
                      <a:lnTo>
                        <a:pt x="1090" y="898"/>
                      </a:lnTo>
                      <a:lnTo>
                        <a:pt x="1096" y="898"/>
                      </a:lnTo>
                      <a:lnTo>
                        <a:pt x="1103" y="899"/>
                      </a:lnTo>
                      <a:lnTo>
                        <a:pt x="1110" y="899"/>
                      </a:lnTo>
                      <a:lnTo>
                        <a:pt x="1117" y="899"/>
                      </a:lnTo>
                      <a:lnTo>
                        <a:pt x="1131" y="901"/>
                      </a:lnTo>
                      <a:lnTo>
                        <a:pt x="1145" y="902"/>
                      </a:lnTo>
                      <a:lnTo>
                        <a:pt x="1159" y="903"/>
                      </a:lnTo>
                      <a:lnTo>
                        <a:pt x="1171" y="903"/>
                      </a:lnTo>
                      <a:lnTo>
                        <a:pt x="1185" y="904"/>
                      </a:lnTo>
                      <a:lnTo>
                        <a:pt x="1199" y="905"/>
                      </a:lnTo>
                      <a:lnTo>
                        <a:pt x="1213" y="906"/>
                      </a:lnTo>
                      <a:lnTo>
                        <a:pt x="1227" y="907"/>
                      </a:lnTo>
                      <a:lnTo>
                        <a:pt x="1240" y="909"/>
                      </a:lnTo>
                      <a:lnTo>
                        <a:pt x="1254" y="910"/>
                      </a:lnTo>
                      <a:lnTo>
                        <a:pt x="1268" y="911"/>
                      </a:lnTo>
                      <a:lnTo>
                        <a:pt x="1282" y="912"/>
                      </a:lnTo>
                      <a:lnTo>
                        <a:pt x="1296" y="913"/>
                      </a:lnTo>
                      <a:lnTo>
                        <a:pt x="1310" y="916"/>
                      </a:lnTo>
                      <a:lnTo>
                        <a:pt x="1323" y="917"/>
                      </a:lnTo>
                      <a:lnTo>
                        <a:pt x="1337" y="918"/>
                      </a:lnTo>
                      <a:lnTo>
                        <a:pt x="1351" y="919"/>
                      </a:lnTo>
                      <a:lnTo>
                        <a:pt x="1365" y="921"/>
                      </a:lnTo>
                      <a:lnTo>
                        <a:pt x="1379" y="922"/>
                      </a:lnTo>
                      <a:lnTo>
                        <a:pt x="1393" y="924"/>
                      </a:lnTo>
                      <a:lnTo>
                        <a:pt x="1406" y="926"/>
                      </a:lnTo>
                      <a:lnTo>
                        <a:pt x="1420" y="927"/>
                      </a:lnTo>
                      <a:lnTo>
                        <a:pt x="1434" y="929"/>
                      </a:lnTo>
                      <a:lnTo>
                        <a:pt x="1448" y="931"/>
                      </a:lnTo>
                      <a:lnTo>
                        <a:pt x="1462" y="933"/>
                      </a:lnTo>
                      <a:lnTo>
                        <a:pt x="1476" y="934"/>
                      </a:lnTo>
                      <a:lnTo>
                        <a:pt x="1489" y="936"/>
                      </a:lnTo>
                      <a:lnTo>
                        <a:pt x="1503" y="937"/>
                      </a:lnTo>
                      <a:lnTo>
                        <a:pt x="1517" y="940"/>
                      </a:lnTo>
                      <a:lnTo>
                        <a:pt x="1531" y="941"/>
                      </a:lnTo>
                      <a:lnTo>
                        <a:pt x="1545" y="943"/>
                      </a:lnTo>
                      <a:lnTo>
                        <a:pt x="1558" y="944"/>
                      </a:lnTo>
                      <a:lnTo>
                        <a:pt x="1572" y="947"/>
                      </a:lnTo>
                      <a:lnTo>
                        <a:pt x="1586" y="949"/>
                      </a:lnTo>
                      <a:lnTo>
                        <a:pt x="1600" y="950"/>
                      </a:lnTo>
                      <a:lnTo>
                        <a:pt x="1614" y="952"/>
                      </a:lnTo>
                      <a:lnTo>
                        <a:pt x="1628" y="955"/>
                      </a:lnTo>
                      <a:lnTo>
                        <a:pt x="1641" y="956"/>
                      </a:lnTo>
                      <a:lnTo>
                        <a:pt x="1655" y="958"/>
                      </a:lnTo>
                      <a:lnTo>
                        <a:pt x="1669" y="960"/>
                      </a:lnTo>
                      <a:lnTo>
                        <a:pt x="1683" y="963"/>
                      </a:lnTo>
                      <a:lnTo>
                        <a:pt x="1697" y="964"/>
                      </a:lnTo>
                      <a:lnTo>
                        <a:pt x="1711" y="966"/>
                      </a:lnTo>
                      <a:lnTo>
                        <a:pt x="1724" y="969"/>
                      </a:lnTo>
                      <a:lnTo>
                        <a:pt x="1738" y="971"/>
                      </a:lnTo>
                      <a:lnTo>
                        <a:pt x="1752" y="973"/>
                      </a:lnTo>
                      <a:lnTo>
                        <a:pt x="1766" y="974"/>
                      </a:lnTo>
                      <a:lnTo>
                        <a:pt x="1780" y="977"/>
                      </a:lnTo>
                      <a:lnTo>
                        <a:pt x="1794" y="979"/>
                      </a:lnTo>
                      <a:lnTo>
                        <a:pt x="1807" y="981"/>
                      </a:lnTo>
                      <a:lnTo>
                        <a:pt x="1821" y="983"/>
                      </a:lnTo>
                      <a:lnTo>
                        <a:pt x="1835" y="986"/>
                      </a:lnTo>
                      <a:lnTo>
                        <a:pt x="1849" y="988"/>
                      </a:lnTo>
                      <a:lnTo>
                        <a:pt x="1863" y="989"/>
                      </a:lnTo>
                      <a:lnTo>
                        <a:pt x="1876" y="992"/>
                      </a:lnTo>
                      <a:lnTo>
                        <a:pt x="1890" y="994"/>
                      </a:lnTo>
                      <a:lnTo>
                        <a:pt x="1918" y="998"/>
                      </a:lnTo>
                      <a:lnTo>
                        <a:pt x="1946" y="1003"/>
                      </a:lnTo>
                      <a:lnTo>
                        <a:pt x="1972" y="1008"/>
                      </a:lnTo>
                      <a:lnTo>
                        <a:pt x="2000" y="1012"/>
                      </a:lnTo>
                      <a:lnTo>
                        <a:pt x="2027" y="1017"/>
                      </a:lnTo>
                      <a:lnTo>
                        <a:pt x="2055" y="1021"/>
                      </a:lnTo>
                      <a:lnTo>
                        <a:pt x="2082" y="1026"/>
                      </a:lnTo>
                      <a:lnTo>
                        <a:pt x="2109" y="1030"/>
                      </a:lnTo>
                      <a:lnTo>
                        <a:pt x="2123" y="1032"/>
                      </a:lnTo>
                      <a:lnTo>
                        <a:pt x="2136" y="1034"/>
                      </a:lnTo>
                      <a:lnTo>
                        <a:pt x="2150" y="1036"/>
                      </a:lnTo>
                      <a:lnTo>
                        <a:pt x="2163" y="1039"/>
                      </a:lnTo>
                      <a:lnTo>
                        <a:pt x="2177" y="1041"/>
                      </a:lnTo>
                      <a:lnTo>
                        <a:pt x="2190" y="1043"/>
                      </a:lnTo>
                      <a:lnTo>
                        <a:pt x="2204" y="1046"/>
                      </a:lnTo>
                      <a:lnTo>
                        <a:pt x="2218" y="1048"/>
                      </a:lnTo>
                      <a:lnTo>
                        <a:pt x="2230" y="1050"/>
                      </a:lnTo>
                      <a:lnTo>
                        <a:pt x="2244" y="1053"/>
                      </a:lnTo>
                      <a:lnTo>
                        <a:pt x="2258" y="1055"/>
                      </a:lnTo>
                      <a:lnTo>
                        <a:pt x="2271" y="1057"/>
                      </a:lnTo>
                      <a:lnTo>
                        <a:pt x="2284" y="1059"/>
                      </a:lnTo>
                      <a:lnTo>
                        <a:pt x="2298" y="1062"/>
                      </a:lnTo>
                      <a:lnTo>
                        <a:pt x="2311" y="1064"/>
                      </a:lnTo>
                      <a:lnTo>
                        <a:pt x="2325" y="1066"/>
                      </a:lnTo>
                      <a:lnTo>
                        <a:pt x="2337" y="1069"/>
                      </a:lnTo>
                      <a:lnTo>
                        <a:pt x="2351" y="1070"/>
                      </a:lnTo>
                      <a:lnTo>
                        <a:pt x="2364" y="1072"/>
                      </a:lnTo>
                      <a:lnTo>
                        <a:pt x="2378" y="1074"/>
                      </a:lnTo>
                      <a:lnTo>
                        <a:pt x="2390" y="1077"/>
                      </a:lnTo>
                      <a:lnTo>
                        <a:pt x="2404" y="1079"/>
                      </a:lnTo>
                      <a:lnTo>
                        <a:pt x="2417" y="1081"/>
                      </a:lnTo>
                      <a:lnTo>
                        <a:pt x="2431" y="1084"/>
                      </a:lnTo>
                      <a:lnTo>
                        <a:pt x="2443" y="1086"/>
                      </a:lnTo>
                      <a:lnTo>
                        <a:pt x="2457" y="1087"/>
                      </a:lnTo>
                      <a:lnTo>
                        <a:pt x="2470" y="1089"/>
                      </a:lnTo>
                      <a:lnTo>
                        <a:pt x="2483" y="1092"/>
                      </a:lnTo>
                      <a:lnTo>
                        <a:pt x="2496" y="1094"/>
                      </a:lnTo>
                      <a:lnTo>
                        <a:pt x="2509" y="1096"/>
                      </a:lnTo>
                      <a:lnTo>
                        <a:pt x="2522" y="1097"/>
                      </a:lnTo>
                      <a:lnTo>
                        <a:pt x="2536" y="1100"/>
                      </a:lnTo>
                      <a:lnTo>
                        <a:pt x="2548" y="1102"/>
                      </a:lnTo>
                      <a:lnTo>
                        <a:pt x="2561" y="1104"/>
                      </a:lnTo>
                      <a:lnTo>
                        <a:pt x="2574" y="1106"/>
                      </a:lnTo>
                      <a:lnTo>
                        <a:pt x="2587" y="1108"/>
                      </a:lnTo>
                      <a:lnTo>
                        <a:pt x="2600" y="1110"/>
                      </a:lnTo>
                      <a:lnTo>
                        <a:pt x="2613" y="1112"/>
                      </a:lnTo>
                      <a:lnTo>
                        <a:pt x="2625" y="1114"/>
                      </a:lnTo>
                      <a:lnTo>
                        <a:pt x="2638" y="1116"/>
                      </a:lnTo>
                      <a:lnTo>
                        <a:pt x="2651" y="1117"/>
                      </a:lnTo>
                      <a:lnTo>
                        <a:pt x="2663" y="1119"/>
                      </a:lnTo>
                      <a:lnTo>
                        <a:pt x="2677" y="1122"/>
                      </a:lnTo>
                      <a:lnTo>
                        <a:pt x="2690" y="1123"/>
                      </a:lnTo>
                      <a:lnTo>
                        <a:pt x="2703" y="1125"/>
                      </a:lnTo>
                      <a:lnTo>
                        <a:pt x="2715" y="1126"/>
                      </a:lnTo>
                      <a:lnTo>
                        <a:pt x="2728" y="1129"/>
                      </a:lnTo>
                      <a:lnTo>
                        <a:pt x="2741" y="1130"/>
                      </a:lnTo>
                      <a:lnTo>
                        <a:pt x="2752" y="1132"/>
                      </a:lnTo>
                      <a:lnTo>
                        <a:pt x="2765" y="1133"/>
                      </a:lnTo>
                      <a:lnTo>
                        <a:pt x="2778" y="1135"/>
                      </a:lnTo>
                      <a:lnTo>
                        <a:pt x="2790" y="1137"/>
                      </a:lnTo>
                      <a:lnTo>
                        <a:pt x="2803" y="1139"/>
                      </a:lnTo>
                      <a:lnTo>
                        <a:pt x="2816" y="1140"/>
                      </a:lnTo>
                      <a:lnTo>
                        <a:pt x="2827" y="1141"/>
                      </a:lnTo>
                      <a:lnTo>
                        <a:pt x="2840" y="1143"/>
                      </a:lnTo>
                      <a:lnTo>
                        <a:pt x="2852" y="1145"/>
                      </a:lnTo>
                      <a:lnTo>
                        <a:pt x="2865" y="1146"/>
                      </a:lnTo>
                      <a:lnTo>
                        <a:pt x="2877" y="1148"/>
                      </a:lnTo>
                      <a:lnTo>
                        <a:pt x="2889" y="1149"/>
                      </a:lnTo>
                      <a:lnTo>
                        <a:pt x="2901" y="1150"/>
                      </a:lnTo>
                      <a:lnTo>
                        <a:pt x="2913" y="1152"/>
                      </a:lnTo>
                      <a:lnTo>
                        <a:pt x="2926" y="1153"/>
                      </a:lnTo>
                      <a:lnTo>
                        <a:pt x="2938" y="1155"/>
                      </a:lnTo>
                      <a:lnTo>
                        <a:pt x="2950" y="1156"/>
                      </a:lnTo>
                      <a:lnTo>
                        <a:pt x="2962" y="1157"/>
                      </a:lnTo>
                      <a:lnTo>
                        <a:pt x="2975" y="1158"/>
                      </a:lnTo>
                      <a:lnTo>
                        <a:pt x="2986" y="1160"/>
                      </a:lnTo>
                      <a:lnTo>
                        <a:pt x="2992" y="1160"/>
                      </a:lnTo>
                      <a:lnTo>
                        <a:pt x="2998" y="1161"/>
                      </a:lnTo>
                      <a:lnTo>
                        <a:pt x="3004" y="1161"/>
                      </a:lnTo>
                      <a:lnTo>
                        <a:pt x="3010" y="1162"/>
                      </a:lnTo>
                      <a:lnTo>
                        <a:pt x="3016" y="1162"/>
                      </a:lnTo>
                      <a:lnTo>
                        <a:pt x="3022" y="1163"/>
                      </a:lnTo>
                      <a:lnTo>
                        <a:pt x="3028" y="1163"/>
                      </a:lnTo>
                      <a:lnTo>
                        <a:pt x="3033" y="1164"/>
                      </a:lnTo>
                      <a:lnTo>
                        <a:pt x="3039" y="1164"/>
                      </a:lnTo>
                      <a:lnTo>
                        <a:pt x="3046" y="1165"/>
                      </a:lnTo>
                      <a:lnTo>
                        <a:pt x="3052" y="1165"/>
                      </a:lnTo>
                      <a:lnTo>
                        <a:pt x="3057" y="1165"/>
                      </a:lnTo>
                      <a:lnTo>
                        <a:pt x="3063" y="1167"/>
                      </a:lnTo>
                      <a:lnTo>
                        <a:pt x="3069" y="1167"/>
                      </a:lnTo>
                      <a:lnTo>
                        <a:pt x="3075" y="1168"/>
                      </a:lnTo>
                      <a:lnTo>
                        <a:pt x="3081" y="1168"/>
                      </a:lnTo>
                      <a:lnTo>
                        <a:pt x="3086" y="1168"/>
                      </a:lnTo>
                      <a:lnTo>
                        <a:pt x="3092" y="1169"/>
                      </a:lnTo>
                      <a:lnTo>
                        <a:pt x="3098" y="1169"/>
                      </a:lnTo>
                      <a:lnTo>
                        <a:pt x="3104" y="1170"/>
                      </a:lnTo>
                      <a:lnTo>
                        <a:pt x="3109" y="1170"/>
                      </a:lnTo>
                      <a:lnTo>
                        <a:pt x="3115" y="1170"/>
                      </a:lnTo>
                      <a:lnTo>
                        <a:pt x="3121" y="1171"/>
                      </a:lnTo>
                      <a:lnTo>
                        <a:pt x="3127" y="1171"/>
                      </a:lnTo>
                      <a:lnTo>
                        <a:pt x="3132" y="1171"/>
                      </a:lnTo>
                      <a:lnTo>
                        <a:pt x="3138" y="1172"/>
                      </a:lnTo>
                      <a:lnTo>
                        <a:pt x="3144" y="1172"/>
                      </a:lnTo>
                      <a:lnTo>
                        <a:pt x="3150" y="1172"/>
                      </a:lnTo>
                      <a:lnTo>
                        <a:pt x="3155" y="1172"/>
                      </a:lnTo>
                      <a:lnTo>
                        <a:pt x="3161" y="1173"/>
                      </a:lnTo>
                      <a:lnTo>
                        <a:pt x="3167" y="1173"/>
                      </a:lnTo>
                      <a:lnTo>
                        <a:pt x="3173" y="1173"/>
                      </a:lnTo>
                      <a:lnTo>
                        <a:pt x="3178" y="1175"/>
                      </a:lnTo>
                      <a:lnTo>
                        <a:pt x="3184" y="1175"/>
                      </a:lnTo>
                      <a:lnTo>
                        <a:pt x="3190" y="1175"/>
                      </a:lnTo>
                      <a:lnTo>
                        <a:pt x="3196" y="1175"/>
                      </a:lnTo>
                      <a:lnTo>
                        <a:pt x="3202" y="1175"/>
                      </a:lnTo>
                      <a:lnTo>
                        <a:pt x="3207" y="1176"/>
                      </a:lnTo>
                      <a:lnTo>
                        <a:pt x="3212" y="1176"/>
                      </a:lnTo>
                      <a:lnTo>
                        <a:pt x="3218" y="1176"/>
                      </a:lnTo>
                      <a:lnTo>
                        <a:pt x="3223" y="1176"/>
                      </a:lnTo>
                      <a:lnTo>
                        <a:pt x="3229" y="1176"/>
                      </a:lnTo>
                      <a:lnTo>
                        <a:pt x="3235" y="1177"/>
                      </a:lnTo>
                      <a:lnTo>
                        <a:pt x="3241" y="1177"/>
                      </a:lnTo>
                      <a:lnTo>
                        <a:pt x="3246" y="1177"/>
                      </a:lnTo>
                      <a:lnTo>
                        <a:pt x="3251" y="1177"/>
                      </a:lnTo>
                      <a:lnTo>
                        <a:pt x="3257" y="1177"/>
                      </a:lnTo>
                      <a:lnTo>
                        <a:pt x="3263" y="1177"/>
                      </a:lnTo>
                      <a:lnTo>
                        <a:pt x="3268" y="1177"/>
                      </a:lnTo>
                      <a:lnTo>
                        <a:pt x="3273" y="1177"/>
                      </a:lnTo>
                      <a:lnTo>
                        <a:pt x="3279" y="1178"/>
                      </a:lnTo>
                      <a:lnTo>
                        <a:pt x="3284" y="1178"/>
                      </a:lnTo>
                      <a:lnTo>
                        <a:pt x="3290" y="1178"/>
                      </a:lnTo>
                      <a:lnTo>
                        <a:pt x="3296" y="1178"/>
                      </a:lnTo>
                      <a:lnTo>
                        <a:pt x="3301" y="1178"/>
                      </a:lnTo>
                      <a:lnTo>
                        <a:pt x="3306" y="1178"/>
                      </a:lnTo>
                      <a:lnTo>
                        <a:pt x="3308" y="1178"/>
                      </a:lnTo>
                      <a:lnTo>
                        <a:pt x="3310" y="1178"/>
                      </a:lnTo>
                      <a:lnTo>
                        <a:pt x="3311" y="1178"/>
                      </a:lnTo>
                      <a:lnTo>
                        <a:pt x="3313" y="1178"/>
                      </a:lnTo>
                      <a:lnTo>
                        <a:pt x="3316" y="1178"/>
                      </a:lnTo>
                      <a:lnTo>
                        <a:pt x="3317" y="1178"/>
                      </a:lnTo>
                      <a:lnTo>
                        <a:pt x="3319" y="1178"/>
                      </a:lnTo>
                      <a:lnTo>
                        <a:pt x="3320" y="1178"/>
                      </a:lnTo>
                      <a:lnTo>
                        <a:pt x="3322" y="1178"/>
                      </a:lnTo>
                      <a:lnTo>
                        <a:pt x="3324" y="1178"/>
                      </a:lnTo>
                      <a:lnTo>
                        <a:pt x="3326" y="1178"/>
                      </a:lnTo>
                      <a:lnTo>
                        <a:pt x="3327" y="1178"/>
                      </a:lnTo>
                      <a:lnTo>
                        <a:pt x="3329" y="1177"/>
                      </a:lnTo>
                      <a:lnTo>
                        <a:pt x="3331" y="1177"/>
                      </a:lnTo>
                      <a:lnTo>
                        <a:pt x="3333" y="1177"/>
                      </a:lnTo>
                      <a:lnTo>
                        <a:pt x="3335" y="1177"/>
                      </a:lnTo>
                      <a:lnTo>
                        <a:pt x="3336" y="1177"/>
                      </a:lnTo>
                      <a:lnTo>
                        <a:pt x="3339" y="1177"/>
                      </a:lnTo>
                      <a:lnTo>
                        <a:pt x="3340" y="1177"/>
                      </a:lnTo>
                      <a:lnTo>
                        <a:pt x="3342" y="1177"/>
                      </a:lnTo>
                      <a:lnTo>
                        <a:pt x="3343" y="1177"/>
                      </a:lnTo>
                      <a:lnTo>
                        <a:pt x="3346" y="1176"/>
                      </a:lnTo>
                      <a:lnTo>
                        <a:pt x="3347" y="1176"/>
                      </a:lnTo>
                      <a:lnTo>
                        <a:pt x="3349" y="1176"/>
                      </a:lnTo>
                      <a:lnTo>
                        <a:pt x="3352" y="1176"/>
                      </a:lnTo>
                      <a:lnTo>
                        <a:pt x="3357" y="1175"/>
                      </a:lnTo>
                      <a:lnTo>
                        <a:pt x="3361" y="1175"/>
                      </a:lnTo>
                      <a:lnTo>
                        <a:pt x="3364" y="1173"/>
                      </a:lnTo>
                      <a:lnTo>
                        <a:pt x="3369" y="1173"/>
                      </a:lnTo>
                      <a:lnTo>
                        <a:pt x="3372" y="1172"/>
                      </a:lnTo>
                      <a:lnTo>
                        <a:pt x="3375" y="1172"/>
                      </a:lnTo>
                      <a:lnTo>
                        <a:pt x="3380" y="1171"/>
                      </a:lnTo>
                      <a:lnTo>
                        <a:pt x="3384" y="1171"/>
                      </a:lnTo>
                      <a:lnTo>
                        <a:pt x="3387" y="1170"/>
                      </a:lnTo>
                      <a:lnTo>
                        <a:pt x="3392" y="1170"/>
                      </a:lnTo>
                      <a:lnTo>
                        <a:pt x="3395" y="1169"/>
                      </a:lnTo>
                      <a:lnTo>
                        <a:pt x="3400" y="1168"/>
                      </a:lnTo>
                      <a:lnTo>
                        <a:pt x="3403" y="1168"/>
                      </a:lnTo>
                      <a:lnTo>
                        <a:pt x="3408" y="1167"/>
                      </a:lnTo>
                      <a:lnTo>
                        <a:pt x="3411" y="1165"/>
                      </a:lnTo>
                      <a:lnTo>
                        <a:pt x="3416" y="1164"/>
                      </a:lnTo>
                      <a:lnTo>
                        <a:pt x="3419" y="1163"/>
                      </a:lnTo>
                      <a:lnTo>
                        <a:pt x="3424" y="1163"/>
                      </a:lnTo>
                      <a:lnTo>
                        <a:pt x="3427" y="1162"/>
                      </a:lnTo>
                      <a:lnTo>
                        <a:pt x="3432" y="1161"/>
                      </a:lnTo>
                      <a:lnTo>
                        <a:pt x="3437" y="1160"/>
                      </a:lnTo>
                      <a:lnTo>
                        <a:pt x="3440" y="1158"/>
                      </a:lnTo>
                      <a:lnTo>
                        <a:pt x="3445" y="1157"/>
                      </a:lnTo>
                      <a:lnTo>
                        <a:pt x="3449" y="1156"/>
                      </a:lnTo>
                      <a:lnTo>
                        <a:pt x="3453" y="1155"/>
                      </a:lnTo>
                      <a:lnTo>
                        <a:pt x="3457" y="1154"/>
                      </a:lnTo>
                      <a:lnTo>
                        <a:pt x="3462" y="1153"/>
                      </a:lnTo>
                      <a:lnTo>
                        <a:pt x="3465" y="1152"/>
                      </a:lnTo>
                      <a:lnTo>
                        <a:pt x="3470" y="1149"/>
                      </a:lnTo>
                      <a:lnTo>
                        <a:pt x="3475" y="1148"/>
                      </a:lnTo>
                      <a:lnTo>
                        <a:pt x="3478" y="1147"/>
                      </a:lnTo>
                      <a:lnTo>
                        <a:pt x="3483" y="1146"/>
                      </a:lnTo>
                      <a:lnTo>
                        <a:pt x="3487" y="1145"/>
                      </a:lnTo>
                      <a:lnTo>
                        <a:pt x="3492" y="1142"/>
                      </a:lnTo>
                      <a:lnTo>
                        <a:pt x="3495" y="1141"/>
                      </a:lnTo>
                      <a:lnTo>
                        <a:pt x="3500" y="1140"/>
                      </a:lnTo>
                      <a:lnTo>
                        <a:pt x="3505" y="1138"/>
                      </a:lnTo>
                      <a:lnTo>
                        <a:pt x="3509" y="1137"/>
                      </a:lnTo>
                      <a:lnTo>
                        <a:pt x="3514" y="1135"/>
                      </a:lnTo>
                      <a:lnTo>
                        <a:pt x="3518" y="1133"/>
                      </a:lnTo>
                      <a:lnTo>
                        <a:pt x="3522" y="1132"/>
                      </a:lnTo>
                      <a:lnTo>
                        <a:pt x="3526" y="1130"/>
                      </a:lnTo>
                      <a:lnTo>
                        <a:pt x="3531" y="1129"/>
                      </a:lnTo>
                      <a:lnTo>
                        <a:pt x="3536" y="1126"/>
                      </a:lnTo>
                      <a:lnTo>
                        <a:pt x="3540" y="1125"/>
                      </a:lnTo>
                      <a:lnTo>
                        <a:pt x="3545" y="1123"/>
                      </a:lnTo>
                      <a:lnTo>
                        <a:pt x="3549" y="1122"/>
                      </a:lnTo>
                      <a:lnTo>
                        <a:pt x="3554" y="1119"/>
                      </a:lnTo>
                      <a:lnTo>
                        <a:pt x="3559" y="1118"/>
                      </a:lnTo>
                      <a:lnTo>
                        <a:pt x="3563" y="1116"/>
                      </a:lnTo>
                      <a:lnTo>
                        <a:pt x="3568" y="1114"/>
                      </a:lnTo>
                      <a:lnTo>
                        <a:pt x="3573" y="1112"/>
                      </a:lnTo>
                      <a:lnTo>
                        <a:pt x="3576" y="1110"/>
                      </a:lnTo>
                      <a:lnTo>
                        <a:pt x="3581" y="1108"/>
                      </a:lnTo>
                      <a:lnTo>
                        <a:pt x="3585" y="1107"/>
                      </a:lnTo>
                      <a:lnTo>
                        <a:pt x="3590" y="1104"/>
                      </a:lnTo>
                      <a:lnTo>
                        <a:pt x="3594" y="1102"/>
                      </a:lnTo>
                      <a:lnTo>
                        <a:pt x="3599" y="1100"/>
                      </a:lnTo>
                      <a:lnTo>
                        <a:pt x="3604" y="1099"/>
                      </a:lnTo>
                      <a:lnTo>
                        <a:pt x="3608" y="1096"/>
                      </a:lnTo>
                      <a:lnTo>
                        <a:pt x="3613" y="1094"/>
                      </a:lnTo>
                      <a:lnTo>
                        <a:pt x="3617" y="1092"/>
                      </a:lnTo>
                      <a:lnTo>
                        <a:pt x="3622" y="1089"/>
                      </a:lnTo>
                      <a:lnTo>
                        <a:pt x="3628" y="1087"/>
                      </a:lnTo>
                      <a:lnTo>
                        <a:pt x="3632" y="1085"/>
                      </a:lnTo>
                      <a:lnTo>
                        <a:pt x="3637" y="1084"/>
                      </a:lnTo>
                      <a:lnTo>
                        <a:pt x="3642" y="1081"/>
                      </a:lnTo>
                      <a:lnTo>
                        <a:pt x="3646" y="1079"/>
                      </a:lnTo>
                      <a:lnTo>
                        <a:pt x="3651" y="1077"/>
                      </a:lnTo>
                      <a:lnTo>
                        <a:pt x="3655" y="1074"/>
                      </a:lnTo>
                      <a:lnTo>
                        <a:pt x="3660" y="1072"/>
                      </a:lnTo>
                      <a:lnTo>
                        <a:pt x="3665" y="1070"/>
                      </a:lnTo>
                      <a:lnTo>
                        <a:pt x="3669" y="1068"/>
                      </a:lnTo>
                      <a:lnTo>
                        <a:pt x="3674" y="1065"/>
                      </a:lnTo>
                      <a:lnTo>
                        <a:pt x="3679" y="1063"/>
                      </a:lnTo>
                      <a:lnTo>
                        <a:pt x="3683" y="1059"/>
                      </a:lnTo>
                      <a:lnTo>
                        <a:pt x="3689" y="1057"/>
                      </a:lnTo>
                      <a:lnTo>
                        <a:pt x="3693" y="1055"/>
                      </a:lnTo>
                      <a:lnTo>
                        <a:pt x="3698" y="1053"/>
                      </a:lnTo>
                      <a:lnTo>
                        <a:pt x="3703" y="1050"/>
                      </a:lnTo>
                      <a:lnTo>
                        <a:pt x="3707" y="1048"/>
                      </a:lnTo>
                      <a:lnTo>
                        <a:pt x="3712" y="1046"/>
                      </a:lnTo>
                      <a:lnTo>
                        <a:pt x="3717" y="1043"/>
                      </a:lnTo>
                      <a:lnTo>
                        <a:pt x="3721" y="1040"/>
                      </a:lnTo>
                      <a:lnTo>
                        <a:pt x="3726" y="1038"/>
                      </a:lnTo>
                      <a:lnTo>
                        <a:pt x="3732" y="1035"/>
                      </a:lnTo>
                      <a:lnTo>
                        <a:pt x="3736" y="1033"/>
                      </a:lnTo>
                      <a:lnTo>
                        <a:pt x="3741" y="1030"/>
                      </a:lnTo>
                      <a:lnTo>
                        <a:pt x="3745" y="1027"/>
                      </a:lnTo>
                      <a:lnTo>
                        <a:pt x="3750" y="1025"/>
                      </a:lnTo>
                      <a:lnTo>
                        <a:pt x="3755" y="1023"/>
                      </a:lnTo>
                      <a:lnTo>
                        <a:pt x="3759" y="1019"/>
                      </a:lnTo>
                      <a:lnTo>
                        <a:pt x="3764" y="1017"/>
                      </a:lnTo>
                      <a:lnTo>
                        <a:pt x="3770" y="1015"/>
                      </a:lnTo>
                      <a:lnTo>
                        <a:pt x="3774" y="1011"/>
                      </a:lnTo>
                      <a:lnTo>
                        <a:pt x="3779" y="1009"/>
                      </a:lnTo>
                      <a:lnTo>
                        <a:pt x="3783" y="1006"/>
                      </a:lnTo>
                      <a:lnTo>
                        <a:pt x="3788" y="1003"/>
                      </a:lnTo>
                      <a:lnTo>
                        <a:pt x="3793" y="1001"/>
                      </a:lnTo>
                      <a:lnTo>
                        <a:pt x="3803" y="995"/>
                      </a:lnTo>
                      <a:lnTo>
                        <a:pt x="3812" y="990"/>
                      </a:lnTo>
                      <a:lnTo>
                        <a:pt x="3821" y="985"/>
                      </a:lnTo>
                      <a:lnTo>
                        <a:pt x="3831" y="979"/>
                      </a:lnTo>
                      <a:lnTo>
                        <a:pt x="3841" y="973"/>
                      </a:lnTo>
                      <a:lnTo>
                        <a:pt x="3850" y="967"/>
                      </a:lnTo>
                      <a:lnTo>
                        <a:pt x="3859" y="962"/>
                      </a:lnTo>
                      <a:lnTo>
                        <a:pt x="3869" y="956"/>
                      </a:lnTo>
                      <a:lnTo>
                        <a:pt x="3879" y="950"/>
                      </a:lnTo>
                      <a:lnTo>
                        <a:pt x="3888" y="944"/>
                      </a:lnTo>
                      <a:lnTo>
                        <a:pt x="3897" y="939"/>
                      </a:lnTo>
                      <a:lnTo>
                        <a:pt x="3907" y="933"/>
                      </a:lnTo>
                      <a:lnTo>
                        <a:pt x="3916" y="927"/>
                      </a:lnTo>
                      <a:lnTo>
                        <a:pt x="3926" y="921"/>
                      </a:lnTo>
                      <a:lnTo>
                        <a:pt x="3935" y="916"/>
                      </a:lnTo>
                      <a:lnTo>
                        <a:pt x="3945" y="910"/>
                      </a:lnTo>
                      <a:lnTo>
                        <a:pt x="3954" y="904"/>
                      </a:lnTo>
                      <a:lnTo>
                        <a:pt x="3963" y="898"/>
                      </a:lnTo>
                      <a:lnTo>
                        <a:pt x="3972" y="893"/>
                      </a:lnTo>
                      <a:lnTo>
                        <a:pt x="3982" y="887"/>
                      </a:lnTo>
                      <a:lnTo>
                        <a:pt x="3991" y="880"/>
                      </a:lnTo>
                      <a:lnTo>
                        <a:pt x="4000" y="874"/>
                      </a:lnTo>
                      <a:lnTo>
                        <a:pt x="4009" y="868"/>
                      </a:lnTo>
                      <a:lnTo>
                        <a:pt x="4018" y="863"/>
                      </a:lnTo>
                      <a:lnTo>
                        <a:pt x="4023" y="860"/>
                      </a:lnTo>
                      <a:lnTo>
                        <a:pt x="4028" y="857"/>
                      </a:lnTo>
                      <a:lnTo>
                        <a:pt x="4032" y="855"/>
                      </a:lnTo>
                      <a:lnTo>
                        <a:pt x="4037" y="851"/>
                      </a:lnTo>
                      <a:lnTo>
                        <a:pt x="4040" y="848"/>
                      </a:lnTo>
                      <a:lnTo>
                        <a:pt x="4045" y="845"/>
                      </a:lnTo>
                      <a:lnTo>
                        <a:pt x="4050" y="842"/>
                      </a:lnTo>
                      <a:lnTo>
                        <a:pt x="4054" y="840"/>
                      </a:lnTo>
                      <a:lnTo>
                        <a:pt x="4059" y="836"/>
                      </a:lnTo>
                      <a:lnTo>
                        <a:pt x="4063" y="834"/>
                      </a:lnTo>
                      <a:lnTo>
                        <a:pt x="4068" y="830"/>
                      </a:lnTo>
                      <a:lnTo>
                        <a:pt x="4073" y="828"/>
                      </a:lnTo>
                      <a:lnTo>
                        <a:pt x="4076" y="825"/>
                      </a:lnTo>
                      <a:lnTo>
                        <a:pt x="4081" y="822"/>
                      </a:lnTo>
                      <a:lnTo>
                        <a:pt x="4085" y="819"/>
                      </a:lnTo>
                      <a:lnTo>
                        <a:pt x="4090" y="817"/>
                      </a:lnTo>
                      <a:lnTo>
                        <a:pt x="4094" y="813"/>
                      </a:lnTo>
                      <a:lnTo>
                        <a:pt x="4098" y="811"/>
                      </a:lnTo>
                      <a:lnTo>
                        <a:pt x="4103" y="807"/>
                      </a:lnTo>
                      <a:lnTo>
                        <a:pt x="4107" y="805"/>
                      </a:lnTo>
                      <a:lnTo>
                        <a:pt x="4112" y="802"/>
                      </a:lnTo>
                      <a:lnTo>
                        <a:pt x="4116" y="799"/>
                      </a:lnTo>
                      <a:lnTo>
                        <a:pt x="4120" y="797"/>
                      </a:lnTo>
                      <a:lnTo>
                        <a:pt x="4124" y="794"/>
                      </a:lnTo>
                      <a:lnTo>
                        <a:pt x="4129" y="791"/>
                      </a:lnTo>
                      <a:lnTo>
                        <a:pt x="4132" y="788"/>
                      </a:lnTo>
                      <a:lnTo>
                        <a:pt x="4137" y="785"/>
                      </a:lnTo>
                      <a:lnTo>
                        <a:pt x="4142" y="782"/>
                      </a:lnTo>
                      <a:lnTo>
                        <a:pt x="4145" y="780"/>
                      </a:lnTo>
                      <a:lnTo>
                        <a:pt x="4150" y="777"/>
                      </a:lnTo>
                      <a:lnTo>
                        <a:pt x="4154" y="774"/>
                      </a:lnTo>
                      <a:lnTo>
                        <a:pt x="4158" y="772"/>
                      </a:lnTo>
                      <a:lnTo>
                        <a:pt x="4162" y="768"/>
                      </a:lnTo>
                      <a:lnTo>
                        <a:pt x="4167" y="766"/>
                      </a:lnTo>
                      <a:lnTo>
                        <a:pt x="4170" y="764"/>
                      </a:lnTo>
                      <a:lnTo>
                        <a:pt x="4175" y="760"/>
                      </a:lnTo>
                      <a:lnTo>
                        <a:pt x="4179" y="758"/>
                      </a:lnTo>
                      <a:lnTo>
                        <a:pt x="4183" y="756"/>
                      </a:lnTo>
                      <a:lnTo>
                        <a:pt x="4187" y="752"/>
                      </a:lnTo>
                      <a:lnTo>
                        <a:pt x="4191" y="750"/>
                      </a:lnTo>
                      <a:lnTo>
                        <a:pt x="4196" y="747"/>
                      </a:lnTo>
                      <a:lnTo>
                        <a:pt x="4199" y="745"/>
                      </a:lnTo>
                      <a:lnTo>
                        <a:pt x="4204" y="742"/>
                      </a:lnTo>
                      <a:lnTo>
                        <a:pt x="4207" y="739"/>
                      </a:lnTo>
                      <a:lnTo>
                        <a:pt x="4211" y="737"/>
                      </a:lnTo>
                      <a:lnTo>
                        <a:pt x="4215" y="735"/>
                      </a:lnTo>
                      <a:lnTo>
                        <a:pt x="4219" y="731"/>
                      </a:lnTo>
                      <a:lnTo>
                        <a:pt x="4224" y="729"/>
                      </a:lnTo>
                      <a:lnTo>
                        <a:pt x="4227" y="727"/>
                      </a:lnTo>
                      <a:lnTo>
                        <a:pt x="4232" y="724"/>
                      </a:lnTo>
                      <a:lnTo>
                        <a:pt x="4235" y="722"/>
                      </a:lnTo>
                      <a:lnTo>
                        <a:pt x="4238" y="719"/>
                      </a:lnTo>
                      <a:lnTo>
                        <a:pt x="4243" y="716"/>
                      </a:lnTo>
                      <a:lnTo>
                        <a:pt x="4247" y="714"/>
                      </a:lnTo>
                      <a:lnTo>
                        <a:pt x="4250" y="712"/>
                      </a:lnTo>
                      <a:lnTo>
                        <a:pt x="4255" y="709"/>
                      </a:lnTo>
                      <a:lnTo>
                        <a:pt x="4258" y="707"/>
                      </a:lnTo>
                      <a:lnTo>
                        <a:pt x="4262" y="705"/>
                      </a:lnTo>
                      <a:lnTo>
                        <a:pt x="4265" y="703"/>
                      </a:lnTo>
                      <a:lnTo>
                        <a:pt x="4270" y="700"/>
                      </a:lnTo>
                      <a:lnTo>
                        <a:pt x="4273" y="698"/>
                      </a:lnTo>
                      <a:lnTo>
                        <a:pt x="4277" y="696"/>
                      </a:lnTo>
                      <a:lnTo>
                        <a:pt x="4280" y="693"/>
                      </a:lnTo>
                      <a:lnTo>
                        <a:pt x="4283" y="690"/>
                      </a:lnTo>
                      <a:lnTo>
                        <a:pt x="4288" y="689"/>
                      </a:lnTo>
                      <a:lnTo>
                        <a:pt x="4291" y="686"/>
                      </a:lnTo>
                      <a:lnTo>
                        <a:pt x="4295" y="684"/>
                      </a:lnTo>
                      <a:lnTo>
                        <a:pt x="4298" y="682"/>
                      </a:lnTo>
                      <a:lnTo>
                        <a:pt x="4302" y="680"/>
                      </a:lnTo>
                      <a:lnTo>
                        <a:pt x="4305" y="677"/>
                      </a:lnTo>
                      <a:lnTo>
                        <a:pt x="4309" y="675"/>
                      </a:lnTo>
                      <a:lnTo>
                        <a:pt x="4312" y="673"/>
                      </a:lnTo>
                      <a:lnTo>
                        <a:pt x="4316" y="670"/>
                      </a:lnTo>
                      <a:lnTo>
                        <a:pt x="4319" y="669"/>
                      </a:lnTo>
                      <a:lnTo>
                        <a:pt x="4323" y="667"/>
                      </a:lnTo>
                      <a:lnTo>
                        <a:pt x="4326" y="665"/>
                      </a:lnTo>
                      <a:lnTo>
                        <a:pt x="4330" y="662"/>
                      </a:lnTo>
                      <a:lnTo>
                        <a:pt x="4333" y="660"/>
                      </a:lnTo>
                      <a:lnTo>
                        <a:pt x="4336" y="659"/>
                      </a:lnTo>
                      <a:lnTo>
                        <a:pt x="4340" y="657"/>
                      </a:lnTo>
                      <a:lnTo>
                        <a:pt x="4343" y="654"/>
                      </a:lnTo>
                      <a:lnTo>
                        <a:pt x="4346" y="653"/>
                      </a:lnTo>
                      <a:lnTo>
                        <a:pt x="4349" y="651"/>
                      </a:lnTo>
                      <a:lnTo>
                        <a:pt x="4353" y="648"/>
                      </a:lnTo>
                      <a:lnTo>
                        <a:pt x="4356" y="647"/>
                      </a:lnTo>
                      <a:lnTo>
                        <a:pt x="4359" y="645"/>
                      </a:lnTo>
                      <a:lnTo>
                        <a:pt x="4362" y="644"/>
                      </a:lnTo>
                      <a:lnTo>
                        <a:pt x="4365" y="642"/>
                      </a:lnTo>
                      <a:lnTo>
                        <a:pt x="4369" y="640"/>
                      </a:lnTo>
                      <a:lnTo>
                        <a:pt x="4372" y="638"/>
                      </a:lnTo>
                      <a:lnTo>
                        <a:pt x="4374" y="637"/>
                      </a:lnTo>
                      <a:lnTo>
                        <a:pt x="4378" y="635"/>
                      </a:lnTo>
                      <a:lnTo>
                        <a:pt x="4381" y="633"/>
                      </a:lnTo>
                      <a:lnTo>
                        <a:pt x="4384" y="631"/>
                      </a:lnTo>
                      <a:lnTo>
                        <a:pt x="4387" y="630"/>
                      </a:lnTo>
                      <a:lnTo>
                        <a:pt x="4389" y="628"/>
                      </a:lnTo>
                      <a:lnTo>
                        <a:pt x="4391" y="628"/>
                      </a:lnTo>
                      <a:lnTo>
                        <a:pt x="4396" y="624"/>
                      </a:lnTo>
                      <a:lnTo>
                        <a:pt x="4403" y="622"/>
                      </a:lnTo>
                      <a:lnTo>
                        <a:pt x="4409" y="619"/>
                      </a:lnTo>
                      <a:lnTo>
                        <a:pt x="4416" y="615"/>
                      </a:lnTo>
                      <a:lnTo>
                        <a:pt x="4422" y="612"/>
                      </a:lnTo>
                      <a:lnTo>
                        <a:pt x="4429" y="608"/>
                      </a:lnTo>
                      <a:lnTo>
                        <a:pt x="4436" y="605"/>
                      </a:lnTo>
                      <a:lnTo>
                        <a:pt x="4441" y="602"/>
                      </a:lnTo>
                      <a:lnTo>
                        <a:pt x="4448" y="599"/>
                      </a:lnTo>
                      <a:lnTo>
                        <a:pt x="4455" y="596"/>
                      </a:lnTo>
                      <a:lnTo>
                        <a:pt x="4462" y="592"/>
                      </a:lnTo>
                      <a:lnTo>
                        <a:pt x="4468" y="589"/>
                      </a:lnTo>
                      <a:lnTo>
                        <a:pt x="4475" y="586"/>
                      </a:lnTo>
                      <a:lnTo>
                        <a:pt x="4482" y="583"/>
                      </a:lnTo>
                      <a:lnTo>
                        <a:pt x="4489" y="579"/>
                      </a:lnTo>
                      <a:lnTo>
                        <a:pt x="4494" y="577"/>
                      </a:lnTo>
                      <a:lnTo>
                        <a:pt x="4501" y="574"/>
                      </a:lnTo>
                      <a:lnTo>
                        <a:pt x="4508" y="570"/>
                      </a:lnTo>
                      <a:lnTo>
                        <a:pt x="4515" y="568"/>
                      </a:lnTo>
                      <a:lnTo>
                        <a:pt x="4522" y="564"/>
                      </a:lnTo>
                      <a:lnTo>
                        <a:pt x="4529" y="562"/>
                      </a:lnTo>
                      <a:lnTo>
                        <a:pt x="4536" y="559"/>
                      </a:lnTo>
                      <a:lnTo>
                        <a:pt x="4543" y="555"/>
                      </a:lnTo>
                      <a:lnTo>
                        <a:pt x="4550" y="553"/>
                      </a:lnTo>
                      <a:lnTo>
                        <a:pt x="4556" y="549"/>
                      </a:lnTo>
                      <a:lnTo>
                        <a:pt x="4563" y="547"/>
                      </a:lnTo>
                      <a:lnTo>
                        <a:pt x="4570" y="544"/>
                      </a:lnTo>
                      <a:lnTo>
                        <a:pt x="4577" y="541"/>
                      </a:lnTo>
                      <a:lnTo>
                        <a:pt x="4584" y="538"/>
                      </a:lnTo>
                      <a:lnTo>
                        <a:pt x="4591" y="536"/>
                      </a:lnTo>
                      <a:lnTo>
                        <a:pt x="4598" y="532"/>
                      </a:lnTo>
                      <a:lnTo>
                        <a:pt x="4605" y="530"/>
                      </a:lnTo>
                      <a:lnTo>
                        <a:pt x="4612" y="526"/>
                      </a:lnTo>
                      <a:lnTo>
                        <a:pt x="4619" y="524"/>
                      </a:lnTo>
                      <a:lnTo>
                        <a:pt x="4626" y="521"/>
                      </a:lnTo>
                      <a:lnTo>
                        <a:pt x="4633" y="518"/>
                      </a:lnTo>
                      <a:lnTo>
                        <a:pt x="4639" y="516"/>
                      </a:lnTo>
                      <a:lnTo>
                        <a:pt x="4646" y="513"/>
                      </a:lnTo>
                      <a:lnTo>
                        <a:pt x="4654" y="510"/>
                      </a:lnTo>
                      <a:lnTo>
                        <a:pt x="4661" y="507"/>
                      </a:lnTo>
                      <a:lnTo>
                        <a:pt x="4668" y="505"/>
                      </a:lnTo>
                      <a:lnTo>
                        <a:pt x="4675" y="502"/>
                      </a:lnTo>
                      <a:lnTo>
                        <a:pt x="4682" y="499"/>
                      </a:lnTo>
                      <a:lnTo>
                        <a:pt x="4690" y="496"/>
                      </a:lnTo>
                      <a:lnTo>
                        <a:pt x="4697" y="494"/>
                      </a:lnTo>
                      <a:lnTo>
                        <a:pt x="4704" y="491"/>
                      </a:lnTo>
                      <a:lnTo>
                        <a:pt x="4711" y="488"/>
                      </a:lnTo>
                      <a:lnTo>
                        <a:pt x="4719" y="486"/>
                      </a:lnTo>
                      <a:lnTo>
                        <a:pt x="4726" y="484"/>
                      </a:lnTo>
                      <a:lnTo>
                        <a:pt x="4733" y="480"/>
                      </a:lnTo>
                      <a:lnTo>
                        <a:pt x="4740" y="478"/>
                      </a:lnTo>
                      <a:lnTo>
                        <a:pt x="4748" y="476"/>
                      </a:lnTo>
                      <a:lnTo>
                        <a:pt x="4755" y="473"/>
                      </a:lnTo>
                      <a:lnTo>
                        <a:pt x="4762" y="470"/>
                      </a:lnTo>
                      <a:lnTo>
                        <a:pt x="4770" y="468"/>
                      </a:lnTo>
                      <a:lnTo>
                        <a:pt x="4777" y="465"/>
                      </a:lnTo>
                      <a:lnTo>
                        <a:pt x="4783" y="463"/>
                      </a:lnTo>
                      <a:lnTo>
                        <a:pt x="4792" y="461"/>
                      </a:lnTo>
                      <a:lnTo>
                        <a:pt x="4798" y="457"/>
                      </a:lnTo>
                      <a:lnTo>
                        <a:pt x="4807" y="455"/>
                      </a:lnTo>
                      <a:lnTo>
                        <a:pt x="4813" y="453"/>
                      </a:lnTo>
                      <a:lnTo>
                        <a:pt x="4820" y="450"/>
                      </a:lnTo>
                      <a:lnTo>
                        <a:pt x="4828" y="448"/>
                      </a:lnTo>
                      <a:lnTo>
                        <a:pt x="4835" y="446"/>
                      </a:lnTo>
                      <a:lnTo>
                        <a:pt x="4843" y="444"/>
                      </a:lnTo>
                      <a:lnTo>
                        <a:pt x="4850" y="440"/>
                      </a:lnTo>
                      <a:lnTo>
                        <a:pt x="4858" y="438"/>
                      </a:lnTo>
                      <a:lnTo>
                        <a:pt x="4865" y="435"/>
                      </a:lnTo>
                      <a:lnTo>
                        <a:pt x="4873" y="433"/>
                      </a:lnTo>
                      <a:lnTo>
                        <a:pt x="4880" y="431"/>
                      </a:lnTo>
                      <a:lnTo>
                        <a:pt x="4888" y="429"/>
                      </a:lnTo>
                      <a:lnTo>
                        <a:pt x="4895" y="426"/>
                      </a:lnTo>
                      <a:lnTo>
                        <a:pt x="4903" y="424"/>
                      </a:lnTo>
                      <a:lnTo>
                        <a:pt x="4910" y="422"/>
                      </a:lnTo>
                      <a:lnTo>
                        <a:pt x="4918" y="419"/>
                      </a:lnTo>
                      <a:lnTo>
                        <a:pt x="4925" y="417"/>
                      </a:lnTo>
                      <a:lnTo>
                        <a:pt x="4933" y="415"/>
                      </a:lnTo>
                      <a:lnTo>
                        <a:pt x="4940" y="412"/>
                      </a:lnTo>
                      <a:lnTo>
                        <a:pt x="4948" y="410"/>
                      </a:lnTo>
                      <a:lnTo>
                        <a:pt x="4955" y="408"/>
                      </a:lnTo>
                      <a:lnTo>
                        <a:pt x="4970" y="403"/>
                      </a:lnTo>
                      <a:lnTo>
                        <a:pt x="4985" y="399"/>
                      </a:lnTo>
                      <a:lnTo>
                        <a:pt x="5001" y="394"/>
                      </a:lnTo>
                      <a:lnTo>
                        <a:pt x="5016" y="389"/>
                      </a:lnTo>
                      <a:lnTo>
                        <a:pt x="5031" y="385"/>
                      </a:lnTo>
                      <a:lnTo>
                        <a:pt x="5046" y="380"/>
                      </a:lnTo>
                      <a:lnTo>
                        <a:pt x="5061" y="376"/>
                      </a:lnTo>
                      <a:lnTo>
                        <a:pt x="5077" y="371"/>
                      </a:lnTo>
                      <a:lnTo>
                        <a:pt x="5092" y="366"/>
                      </a:lnTo>
                      <a:lnTo>
                        <a:pt x="5107" y="363"/>
                      </a:lnTo>
                      <a:lnTo>
                        <a:pt x="5122" y="358"/>
                      </a:lnTo>
                      <a:lnTo>
                        <a:pt x="5138" y="354"/>
                      </a:lnTo>
                      <a:lnTo>
                        <a:pt x="5153" y="349"/>
                      </a:lnTo>
                      <a:lnTo>
                        <a:pt x="5168" y="346"/>
                      </a:lnTo>
                      <a:lnTo>
                        <a:pt x="5183" y="341"/>
                      </a:lnTo>
                      <a:lnTo>
                        <a:pt x="5199" y="336"/>
                      </a:lnTo>
                      <a:lnTo>
                        <a:pt x="5229" y="328"/>
                      </a:lnTo>
                      <a:lnTo>
                        <a:pt x="5260" y="319"/>
                      </a:lnTo>
                      <a:lnTo>
                        <a:pt x="5290" y="311"/>
                      </a:lnTo>
                      <a:lnTo>
                        <a:pt x="5322" y="302"/>
                      </a:lnTo>
                      <a:lnTo>
                        <a:pt x="5337" y="298"/>
                      </a:lnTo>
                      <a:lnTo>
                        <a:pt x="5351" y="294"/>
                      </a:lnTo>
                      <a:lnTo>
                        <a:pt x="5366" y="289"/>
                      </a:lnTo>
                      <a:lnTo>
                        <a:pt x="5381" y="286"/>
                      </a:lnTo>
                      <a:lnTo>
                        <a:pt x="5396" y="281"/>
                      </a:lnTo>
                      <a:lnTo>
                        <a:pt x="5411" y="277"/>
                      </a:lnTo>
                      <a:lnTo>
                        <a:pt x="5428" y="273"/>
                      </a:lnTo>
                      <a:lnTo>
                        <a:pt x="5443" y="269"/>
                      </a:lnTo>
                      <a:lnTo>
                        <a:pt x="5457" y="264"/>
                      </a:lnTo>
                      <a:lnTo>
                        <a:pt x="5472" y="260"/>
                      </a:lnTo>
                      <a:lnTo>
                        <a:pt x="5487" y="256"/>
                      </a:lnTo>
                      <a:lnTo>
                        <a:pt x="5502" y="251"/>
                      </a:lnTo>
                      <a:lnTo>
                        <a:pt x="5517" y="248"/>
                      </a:lnTo>
                      <a:lnTo>
                        <a:pt x="5532" y="243"/>
                      </a:lnTo>
                      <a:lnTo>
                        <a:pt x="5547" y="239"/>
                      </a:lnTo>
                      <a:lnTo>
                        <a:pt x="5561" y="235"/>
                      </a:lnTo>
                      <a:lnTo>
                        <a:pt x="5569" y="233"/>
                      </a:lnTo>
                      <a:lnTo>
                        <a:pt x="5576" y="231"/>
                      </a:lnTo>
                      <a:lnTo>
                        <a:pt x="5584" y="228"/>
                      </a:lnTo>
                      <a:lnTo>
                        <a:pt x="5591" y="226"/>
                      </a:lnTo>
                      <a:lnTo>
                        <a:pt x="5598" y="224"/>
                      </a:lnTo>
                      <a:lnTo>
                        <a:pt x="5606" y="221"/>
                      </a:lnTo>
                      <a:lnTo>
                        <a:pt x="5613" y="219"/>
                      </a:lnTo>
                      <a:lnTo>
                        <a:pt x="5620" y="218"/>
                      </a:lnTo>
                      <a:lnTo>
                        <a:pt x="5628" y="216"/>
                      </a:lnTo>
                      <a:lnTo>
                        <a:pt x="5635" y="213"/>
                      </a:lnTo>
                      <a:lnTo>
                        <a:pt x="5642" y="211"/>
                      </a:lnTo>
                      <a:lnTo>
                        <a:pt x="5650" y="209"/>
                      </a:lnTo>
                      <a:lnTo>
                        <a:pt x="5657" y="206"/>
                      </a:lnTo>
                      <a:lnTo>
                        <a:pt x="5664" y="204"/>
                      </a:lnTo>
                      <a:lnTo>
                        <a:pt x="5672" y="202"/>
                      </a:lnTo>
                      <a:lnTo>
                        <a:pt x="5679" y="199"/>
                      </a:lnTo>
                      <a:lnTo>
                        <a:pt x="5686" y="197"/>
                      </a:lnTo>
                      <a:lnTo>
                        <a:pt x="5693" y="195"/>
                      </a:lnTo>
                      <a:lnTo>
                        <a:pt x="5701" y="193"/>
                      </a:lnTo>
                      <a:lnTo>
                        <a:pt x="5708" y="191"/>
                      </a:lnTo>
                      <a:lnTo>
                        <a:pt x="5714" y="189"/>
                      </a:lnTo>
                      <a:lnTo>
                        <a:pt x="5721" y="187"/>
                      </a:lnTo>
                      <a:lnTo>
                        <a:pt x="5728" y="185"/>
                      </a:lnTo>
                      <a:lnTo>
                        <a:pt x="5736" y="182"/>
                      </a:lnTo>
                      <a:lnTo>
                        <a:pt x="5743" y="180"/>
                      </a:lnTo>
                      <a:lnTo>
                        <a:pt x="5750" y="178"/>
                      </a:lnTo>
                      <a:lnTo>
                        <a:pt x="5757" y="175"/>
                      </a:lnTo>
                      <a:lnTo>
                        <a:pt x="5764" y="173"/>
                      </a:lnTo>
                      <a:lnTo>
                        <a:pt x="5771" y="171"/>
                      </a:lnTo>
                      <a:lnTo>
                        <a:pt x="5778" y="168"/>
                      </a:lnTo>
                      <a:lnTo>
                        <a:pt x="5785" y="166"/>
                      </a:lnTo>
                      <a:lnTo>
                        <a:pt x="5792" y="164"/>
                      </a:lnTo>
                      <a:lnTo>
                        <a:pt x="5799" y="161"/>
                      </a:lnTo>
                      <a:lnTo>
                        <a:pt x="5805" y="159"/>
                      </a:lnTo>
                      <a:lnTo>
                        <a:pt x="5812" y="157"/>
                      </a:lnTo>
                      <a:lnTo>
                        <a:pt x="5819" y="155"/>
                      </a:lnTo>
                      <a:lnTo>
                        <a:pt x="5826" y="152"/>
                      </a:lnTo>
                      <a:lnTo>
                        <a:pt x="5833" y="150"/>
                      </a:lnTo>
                      <a:lnTo>
                        <a:pt x="5840" y="148"/>
                      </a:lnTo>
                      <a:lnTo>
                        <a:pt x="5847" y="145"/>
                      </a:lnTo>
                      <a:lnTo>
                        <a:pt x="5854" y="142"/>
                      </a:lnTo>
                      <a:lnTo>
                        <a:pt x="5861" y="140"/>
                      </a:lnTo>
                      <a:lnTo>
                        <a:pt x="5868" y="137"/>
                      </a:lnTo>
                      <a:lnTo>
                        <a:pt x="5875" y="135"/>
                      </a:lnTo>
                      <a:lnTo>
                        <a:pt x="5881" y="133"/>
                      </a:lnTo>
                      <a:lnTo>
                        <a:pt x="5888" y="130"/>
                      </a:lnTo>
                      <a:lnTo>
                        <a:pt x="5894" y="128"/>
                      </a:lnTo>
                      <a:lnTo>
                        <a:pt x="5901" y="126"/>
                      </a:lnTo>
                      <a:lnTo>
                        <a:pt x="5908" y="124"/>
                      </a:lnTo>
                      <a:lnTo>
                        <a:pt x="5915" y="121"/>
                      </a:lnTo>
                      <a:lnTo>
                        <a:pt x="5922" y="118"/>
                      </a:lnTo>
                      <a:lnTo>
                        <a:pt x="5928" y="115"/>
                      </a:lnTo>
                      <a:lnTo>
                        <a:pt x="5934" y="113"/>
                      </a:lnTo>
                      <a:lnTo>
                        <a:pt x="5941" y="111"/>
                      </a:lnTo>
                      <a:lnTo>
                        <a:pt x="5947" y="109"/>
                      </a:lnTo>
                      <a:lnTo>
                        <a:pt x="5954" y="106"/>
                      </a:lnTo>
                      <a:lnTo>
                        <a:pt x="5961" y="103"/>
                      </a:lnTo>
                      <a:lnTo>
                        <a:pt x="5967" y="100"/>
                      </a:lnTo>
                      <a:lnTo>
                        <a:pt x="5974" y="98"/>
                      </a:lnTo>
                      <a:lnTo>
                        <a:pt x="5981" y="96"/>
                      </a:lnTo>
                      <a:lnTo>
                        <a:pt x="5986" y="94"/>
                      </a:lnTo>
                      <a:lnTo>
                        <a:pt x="5993" y="90"/>
                      </a:lnTo>
                      <a:lnTo>
                        <a:pt x="5999" y="88"/>
                      </a:lnTo>
                      <a:lnTo>
                        <a:pt x="6006" y="86"/>
                      </a:lnTo>
                      <a:lnTo>
                        <a:pt x="6012" y="83"/>
                      </a:lnTo>
                      <a:lnTo>
                        <a:pt x="6019" y="80"/>
                      </a:lnTo>
                      <a:lnTo>
                        <a:pt x="6024" y="77"/>
                      </a:lnTo>
                      <a:lnTo>
                        <a:pt x="6031" y="75"/>
                      </a:lnTo>
                      <a:lnTo>
                        <a:pt x="6037" y="72"/>
                      </a:lnTo>
                      <a:lnTo>
                        <a:pt x="6043" y="69"/>
                      </a:lnTo>
                      <a:lnTo>
                        <a:pt x="6050" y="67"/>
                      </a:lnTo>
                      <a:lnTo>
                        <a:pt x="6055" y="65"/>
                      </a:lnTo>
                      <a:lnTo>
                        <a:pt x="6062" y="61"/>
                      </a:lnTo>
                      <a:lnTo>
                        <a:pt x="6068" y="59"/>
                      </a:lnTo>
                      <a:lnTo>
                        <a:pt x="6074" y="56"/>
                      </a:lnTo>
                      <a:lnTo>
                        <a:pt x="6081" y="53"/>
                      </a:lnTo>
                      <a:lnTo>
                        <a:pt x="6087" y="51"/>
                      </a:lnTo>
                      <a:lnTo>
                        <a:pt x="6092" y="48"/>
                      </a:lnTo>
                      <a:lnTo>
                        <a:pt x="6098" y="45"/>
                      </a:lnTo>
                      <a:lnTo>
                        <a:pt x="6105" y="43"/>
                      </a:lnTo>
                      <a:lnTo>
                        <a:pt x="6111" y="39"/>
                      </a:lnTo>
                      <a:lnTo>
                        <a:pt x="6117" y="37"/>
                      </a:lnTo>
                      <a:lnTo>
                        <a:pt x="6122" y="34"/>
                      </a:lnTo>
                      <a:lnTo>
                        <a:pt x="6128" y="31"/>
                      </a:lnTo>
                      <a:lnTo>
                        <a:pt x="6134" y="29"/>
                      </a:lnTo>
                      <a:lnTo>
                        <a:pt x="6140" y="26"/>
                      </a:lnTo>
                      <a:lnTo>
                        <a:pt x="6146" y="23"/>
                      </a:lnTo>
                      <a:lnTo>
                        <a:pt x="6152" y="20"/>
                      </a:lnTo>
                      <a:lnTo>
                        <a:pt x="6158" y="18"/>
                      </a:lnTo>
                      <a:lnTo>
                        <a:pt x="6164" y="15"/>
                      </a:lnTo>
                      <a:lnTo>
                        <a:pt x="6170" y="12"/>
                      </a:lnTo>
                      <a:lnTo>
                        <a:pt x="6175" y="10"/>
                      </a:lnTo>
                      <a:lnTo>
                        <a:pt x="6181" y="7"/>
                      </a:lnTo>
                      <a:lnTo>
                        <a:pt x="6187" y="4"/>
                      </a:lnTo>
                      <a:lnTo>
                        <a:pt x="6193" y="1"/>
                      </a:lnTo>
                      <a:lnTo>
                        <a:pt x="6199" y="0"/>
                      </a:lnTo>
                      <a:lnTo>
                        <a:pt x="6195" y="5"/>
                      </a:lnTo>
                      <a:lnTo>
                        <a:pt x="6190" y="10"/>
                      </a:lnTo>
                      <a:lnTo>
                        <a:pt x="6185" y="13"/>
                      </a:lnTo>
                      <a:lnTo>
                        <a:pt x="6180" y="18"/>
                      </a:lnTo>
                      <a:lnTo>
                        <a:pt x="6174" y="21"/>
                      </a:lnTo>
                      <a:lnTo>
                        <a:pt x="6168" y="24"/>
                      </a:lnTo>
                      <a:lnTo>
                        <a:pt x="6164" y="28"/>
                      </a:lnTo>
                      <a:lnTo>
                        <a:pt x="6158" y="31"/>
                      </a:lnTo>
                      <a:lnTo>
                        <a:pt x="6152" y="35"/>
                      </a:lnTo>
                      <a:lnTo>
                        <a:pt x="6146" y="38"/>
                      </a:lnTo>
                      <a:lnTo>
                        <a:pt x="6141" y="42"/>
                      </a:lnTo>
                      <a:lnTo>
                        <a:pt x="6136" y="45"/>
                      </a:lnTo>
                      <a:lnTo>
                        <a:pt x="6130" y="49"/>
                      </a:lnTo>
                      <a:lnTo>
                        <a:pt x="6125" y="52"/>
                      </a:lnTo>
                      <a:lnTo>
                        <a:pt x="6119" y="56"/>
                      </a:lnTo>
                      <a:lnTo>
                        <a:pt x="6113" y="59"/>
                      </a:lnTo>
                      <a:lnTo>
                        <a:pt x="6107" y="61"/>
                      </a:lnTo>
                      <a:lnTo>
                        <a:pt x="6102" y="65"/>
                      </a:lnTo>
                      <a:lnTo>
                        <a:pt x="6095" y="68"/>
                      </a:lnTo>
                      <a:lnTo>
                        <a:pt x="6089" y="72"/>
                      </a:lnTo>
                      <a:lnTo>
                        <a:pt x="6083" y="75"/>
                      </a:lnTo>
                      <a:lnTo>
                        <a:pt x="6077" y="77"/>
                      </a:lnTo>
                      <a:lnTo>
                        <a:pt x="6072" y="81"/>
                      </a:lnTo>
                      <a:lnTo>
                        <a:pt x="6066" y="84"/>
                      </a:lnTo>
                      <a:lnTo>
                        <a:pt x="6059" y="88"/>
                      </a:lnTo>
                      <a:lnTo>
                        <a:pt x="6053" y="90"/>
                      </a:lnTo>
                      <a:lnTo>
                        <a:pt x="6047" y="94"/>
                      </a:lnTo>
                      <a:lnTo>
                        <a:pt x="6040" y="97"/>
                      </a:lnTo>
                      <a:lnTo>
                        <a:pt x="6035" y="99"/>
                      </a:lnTo>
                      <a:lnTo>
                        <a:pt x="6029" y="103"/>
                      </a:lnTo>
                      <a:lnTo>
                        <a:pt x="6022" y="106"/>
                      </a:lnTo>
                      <a:lnTo>
                        <a:pt x="6016" y="109"/>
                      </a:lnTo>
                      <a:lnTo>
                        <a:pt x="6009" y="112"/>
                      </a:lnTo>
                      <a:lnTo>
                        <a:pt x="6004" y="114"/>
                      </a:lnTo>
                      <a:lnTo>
                        <a:pt x="5997" y="118"/>
                      </a:lnTo>
                      <a:lnTo>
                        <a:pt x="5991" y="121"/>
                      </a:lnTo>
                      <a:lnTo>
                        <a:pt x="5984" y="124"/>
                      </a:lnTo>
                      <a:lnTo>
                        <a:pt x="5978" y="127"/>
                      </a:lnTo>
                      <a:lnTo>
                        <a:pt x="5971" y="129"/>
                      </a:lnTo>
                      <a:lnTo>
                        <a:pt x="5966" y="133"/>
                      </a:lnTo>
                      <a:lnTo>
                        <a:pt x="5959" y="135"/>
                      </a:lnTo>
                      <a:lnTo>
                        <a:pt x="5953" y="138"/>
                      </a:lnTo>
                      <a:lnTo>
                        <a:pt x="5946" y="141"/>
                      </a:lnTo>
                      <a:lnTo>
                        <a:pt x="5939" y="144"/>
                      </a:lnTo>
                      <a:lnTo>
                        <a:pt x="5933" y="147"/>
                      </a:lnTo>
                      <a:lnTo>
                        <a:pt x="5926" y="150"/>
                      </a:lnTo>
                      <a:lnTo>
                        <a:pt x="5920" y="152"/>
                      </a:lnTo>
                      <a:lnTo>
                        <a:pt x="5913" y="156"/>
                      </a:lnTo>
                      <a:lnTo>
                        <a:pt x="5907" y="158"/>
                      </a:lnTo>
                      <a:lnTo>
                        <a:pt x="5900" y="160"/>
                      </a:lnTo>
                      <a:lnTo>
                        <a:pt x="5893" y="164"/>
                      </a:lnTo>
                      <a:lnTo>
                        <a:pt x="5886" y="166"/>
                      </a:lnTo>
                      <a:lnTo>
                        <a:pt x="5879" y="170"/>
                      </a:lnTo>
                      <a:lnTo>
                        <a:pt x="5873" y="172"/>
                      </a:lnTo>
                      <a:lnTo>
                        <a:pt x="5867" y="174"/>
                      </a:lnTo>
                      <a:lnTo>
                        <a:pt x="5860" y="178"/>
                      </a:lnTo>
                      <a:lnTo>
                        <a:pt x="5853" y="180"/>
                      </a:lnTo>
                      <a:lnTo>
                        <a:pt x="5846" y="182"/>
                      </a:lnTo>
                      <a:lnTo>
                        <a:pt x="5839" y="186"/>
                      </a:lnTo>
                      <a:lnTo>
                        <a:pt x="5832" y="188"/>
                      </a:lnTo>
                      <a:lnTo>
                        <a:pt x="5825" y="190"/>
                      </a:lnTo>
                      <a:lnTo>
                        <a:pt x="5818" y="194"/>
                      </a:lnTo>
                      <a:lnTo>
                        <a:pt x="5811" y="196"/>
                      </a:lnTo>
                      <a:lnTo>
                        <a:pt x="5804" y="198"/>
                      </a:lnTo>
                      <a:lnTo>
                        <a:pt x="5797" y="202"/>
                      </a:lnTo>
                      <a:lnTo>
                        <a:pt x="5790" y="204"/>
                      </a:lnTo>
                      <a:lnTo>
                        <a:pt x="5784" y="206"/>
                      </a:lnTo>
                      <a:lnTo>
                        <a:pt x="5777" y="209"/>
                      </a:lnTo>
                      <a:lnTo>
                        <a:pt x="5770" y="212"/>
                      </a:lnTo>
                      <a:lnTo>
                        <a:pt x="5763" y="214"/>
                      </a:lnTo>
                      <a:lnTo>
                        <a:pt x="5756" y="217"/>
                      </a:lnTo>
                      <a:lnTo>
                        <a:pt x="5749" y="219"/>
                      </a:lnTo>
                      <a:lnTo>
                        <a:pt x="5741" y="221"/>
                      </a:lnTo>
                      <a:lnTo>
                        <a:pt x="5734" y="225"/>
                      </a:lnTo>
                      <a:lnTo>
                        <a:pt x="5727" y="227"/>
                      </a:lnTo>
                      <a:lnTo>
                        <a:pt x="5720" y="229"/>
                      </a:lnTo>
                      <a:lnTo>
                        <a:pt x="5713" y="232"/>
                      </a:lnTo>
                      <a:lnTo>
                        <a:pt x="5706" y="235"/>
                      </a:lnTo>
                      <a:lnTo>
                        <a:pt x="5698" y="237"/>
                      </a:lnTo>
                      <a:lnTo>
                        <a:pt x="5691" y="240"/>
                      </a:lnTo>
                      <a:lnTo>
                        <a:pt x="5684" y="242"/>
                      </a:lnTo>
                      <a:lnTo>
                        <a:pt x="5678" y="244"/>
                      </a:lnTo>
                      <a:lnTo>
                        <a:pt x="5669" y="247"/>
                      </a:lnTo>
                      <a:lnTo>
                        <a:pt x="5663" y="250"/>
                      </a:lnTo>
                      <a:lnTo>
                        <a:pt x="5656" y="252"/>
                      </a:lnTo>
                      <a:lnTo>
                        <a:pt x="5649" y="255"/>
                      </a:lnTo>
                      <a:lnTo>
                        <a:pt x="5641" y="257"/>
                      </a:lnTo>
                      <a:lnTo>
                        <a:pt x="5634" y="259"/>
                      </a:lnTo>
                      <a:lnTo>
                        <a:pt x="5627" y="262"/>
                      </a:lnTo>
                      <a:lnTo>
                        <a:pt x="5619" y="264"/>
                      </a:lnTo>
                      <a:lnTo>
                        <a:pt x="5612" y="266"/>
                      </a:lnTo>
                      <a:lnTo>
                        <a:pt x="5605" y="270"/>
                      </a:lnTo>
                      <a:lnTo>
                        <a:pt x="5597" y="272"/>
                      </a:lnTo>
                      <a:lnTo>
                        <a:pt x="5590" y="274"/>
                      </a:lnTo>
                      <a:lnTo>
                        <a:pt x="5583" y="277"/>
                      </a:lnTo>
                      <a:lnTo>
                        <a:pt x="5575" y="279"/>
                      </a:lnTo>
                      <a:lnTo>
                        <a:pt x="5560" y="284"/>
                      </a:lnTo>
                      <a:lnTo>
                        <a:pt x="5546" y="288"/>
                      </a:lnTo>
                      <a:lnTo>
                        <a:pt x="5531" y="293"/>
                      </a:lnTo>
                      <a:lnTo>
                        <a:pt x="5516" y="298"/>
                      </a:lnTo>
                      <a:lnTo>
                        <a:pt x="5501" y="303"/>
                      </a:lnTo>
                      <a:lnTo>
                        <a:pt x="5486" y="308"/>
                      </a:lnTo>
                      <a:lnTo>
                        <a:pt x="5471" y="312"/>
                      </a:lnTo>
                      <a:lnTo>
                        <a:pt x="5456" y="317"/>
                      </a:lnTo>
                      <a:lnTo>
                        <a:pt x="5441" y="322"/>
                      </a:lnTo>
                      <a:lnTo>
                        <a:pt x="5426" y="326"/>
                      </a:lnTo>
                      <a:lnTo>
                        <a:pt x="5411" y="331"/>
                      </a:lnTo>
                      <a:lnTo>
                        <a:pt x="5396" y="335"/>
                      </a:lnTo>
                      <a:lnTo>
                        <a:pt x="5381" y="340"/>
                      </a:lnTo>
                      <a:lnTo>
                        <a:pt x="5366" y="345"/>
                      </a:lnTo>
                      <a:lnTo>
                        <a:pt x="5351" y="350"/>
                      </a:lnTo>
                      <a:lnTo>
                        <a:pt x="5337" y="355"/>
                      </a:lnTo>
                      <a:lnTo>
                        <a:pt x="5307" y="364"/>
                      </a:lnTo>
                      <a:lnTo>
                        <a:pt x="5275" y="373"/>
                      </a:lnTo>
                      <a:lnTo>
                        <a:pt x="5245" y="383"/>
                      </a:lnTo>
                      <a:lnTo>
                        <a:pt x="5216" y="392"/>
                      </a:lnTo>
                      <a:lnTo>
                        <a:pt x="5201" y="396"/>
                      </a:lnTo>
                      <a:lnTo>
                        <a:pt x="5186" y="401"/>
                      </a:lnTo>
                      <a:lnTo>
                        <a:pt x="5169" y="406"/>
                      </a:lnTo>
                      <a:lnTo>
                        <a:pt x="5154" y="410"/>
                      </a:lnTo>
                      <a:lnTo>
                        <a:pt x="5139" y="416"/>
                      </a:lnTo>
                      <a:lnTo>
                        <a:pt x="5125" y="421"/>
                      </a:lnTo>
                      <a:lnTo>
                        <a:pt x="5110" y="425"/>
                      </a:lnTo>
                      <a:lnTo>
                        <a:pt x="5095" y="430"/>
                      </a:lnTo>
                      <a:lnTo>
                        <a:pt x="5080" y="434"/>
                      </a:lnTo>
                      <a:lnTo>
                        <a:pt x="5065" y="439"/>
                      </a:lnTo>
                      <a:lnTo>
                        <a:pt x="5050" y="445"/>
                      </a:lnTo>
                      <a:lnTo>
                        <a:pt x="5035" y="449"/>
                      </a:lnTo>
                      <a:lnTo>
                        <a:pt x="5020" y="454"/>
                      </a:lnTo>
                      <a:lnTo>
                        <a:pt x="5005" y="459"/>
                      </a:lnTo>
                      <a:lnTo>
                        <a:pt x="4990" y="464"/>
                      </a:lnTo>
                      <a:lnTo>
                        <a:pt x="4975" y="469"/>
                      </a:lnTo>
                      <a:lnTo>
                        <a:pt x="4968" y="471"/>
                      </a:lnTo>
                      <a:lnTo>
                        <a:pt x="4960" y="473"/>
                      </a:lnTo>
                      <a:lnTo>
                        <a:pt x="4953" y="476"/>
                      </a:lnTo>
                      <a:lnTo>
                        <a:pt x="4946" y="478"/>
                      </a:lnTo>
                      <a:lnTo>
                        <a:pt x="4938" y="482"/>
                      </a:lnTo>
                      <a:lnTo>
                        <a:pt x="4931" y="484"/>
                      </a:lnTo>
                      <a:lnTo>
                        <a:pt x="4923" y="486"/>
                      </a:lnTo>
                      <a:lnTo>
                        <a:pt x="4916" y="488"/>
                      </a:lnTo>
                      <a:lnTo>
                        <a:pt x="4909" y="491"/>
                      </a:lnTo>
                      <a:lnTo>
                        <a:pt x="4901" y="494"/>
                      </a:lnTo>
                      <a:lnTo>
                        <a:pt x="4894" y="496"/>
                      </a:lnTo>
                      <a:lnTo>
                        <a:pt x="4887" y="499"/>
                      </a:lnTo>
                      <a:lnTo>
                        <a:pt x="4879" y="501"/>
                      </a:lnTo>
                      <a:lnTo>
                        <a:pt x="4872" y="503"/>
                      </a:lnTo>
                      <a:lnTo>
                        <a:pt x="4865" y="507"/>
                      </a:lnTo>
                      <a:lnTo>
                        <a:pt x="4857" y="509"/>
                      </a:lnTo>
                      <a:lnTo>
                        <a:pt x="4850" y="511"/>
                      </a:lnTo>
                      <a:lnTo>
                        <a:pt x="4843" y="514"/>
                      </a:lnTo>
                      <a:lnTo>
                        <a:pt x="4835" y="517"/>
                      </a:lnTo>
                      <a:lnTo>
                        <a:pt x="4828" y="520"/>
                      </a:lnTo>
                      <a:lnTo>
                        <a:pt x="4821" y="522"/>
                      </a:lnTo>
                      <a:lnTo>
                        <a:pt x="4815" y="525"/>
                      </a:lnTo>
                      <a:lnTo>
                        <a:pt x="4807" y="528"/>
                      </a:lnTo>
                      <a:lnTo>
                        <a:pt x="4800" y="530"/>
                      </a:lnTo>
                      <a:lnTo>
                        <a:pt x="4793" y="532"/>
                      </a:lnTo>
                      <a:lnTo>
                        <a:pt x="4786" y="536"/>
                      </a:lnTo>
                      <a:lnTo>
                        <a:pt x="4779" y="538"/>
                      </a:lnTo>
                      <a:lnTo>
                        <a:pt x="4771" y="540"/>
                      </a:lnTo>
                      <a:lnTo>
                        <a:pt x="4764" y="544"/>
                      </a:lnTo>
                      <a:lnTo>
                        <a:pt x="4757" y="546"/>
                      </a:lnTo>
                      <a:lnTo>
                        <a:pt x="4750" y="548"/>
                      </a:lnTo>
                      <a:lnTo>
                        <a:pt x="4743" y="552"/>
                      </a:lnTo>
                      <a:lnTo>
                        <a:pt x="4736" y="554"/>
                      </a:lnTo>
                      <a:lnTo>
                        <a:pt x="4729" y="558"/>
                      </a:lnTo>
                      <a:lnTo>
                        <a:pt x="4722" y="560"/>
                      </a:lnTo>
                      <a:lnTo>
                        <a:pt x="4715" y="562"/>
                      </a:lnTo>
                      <a:lnTo>
                        <a:pt x="4709" y="566"/>
                      </a:lnTo>
                      <a:lnTo>
                        <a:pt x="4702" y="568"/>
                      </a:lnTo>
                      <a:lnTo>
                        <a:pt x="4695" y="571"/>
                      </a:lnTo>
                      <a:lnTo>
                        <a:pt x="4688" y="574"/>
                      </a:lnTo>
                      <a:lnTo>
                        <a:pt x="4681" y="577"/>
                      </a:lnTo>
                      <a:lnTo>
                        <a:pt x="4674" y="579"/>
                      </a:lnTo>
                      <a:lnTo>
                        <a:pt x="4667" y="582"/>
                      </a:lnTo>
                      <a:lnTo>
                        <a:pt x="4660" y="585"/>
                      </a:lnTo>
                      <a:lnTo>
                        <a:pt x="4653" y="587"/>
                      </a:lnTo>
                      <a:lnTo>
                        <a:pt x="4646" y="591"/>
                      </a:lnTo>
                      <a:lnTo>
                        <a:pt x="4639" y="593"/>
                      </a:lnTo>
                      <a:lnTo>
                        <a:pt x="4633" y="597"/>
                      </a:lnTo>
                      <a:lnTo>
                        <a:pt x="4626" y="599"/>
                      </a:lnTo>
                      <a:lnTo>
                        <a:pt x="4619" y="602"/>
                      </a:lnTo>
                      <a:lnTo>
                        <a:pt x="4613" y="606"/>
                      </a:lnTo>
                      <a:lnTo>
                        <a:pt x="4606" y="608"/>
                      </a:lnTo>
                      <a:lnTo>
                        <a:pt x="4599" y="612"/>
                      </a:lnTo>
                      <a:lnTo>
                        <a:pt x="4592" y="614"/>
                      </a:lnTo>
                      <a:lnTo>
                        <a:pt x="4585" y="617"/>
                      </a:lnTo>
                      <a:lnTo>
                        <a:pt x="4580" y="620"/>
                      </a:lnTo>
                      <a:lnTo>
                        <a:pt x="4573" y="623"/>
                      </a:lnTo>
                      <a:lnTo>
                        <a:pt x="4566" y="627"/>
                      </a:lnTo>
                      <a:lnTo>
                        <a:pt x="4559" y="629"/>
                      </a:lnTo>
                      <a:lnTo>
                        <a:pt x="4553" y="632"/>
                      </a:lnTo>
                      <a:lnTo>
                        <a:pt x="4546" y="636"/>
                      </a:lnTo>
                      <a:lnTo>
                        <a:pt x="4540" y="638"/>
                      </a:lnTo>
                      <a:lnTo>
                        <a:pt x="4533" y="642"/>
                      </a:lnTo>
                      <a:lnTo>
                        <a:pt x="4527" y="645"/>
                      </a:lnTo>
                      <a:lnTo>
                        <a:pt x="4521" y="647"/>
                      </a:lnTo>
                      <a:lnTo>
                        <a:pt x="4514" y="651"/>
                      </a:lnTo>
                      <a:lnTo>
                        <a:pt x="4508" y="654"/>
                      </a:lnTo>
                      <a:lnTo>
                        <a:pt x="4501" y="658"/>
                      </a:lnTo>
                      <a:lnTo>
                        <a:pt x="4495" y="660"/>
                      </a:lnTo>
                      <a:lnTo>
                        <a:pt x="4489" y="663"/>
                      </a:lnTo>
                      <a:lnTo>
                        <a:pt x="4483" y="667"/>
                      </a:lnTo>
                      <a:lnTo>
                        <a:pt x="4476" y="670"/>
                      </a:lnTo>
                      <a:lnTo>
                        <a:pt x="4470" y="674"/>
                      </a:lnTo>
                      <a:lnTo>
                        <a:pt x="4463" y="676"/>
                      </a:lnTo>
                      <a:lnTo>
                        <a:pt x="4457" y="680"/>
                      </a:lnTo>
                      <a:lnTo>
                        <a:pt x="4452" y="683"/>
                      </a:lnTo>
                      <a:lnTo>
                        <a:pt x="4445" y="686"/>
                      </a:lnTo>
                      <a:lnTo>
                        <a:pt x="4439" y="690"/>
                      </a:lnTo>
                      <a:lnTo>
                        <a:pt x="4433" y="693"/>
                      </a:lnTo>
                      <a:lnTo>
                        <a:pt x="4426" y="697"/>
                      </a:lnTo>
                      <a:lnTo>
                        <a:pt x="4427" y="697"/>
                      </a:lnTo>
                      <a:lnTo>
                        <a:pt x="4424" y="698"/>
                      </a:lnTo>
                      <a:lnTo>
                        <a:pt x="4422" y="699"/>
                      </a:lnTo>
                      <a:lnTo>
                        <a:pt x="4418" y="701"/>
                      </a:lnTo>
                      <a:lnTo>
                        <a:pt x="4416" y="703"/>
                      </a:lnTo>
                      <a:lnTo>
                        <a:pt x="4414" y="704"/>
                      </a:lnTo>
                      <a:lnTo>
                        <a:pt x="4410" y="706"/>
                      </a:lnTo>
                      <a:lnTo>
                        <a:pt x="4408" y="707"/>
                      </a:lnTo>
                      <a:lnTo>
                        <a:pt x="4404" y="709"/>
                      </a:lnTo>
                      <a:lnTo>
                        <a:pt x="4401" y="711"/>
                      </a:lnTo>
                      <a:lnTo>
                        <a:pt x="4399" y="713"/>
                      </a:lnTo>
                      <a:lnTo>
                        <a:pt x="4395" y="714"/>
                      </a:lnTo>
                      <a:lnTo>
                        <a:pt x="4393" y="716"/>
                      </a:lnTo>
                      <a:lnTo>
                        <a:pt x="4389" y="719"/>
                      </a:lnTo>
                      <a:lnTo>
                        <a:pt x="4386" y="720"/>
                      </a:lnTo>
                      <a:lnTo>
                        <a:pt x="4384" y="722"/>
                      </a:lnTo>
                      <a:lnTo>
                        <a:pt x="4380" y="724"/>
                      </a:lnTo>
                      <a:lnTo>
                        <a:pt x="4377" y="726"/>
                      </a:lnTo>
                      <a:lnTo>
                        <a:pt x="4374" y="728"/>
                      </a:lnTo>
                      <a:lnTo>
                        <a:pt x="4371" y="730"/>
                      </a:lnTo>
                      <a:lnTo>
                        <a:pt x="4368" y="731"/>
                      </a:lnTo>
                      <a:lnTo>
                        <a:pt x="4364" y="734"/>
                      </a:lnTo>
                      <a:lnTo>
                        <a:pt x="4361" y="736"/>
                      </a:lnTo>
                      <a:lnTo>
                        <a:pt x="4357" y="738"/>
                      </a:lnTo>
                      <a:lnTo>
                        <a:pt x="4355" y="741"/>
                      </a:lnTo>
                      <a:lnTo>
                        <a:pt x="4351" y="743"/>
                      </a:lnTo>
                      <a:lnTo>
                        <a:pt x="4348" y="744"/>
                      </a:lnTo>
                      <a:lnTo>
                        <a:pt x="4344" y="746"/>
                      </a:lnTo>
                      <a:lnTo>
                        <a:pt x="4341" y="749"/>
                      </a:lnTo>
                      <a:lnTo>
                        <a:pt x="4338" y="751"/>
                      </a:lnTo>
                      <a:lnTo>
                        <a:pt x="4334" y="753"/>
                      </a:lnTo>
                      <a:lnTo>
                        <a:pt x="4331" y="756"/>
                      </a:lnTo>
                      <a:lnTo>
                        <a:pt x="4327" y="758"/>
                      </a:lnTo>
                      <a:lnTo>
                        <a:pt x="4324" y="760"/>
                      </a:lnTo>
                      <a:lnTo>
                        <a:pt x="4320" y="762"/>
                      </a:lnTo>
                      <a:lnTo>
                        <a:pt x="4317" y="765"/>
                      </a:lnTo>
                      <a:lnTo>
                        <a:pt x="4312" y="767"/>
                      </a:lnTo>
                      <a:lnTo>
                        <a:pt x="4309" y="769"/>
                      </a:lnTo>
                      <a:lnTo>
                        <a:pt x="4305" y="772"/>
                      </a:lnTo>
                      <a:lnTo>
                        <a:pt x="4302" y="774"/>
                      </a:lnTo>
                      <a:lnTo>
                        <a:pt x="4298" y="776"/>
                      </a:lnTo>
                      <a:lnTo>
                        <a:pt x="4295" y="780"/>
                      </a:lnTo>
                      <a:lnTo>
                        <a:pt x="4290" y="782"/>
                      </a:lnTo>
                      <a:lnTo>
                        <a:pt x="4287" y="784"/>
                      </a:lnTo>
                      <a:lnTo>
                        <a:pt x="4283" y="787"/>
                      </a:lnTo>
                      <a:lnTo>
                        <a:pt x="4280" y="789"/>
                      </a:lnTo>
                      <a:lnTo>
                        <a:pt x="4275" y="792"/>
                      </a:lnTo>
                      <a:lnTo>
                        <a:pt x="4272" y="795"/>
                      </a:lnTo>
                      <a:lnTo>
                        <a:pt x="4268" y="797"/>
                      </a:lnTo>
                      <a:lnTo>
                        <a:pt x="4264" y="799"/>
                      </a:lnTo>
                      <a:lnTo>
                        <a:pt x="4260" y="803"/>
                      </a:lnTo>
                      <a:lnTo>
                        <a:pt x="4257" y="805"/>
                      </a:lnTo>
                      <a:lnTo>
                        <a:pt x="4252" y="807"/>
                      </a:lnTo>
                      <a:lnTo>
                        <a:pt x="4249" y="810"/>
                      </a:lnTo>
                      <a:lnTo>
                        <a:pt x="4244" y="813"/>
                      </a:lnTo>
                      <a:lnTo>
                        <a:pt x="4241" y="815"/>
                      </a:lnTo>
                      <a:lnTo>
                        <a:pt x="4237" y="818"/>
                      </a:lnTo>
                      <a:lnTo>
                        <a:pt x="4233" y="821"/>
                      </a:lnTo>
                      <a:lnTo>
                        <a:pt x="4229" y="823"/>
                      </a:lnTo>
                      <a:lnTo>
                        <a:pt x="4225" y="827"/>
                      </a:lnTo>
                      <a:lnTo>
                        <a:pt x="4221" y="829"/>
                      </a:lnTo>
                      <a:lnTo>
                        <a:pt x="4217" y="832"/>
                      </a:lnTo>
                      <a:lnTo>
                        <a:pt x="4213" y="835"/>
                      </a:lnTo>
                      <a:lnTo>
                        <a:pt x="4209" y="837"/>
                      </a:lnTo>
                      <a:lnTo>
                        <a:pt x="4204" y="841"/>
                      </a:lnTo>
                      <a:lnTo>
                        <a:pt x="4200" y="843"/>
                      </a:lnTo>
                      <a:lnTo>
                        <a:pt x="4196" y="846"/>
                      </a:lnTo>
                      <a:lnTo>
                        <a:pt x="4192" y="849"/>
                      </a:lnTo>
                      <a:lnTo>
                        <a:pt x="4188" y="851"/>
                      </a:lnTo>
                      <a:lnTo>
                        <a:pt x="4183" y="855"/>
                      </a:lnTo>
                      <a:lnTo>
                        <a:pt x="4180" y="857"/>
                      </a:lnTo>
                      <a:lnTo>
                        <a:pt x="4175" y="860"/>
                      </a:lnTo>
                      <a:lnTo>
                        <a:pt x="4170" y="863"/>
                      </a:lnTo>
                      <a:lnTo>
                        <a:pt x="4167" y="866"/>
                      </a:lnTo>
                      <a:lnTo>
                        <a:pt x="4162" y="868"/>
                      </a:lnTo>
                      <a:lnTo>
                        <a:pt x="4158" y="872"/>
                      </a:lnTo>
                      <a:lnTo>
                        <a:pt x="4154" y="875"/>
                      </a:lnTo>
                      <a:lnTo>
                        <a:pt x="4150" y="878"/>
                      </a:lnTo>
                      <a:lnTo>
                        <a:pt x="4145" y="881"/>
                      </a:lnTo>
                      <a:lnTo>
                        <a:pt x="4141" y="883"/>
                      </a:lnTo>
                      <a:lnTo>
                        <a:pt x="4137" y="887"/>
                      </a:lnTo>
                      <a:lnTo>
                        <a:pt x="4132" y="889"/>
                      </a:lnTo>
                      <a:lnTo>
                        <a:pt x="4128" y="893"/>
                      </a:lnTo>
                      <a:lnTo>
                        <a:pt x="4123" y="896"/>
                      </a:lnTo>
                      <a:lnTo>
                        <a:pt x="4119" y="898"/>
                      </a:lnTo>
                      <a:lnTo>
                        <a:pt x="4115" y="902"/>
                      </a:lnTo>
                      <a:lnTo>
                        <a:pt x="4111" y="904"/>
                      </a:lnTo>
                      <a:lnTo>
                        <a:pt x="4106" y="907"/>
                      </a:lnTo>
                      <a:lnTo>
                        <a:pt x="4101" y="911"/>
                      </a:lnTo>
                      <a:lnTo>
                        <a:pt x="4097" y="913"/>
                      </a:lnTo>
                      <a:lnTo>
                        <a:pt x="4092" y="917"/>
                      </a:lnTo>
                      <a:lnTo>
                        <a:pt x="4088" y="919"/>
                      </a:lnTo>
                      <a:lnTo>
                        <a:pt x="4084" y="922"/>
                      </a:lnTo>
                      <a:lnTo>
                        <a:pt x="4079" y="926"/>
                      </a:lnTo>
                      <a:lnTo>
                        <a:pt x="4075" y="928"/>
                      </a:lnTo>
                      <a:lnTo>
                        <a:pt x="4070" y="932"/>
                      </a:lnTo>
                      <a:lnTo>
                        <a:pt x="4066" y="935"/>
                      </a:lnTo>
                      <a:lnTo>
                        <a:pt x="4056" y="941"/>
                      </a:lnTo>
                      <a:lnTo>
                        <a:pt x="4047" y="947"/>
                      </a:lnTo>
                      <a:lnTo>
                        <a:pt x="4038" y="952"/>
                      </a:lnTo>
                      <a:lnTo>
                        <a:pt x="4029" y="959"/>
                      </a:lnTo>
                      <a:lnTo>
                        <a:pt x="4020" y="965"/>
                      </a:lnTo>
                      <a:lnTo>
                        <a:pt x="4010" y="971"/>
                      </a:lnTo>
                      <a:lnTo>
                        <a:pt x="4001" y="978"/>
                      </a:lnTo>
                      <a:lnTo>
                        <a:pt x="3992" y="983"/>
                      </a:lnTo>
                      <a:lnTo>
                        <a:pt x="3983" y="989"/>
                      </a:lnTo>
                      <a:lnTo>
                        <a:pt x="3972" y="996"/>
                      </a:lnTo>
                      <a:lnTo>
                        <a:pt x="3963" y="1002"/>
                      </a:lnTo>
                      <a:lnTo>
                        <a:pt x="3954" y="1008"/>
                      </a:lnTo>
                      <a:lnTo>
                        <a:pt x="3945" y="1013"/>
                      </a:lnTo>
                      <a:lnTo>
                        <a:pt x="3935" y="1020"/>
                      </a:lnTo>
                      <a:lnTo>
                        <a:pt x="3925" y="1026"/>
                      </a:lnTo>
                      <a:lnTo>
                        <a:pt x="3916" y="1032"/>
                      </a:lnTo>
                      <a:lnTo>
                        <a:pt x="3907" y="1038"/>
                      </a:lnTo>
                      <a:lnTo>
                        <a:pt x="3896" y="1044"/>
                      </a:lnTo>
                      <a:lnTo>
                        <a:pt x="3887" y="1050"/>
                      </a:lnTo>
                      <a:lnTo>
                        <a:pt x="3878" y="1056"/>
                      </a:lnTo>
                      <a:lnTo>
                        <a:pt x="3867" y="1062"/>
                      </a:lnTo>
                      <a:lnTo>
                        <a:pt x="3858" y="1068"/>
                      </a:lnTo>
                      <a:lnTo>
                        <a:pt x="3848" y="1073"/>
                      </a:lnTo>
                      <a:lnTo>
                        <a:pt x="3839" y="1079"/>
                      </a:lnTo>
                      <a:lnTo>
                        <a:pt x="3834" y="1082"/>
                      </a:lnTo>
                      <a:lnTo>
                        <a:pt x="3829" y="1085"/>
                      </a:lnTo>
                      <a:lnTo>
                        <a:pt x="3824" y="1088"/>
                      </a:lnTo>
                      <a:lnTo>
                        <a:pt x="3819" y="1091"/>
                      </a:lnTo>
                      <a:lnTo>
                        <a:pt x="3814" y="1094"/>
                      </a:lnTo>
                      <a:lnTo>
                        <a:pt x="3810" y="1096"/>
                      </a:lnTo>
                      <a:lnTo>
                        <a:pt x="3804" y="1099"/>
                      </a:lnTo>
                      <a:lnTo>
                        <a:pt x="3799" y="1102"/>
                      </a:lnTo>
                      <a:lnTo>
                        <a:pt x="3795" y="1104"/>
                      </a:lnTo>
                      <a:lnTo>
                        <a:pt x="3790" y="1108"/>
                      </a:lnTo>
                      <a:lnTo>
                        <a:pt x="3785" y="1110"/>
                      </a:lnTo>
                      <a:lnTo>
                        <a:pt x="3780" y="1114"/>
                      </a:lnTo>
                      <a:lnTo>
                        <a:pt x="3775" y="1116"/>
                      </a:lnTo>
                      <a:lnTo>
                        <a:pt x="3771" y="1118"/>
                      </a:lnTo>
                      <a:lnTo>
                        <a:pt x="3766" y="1122"/>
                      </a:lnTo>
                      <a:lnTo>
                        <a:pt x="3760" y="1124"/>
                      </a:lnTo>
                      <a:lnTo>
                        <a:pt x="3756" y="1126"/>
                      </a:lnTo>
                      <a:lnTo>
                        <a:pt x="3751" y="1130"/>
                      </a:lnTo>
                      <a:lnTo>
                        <a:pt x="3746" y="1132"/>
                      </a:lnTo>
                      <a:lnTo>
                        <a:pt x="3741" y="1134"/>
                      </a:lnTo>
                      <a:lnTo>
                        <a:pt x="3736" y="1138"/>
                      </a:lnTo>
                      <a:lnTo>
                        <a:pt x="3732" y="1140"/>
                      </a:lnTo>
                      <a:lnTo>
                        <a:pt x="3727" y="1142"/>
                      </a:lnTo>
                      <a:lnTo>
                        <a:pt x="3721" y="1145"/>
                      </a:lnTo>
                      <a:lnTo>
                        <a:pt x="3717" y="1148"/>
                      </a:lnTo>
                      <a:lnTo>
                        <a:pt x="3712" y="1150"/>
                      </a:lnTo>
                      <a:lnTo>
                        <a:pt x="3707" y="1153"/>
                      </a:lnTo>
                      <a:lnTo>
                        <a:pt x="3702" y="1155"/>
                      </a:lnTo>
                      <a:lnTo>
                        <a:pt x="3697" y="1157"/>
                      </a:lnTo>
                      <a:lnTo>
                        <a:pt x="3692" y="1160"/>
                      </a:lnTo>
                      <a:lnTo>
                        <a:pt x="3688" y="1163"/>
                      </a:lnTo>
                      <a:lnTo>
                        <a:pt x="3682" y="1165"/>
                      </a:lnTo>
                      <a:lnTo>
                        <a:pt x="3677" y="1168"/>
                      </a:lnTo>
                      <a:lnTo>
                        <a:pt x="3673" y="1170"/>
                      </a:lnTo>
                      <a:lnTo>
                        <a:pt x="3668" y="1172"/>
                      </a:lnTo>
                      <a:lnTo>
                        <a:pt x="3664" y="1175"/>
                      </a:lnTo>
                      <a:lnTo>
                        <a:pt x="3658" y="1177"/>
                      </a:lnTo>
                      <a:lnTo>
                        <a:pt x="3653" y="1179"/>
                      </a:lnTo>
                      <a:lnTo>
                        <a:pt x="3649" y="1181"/>
                      </a:lnTo>
                      <a:lnTo>
                        <a:pt x="3644" y="1184"/>
                      </a:lnTo>
                      <a:lnTo>
                        <a:pt x="3638" y="1186"/>
                      </a:lnTo>
                      <a:lnTo>
                        <a:pt x="3634" y="1188"/>
                      </a:lnTo>
                      <a:lnTo>
                        <a:pt x="3629" y="1191"/>
                      </a:lnTo>
                      <a:lnTo>
                        <a:pt x="3624" y="1193"/>
                      </a:lnTo>
                      <a:lnTo>
                        <a:pt x="3620" y="1195"/>
                      </a:lnTo>
                      <a:lnTo>
                        <a:pt x="3614" y="1198"/>
                      </a:lnTo>
                      <a:lnTo>
                        <a:pt x="3609" y="1200"/>
                      </a:lnTo>
                      <a:lnTo>
                        <a:pt x="3605" y="1201"/>
                      </a:lnTo>
                      <a:lnTo>
                        <a:pt x="3600" y="1203"/>
                      </a:lnTo>
                      <a:lnTo>
                        <a:pt x="3596" y="1206"/>
                      </a:lnTo>
                      <a:lnTo>
                        <a:pt x="3590" y="1208"/>
                      </a:lnTo>
                      <a:lnTo>
                        <a:pt x="3585" y="1210"/>
                      </a:lnTo>
                      <a:lnTo>
                        <a:pt x="3581" y="1211"/>
                      </a:lnTo>
                      <a:lnTo>
                        <a:pt x="3576" y="1214"/>
                      </a:lnTo>
                      <a:lnTo>
                        <a:pt x="3571" y="1216"/>
                      </a:lnTo>
                      <a:lnTo>
                        <a:pt x="3566" y="1217"/>
                      </a:lnTo>
                      <a:lnTo>
                        <a:pt x="3561" y="1219"/>
                      </a:lnTo>
                      <a:lnTo>
                        <a:pt x="3556" y="1222"/>
                      </a:lnTo>
                      <a:lnTo>
                        <a:pt x="3552" y="1223"/>
                      </a:lnTo>
                      <a:lnTo>
                        <a:pt x="3547" y="1225"/>
                      </a:lnTo>
                      <a:lnTo>
                        <a:pt x="3543" y="1226"/>
                      </a:lnTo>
                      <a:lnTo>
                        <a:pt x="3538" y="1229"/>
                      </a:lnTo>
                      <a:lnTo>
                        <a:pt x="3532" y="1231"/>
                      </a:lnTo>
                      <a:lnTo>
                        <a:pt x="3528" y="1232"/>
                      </a:lnTo>
                      <a:lnTo>
                        <a:pt x="3523" y="1234"/>
                      </a:lnTo>
                      <a:lnTo>
                        <a:pt x="3518" y="1236"/>
                      </a:lnTo>
                      <a:lnTo>
                        <a:pt x="3514" y="1237"/>
                      </a:lnTo>
                      <a:lnTo>
                        <a:pt x="3509" y="1239"/>
                      </a:lnTo>
                      <a:lnTo>
                        <a:pt x="3505" y="1240"/>
                      </a:lnTo>
                      <a:lnTo>
                        <a:pt x="3500" y="1242"/>
                      </a:lnTo>
                      <a:lnTo>
                        <a:pt x="3494" y="1244"/>
                      </a:lnTo>
                      <a:lnTo>
                        <a:pt x="3490" y="1245"/>
                      </a:lnTo>
                      <a:lnTo>
                        <a:pt x="3485" y="1247"/>
                      </a:lnTo>
                      <a:lnTo>
                        <a:pt x="3480" y="1248"/>
                      </a:lnTo>
                      <a:lnTo>
                        <a:pt x="3476" y="1249"/>
                      </a:lnTo>
                      <a:lnTo>
                        <a:pt x="3471" y="1251"/>
                      </a:lnTo>
                      <a:lnTo>
                        <a:pt x="3467" y="1252"/>
                      </a:lnTo>
                      <a:lnTo>
                        <a:pt x="3462" y="1254"/>
                      </a:lnTo>
                      <a:lnTo>
                        <a:pt x="3457" y="1255"/>
                      </a:lnTo>
                      <a:lnTo>
                        <a:pt x="3453" y="1256"/>
                      </a:lnTo>
                      <a:lnTo>
                        <a:pt x="3448" y="1257"/>
                      </a:lnTo>
                      <a:lnTo>
                        <a:pt x="3443" y="1259"/>
                      </a:lnTo>
                      <a:lnTo>
                        <a:pt x="3439" y="1260"/>
                      </a:lnTo>
                      <a:lnTo>
                        <a:pt x="3433" y="1261"/>
                      </a:lnTo>
                      <a:lnTo>
                        <a:pt x="3428" y="1262"/>
                      </a:lnTo>
                      <a:lnTo>
                        <a:pt x="3424" y="1263"/>
                      </a:lnTo>
                      <a:lnTo>
                        <a:pt x="3419" y="1264"/>
                      </a:lnTo>
                      <a:lnTo>
                        <a:pt x="3415" y="1266"/>
                      </a:lnTo>
                      <a:lnTo>
                        <a:pt x="3410" y="1266"/>
                      </a:lnTo>
                      <a:lnTo>
                        <a:pt x="3405" y="1267"/>
                      </a:lnTo>
                      <a:lnTo>
                        <a:pt x="3401" y="1268"/>
                      </a:lnTo>
                      <a:lnTo>
                        <a:pt x="3396" y="1269"/>
                      </a:lnTo>
                      <a:lnTo>
                        <a:pt x="3392" y="1269"/>
                      </a:lnTo>
                      <a:lnTo>
                        <a:pt x="3387" y="1270"/>
                      </a:lnTo>
                      <a:lnTo>
                        <a:pt x="3382" y="1271"/>
                      </a:lnTo>
                      <a:lnTo>
                        <a:pt x="3379" y="1271"/>
                      </a:lnTo>
                      <a:lnTo>
                        <a:pt x="3374" y="1272"/>
                      </a:lnTo>
                      <a:lnTo>
                        <a:pt x="3370" y="1272"/>
                      </a:lnTo>
                      <a:lnTo>
                        <a:pt x="3365" y="1274"/>
                      </a:lnTo>
                      <a:lnTo>
                        <a:pt x="3361" y="1274"/>
                      </a:lnTo>
                      <a:lnTo>
                        <a:pt x="3358" y="1275"/>
                      </a:lnTo>
                      <a:lnTo>
                        <a:pt x="3356" y="1275"/>
                      </a:lnTo>
                      <a:lnTo>
                        <a:pt x="3354" y="1275"/>
                      </a:lnTo>
                      <a:lnTo>
                        <a:pt x="3351" y="1275"/>
                      </a:lnTo>
                      <a:lnTo>
                        <a:pt x="3349" y="1276"/>
                      </a:lnTo>
                      <a:lnTo>
                        <a:pt x="3347" y="1276"/>
                      </a:lnTo>
                      <a:lnTo>
                        <a:pt x="3344" y="1276"/>
                      </a:lnTo>
                      <a:lnTo>
                        <a:pt x="3342" y="1276"/>
                      </a:lnTo>
                      <a:lnTo>
                        <a:pt x="3340" y="1276"/>
                      </a:lnTo>
                      <a:lnTo>
                        <a:pt x="3337" y="1276"/>
                      </a:lnTo>
                      <a:lnTo>
                        <a:pt x="3335" y="1277"/>
                      </a:lnTo>
                      <a:lnTo>
                        <a:pt x="3333" y="1277"/>
                      </a:lnTo>
                      <a:lnTo>
                        <a:pt x="3331" y="1277"/>
                      </a:lnTo>
                      <a:lnTo>
                        <a:pt x="3328" y="1277"/>
                      </a:lnTo>
                      <a:lnTo>
                        <a:pt x="3326" y="1277"/>
                      </a:lnTo>
                      <a:lnTo>
                        <a:pt x="3324" y="1277"/>
                      </a:lnTo>
                      <a:lnTo>
                        <a:pt x="3321" y="1277"/>
                      </a:lnTo>
                      <a:lnTo>
                        <a:pt x="3320" y="1277"/>
                      </a:lnTo>
                      <a:lnTo>
                        <a:pt x="3318" y="1277"/>
                      </a:lnTo>
                      <a:lnTo>
                        <a:pt x="3316" y="1277"/>
                      </a:lnTo>
                      <a:lnTo>
                        <a:pt x="3313" y="1277"/>
                      </a:lnTo>
                      <a:lnTo>
                        <a:pt x="3311" y="1277"/>
                      </a:lnTo>
                      <a:lnTo>
                        <a:pt x="3309" y="1277"/>
                      </a:lnTo>
                      <a:lnTo>
                        <a:pt x="3306" y="1278"/>
                      </a:lnTo>
                      <a:lnTo>
                        <a:pt x="3301" y="1278"/>
                      </a:lnTo>
                      <a:lnTo>
                        <a:pt x="3295" y="1278"/>
                      </a:lnTo>
                      <a:lnTo>
                        <a:pt x="3289" y="1278"/>
                      </a:lnTo>
                      <a:lnTo>
                        <a:pt x="3283" y="1278"/>
                      </a:lnTo>
                      <a:lnTo>
                        <a:pt x="3278" y="1278"/>
                      </a:lnTo>
                      <a:lnTo>
                        <a:pt x="3272" y="1278"/>
                      </a:lnTo>
                      <a:lnTo>
                        <a:pt x="3267" y="1278"/>
                      </a:lnTo>
                      <a:lnTo>
                        <a:pt x="3261" y="1278"/>
                      </a:lnTo>
                      <a:lnTo>
                        <a:pt x="3256" y="1277"/>
                      </a:lnTo>
                      <a:lnTo>
                        <a:pt x="3250" y="1277"/>
                      </a:lnTo>
                      <a:lnTo>
                        <a:pt x="3244" y="1277"/>
                      </a:lnTo>
                      <a:lnTo>
                        <a:pt x="3238" y="1277"/>
                      </a:lnTo>
                      <a:lnTo>
                        <a:pt x="3233" y="1277"/>
                      </a:lnTo>
                      <a:lnTo>
                        <a:pt x="3227" y="1277"/>
                      </a:lnTo>
                      <a:lnTo>
                        <a:pt x="3221" y="1277"/>
                      </a:lnTo>
                      <a:lnTo>
                        <a:pt x="3215" y="1277"/>
                      </a:lnTo>
                      <a:lnTo>
                        <a:pt x="3210" y="1277"/>
                      </a:lnTo>
                      <a:lnTo>
                        <a:pt x="3204" y="1277"/>
                      </a:lnTo>
                      <a:lnTo>
                        <a:pt x="3198" y="1276"/>
                      </a:lnTo>
                      <a:lnTo>
                        <a:pt x="3191" y="1276"/>
                      </a:lnTo>
                      <a:lnTo>
                        <a:pt x="3185" y="1276"/>
                      </a:lnTo>
                      <a:lnTo>
                        <a:pt x="3180" y="1276"/>
                      </a:lnTo>
                      <a:lnTo>
                        <a:pt x="3174" y="1276"/>
                      </a:lnTo>
                      <a:lnTo>
                        <a:pt x="3168" y="1276"/>
                      </a:lnTo>
                      <a:lnTo>
                        <a:pt x="3162" y="1275"/>
                      </a:lnTo>
                      <a:lnTo>
                        <a:pt x="3157" y="1275"/>
                      </a:lnTo>
                      <a:lnTo>
                        <a:pt x="3151" y="1275"/>
                      </a:lnTo>
                      <a:lnTo>
                        <a:pt x="3145" y="1275"/>
                      </a:lnTo>
                      <a:lnTo>
                        <a:pt x="3139" y="1275"/>
                      </a:lnTo>
                      <a:lnTo>
                        <a:pt x="3134" y="1274"/>
                      </a:lnTo>
                      <a:lnTo>
                        <a:pt x="3127" y="1274"/>
                      </a:lnTo>
                      <a:lnTo>
                        <a:pt x="3121" y="1274"/>
                      </a:lnTo>
                      <a:lnTo>
                        <a:pt x="3115" y="1274"/>
                      </a:lnTo>
                      <a:lnTo>
                        <a:pt x="3109" y="1272"/>
                      </a:lnTo>
                      <a:lnTo>
                        <a:pt x="3104" y="1272"/>
                      </a:lnTo>
                      <a:lnTo>
                        <a:pt x="3098" y="1272"/>
                      </a:lnTo>
                      <a:lnTo>
                        <a:pt x="3091" y="1272"/>
                      </a:lnTo>
                      <a:lnTo>
                        <a:pt x="3085" y="1271"/>
                      </a:lnTo>
                      <a:lnTo>
                        <a:pt x="3079" y="1271"/>
                      </a:lnTo>
                      <a:lnTo>
                        <a:pt x="3074" y="1271"/>
                      </a:lnTo>
                      <a:lnTo>
                        <a:pt x="3068" y="1270"/>
                      </a:lnTo>
                      <a:lnTo>
                        <a:pt x="3061" y="1270"/>
                      </a:lnTo>
                      <a:lnTo>
                        <a:pt x="3055" y="1270"/>
                      </a:lnTo>
                      <a:lnTo>
                        <a:pt x="3049" y="1269"/>
                      </a:lnTo>
                      <a:lnTo>
                        <a:pt x="3044" y="1269"/>
                      </a:lnTo>
                      <a:lnTo>
                        <a:pt x="3038" y="1268"/>
                      </a:lnTo>
                      <a:lnTo>
                        <a:pt x="3031" y="1268"/>
                      </a:lnTo>
                      <a:lnTo>
                        <a:pt x="3025" y="1268"/>
                      </a:lnTo>
                      <a:lnTo>
                        <a:pt x="3019" y="1267"/>
                      </a:lnTo>
                      <a:lnTo>
                        <a:pt x="3014" y="1267"/>
                      </a:lnTo>
                      <a:lnTo>
                        <a:pt x="3007" y="1267"/>
                      </a:lnTo>
                      <a:lnTo>
                        <a:pt x="3001" y="1266"/>
                      </a:lnTo>
                      <a:lnTo>
                        <a:pt x="2995" y="1266"/>
                      </a:lnTo>
                      <a:lnTo>
                        <a:pt x="2988" y="1264"/>
                      </a:lnTo>
                      <a:lnTo>
                        <a:pt x="2983" y="1264"/>
                      </a:lnTo>
                      <a:lnTo>
                        <a:pt x="2977" y="1263"/>
                      </a:lnTo>
                      <a:lnTo>
                        <a:pt x="2964" y="1263"/>
                      </a:lnTo>
                      <a:lnTo>
                        <a:pt x="2951" y="1262"/>
                      </a:lnTo>
                      <a:lnTo>
                        <a:pt x="2940" y="1261"/>
                      </a:lnTo>
                      <a:lnTo>
                        <a:pt x="2927" y="1260"/>
                      </a:lnTo>
                      <a:lnTo>
                        <a:pt x="2915" y="1259"/>
                      </a:lnTo>
                      <a:lnTo>
                        <a:pt x="2903" y="1257"/>
                      </a:lnTo>
                      <a:lnTo>
                        <a:pt x="2890" y="1256"/>
                      </a:lnTo>
                      <a:lnTo>
                        <a:pt x="2878" y="1255"/>
                      </a:lnTo>
                      <a:lnTo>
                        <a:pt x="2865" y="1253"/>
                      </a:lnTo>
                      <a:lnTo>
                        <a:pt x="2852" y="1252"/>
                      </a:lnTo>
                      <a:lnTo>
                        <a:pt x="2840" y="1251"/>
                      </a:lnTo>
                      <a:lnTo>
                        <a:pt x="2828" y="1249"/>
                      </a:lnTo>
                      <a:lnTo>
                        <a:pt x="2816" y="1248"/>
                      </a:lnTo>
                      <a:lnTo>
                        <a:pt x="2803" y="1247"/>
                      </a:lnTo>
                      <a:lnTo>
                        <a:pt x="2790" y="1245"/>
                      </a:lnTo>
                      <a:lnTo>
                        <a:pt x="2778" y="1244"/>
                      </a:lnTo>
                      <a:lnTo>
                        <a:pt x="2765" y="1242"/>
                      </a:lnTo>
                      <a:lnTo>
                        <a:pt x="2752" y="1240"/>
                      </a:lnTo>
                      <a:lnTo>
                        <a:pt x="2739" y="1239"/>
                      </a:lnTo>
                      <a:lnTo>
                        <a:pt x="2726" y="1238"/>
                      </a:lnTo>
                      <a:lnTo>
                        <a:pt x="2713" y="1236"/>
                      </a:lnTo>
                      <a:lnTo>
                        <a:pt x="2700" y="1234"/>
                      </a:lnTo>
                      <a:lnTo>
                        <a:pt x="2688" y="1233"/>
                      </a:lnTo>
                      <a:lnTo>
                        <a:pt x="2675" y="1231"/>
                      </a:lnTo>
                      <a:lnTo>
                        <a:pt x="2662" y="1230"/>
                      </a:lnTo>
                      <a:lnTo>
                        <a:pt x="2650" y="1228"/>
                      </a:lnTo>
                      <a:lnTo>
                        <a:pt x="2636" y="1226"/>
                      </a:lnTo>
                      <a:lnTo>
                        <a:pt x="2623" y="1224"/>
                      </a:lnTo>
                      <a:lnTo>
                        <a:pt x="2610" y="1223"/>
                      </a:lnTo>
                      <a:lnTo>
                        <a:pt x="2598" y="1221"/>
                      </a:lnTo>
                      <a:lnTo>
                        <a:pt x="2584" y="1219"/>
                      </a:lnTo>
                      <a:lnTo>
                        <a:pt x="2571" y="1217"/>
                      </a:lnTo>
                      <a:lnTo>
                        <a:pt x="2559" y="1216"/>
                      </a:lnTo>
                      <a:lnTo>
                        <a:pt x="2545" y="1214"/>
                      </a:lnTo>
                      <a:lnTo>
                        <a:pt x="2532" y="1213"/>
                      </a:lnTo>
                      <a:lnTo>
                        <a:pt x="2519" y="1210"/>
                      </a:lnTo>
                      <a:lnTo>
                        <a:pt x="2506" y="1208"/>
                      </a:lnTo>
                      <a:lnTo>
                        <a:pt x="2493" y="1207"/>
                      </a:lnTo>
                      <a:lnTo>
                        <a:pt x="2479" y="1205"/>
                      </a:lnTo>
                      <a:lnTo>
                        <a:pt x="2466" y="1202"/>
                      </a:lnTo>
                      <a:lnTo>
                        <a:pt x="2453" y="1201"/>
                      </a:lnTo>
                      <a:lnTo>
                        <a:pt x="2440" y="1199"/>
                      </a:lnTo>
                      <a:lnTo>
                        <a:pt x="2426" y="1196"/>
                      </a:lnTo>
                      <a:lnTo>
                        <a:pt x="2413" y="1195"/>
                      </a:lnTo>
                      <a:lnTo>
                        <a:pt x="2400" y="1193"/>
                      </a:lnTo>
                      <a:lnTo>
                        <a:pt x="2387" y="1191"/>
                      </a:lnTo>
                      <a:lnTo>
                        <a:pt x="2373" y="1190"/>
                      </a:lnTo>
                      <a:lnTo>
                        <a:pt x="2360" y="1187"/>
                      </a:lnTo>
                      <a:lnTo>
                        <a:pt x="2347" y="1185"/>
                      </a:lnTo>
                      <a:lnTo>
                        <a:pt x="2333" y="1183"/>
                      </a:lnTo>
                      <a:lnTo>
                        <a:pt x="2320" y="1181"/>
                      </a:lnTo>
                      <a:lnTo>
                        <a:pt x="2306" y="1179"/>
                      </a:lnTo>
                      <a:lnTo>
                        <a:pt x="2294" y="1177"/>
                      </a:lnTo>
                      <a:lnTo>
                        <a:pt x="2280" y="1175"/>
                      </a:lnTo>
                      <a:lnTo>
                        <a:pt x="2266" y="1172"/>
                      </a:lnTo>
                      <a:lnTo>
                        <a:pt x="2253" y="1171"/>
                      </a:lnTo>
                      <a:lnTo>
                        <a:pt x="2239" y="1169"/>
                      </a:lnTo>
                      <a:lnTo>
                        <a:pt x="2226" y="1167"/>
                      </a:lnTo>
                      <a:lnTo>
                        <a:pt x="2212" y="1164"/>
                      </a:lnTo>
                      <a:lnTo>
                        <a:pt x="2199" y="1163"/>
                      </a:lnTo>
                      <a:lnTo>
                        <a:pt x="2185" y="1161"/>
                      </a:lnTo>
                      <a:lnTo>
                        <a:pt x="2171" y="1158"/>
                      </a:lnTo>
                      <a:lnTo>
                        <a:pt x="2159" y="1156"/>
                      </a:lnTo>
                      <a:lnTo>
                        <a:pt x="2145" y="1154"/>
                      </a:lnTo>
                      <a:lnTo>
                        <a:pt x="2131" y="1153"/>
                      </a:lnTo>
                      <a:lnTo>
                        <a:pt x="2117" y="1150"/>
                      </a:lnTo>
                      <a:lnTo>
                        <a:pt x="2105" y="1148"/>
                      </a:lnTo>
                      <a:lnTo>
                        <a:pt x="2091" y="1146"/>
                      </a:lnTo>
                      <a:lnTo>
                        <a:pt x="2063" y="1142"/>
                      </a:lnTo>
                      <a:lnTo>
                        <a:pt x="2035" y="1138"/>
                      </a:lnTo>
                      <a:lnTo>
                        <a:pt x="2009" y="1133"/>
                      </a:lnTo>
                      <a:lnTo>
                        <a:pt x="1981" y="1130"/>
                      </a:lnTo>
                      <a:lnTo>
                        <a:pt x="1954" y="1125"/>
                      </a:lnTo>
                      <a:lnTo>
                        <a:pt x="1927" y="1122"/>
                      </a:lnTo>
                      <a:lnTo>
                        <a:pt x="1900" y="1117"/>
                      </a:lnTo>
                      <a:lnTo>
                        <a:pt x="1872" y="1114"/>
                      </a:lnTo>
                      <a:lnTo>
                        <a:pt x="1858" y="1111"/>
                      </a:lnTo>
                      <a:lnTo>
                        <a:pt x="1844" y="1109"/>
                      </a:lnTo>
                      <a:lnTo>
                        <a:pt x="1832" y="1107"/>
                      </a:lnTo>
                      <a:lnTo>
                        <a:pt x="1818" y="1106"/>
                      </a:lnTo>
                      <a:lnTo>
                        <a:pt x="1804" y="1103"/>
                      </a:lnTo>
                      <a:lnTo>
                        <a:pt x="1790" y="1101"/>
                      </a:lnTo>
                      <a:lnTo>
                        <a:pt x="1776" y="1100"/>
                      </a:lnTo>
                      <a:lnTo>
                        <a:pt x="1762" y="1097"/>
                      </a:lnTo>
                      <a:lnTo>
                        <a:pt x="1749" y="1095"/>
                      </a:lnTo>
                      <a:lnTo>
                        <a:pt x="1735" y="1094"/>
                      </a:lnTo>
                      <a:lnTo>
                        <a:pt x="1721" y="1092"/>
                      </a:lnTo>
                      <a:lnTo>
                        <a:pt x="1707" y="1089"/>
                      </a:lnTo>
                      <a:lnTo>
                        <a:pt x="1694" y="1088"/>
                      </a:lnTo>
                      <a:lnTo>
                        <a:pt x="1681" y="1086"/>
                      </a:lnTo>
                      <a:lnTo>
                        <a:pt x="1667" y="1084"/>
                      </a:lnTo>
                      <a:lnTo>
                        <a:pt x="1653" y="1082"/>
                      </a:lnTo>
                      <a:lnTo>
                        <a:pt x="1639" y="1080"/>
                      </a:lnTo>
                      <a:lnTo>
                        <a:pt x="1625" y="1079"/>
                      </a:lnTo>
                      <a:lnTo>
                        <a:pt x="1611" y="1077"/>
                      </a:lnTo>
                      <a:lnTo>
                        <a:pt x="1598" y="1076"/>
                      </a:lnTo>
                      <a:lnTo>
                        <a:pt x="1584" y="1073"/>
                      </a:lnTo>
                      <a:lnTo>
                        <a:pt x="1570" y="1072"/>
                      </a:lnTo>
                      <a:lnTo>
                        <a:pt x="1557" y="1070"/>
                      </a:lnTo>
                      <a:lnTo>
                        <a:pt x="1544" y="1069"/>
                      </a:lnTo>
                      <a:lnTo>
                        <a:pt x="1530" y="1066"/>
                      </a:lnTo>
                      <a:lnTo>
                        <a:pt x="1516" y="1065"/>
                      </a:lnTo>
                      <a:lnTo>
                        <a:pt x="1502" y="1064"/>
                      </a:lnTo>
                      <a:lnTo>
                        <a:pt x="1488" y="1062"/>
                      </a:lnTo>
                      <a:lnTo>
                        <a:pt x="1474" y="1061"/>
                      </a:lnTo>
                      <a:lnTo>
                        <a:pt x="1461" y="1058"/>
                      </a:lnTo>
                      <a:lnTo>
                        <a:pt x="1447" y="1057"/>
                      </a:lnTo>
                      <a:lnTo>
                        <a:pt x="1434" y="1056"/>
                      </a:lnTo>
                      <a:lnTo>
                        <a:pt x="1420" y="1055"/>
                      </a:lnTo>
                      <a:lnTo>
                        <a:pt x="1406" y="1053"/>
                      </a:lnTo>
                      <a:lnTo>
                        <a:pt x="1393" y="1051"/>
                      </a:lnTo>
                      <a:lnTo>
                        <a:pt x="1379" y="1050"/>
                      </a:lnTo>
                      <a:lnTo>
                        <a:pt x="1365" y="1049"/>
                      </a:lnTo>
                      <a:lnTo>
                        <a:pt x="1352" y="1047"/>
                      </a:lnTo>
                      <a:lnTo>
                        <a:pt x="1338" y="1046"/>
                      </a:lnTo>
                      <a:lnTo>
                        <a:pt x="1325" y="1044"/>
                      </a:lnTo>
                      <a:lnTo>
                        <a:pt x="1311" y="1043"/>
                      </a:lnTo>
                      <a:lnTo>
                        <a:pt x="1297" y="1042"/>
                      </a:lnTo>
                      <a:lnTo>
                        <a:pt x="1284" y="1041"/>
                      </a:lnTo>
                      <a:lnTo>
                        <a:pt x="1270" y="1040"/>
                      </a:lnTo>
                      <a:lnTo>
                        <a:pt x="1257" y="1039"/>
                      </a:lnTo>
                      <a:lnTo>
                        <a:pt x="1243" y="1038"/>
                      </a:lnTo>
                      <a:lnTo>
                        <a:pt x="1230" y="1036"/>
                      </a:lnTo>
                      <a:lnTo>
                        <a:pt x="1216" y="1034"/>
                      </a:lnTo>
                      <a:lnTo>
                        <a:pt x="1202" y="1034"/>
                      </a:lnTo>
                      <a:lnTo>
                        <a:pt x="1190" y="1033"/>
                      </a:lnTo>
                      <a:lnTo>
                        <a:pt x="1176" y="1032"/>
                      </a:lnTo>
                      <a:lnTo>
                        <a:pt x="1162" y="1031"/>
                      </a:lnTo>
                      <a:lnTo>
                        <a:pt x="1149" y="1030"/>
                      </a:lnTo>
                      <a:lnTo>
                        <a:pt x="1136" y="1028"/>
                      </a:lnTo>
                      <a:lnTo>
                        <a:pt x="1122" y="1027"/>
                      </a:lnTo>
                      <a:lnTo>
                        <a:pt x="1109" y="1026"/>
                      </a:lnTo>
                      <a:lnTo>
                        <a:pt x="1102" y="1026"/>
                      </a:lnTo>
                      <a:lnTo>
                        <a:pt x="1095" y="1025"/>
                      </a:lnTo>
                      <a:lnTo>
                        <a:pt x="1088" y="1025"/>
                      </a:lnTo>
                      <a:lnTo>
                        <a:pt x="1081" y="1024"/>
                      </a:lnTo>
                      <a:lnTo>
                        <a:pt x="1076" y="1024"/>
                      </a:lnTo>
                      <a:lnTo>
                        <a:pt x="1069" y="1024"/>
                      </a:lnTo>
                      <a:lnTo>
                        <a:pt x="1062" y="1023"/>
                      </a:lnTo>
                      <a:lnTo>
                        <a:pt x="1055" y="1023"/>
                      </a:lnTo>
                      <a:lnTo>
                        <a:pt x="1048" y="1023"/>
                      </a:lnTo>
                      <a:lnTo>
                        <a:pt x="1042" y="1021"/>
                      </a:lnTo>
                      <a:lnTo>
                        <a:pt x="1035" y="1021"/>
                      </a:lnTo>
                      <a:lnTo>
                        <a:pt x="1028" y="1020"/>
                      </a:lnTo>
                      <a:lnTo>
                        <a:pt x="1022" y="1020"/>
                      </a:lnTo>
                      <a:lnTo>
                        <a:pt x="1015" y="1020"/>
                      </a:lnTo>
                      <a:lnTo>
                        <a:pt x="1009" y="1020"/>
                      </a:lnTo>
                      <a:lnTo>
                        <a:pt x="1002" y="1019"/>
                      </a:lnTo>
                      <a:lnTo>
                        <a:pt x="995" y="1019"/>
                      </a:lnTo>
                      <a:lnTo>
                        <a:pt x="988" y="1019"/>
                      </a:lnTo>
                      <a:lnTo>
                        <a:pt x="982" y="1018"/>
                      </a:lnTo>
                      <a:lnTo>
                        <a:pt x="975" y="1018"/>
                      </a:lnTo>
                      <a:lnTo>
                        <a:pt x="969" y="1018"/>
                      </a:lnTo>
                      <a:lnTo>
                        <a:pt x="962" y="1017"/>
                      </a:lnTo>
                      <a:lnTo>
                        <a:pt x="956" y="1017"/>
                      </a:lnTo>
                      <a:lnTo>
                        <a:pt x="949" y="1017"/>
                      </a:lnTo>
                      <a:lnTo>
                        <a:pt x="942" y="1017"/>
                      </a:lnTo>
                      <a:lnTo>
                        <a:pt x="936" y="1016"/>
                      </a:lnTo>
                      <a:lnTo>
                        <a:pt x="929" y="1016"/>
                      </a:lnTo>
                      <a:lnTo>
                        <a:pt x="922" y="1016"/>
                      </a:lnTo>
                      <a:lnTo>
                        <a:pt x="916" y="1016"/>
                      </a:lnTo>
                      <a:lnTo>
                        <a:pt x="910" y="1015"/>
                      </a:lnTo>
                      <a:lnTo>
                        <a:pt x="903" y="1015"/>
                      </a:lnTo>
                      <a:lnTo>
                        <a:pt x="896" y="1015"/>
                      </a:lnTo>
                      <a:lnTo>
                        <a:pt x="890" y="1015"/>
                      </a:lnTo>
                      <a:lnTo>
                        <a:pt x="883" y="1015"/>
                      </a:lnTo>
                      <a:lnTo>
                        <a:pt x="876" y="1013"/>
                      </a:lnTo>
                      <a:lnTo>
                        <a:pt x="869" y="1013"/>
                      </a:lnTo>
                      <a:lnTo>
                        <a:pt x="864" y="1013"/>
                      </a:lnTo>
                      <a:lnTo>
                        <a:pt x="857" y="1013"/>
                      </a:lnTo>
                      <a:lnTo>
                        <a:pt x="850" y="1013"/>
                      </a:lnTo>
                      <a:lnTo>
                        <a:pt x="844" y="1013"/>
                      </a:lnTo>
                      <a:lnTo>
                        <a:pt x="837" y="1013"/>
                      </a:lnTo>
                      <a:lnTo>
                        <a:pt x="830" y="1012"/>
                      </a:lnTo>
                      <a:lnTo>
                        <a:pt x="825" y="1012"/>
                      </a:lnTo>
                      <a:lnTo>
                        <a:pt x="818" y="1012"/>
                      </a:lnTo>
                      <a:lnTo>
                        <a:pt x="811" y="1012"/>
                      </a:lnTo>
                      <a:lnTo>
                        <a:pt x="805" y="1012"/>
                      </a:lnTo>
                      <a:lnTo>
                        <a:pt x="798" y="1012"/>
                      </a:lnTo>
                      <a:lnTo>
                        <a:pt x="792" y="1012"/>
                      </a:lnTo>
                      <a:lnTo>
                        <a:pt x="785" y="1012"/>
                      </a:lnTo>
                      <a:lnTo>
                        <a:pt x="778" y="1012"/>
                      </a:lnTo>
                      <a:lnTo>
                        <a:pt x="773" y="1012"/>
                      </a:lnTo>
                      <a:lnTo>
                        <a:pt x="766" y="1012"/>
                      </a:lnTo>
                      <a:lnTo>
                        <a:pt x="759" y="1012"/>
                      </a:lnTo>
                      <a:lnTo>
                        <a:pt x="753" y="1012"/>
                      </a:lnTo>
                      <a:lnTo>
                        <a:pt x="746" y="1011"/>
                      </a:lnTo>
                      <a:lnTo>
                        <a:pt x="740" y="1011"/>
                      </a:lnTo>
                      <a:lnTo>
                        <a:pt x="734" y="1011"/>
                      </a:lnTo>
                      <a:lnTo>
                        <a:pt x="727" y="1011"/>
                      </a:lnTo>
                      <a:lnTo>
                        <a:pt x="721" y="1011"/>
                      </a:lnTo>
                      <a:lnTo>
                        <a:pt x="714" y="1011"/>
                      </a:lnTo>
                      <a:lnTo>
                        <a:pt x="708" y="1012"/>
                      </a:lnTo>
                      <a:lnTo>
                        <a:pt x="701" y="1012"/>
                      </a:lnTo>
                      <a:lnTo>
                        <a:pt x="696" y="1012"/>
                      </a:lnTo>
                      <a:lnTo>
                        <a:pt x="689" y="1012"/>
                      </a:lnTo>
                      <a:lnTo>
                        <a:pt x="682" y="1012"/>
                      </a:lnTo>
                      <a:lnTo>
                        <a:pt x="676" y="1012"/>
                      </a:lnTo>
                      <a:lnTo>
                        <a:pt x="669" y="1012"/>
                      </a:lnTo>
                      <a:lnTo>
                        <a:pt x="663" y="1012"/>
                      </a:lnTo>
                      <a:lnTo>
                        <a:pt x="656" y="1012"/>
                      </a:lnTo>
                      <a:lnTo>
                        <a:pt x="651" y="1012"/>
                      </a:lnTo>
                      <a:lnTo>
                        <a:pt x="644" y="1012"/>
                      </a:lnTo>
                      <a:lnTo>
                        <a:pt x="638" y="1012"/>
                      </a:lnTo>
                      <a:lnTo>
                        <a:pt x="631" y="1013"/>
                      </a:lnTo>
                      <a:lnTo>
                        <a:pt x="625" y="1013"/>
                      </a:lnTo>
                      <a:lnTo>
                        <a:pt x="618" y="1013"/>
                      </a:lnTo>
                      <a:lnTo>
                        <a:pt x="613" y="1013"/>
                      </a:lnTo>
                      <a:lnTo>
                        <a:pt x="606" y="1013"/>
                      </a:lnTo>
                      <a:lnTo>
                        <a:pt x="600" y="1013"/>
                      </a:lnTo>
                      <a:lnTo>
                        <a:pt x="593" y="1015"/>
                      </a:lnTo>
                      <a:lnTo>
                        <a:pt x="587" y="1015"/>
                      </a:lnTo>
                      <a:lnTo>
                        <a:pt x="580" y="1015"/>
                      </a:lnTo>
                      <a:lnTo>
                        <a:pt x="575" y="1015"/>
                      </a:lnTo>
                      <a:lnTo>
                        <a:pt x="568" y="1016"/>
                      </a:lnTo>
                      <a:lnTo>
                        <a:pt x="562" y="1016"/>
                      </a:lnTo>
                      <a:lnTo>
                        <a:pt x="555" y="1016"/>
                      </a:lnTo>
                      <a:lnTo>
                        <a:pt x="549" y="1016"/>
                      </a:lnTo>
                      <a:lnTo>
                        <a:pt x="542" y="1017"/>
                      </a:lnTo>
                      <a:lnTo>
                        <a:pt x="537" y="1017"/>
                      </a:lnTo>
                      <a:lnTo>
                        <a:pt x="530" y="1017"/>
                      </a:lnTo>
                      <a:lnTo>
                        <a:pt x="524" y="1017"/>
                      </a:lnTo>
                      <a:lnTo>
                        <a:pt x="518" y="1018"/>
                      </a:lnTo>
                      <a:lnTo>
                        <a:pt x="511" y="1018"/>
                      </a:lnTo>
                      <a:lnTo>
                        <a:pt x="505" y="1018"/>
                      </a:lnTo>
                      <a:lnTo>
                        <a:pt x="498" y="1019"/>
                      </a:lnTo>
                      <a:lnTo>
                        <a:pt x="493" y="1019"/>
                      </a:lnTo>
                      <a:lnTo>
                        <a:pt x="486" y="1019"/>
                      </a:lnTo>
                      <a:lnTo>
                        <a:pt x="480" y="1020"/>
                      </a:lnTo>
                      <a:lnTo>
                        <a:pt x="474" y="1020"/>
                      </a:lnTo>
                      <a:lnTo>
                        <a:pt x="467" y="1021"/>
                      </a:lnTo>
                      <a:lnTo>
                        <a:pt x="462" y="1021"/>
                      </a:lnTo>
                      <a:lnTo>
                        <a:pt x="455" y="1021"/>
                      </a:lnTo>
                      <a:lnTo>
                        <a:pt x="449" y="1023"/>
                      </a:lnTo>
                      <a:lnTo>
                        <a:pt x="443" y="1023"/>
                      </a:lnTo>
                      <a:lnTo>
                        <a:pt x="436" y="1024"/>
                      </a:lnTo>
                      <a:lnTo>
                        <a:pt x="431" y="1024"/>
                      </a:lnTo>
                      <a:lnTo>
                        <a:pt x="425" y="1025"/>
                      </a:lnTo>
                      <a:lnTo>
                        <a:pt x="418" y="1025"/>
                      </a:lnTo>
                      <a:lnTo>
                        <a:pt x="412" y="1026"/>
                      </a:lnTo>
                      <a:lnTo>
                        <a:pt x="406" y="1026"/>
                      </a:lnTo>
                      <a:lnTo>
                        <a:pt x="399" y="1027"/>
                      </a:lnTo>
                      <a:lnTo>
                        <a:pt x="394" y="1027"/>
                      </a:lnTo>
                      <a:lnTo>
                        <a:pt x="388" y="1028"/>
                      </a:lnTo>
                      <a:lnTo>
                        <a:pt x="381" y="1028"/>
                      </a:lnTo>
                      <a:lnTo>
                        <a:pt x="375" y="1030"/>
                      </a:lnTo>
                      <a:lnTo>
                        <a:pt x="369" y="1030"/>
                      </a:lnTo>
                      <a:lnTo>
                        <a:pt x="363" y="1031"/>
                      </a:lnTo>
                      <a:lnTo>
                        <a:pt x="357" y="1031"/>
                      </a:lnTo>
                      <a:lnTo>
                        <a:pt x="351" y="1032"/>
                      </a:lnTo>
                      <a:lnTo>
                        <a:pt x="344" y="1033"/>
                      </a:lnTo>
                      <a:lnTo>
                        <a:pt x="338" y="1033"/>
                      </a:lnTo>
                      <a:lnTo>
                        <a:pt x="333" y="1034"/>
                      </a:lnTo>
                      <a:lnTo>
                        <a:pt x="327" y="1034"/>
                      </a:lnTo>
                      <a:lnTo>
                        <a:pt x="320" y="1035"/>
                      </a:lnTo>
                      <a:lnTo>
                        <a:pt x="314" y="1036"/>
                      </a:lnTo>
                      <a:lnTo>
                        <a:pt x="308" y="1036"/>
                      </a:lnTo>
                      <a:lnTo>
                        <a:pt x="303" y="1038"/>
                      </a:lnTo>
                      <a:lnTo>
                        <a:pt x="296" y="1039"/>
                      </a:lnTo>
                      <a:lnTo>
                        <a:pt x="290" y="1039"/>
                      </a:lnTo>
                      <a:lnTo>
                        <a:pt x="284" y="1040"/>
                      </a:lnTo>
                      <a:lnTo>
                        <a:pt x="278" y="1041"/>
                      </a:lnTo>
                      <a:lnTo>
                        <a:pt x="272" y="1041"/>
                      </a:lnTo>
                      <a:lnTo>
                        <a:pt x="266" y="1042"/>
                      </a:lnTo>
                      <a:lnTo>
                        <a:pt x="260" y="1043"/>
                      </a:lnTo>
                      <a:lnTo>
                        <a:pt x="254" y="1044"/>
                      </a:lnTo>
                      <a:lnTo>
                        <a:pt x="247" y="1044"/>
                      </a:lnTo>
                      <a:lnTo>
                        <a:pt x="242" y="1046"/>
                      </a:lnTo>
                      <a:lnTo>
                        <a:pt x="236" y="1047"/>
                      </a:lnTo>
                      <a:lnTo>
                        <a:pt x="230" y="1048"/>
                      </a:lnTo>
                      <a:lnTo>
                        <a:pt x="224" y="1048"/>
                      </a:lnTo>
                      <a:lnTo>
                        <a:pt x="217" y="1049"/>
                      </a:lnTo>
                      <a:lnTo>
                        <a:pt x="212" y="1050"/>
                      </a:lnTo>
                      <a:lnTo>
                        <a:pt x="206" y="1051"/>
                      </a:lnTo>
                      <a:lnTo>
                        <a:pt x="200" y="1053"/>
                      </a:lnTo>
                      <a:lnTo>
                        <a:pt x="194" y="1053"/>
                      </a:lnTo>
                      <a:lnTo>
                        <a:pt x="187" y="1054"/>
                      </a:lnTo>
                      <a:lnTo>
                        <a:pt x="182" y="1055"/>
                      </a:lnTo>
                      <a:lnTo>
                        <a:pt x="176" y="1056"/>
                      </a:lnTo>
                      <a:lnTo>
                        <a:pt x="170" y="1057"/>
                      </a:lnTo>
                      <a:lnTo>
                        <a:pt x="164" y="1058"/>
                      </a:lnTo>
                      <a:lnTo>
                        <a:pt x="159" y="1059"/>
                      </a:lnTo>
                      <a:lnTo>
                        <a:pt x="152" y="1059"/>
                      </a:lnTo>
                      <a:lnTo>
                        <a:pt x="146" y="1061"/>
                      </a:lnTo>
                      <a:lnTo>
                        <a:pt x="140" y="1062"/>
                      </a:lnTo>
                      <a:lnTo>
                        <a:pt x="134" y="1063"/>
                      </a:lnTo>
                      <a:lnTo>
                        <a:pt x="129" y="1064"/>
                      </a:lnTo>
                      <a:lnTo>
                        <a:pt x="123" y="1065"/>
                      </a:lnTo>
                      <a:lnTo>
                        <a:pt x="116" y="1066"/>
                      </a:lnTo>
                      <a:lnTo>
                        <a:pt x="110" y="1068"/>
                      </a:lnTo>
                      <a:lnTo>
                        <a:pt x="104" y="1068"/>
                      </a:lnTo>
                      <a:lnTo>
                        <a:pt x="99" y="1069"/>
                      </a:lnTo>
                      <a:lnTo>
                        <a:pt x="93" y="1070"/>
                      </a:lnTo>
                      <a:lnTo>
                        <a:pt x="87" y="1071"/>
                      </a:lnTo>
                      <a:lnTo>
                        <a:pt x="81" y="1072"/>
                      </a:lnTo>
                      <a:lnTo>
                        <a:pt x="74" y="1073"/>
                      </a:lnTo>
                      <a:lnTo>
                        <a:pt x="69" y="1074"/>
                      </a:lnTo>
                      <a:lnTo>
                        <a:pt x="63" y="1074"/>
                      </a:lnTo>
                      <a:lnTo>
                        <a:pt x="57" y="1076"/>
                      </a:lnTo>
                      <a:lnTo>
                        <a:pt x="51" y="1077"/>
                      </a:lnTo>
                      <a:lnTo>
                        <a:pt x="45" y="1078"/>
                      </a:lnTo>
                      <a:lnTo>
                        <a:pt x="39" y="1078"/>
                      </a:lnTo>
                      <a:lnTo>
                        <a:pt x="33" y="1079"/>
                      </a:lnTo>
                      <a:lnTo>
                        <a:pt x="27" y="1080"/>
                      </a:lnTo>
                      <a:lnTo>
                        <a:pt x="20" y="1080"/>
                      </a:lnTo>
                      <a:lnTo>
                        <a:pt x="15" y="1080"/>
                      </a:lnTo>
                      <a:lnTo>
                        <a:pt x="8" y="1080"/>
                      </a:lnTo>
                      <a:lnTo>
                        <a:pt x="0" y="10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1" name="Freeform 10"/>
                <p:cNvSpPr>
                  <a:spLocks noChangeArrowheads="1"/>
                </p:cNvSpPr>
                <p:nvPr/>
              </p:nvSpPr>
              <p:spPr bwMode="auto">
                <a:xfrm>
                  <a:off x="2433" y="2958"/>
                  <a:ext cx="684" cy="146"/>
                </a:xfrm>
                <a:custGeom>
                  <a:avLst/>
                  <a:gdLst>
                    <a:gd name="T0" fmla="*/ 0 w 6103"/>
                    <a:gd name="T1" fmla="*/ 0 h 1114"/>
                    <a:gd name="T2" fmla="*/ 0 w 6103"/>
                    <a:gd name="T3" fmla="*/ 0 h 1114"/>
                    <a:gd name="T4" fmla="*/ 0 w 6103"/>
                    <a:gd name="T5" fmla="*/ 0 h 1114"/>
                    <a:gd name="T6" fmla="*/ 0 w 6103"/>
                    <a:gd name="T7" fmla="*/ 0 h 1114"/>
                    <a:gd name="T8" fmla="*/ 0 w 6103"/>
                    <a:gd name="T9" fmla="*/ 0 h 1114"/>
                    <a:gd name="T10" fmla="*/ 0 w 6103"/>
                    <a:gd name="T11" fmla="*/ 0 h 1114"/>
                    <a:gd name="T12" fmla="*/ 0 w 6103"/>
                    <a:gd name="T13" fmla="*/ 0 h 1114"/>
                    <a:gd name="T14" fmla="*/ 0 w 6103"/>
                    <a:gd name="T15" fmla="*/ 0 h 1114"/>
                    <a:gd name="T16" fmla="*/ 0 w 6103"/>
                    <a:gd name="T17" fmla="*/ 0 h 1114"/>
                    <a:gd name="T18" fmla="*/ 0 w 6103"/>
                    <a:gd name="T19" fmla="*/ 0 h 1114"/>
                    <a:gd name="T20" fmla="*/ 0 w 6103"/>
                    <a:gd name="T21" fmla="*/ 0 h 1114"/>
                    <a:gd name="T22" fmla="*/ 0 w 6103"/>
                    <a:gd name="T23" fmla="*/ 0 h 1114"/>
                    <a:gd name="T24" fmla="*/ 0 w 6103"/>
                    <a:gd name="T25" fmla="*/ 0 h 1114"/>
                    <a:gd name="T26" fmla="*/ 0 w 6103"/>
                    <a:gd name="T27" fmla="*/ 0 h 1114"/>
                    <a:gd name="T28" fmla="*/ 0 w 6103"/>
                    <a:gd name="T29" fmla="*/ 0 h 1114"/>
                    <a:gd name="T30" fmla="*/ 0 w 6103"/>
                    <a:gd name="T31" fmla="*/ 0 h 1114"/>
                    <a:gd name="T32" fmla="*/ 0 w 6103"/>
                    <a:gd name="T33" fmla="*/ 0 h 1114"/>
                    <a:gd name="T34" fmla="*/ 0 w 6103"/>
                    <a:gd name="T35" fmla="*/ 0 h 1114"/>
                    <a:gd name="T36" fmla="*/ 0 w 6103"/>
                    <a:gd name="T37" fmla="*/ 0 h 1114"/>
                    <a:gd name="T38" fmla="*/ 0 w 6103"/>
                    <a:gd name="T39" fmla="*/ 0 h 1114"/>
                    <a:gd name="T40" fmla="*/ 0 w 6103"/>
                    <a:gd name="T41" fmla="*/ 0 h 1114"/>
                    <a:gd name="T42" fmla="*/ 0 w 6103"/>
                    <a:gd name="T43" fmla="*/ 0 h 1114"/>
                    <a:gd name="T44" fmla="*/ 0 w 6103"/>
                    <a:gd name="T45" fmla="*/ 0 h 1114"/>
                    <a:gd name="T46" fmla="*/ 0 w 6103"/>
                    <a:gd name="T47" fmla="*/ 0 h 1114"/>
                    <a:gd name="T48" fmla="*/ 0 w 6103"/>
                    <a:gd name="T49" fmla="*/ 0 h 1114"/>
                    <a:gd name="T50" fmla="*/ 0 w 6103"/>
                    <a:gd name="T51" fmla="*/ 0 h 1114"/>
                    <a:gd name="T52" fmla="*/ 0 w 6103"/>
                    <a:gd name="T53" fmla="*/ 0 h 1114"/>
                    <a:gd name="T54" fmla="*/ 0 w 6103"/>
                    <a:gd name="T55" fmla="*/ 0 h 1114"/>
                    <a:gd name="T56" fmla="*/ 0 w 6103"/>
                    <a:gd name="T57" fmla="*/ 0 h 1114"/>
                    <a:gd name="T58" fmla="*/ 0 w 6103"/>
                    <a:gd name="T59" fmla="*/ 0 h 1114"/>
                    <a:gd name="T60" fmla="*/ 0 w 6103"/>
                    <a:gd name="T61" fmla="*/ 0 h 1114"/>
                    <a:gd name="T62" fmla="*/ 0 w 6103"/>
                    <a:gd name="T63" fmla="*/ 0 h 1114"/>
                    <a:gd name="T64" fmla="*/ 0 w 6103"/>
                    <a:gd name="T65" fmla="*/ 0 h 1114"/>
                    <a:gd name="T66" fmla="*/ 0 w 6103"/>
                    <a:gd name="T67" fmla="*/ 0 h 1114"/>
                    <a:gd name="T68" fmla="*/ 0 w 6103"/>
                    <a:gd name="T69" fmla="*/ 0 h 1114"/>
                    <a:gd name="T70" fmla="*/ 0 w 6103"/>
                    <a:gd name="T71" fmla="*/ 0 h 1114"/>
                    <a:gd name="T72" fmla="*/ 0 w 6103"/>
                    <a:gd name="T73" fmla="*/ 0 h 1114"/>
                    <a:gd name="T74" fmla="*/ 0 w 6103"/>
                    <a:gd name="T75" fmla="*/ 0 h 1114"/>
                    <a:gd name="T76" fmla="*/ 0 w 6103"/>
                    <a:gd name="T77" fmla="*/ 0 h 1114"/>
                    <a:gd name="T78" fmla="*/ 0 w 6103"/>
                    <a:gd name="T79" fmla="*/ 0 h 1114"/>
                    <a:gd name="T80" fmla="*/ 0 w 6103"/>
                    <a:gd name="T81" fmla="*/ 0 h 1114"/>
                    <a:gd name="T82" fmla="*/ 0 w 6103"/>
                    <a:gd name="T83" fmla="*/ 0 h 1114"/>
                    <a:gd name="T84" fmla="*/ 0 w 6103"/>
                    <a:gd name="T85" fmla="*/ 0 h 1114"/>
                    <a:gd name="T86" fmla="*/ 0 w 6103"/>
                    <a:gd name="T87" fmla="*/ 0 h 1114"/>
                    <a:gd name="T88" fmla="*/ 0 w 6103"/>
                    <a:gd name="T89" fmla="*/ 0 h 1114"/>
                    <a:gd name="T90" fmla="*/ 0 w 6103"/>
                    <a:gd name="T91" fmla="*/ 0 h 1114"/>
                    <a:gd name="T92" fmla="*/ 0 w 6103"/>
                    <a:gd name="T93" fmla="*/ 0 h 1114"/>
                    <a:gd name="T94" fmla="*/ 0 w 6103"/>
                    <a:gd name="T95" fmla="*/ 0 h 1114"/>
                    <a:gd name="T96" fmla="*/ 0 w 6103"/>
                    <a:gd name="T97" fmla="*/ 0 h 1114"/>
                    <a:gd name="T98" fmla="*/ 0 w 6103"/>
                    <a:gd name="T99" fmla="*/ 0 h 1114"/>
                    <a:gd name="T100" fmla="*/ 0 w 6103"/>
                    <a:gd name="T101" fmla="*/ 0 h 1114"/>
                    <a:gd name="T102" fmla="*/ 0 w 6103"/>
                    <a:gd name="T103" fmla="*/ 0 h 1114"/>
                    <a:gd name="T104" fmla="*/ 0 w 6103"/>
                    <a:gd name="T105" fmla="*/ 0 h 1114"/>
                    <a:gd name="T106" fmla="*/ 0 w 6103"/>
                    <a:gd name="T107" fmla="*/ 0 h 1114"/>
                    <a:gd name="T108" fmla="*/ 0 w 6103"/>
                    <a:gd name="T109" fmla="*/ 0 h 1114"/>
                    <a:gd name="T110" fmla="*/ 0 w 6103"/>
                    <a:gd name="T111" fmla="*/ 0 h 1114"/>
                    <a:gd name="T112" fmla="*/ 0 w 6103"/>
                    <a:gd name="T113" fmla="*/ 0 h 1114"/>
                    <a:gd name="T114" fmla="*/ 0 w 6103"/>
                    <a:gd name="T115" fmla="*/ 0 h 1114"/>
                    <a:gd name="T116" fmla="*/ 0 w 6103"/>
                    <a:gd name="T117" fmla="*/ 0 h 1114"/>
                    <a:gd name="T118" fmla="*/ 0 w 6103"/>
                    <a:gd name="T119" fmla="*/ 0 h 1114"/>
                    <a:gd name="T120" fmla="*/ 0 w 6103"/>
                    <a:gd name="T121" fmla="*/ 0 h 1114"/>
                    <a:gd name="T122" fmla="*/ 0 w 6103"/>
                    <a:gd name="T123" fmla="*/ 0 h 1114"/>
                    <a:gd name="T124" fmla="*/ 0 w 6103"/>
                    <a:gd name="T125" fmla="*/ 0 h 111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103"/>
                    <a:gd name="T190" fmla="*/ 0 h 1114"/>
                    <a:gd name="T191" fmla="*/ 6103 w 6103"/>
                    <a:gd name="T192" fmla="*/ 1114 h 111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103" h="1114">
                      <a:moveTo>
                        <a:pt x="6103" y="104"/>
                      </a:moveTo>
                      <a:lnTo>
                        <a:pt x="6100" y="105"/>
                      </a:lnTo>
                      <a:lnTo>
                        <a:pt x="6096" y="106"/>
                      </a:lnTo>
                      <a:lnTo>
                        <a:pt x="6092" y="108"/>
                      </a:lnTo>
                      <a:lnTo>
                        <a:pt x="6088" y="109"/>
                      </a:lnTo>
                      <a:lnTo>
                        <a:pt x="6085" y="110"/>
                      </a:lnTo>
                      <a:lnTo>
                        <a:pt x="6080" y="110"/>
                      </a:lnTo>
                      <a:lnTo>
                        <a:pt x="6077" y="111"/>
                      </a:lnTo>
                      <a:lnTo>
                        <a:pt x="6073" y="112"/>
                      </a:lnTo>
                      <a:lnTo>
                        <a:pt x="6069" y="113"/>
                      </a:lnTo>
                      <a:lnTo>
                        <a:pt x="6064" y="114"/>
                      </a:lnTo>
                      <a:lnTo>
                        <a:pt x="6061" y="116"/>
                      </a:lnTo>
                      <a:lnTo>
                        <a:pt x="6056" y="116"/>
                      </a:lnTo>
                      <a:lnTo>
                        <a:pt x="6053" y="117"/>
                      </a:lnTo>
                      <a:lnTo>
                        <a:pt x="6048" y="118"/>
                      </a:lnTo>
                      <a:lnTo>
                        <a:pt x="6045" y="119"/>
                      </a:lnTo>
                      <a:lnTo>
                        <a:pt x="6040" y="120"/>
                      </a:lnTo>
                      <a:lnTo>
                        <a:pt x="6035" y="120"/>
                      </a:lnTo>
                      <a:lnTo>
                        <a:pt x="6031" y="121"/>
                      </a:lnTo>
                      <a:lnTo>
                        <a:pt x="6027" y="122"/>
                      </a:lnTo>
                      <a:lnTo>
                        <a:pt x="6023" y="124"/>
                      </a:lnTo>
                      <a:lnTo>
                        <a:pt x="6018" y="124"/>
                      </a:lnTo>
                      <a:lnTo>
                        <a:pt x="6013" y="125"/>
                      </a:lnTo>
                      <a:lnTo>
                        <a:pt x="6009" y="126"/>
                      </a:lnTo>
                      <a:lnTo>
                        <a:pt x="6005" y="127"/>
                      </a:lnTo>
                      <a:lnTo>
                        <a:pt x="6001" y="127"/>
                      </a:lnTo>
                      <a:lnTo>
                        <a:pt x="5996" y="128"/>
                      </a:lnTo>
                      <a:lnTo>
                        <a:pt x="5992" y="129"/>
                      </a:lnTo>
                      <a:lnTo>
                        <a:pt x="5987" y="129"/>
                      </a:lnTo>
                      <a:lnTo>
                        <a:pt x="5982" y="131"/>
                      </a:lnTo>
                      <a:lnTo>
                        <a:pt x="5978" y="132"/>
                      </a:lnTo>
                      <a:lnTo>
                        <a:pt x="5973" y="132"/>
                      </a:lnTo>
                      <a:lnTo>
                        <a:pt x="5967" y="133"/>
                      </a:lnTo>
                      <a:lnTo>
                        <a:pt x="5963" y="134"/>
                      </a:lnTo>
                      <a:lnTo>
                        <a:pt x="5958" y="134"/>
                      </a:lnTo>
                      <a:lnTo>
                        <a:pt x="5954" y="135"/>
                      </a:lnTo>
                      <a:lnTo>
                        <a:pt x="5949" y="136"/>
                      </a:lnTo>
                      <a:lnTo>
                        <a:pt x="5944" y="136"/>
                      </a:lnTo>
                      <a:lnTo>
                        <a:pt x="5939" y="137"/>
                      </a:lnTo>
                      <a:lnTo>
                        <a:pt x="5934" y="137"/>
                      </a:lnTo>
                      <a:lnTo>
                        <a:pt x="5929" y="139"/>
                      </a:lnTo>
                      <a:lnTo>
                        <a:pt x="5924" y="139"/>
                      </a:lnTo>
                      <a:lnTo>
                        <a:pt x="5919" y="140"/>
                      </a:lnTo>
                      <a:lnTo>
                        <a:pt x="5914" y="141"/>
                      </a:lnTo>
                      <a:lnTo>
                        <a:pt x="5909" y="141"/>
                      </a:lnTo>
                      <a:lnTo>
                        <a:pt x="5904" y="142"/>
                      </a:lnTo>
                      <a:lnTo>
                        <a:pt x="5899" y="142"/>
                      </a:lnTo>
                      <a:lnTo>
                        <a:pt x="5894" y="143"/>
                      </a:lnTo>
                      <a:lnTo>
                        <a:pt x="5889" y="143"/>
                      </a:lnTo>
                      <a:lnTo>
                        <a:pt x="5883" y="144"/>
                      </a:lnTo>
                      <a:lnTo>
                        <a:pt x="5879" y="144"/>
                      </a:lnTo>
                      <a:lnTo>
                        <a:pt x="5873" y="145"/>
                      </a:lnTo>
                      <a:lnTo>
                        <a:pt x="5867" y="145"/>
                      </a:lnTo>
                      <a:lnTo>
                        <a:pt x="5863" y="147"/>
                      </a:lnTo>
                      <a:lnTo>
                        <a:pt x="5857" y="147"/>
                      </a:lnTo>
                      <a:lnTo>
                        <a:pt x="5852" y="148"/>
                      </a:lnTo>
                      <a:lnTo>
                        <a:pt x="5846" y="148"/>
                      </a:lnTo>
                      <a:lnTo>
                        <a:pt x="5841" y="149"/>
                      </a:lnTo>
                      <a:lnTo>
                        <a:pt x="5836" y="149"/>
                      </a:lnTo>
                      <a:lnTo>
                        <a:pt x="5830" y="149"/>
                      </a:lnTo>
                      <a:lnTo>
                        <a:pt x="5824" y="150"/>
                      </a:lnTo>
                      <a:lnTo>
                        <a:pt x="5819" y="150"/>
                      </a:lnTo>
                      <a:lnTo>
                        <a:pt x="5814" y="151"/>
                      </a:lnTo>
                      <a:lnTo>
                        <a:pt x="5808" y="151"/>
                      </a:lnTo>
                      <a:lnTo>
                        <a:pt x="5803" y="152"/>
                      </a:lnTo>
                      <a:lnTo>
                        <a:pt x="5797" y="152"/>
                      </a:lnTo>
                      <a:lnTo>
                        <a:pt x="5791" y="152"/>
                      </a:lnTo>
                      <a:lnTo>
                        <a:pt x="5785" y="154"/>
                      </a:lnTo>
                      <a:lnTo>
                        <a:pt x="5780" y="154"/>
                      </a:lnTo>
                      <a:lnTo>
                        <a:pt x="5774" y="154"/>
                      </a:lnTo>
                      <a:lnTo>
                        <a:pt x="5768" y="155"/>
                      </a:lnTo>
                      <a:lnTo>
                        <a:pt x="5762" y="155"/>
                      </a:lnTo>
                      <a:lnTo>
                        <a:pt x="5757" y="155"/>
                      </a:lnTo>
                      <a:lnTo>
                        <a:pt x="5751" y="156"/>
                      </a:lnTo>
                      <a:lnTo>
                        <a:pt x="5745" y="156"/>
                      </a:lnTo>
                      <a:lnTo>
                        <a:pt x="5739" y="156"/>
                      </a:lnTo>
                      <a:lnTo>
                        <a:pt x="5733" y="157"/>
                      </a:lnTo>
                      <a:lnTo>
                        <a:pt x="5728" y="157"/>
                      </a:lnTo>
                      <a:lnTo>
                        <a:pt x="5722" y="157"/>
                      </a:lnTo>
                      <a:lnTo>
                        <a:pt x="5716" y="158"/>
                      </a:lnTo>
                      <a:lnTo>
                        <a:pt x="5710" y="158"/>
                      </a:lnTo>
                      <a:lnTo>
                        <a:pt x="5704" y="158"/>
                      </a:lnTo>
                      <a:lnTo>
                        <a:pt x="5698" y="158"/>
                      </a:lnTo>
                      <a:lnTo>
                        <a:pt x="5692" y="159"/>
                      </a:lnTo>
                      <a:lnTo>
                        <a:pt x="5686" y="159"/>
                      </a:lnTo>
                      <a:lnTo>
                        <a:pt x="5680" y="159"/>
                      </a:lnTo>
                      <a:lnTo>
                        <a:pt x="5674" y="159"/>
                      </a:lnTo>
                      <a:lnTo>
                        <a:pt x="5668" y="160"/>
                      </a:lnTo>
                      <a:lnTo>
                        <a:pt x="5662" y="160"/>
                      </a:lnTo>
                      <a:lnTo>
                        <a:pt x="5655" y="160"/>
                      </a:lnTo>
                      <a:lnTo>
                        <a:pt x="5649" y="160"/>
                      </a:lnTo>
                      <a:lnTo>
                        <a:pt x="5644" y="160"/>
                      </a:lnTo>
                      <a:lnTo>
                        <a:pt x="5637" y="162"/>
                      </a:lnTo>
                      <a:lnTo>
                        <a:pt x="5631" y="162"/>
                      </a:lnTo>
                      <a:lnTo>
                        <a:pt x="5624" y="162"/>
                      </a:lnTo>
                      <a:lnTo>
                        <a:pt x="5618" y="162"/>
                      </a:lnTo>
                      <a:lnTo>
                        <a:pt x="5611" y="162"/>
                      </a:lnTo>
                      <a:lnTo>
                        <a:pt x="5606" y="162"/>
                      </a:lnTo>
                      <a:lnTo>
                        <a:pt x="5599" y="163"/>
                      </a:lnTo>
                      <a:lnTo>
                        <a:pt x="5593" y="163"/>
                      </a:lnTo>
                      <a:lnTo>
                        <a:pt x="5586" y="163"/>
                      </a:lnTo>
                      <a:lnTo>
                        <a:pt x="5580" y="163"/>
                      </a:lnTo>
                      <a:lnTo>
                        <a:pt x="5573" y="163"/>
                      </a:lnTo>
                      <a:lnTo>
                        <a:pt x="5568" y="163"/>
                      </a:lnTo>
                      <a:lnTo>
                        <a:pt x="5561" y="163"/>
                      </a:lnTo>
                      <a:lnTo>
                        <a:pt x="5555" y="163"/>
                      </a:lnTo>
                      <a:lnTo>
                        <a:pt x="5548" y="163"/>
                      </a:lnTo>
                      <a:lnTo>
                        <a:pt x="5541" y="164"/>
                      </a:lnTo>
                      <a:lnTo>
                        <a:pt x="5535" y="164"/>
                      </a:lnTo>
                      <a:lnTo>
                        <a:pt x="5528" y="164"/>
                      </a:lnTo>
                      <a:lnTo>
                        <a:pt x="5521" y="164"/>
                      </a:lnTo>
                      <a:lnTo>
                        <a:pt x="5515" y="164"/>
                      </a:lnTo>
                      <a:lnTo>
                        <a:pt x="5509" y="164"/>
                      </a:lnTo>
                      <a:lnTo>
                        <a:pt x="5502" y="164"/>
                      </a:lnTo>
                      <a:lnTo>
                        <a:pt x="5495" y="164"/>
                      </a:lnTo>
                      <a:lnTo>
                        <a:pt x="5488" y="164"/>
                      </a:lnTo>
                      <a:lnTo>
                        <a:pt x="5482" y="164"/>
                      </a:lnTo>
                      <a:lnTo>
                        <a:pt x="5475" y="164"/>
                      </a:lnTo>
                      <a:lnTo>
                        <a:pt x="5468" y="164"/>
                      </a:lnTo>
                      <a:lnTo>
                        <a:pt x="5462" y="164"/>
                      </a:lnTo>
                      <a:lnTo>
                        <a:pt x="5455" y="164"/>
                      </a:lnTo>
                      <a:lnTo>
                        <a:pt x="5448" y="164"/>
                      </a:lnTo>
                      <a:lnTo>
                        <a:pt x="5442" y="164"/>
                      </a:lnTo>
                      <a:lnTo>
                        <a:pt x="5435" y="164"/>
                      </a:lnTo>
                      <a:lnTo>
                        <a:pt x="5428" y="164"/>
                      </a:lnTo>
                      <a:lnTo>
                        <a:pt x="5421" y="164"/>
                      </a:lnTo>
                      <a:lnTo>
                        <a:pt x="5414" y="164"/>
                      </a:lnTo>
                      <a:lnTo>
                        <a:pt x="5407" y="164"/>
                      </a:lnTo>
                      <a:lnTo>
                        <a:pt x="5400" y="164"/>
                      </a:lnTo>
                      <a:lnTo>
                        <a:pt x="5394" y="164"/>
                      </a:lnTo>
                      <a:lnTo>
                        <a:pt x="5387" y="164"/>
                      </a:lnTo>
                      <a:lnTo>
                        <a:pt x="5380" y="164"/>
                      </a:lnTo>
                      <a:lnTo>
                        <a:pt x="5373" y="164"/>
                      </a:lnTo>
                      <a:lnTo>
                        <a:pt x="5366" y="164"/>
                      </a:lnTo>
                      <a:lnTo>
                        <a:pt x="5359" y="164"/>
                      </a:lnTo>
                      <a:lnTo>
                        <a:pt x="5352" y="163"/>
                      </a:lnTo>
                      <a:lnTo>
                        <a:pt x="5345" y="163"/>
                      </a:lnTo>
                      <a:lnTo>
                        <a:pt x="5338" y="163"/>
                      </a:lnTo>
                      <a:lnTo>
                        <a:pt x="5331" y="163"/>
                      </a:lnTo>
                      <a:lnTo>
                        <a:pt x="5323" y="163"/>
                      </a:lnTo>
                      <a:lnTo>
                        <a:pt x="5316" y="163"/>
                      </a:lnTo>
                      <a:lnTo>
                        <a:pt x="5309" y="163"/>
                      </a:lnTo>
                      <a:lnTo>
                        <a:pt x="5303" y="163"/>
                      </a:lnTo>
                      <a:lnTo>
                        <a:pt x="5296" y="163"/>
                      </a:lnTo>
                      <a:lnTo>
                        <a:pt x="5289" y="163"/>
                      </a:lnTo>
                      <a:lnTo>
                        <a:pt x="5281" y="162"/>
                      </a:lnTo>
                      <a:lnTo>
                        <a:pt x="5274" y="162"/>
                      </a:lnTo>
                      <a:lnTo>
                        <a:pt x="5267" y="162"/>
                      </a:lnTo>
                      <a:lnTo>
                        <a:pt x="5260" y="162"/>
                      </a:lnTo>
                      <a:lnTo>
                        <a:pt x="5253" y="162"/>
                      </a:lnTo>
                      <a:lnTo>
                        <a:pt x="5245" y="162"/>
                      </a:lnTo>
                      <a:lnTo>
                        <a:pt x="5238" y="160"/>
                      </a:lnTo>
                      <a:lnTo>
                        <a:pt x="5231" y="160"/>
                      </a:lnTo>
                      <a:lnTo>
                        <a:pt x="5223" y="160"/>
                      </a:lnTo>
                      <a:lnTo>
                        <a:pt x="5216" y="160"/>
                      </a:lnTo>
                      <a:lnTo>
                        <a:pt x="5209" y="160"/>
                      </a:lnTo>
                      <a:lnTo>
                        <a:pt x="5202" y="160"/>
                      </a:lnTo>
                      <a:lnTo>
                        <a:pt x="5194" y="159"/>
                      </a:lnTo>
                      <a:lnTo>
                        <a:pt x="5187" y="159"/>
                      </a:lnTo>
                      <a:lnTo>
                        <a:pt x="5179" y="159"/>
                      </a:lnTo>
                      <a:lnTo>
                        <a:pt x="5172" y="159"/>
                      </a:lnTo>
                      <a:lnTo>
                        <a:pt x="5165" y="159"/>
                      </a:lnTo>
                      <a:lnTo>
                        <a:pt x="5157" y="158"/>
                      </a:lnTo>
                      <a:lnTo>
                        <a:pt x="5150" y="158"/>
                      </a:lnTo>
                      <a:lnTo>
                        <a:pt x="5144" y="158"/>
                      </a:lnTo>
                      <a:lnTo>
                        <a:pt x="5135" y="158"/>
                      </a:lnTo>
                      <a:lnTo>
                        <a:pt x="5129" y="158"/>
                      </a:lnTo>
                      <a:lnTo>
                        <a:pt x="5121" y="157"/>
                      </a:lnTo>
                      <a:lnTo>
                        <a:pt x="5114" y="157"/>
                      </a:lnTo>
                      <a:lnTo>
                        <a:pt x="5106" y="157"/>
                      </a:lnTo>
                      <a:lnTo>
                        <a:pt x="5099" y="157"/>
                      </a:lnTo>
                      <a:lnTo>
                        <a:pt x="5091" y="156"/>
                      </a:lnTo>
                      <a:lnTo>
                        <a:pt x="5084" y="156"/>
                      </a:lnTo>
                      <a:lnTo>
                        <a:pt x="5076" y="156"/>
                      </a:lnTo>
                      <a:lnTo>
                        <a:pt x="5069" y="156"/>
                      </a:lnTo>
                      <a:lnTo>
                        <a:pt x="5061" y="155"/>
                      </a:lnTo>
                      <a:lnTo>
                        <a:pt x="5054" y="155"/>
                      </a:lnTo>
                      <a:lnTo>
                        <a:pt x="5039" y="154"/>
                      </a:lnTo>
                      <a:lnTo>
                        <a:pt x="5024" y="154"/>
                      </a:lnTo>
                      <a:lnTo>
                        <a:pt x="5008" y="152"/>
                      </a:lnTo>
                      <a:lnTo>
                        <a:pt x="4993" y="152"/>
                      </a:lnTo>
                      <a:lnTo>
                        <a:pt x="4978" y="151"/>
                      </a:lnTo>
                      <a:lnTo>
                        <a:pt x="4963" y="151"/>
                      </a:lnTo>
                      <a:lnTo>
                        <a:pt x="4948" y="150"/>
                      </a:lnTo>
                      <a:lnTo>
                        <a:pt x="4932" y="149"/>
                      </a:lnTo>
                      <a:lnTo>
                        <a:pt x="4917" y="149"/>
                      </a:lnTo>
                      <a:lnTo>
                        <a:pt x="4902" y="148"/>
                      </a:lnTo>
                      <a:lnTo>
                        <a:pt x="4885" y="147"/>
                      </a:lnTo>
                      <a:lnTo>
                        <a:pt x="4870" y="147"/>
                      </a:lnTo>
                      <a:lnTo>
                        <a:pt x="4854" y="145"/>
                      </a:lnTo>
                      <a:lnTo>
                        <a:pt x="4839" y="144"/>
                      </a:lnTo>
                      <a:lnTo>
                        <a:pt x="4823" y="144"/>
                      </a:lnTo>
                      <a:lnTo>
                        <a:pt x="4808" y="143"/>
                      </a:lnTo>
                      <a:lnTo>
                        <a:pt x="4792" y="142"/>
                      </a:lnTo>
                      <a:lnTo>
                        <a:pt x="4777" y="142"/>
                      </a:lnTo>
                      <a:lnTo>
                        <a:pt x="4761" y="141"/>
                      </a:lnTo>
                      <a:lnTo>
                        <a:pt x="4746" y="140"/>
                      </a:lnTo>
                      <a:lnTo>
                        <a:pt x="4730" y="139"/>
                      </a:lnTo>
                      <a:lnTo>
                        <a:pt x="4714" y="139"/>
                      </a:lnTo>
                      <a:lnTo>
                        <a:pt x="4699" y="137"/>
                      </a:lnTo>
                      <a:lnTo>
                        <a:pt x="4683" y="136"/>
                      </a:lnTo>
                      <a:lnTo>
                        <a:pt x="4668" y="135"/>
                      </a:lnTo>
                      <a:lnTo>
                        <a:pt x="4652" y="135"/>
                      </a:lnTo>
                      <a:lnTo>
                        <a:pt x="4635" y="134"/>
                      </a:lnTo>
                      <a:lnTo>
                        <a:pt x="4619" y="133"/>
                      </a:lnTo>
                      <a:lnTo>
                        <a:pt x="4604" y="132"/>
                      </a:lnTo>
                      <a:lnTo>
                        <a:pt x="4588" y="132"/>
                      </a:lnTo>
                      <a:lnTo>
                        <a:pt x="4572" y="131"/>
                      </a:lnTo>
                      <a:lnTo>
                        <a:pt x="4556" y="129"/>
                      </a:lnTo>
                      <a:lnTo>
                        <a:pt x="4525" y="128"/>
                      </a:lnTo>
                      <a:lnTo>
                        <a:pt x="4493" y="126"/>
                      </a:lnTo>
                      <a:lnTo>
                        <a:pt x="4461" y="124"/>
                      </a:lnTo>
                      <a:lnTo>
                        <a:pt x="4429" y="122"/>
                      </a:lnTo>
                      <a:lnTo>
                        <a:pt x="4397" y="120"/>
                      </a:lnTo>
                      <a:lnTo>
                        <a:pt x="4366" y="119"/>
                      </a:lnTo>
                      <a:lnTo>
                        <a:pt x="4334" y="117"/>
                      </a:lnTo>
                      <a:lnTo>
                        <a:pt x="4301" y="116"/>
                      </a:lnTo>
                      <a:lnTo>
                        <a:pt x="4286" y="114"/>
                      </a:lnTo>
                      <a:lnTo>
                        <a:pt x="4270" y="114"/>
                      </a:lnTo>
                      <a:lnTo>
                        <a:pt x="4254" y="113"/>
                      </a:lnTo>
                      <a:lnTo>
                        <a:pt x="4238" y="112"/>
                      </a:lnTo>
                      <a:lnTo>
                        <a:pt x="4223" y="112"/>
                      </a:lnTo>
                      <a:lnTo>
                        <a:pt x="4207" y="111"/>
                      </a:lnTo>
                      <a:lnTo>
                        <a:pt x="4191" y="110"/>
                      </a:lnTo>
                      <a:lnTo>
                        <a:pt x="4175" y="109"/>
                      </a:lnTo>
                      <a:lnTo>
                        <a:pt x="4160" y="109"/>
                      </a:lnTo>
                      <a:lnTo>
                        <a:pt x="4143" y="108"/>
                      </a:lnTo>
                      <a:lnTo>
                        <a:pt x="4127" y="108"/>
                      </a:lnTo>
                      <a:lnTo>
                        <a:pt x="4111" y="106"/>
                      </a:lnTo>
                      <a:lnTo>
                        <a:pt x="4096" y="105"/>
                      </a:lnTo>
                      <a:lnTo>
                        <a:pt x="4080" y="105"/>
                      </a:lnTo>
                      <a:lnTo>
                        <a:pt x="4064" y="104"/>
                      </a:lnTo>
                      <a:lnTo>
                        <a:pt x="4049" y="103"/>
                      </a:lnTo>
                      <a:lnTo>
                        <a:pt x="4033" y="103"/>
                      </a:lnTo>
                      <a:lnTo>
                        <a:pt x="4017" y="102"/>
                      </a:lnTo>
                      <a:lnTo>
                        <a:pt x="4002" y="102"/>
                      </a:lnTo>
                      <a:lnTo>
                        <a:pt x="3986" y="101"/>
                      </a:lnTo>
                      <a:lnTo>
                        <a:pt x="3971" y="101"/>
                      </a:lnTo>
                      <a:lnTo>
                        <a:pt x="3954" y="99"/>
                      </a:lnTo>
                      <a:lnTo>
                        <a:pt x="3940" y="99"/>
                      </a:lnTo>
                      <a:lnTo>
                        <a:pt x="3923" y="98"/>
                      </a:lnTo>
                      <a:lnTo>
                        <a:pt x="3908" y="98"/>
                      </a:lnTo>
                      <a:lnTo>
                        <a:pt x="3892" y="97"/>
                      </a:lnTo>
                      <a:lnTo>
                        <a:pt x="3877" y="97"/>
                      </a:lnTo>
                      <a:lnTo>
                        <a:pt x="3862" y="97"/>
                      </a:lnTo>
                      <a:lnTo>
                        <a:pt x="3846" y="96"/>
                      </a:lnTo>
                      <a:lnTo>
                        <a:pt x="3831" y="96"/>
                      </a:lnTo>
                      <a:lnTo>
                        <a:pt x="3816" y="96"/>
                      </a:lnTo>
                      <a:lnTo>
                        <a:pt x="3800" y="95"/>
                      </a:lnTo>
                      <a:lnTo>
                        <a:pt x="3793" y="95"/>
                      </a:lnTo>
                      <a:lnTo>
                        <a:pt x="3785" y="95"/>
                      </a:lnTo>
                      <a:lnTo>
                        <a:pt x="3778" y="95"/>
                      </a:lnTo>
                      <a:lnTo>
                        <a:pt x="3770" y="95"/>
                      </a:lnTo>
                      <a:lnTo>
                        <a:pt x="3762" y="94"/>
                      </a:lnTo>
                      <a:lnTo>
                        <a:pt x="3755" y="94"/>
                      </a:lnTo>
                      <a:lnTo>
                        <a:pt x="3747" y="94"/>
                      </a:lnTo>
                      <a:lnTo>
                        <a:pt x="3740" y="94"/>
                      </a:lnTo>
                      <a:lnTo>
                        <a:pt x="3732" y="94"/>
                      </a:lnTo>
                      <a:lnTo>
                        <a:pt x="3725" y="94"/>
                      </a:lnTo>
                      <a:lnTo>
                        <a:pt x="3717" y="94"/>
                      </a:lnTo>
                      <a:lnTo>
                        <a:pt x="3710" y="94"/>
                      </a:lnTo>
                      <a:lnTo>
                        <a:pt x="3702" y="94"/>
                      </a:lnTo>
                      <a:lnTo>
                        <a:pt x="3695" y="93"/>
                      </a:lnTo>
                      <a:lnTo>
                        <a:pt x="3687" y="93"/>
                      </a:lnTo>
                      <a:lnTo>
                        <a:pt x="3680" y="93"/>
                      </a:lnTo>
                      <a:lnTo>
                        <a:pt x="3672" y="93"/>
                      </a:lnTo>
                      <a:lnTo>
                        <a:pt x="3665" y="93"/>
                      </a:lnTo>
                      <a:lnTo>
                        <a:pt x="3657" y="93"/>
                      </a:lnTo>
                      <a:lnTo>
                        <a:pt x="3650" y="93"/>
                      </a:lnTo>
                      <a:lnTo>
                        <a:pt x="3642" y="93"/>
                      </a:lnTo>
                      <a:lnTo>
                        <a:pt x="3635" y="93"/>
                      </a:lnTo>
                      <a:lnTo>
                        <a:pt x="3627" y="93"/>
                      </a:lnTo>
                      <a:lnTo>
                        <a:pt x="3620" y="93"/>
                      </a:lnTo>
                      <a:lnTo>
                        <a:pt x="3613" y="93"/>
                      </a:lnTo>
                      <a:lnTo>
                        <a:pt x="3605" y="93"/>
                      </a:lnTo>
                      <a:lnTo>
                        <a:pt x="3598" y="93"/>
                      </a:lnTo>
                      <a:lnTo>
                        <a:pt x="3590" y="93"/>
                      </a:lnTo>
                      <a:lnTo>
                        <a:pt x="3583" y="93"/>
                      </a:lnTo>
                      <a:lnTo>
                        <a:pt x="3577" y="93"/>
                      </a:lnTo>
                      <a:lnTo>
                        <a:pt x="3569" y="93"/>
                      </a:lnTo>
                      <a:lnTo>
                        <a:pt x="3562" y="93"/>
                      </a:lnTo>
                      <a:lnTo>
                        <a:pt x="3555" y="93"/>
                      </a:lnTo>
                      <a:lnTo>
                        <a:pt x="3547" y="93"/>
                      </a:lnTo>
                      <a:lnTo>
                        <a:pt x="3540" y="93"/>
                      </a:lnTo>
                      <a:lnTo>
                        <a:pt x="3533" y="93"/>
                      </a:lnTo>
                      <a:lnTo>
                        <a:pt x="3526" y="93"/>
                      </a:lnTo>
                      <a:lnTo>
                        <a:pt x="3518" y="93"/>
                      </a:lnTo>
                      <a:lnTo>
                        <a:pt x="3511" y="93"/>
                      </a:lnTo>
                      <a:lnTo>
                        <a:pt x="3504" y="93"/>
                      </a:lnTo>
                      <a:lnTo>
                        <a:pt x="3497" y="93"/>
                      </a:lnTo>
                      <a:lnTo>
                        <a:pt x="3489" y="93"/>
                      </a:lnTo>
                      <a:lnTo>
                        <a:pt x="3482" y="93"/>
                      </a:lnTo>
                      <a:lnTo>
                        <a:pt x="3475" y="93"/>
                      </a:lnTo>
                      <a:lnTo>
                        <a:pt x="3468" y="94"/>
                      </a:lnTo>
                      <a:lnTo>
                        <a:pt x="3461" y="94"/>
                      </a:lnTo>
                      <a:lnTo>
                        <a:pt x="3454" y="94"/>
                      </a:lnTo>
                      <a:lnTo>
                        <a:pt x="3446" y="94"/>
                      </a:lnTo>
                      <a:lnTo>
                        <a:pt x="3439" y="94"/>
                      </a:lnTo>
                      <a:lnTo>
                        <a:pt x="3433" y="94"/>
                      </a:lnTo>
                      <a:lnTo>
                        <a:pt x="3426" y="94"/>
                      </a:lnTo>
                      <a:lnTo>
                        <a:pt x="3419" y="94"/>
                      </a:lnTo>
                      <a:lnTo>
                        <a:pt x="3412" y="95"/>
                      </a:lnTo>
                      <a:lnTo>
                        <a:pt x="3405" y="95"/>
                      </a:lnTo>
                      <a:lnTo>
                        <a:pt x="3398" y="95"/>
                      </a:lnTo>
                      <a:lnTo>
                        <a:pt x="3391" y="95"/>
                      </a:lnTo>
                      <a:lnTo>
                        <a:pt x="3384" y="95"/>
                      </a:lnTo>
                      <a:lnTo>
                        <a:pt x="3377" y="96"/>
                      </a:lnTo>
                      <a:lnTo>
                        <a:pt x="3370" y="96"/>
                      </a:lnTo>
                      <a:lnTo>
                        <a:pt x="3363" y="96"/>
                      </a:lnTo>
                      <a:lnTo>
                        <a:pt x="3357" y="96"/>
                      </a:lnTo>
                      <a:lnTo>
                        <a:pt x="3350" y="96"/>
                      </a:lnTo>
                      <a:lnTo>
                        <a:pt x="3343" y="97"/>
                      </a:lnTo>
                      <a:lnTo>
                        <a:pt x="3336" y="97"/>
                      </a:lnTo>
                      <a:lnTo>
                        <a:pt x="3329" y="97"/>
                      </a:lnTo>
                      <a:lnTo>
                        <a:pt x="3322" y="97"/>
                      </a:lnTo>
                      <a:lnTo>
                        <a:pt x="3315" y="98"/>
                      </a:lnTo>
                      <a:lnTo>
                        <a:pt x="3309" y="98"/>
                      </a:lnTo>
                      <a:lnTo>
                        <a:pt x="3302" y="98"/>
                      </a:lnTo>
                      <a:lnTo>
                        <a:pt x="3295" y="99"/>
                      </a:lnTo>
                      <a:lnTo>
                        <a:pt x="3289" y="99"/>
                      </a:lnTo>
                      <a:lnTo>
                        <a:pt x="3282" y="99"/>
                      </a:lnTo>
                      <a:lnTo>
                        <a:pt x="3276" y="99"/>
                      </a:lnTo>
                      <a:lnTo>
                        <a:pt x="3269" y="101"/>
                      </a:lnTo>
                      <a:lnTo>
                        <a:pt x="3262" y="101"/>
                      </a:lnTo>
                      <a:lnTo>
                        <a:pt x="3255" y="101"/>
                      </a:lnTo>
                      <a:lnTo>
                        <a:pt x="3249" y="102"/>
                      </a:lnTo>
                      <a:lnTo>
                        <a:pt x="3242" y="102"/>
                      </a:lnTo>
                      <a:lnTo>
                        <a:pt x="3236" y="102"/>
                      </a:lnTo>
                      <a:lnTo>
                        <a:pt x="3229" y="103"/>
                      </a:lnTo>
                      <a:lnTo>
                        <a:pt x="3223" y="103"/>
                      </a:lnTo>
                      <a:lnTo>
                        <a:pt x="3216" y="104"/>
                      </a:lnTo>
                      <a:lnTo>
                        <a:pt x="3210" y="104"/>
                      </a:lnTo>
                      <a:lnTo>
                        <a:pt x="3203" y="104"/>
                      </a:lnTo>
                      <a:lnTo>
                        <a:pt x="3196" y="105"/>
                      </a:lnTo>
                      <a:lnTo>
                        <a:pt x="3191" y="105"/>
                      </a:lnTo>
                      <a:lnTo>
                        <a:pt x="3184" y="106"/>
                      </a:lnTo>
                      <a:lnTo>
                        <a:pt x="3178" y="106"/>
                      </a:lnTo>
                      <a:lnTo>
                        <a:pt x="3171" y="108"/>
                      </a:lnTo>
                      <a:lnTo>
                        <a:pt x="3165" y="108"/>
                      </a:lnTo>
                      <a:lnTo>
                        <a:pt x="3158" y="109"/>
                      </a:lnTo>
                      <a:lnTo>
                        <a:pt x="3153" y="109"/>
                      </a:lnTo>
                      <a:lnTo>
                        <a:pt x="3146" y="109"/>
                      </a:lnTo>
                      <a:lnTo>
                        <a:pt x="3140" y="110"/>
                      </a:lnTo>
                      <a:lnTo>
                        <a:pt x="3133" y="110"/>
                      </a:lnTo>
                      <a:lnTo>
                        <a:pt x="3127" y="111"/>
                      </a:lnTo>
                      <a:lnTo>
                        <a:pt x="3121" y="112"/>
                      </a:lnTo>
                      <a:lnTo>
                        <a:pt x="3115" y="112"/>
                      </a:lnTo>
                      <a:lnTo>
                        <a:pt x="3109" y="113"/>
                      </a:lnTo>
                      <a:lnTo>
                        <a:pt x="3103" y="113"/>
                      </a:lnTo>
                      <a:lnTo>
                        <a:pt x="3096" y="114"/>
                      </a:lnTo>
                      <a:lnTo>
                        <a:pt x="3090" y="114"/>
                      </a:lnTo>
                      <a:lnTo>
                        <a:pt x="3085" y="116"/>
                      </a:lnTo>
                      <a:lnTo>
                        <a:pt x="3079" y="116"/>
                      </a:lnTo>
                      <a:lnTo>
                        <a:pt x="3072" y="117"/>
                      </a:lnTo>
                      <a:lnTo>
                        <a:pt x="3066" y="118"/>
                      </a:lnTo>
                      <a:lnTo>
                        <a:pt x="3060" y="118"/>
                      </a:lnTo>
                      <a:lnTo>
                        <a:pt x="3055" y="119"/>
                      </a:lnTo>
                      <a:lnTo>
                        <a:pt x="3049" y="120"/>
                      </a:lnTo>
                      <a:lnTo>
                        <a:pt x="3042" y="120"/>
                      </a:lnTo>
                      <a:lnTo>
                        <a:pt x="3036" y="121"/>
                      </a:lnTo>
                      <a:lnTo>
                        <a:pt x="3030" y="121"/>
                      </a:lnTo>
                      <a:lnTo>
                        <a:pt x="3025" y="122"/>
                      </a:lnTo>
                      <a:lnTo>
                        <a:pt x="3019" y="124"/>
                      </a:lnTo>
                      <a:lnTo>
                        <a:pt x="3013" y="125"/>
                      </a:lnTo>
                      <a:lnTo>
                        <a:pt x="3007" y="125"/>
                      </a:lnTo>
                      <a:lnTo>
                        <a:pt x="3002" y="126"/>
                      </a:lnTo>
                      <a:lnTo>
                        <a:pt x="2996" y="127"/>
                      </a:lnTo>
                      <a:lnTo>
                        <a:pt x="2990" y="127"/>
                      </a:lnTo>
                      <a:lnTo>
                        <a:pt x="2984" y="128"/>
                      </a:lnTo>
                      <a:lnTo>
                        <a:pt x="2979" y="129"/>
                      </a:lnTo>
                      <a:lnTo>
                        <a:pt x="2973" y="131"/>
                      </a:lnTo>
                      <a:lnTo>
                        <a:pt x="2967" y="132"/>
                      </a:lnTo>
                      <a:lnTo>
                        <a:pt x="2962" y="132"/>
                      </a:lnTo>
                      <a:lnTo>
                        <a:pt x="2957" y="133"/>
                      </a:lnTo>
                      <a:lnTo>
                        <a:pt x="2951" y="134"/>
                      </a:lnTo>
                      <a:lnTo>
                        <a:pt x="2945" y="135"/>
                      </a:lnTo>
                      <a:lnTo>
                        <a:pt x="2939" y="136"/>
                      </a:lnTo>
                      <a:lnTo>
                        <a:pt x="2935" y="136"/>
                      </a:lnTo>
                      <a:lnTo>
                        <a:pt x="2929" y="137"/>
                      </a:lnTo>
                      <a:lnTo>
                        <a:pt x="2923" y="139"/>
                      </a:lnTo>
                      <a:lnTo>
                        <a:pt x="2919" y="140"/>
                      </a:lnTo>
                      <a:lnTo>
                        <a:pt x="2913" y="141"/>
                      </a:lnTo>
                      <a:lnTo>
                        <a:pt x="2907" y="142"/>
                      </a:lnTo>
                      <a:lnTo>
                        <a:pt x="2903" y="143"/>
                      </a:lnTo>
                      <a:lnTo>
                        <a:pt x="2897" y="144"/>
                      </a:lnTo>
                      <a:lnTo>
                        <a:pt x="2892" y="145"/>
                      </a:lnTo>
                      <a:lnTo>
                        <a:pt x="2886" y="145"/>
                      </a:lnTo>
                      <a:lnTo>
                        <a:pt x="2882" y="147"/>
                      </a:lnTo>
                      <a:lnTo>
                        <a:pt x="2876" y="148"/>
                      </a:lnTo>
                      <a:lnTo>
                        <a:pt x="2871" y="149"/>
                      </a:lnTo>
                      <a:lnTo>
                        <a:pt x="2866" y="150"/>
                      </a:lnTo>
                      <a:lnTo>
                        <a:pt x="2861" y="151"/>
                      </a:lnTo>
                      <a:lnTo>
                        <a:pt x="2855" y="152"/>
                      </a:lnTo>
                      <a:lnTo>
                        <a:pt x="2851" y="154"/>
                      </a:lnTo>
                      <a:lnTo>
                        <a:pt x="2846" y="155"/>
                      </a:lnTo>
                      <a:lnTo>
                        <a:pt x="2840" y="156"/>
                      </a:lnTo>
                      <a:lnTo>
                        <a:pt x="2836" y="157"/>
                      </a:lnTo>
                      <a:lnTo>
                        <a:pt x="2831" y="159"/>
                      </a:lnTo>
                      <a:lnTo>
                        <a:pt x="2825" y="160"/>
                      </a:lnTo>
                      <a:lnTo>
                        <a:pt x="2821" y="162"/>
                      </a:lnTo>
                      <a:lnTo>
                        <a:pt x="2816" y="163"/>
                      </a:lnTo>
                      <a:lnTo>
                        <a:pt x="2812" y="164"/>
                      </a:lnTo>
                      <a:lnTo>
                        <a:pt x="2807" y="165"/>
                      </a:lnTo>
                      <a:lnTo>
                        <a:pt x="2801" y="166"/>
                      </a:lnTo>
                      <a:lnTo>
                        <a:pt x="2797" y="167"/>
                      </a:lnTo>
                      <a:lnTo>
                        <a:pt x="2792" y="169"/>
                      </a:lnTo>
                      <a:lnTo>
                        <a:pt x="2787" y="171"/>
                      </a:lnTo>
                      <a:lnTo>
                        <a:pt x="2783" y="172"/>
                      </a:lnTo>
                      <a:lnTo>
                        <a:pt x="2778" y="173"/>
                      </a:lnTo>
                      <a:lnTo>
                        <a:pt x="2774" y="174"/>
                      </a:lnTo>
                      <a:lnTo>
                        <a:pt x="2769" y="175"/>
                      </a:lnTo>
                      <a:lnTo>
                        <a:pt x="2764" y="178"/>
                      </a:lnTo>
                      <a:lnTo>
                        <a:pt x="2760" y="179"/>
                      </a:lnTo>
                      <a:lnTo>
                        <a:pt x="2755" y="180"/>
                      </a:lnTo>
                      <a:lnTo>
                        <a:pt x="2752" y="181"/>
                      </a:lnTo>
                      <a:lnTo>
                        <a:pt x="2747" y="183"/>
                      </a:lnTo>
                      <a:lnTo>
                        <a:pt x="2742" y="185"/>
                      </a:lnTo>
                      <a:lnTo>
                        <a:pt x="2738" y="186"/>
                      </a:lnTo>
                      <a:lnTo>
                        <a:pt x="2733" y="187"/>
                      </a:lnTo>
                      <a:lnTo>
                        <a:pt x="2730" y="189"/>
                      </a:lnTo>
                      <a:lnTo>
                        <a:pt x="2725" y="190"/>
                      </a:lnTo>
                      <a:lnTo>
                        <a:pt x="2721" y="192"/>
                      </a:lnTo>
                      <a:lnTo>
                        <a:pt x="2716" y="194"/>
                      </a:lnTo>
                      <a:lnTo>
                        <a:pt x="2712" y="195"/>
                      </a:lnTo>
                      <a:lnTo>
                        <a:pt x="2708" y="197"/>
                      </a:lnTo>
                      <a:lnTo>
                        <a:pt x="2708" y="196"/>
                      </a:lnTo>
                      <a:lnTo>
                        <a:pt x="2707" y="197"/>
                      </a:lnTo>
                      <a:lnTo>
                        <a:pt x="2704" y="198"/>
                      </a:lnTo>
                      <a:lnTo>
                        <a:pt x="2702" y="198"/>
                      </a:lnTo>
                      <a:lnTo>
                        <a:pt x="2700" y="200"/>
                      </a:lnTo>
                      <a:lnTo>
                        <a:pt x="2697" y="201"/>
                      </a:lnTo>
                      <a:lnTo>
                        <a:pt x="2696" y="202"/>
                      </a:lnTo>
                      <a:lnTo>
                        <a:pt x="2694" y="202"/>
                      </a:lnTo>
                      <a:lnTo>
                        <a:pt x="2692" y="203"/>
                      </a:lnTo>
                      <a:lnTo>
                        <a:pt x="2689" y="204"/>
                      </a:lnTo>
                      <a:lnTo>
                        <a:pt x="2687" y="205"/>
                      </a:lnTo>
                      <a:lnTo>
                        <a:pt x="2685" y="205"/>
                      </a:lnTo>
                      <a:lnTo>
                        <a:pt x="2682" y="207"/>
                      </a:lnTo>
                      <a:lnTo>
                        <a:pt x="2680" y="208"/>
                      </a:lnTo>
                      <a:lnTo>
                        <a:pt x="2677" y="209"/>
                      </a:lnTo>
                      <a:lnTo>
                        <a:pt x="2674" y="210"/>
                      </a:lnTo>
                      <a:lnTo>
                        <a:pt x="2672" y="210"/>
                      </a:lnTo>
                      <a:lnTo>
                        <a:pt x="2670" y="211"/>
                      </a:lnTo>
                      <a:lnTo>
                        <a:pt x="2668" y="212"/>
                      </a:lnTo>
                      <a:lnTo>
                        <a:pt x="2665" y="213"/>
                      </a:lnTo>
                      <a:lnTo>
                        <a:pt x="2662" y="215"/>
                      </a:lnTo>
                      <a:lnTo>
                        <a:pt x="2659" y="216"/>
                      </a:lnTo>
                      <a:lnTo>
                        <a:pt x="2657" y="217"/>
                      </a:lnTo>
                      <a:lnTo>
                        <a:pt x="2654" y="217"/>
                      </a:lnTo>
                      <a:lnTo>
                        <a:pt x="2651" y="218"/>
                      </a:lnTo>
                      <a:lnTo>
                        <a:pt x="2649" y="219"/>
                      </a:lnTo>
                      <a:lnTo>
                        <a:pt x="2646" y="220"/>
                      </a:lnTo>
                      <a:lnTo>
                        <a:pt x="2643" y="221"/>
                      </a:lnTo>
                      <a:lnTo>
                        <a:pt x="2640" y="223"/>
                      </a:lnTo>
                      <a:lnTo>
                        <a:pt x="2638" y="224"/>
                      </a:lnTo>
                      <a:lnTo>
                        <a:pt x="2634" y="225"/>
                      </a:lnTo>
                      <a:lnTo>
                        <a:pt x="2632" y="226"/>
                      </a:lnTo>
                      <a:lnTo>
                        <a:pt x="2628" y="227"/>
                      </a:lnTo>
                      <a:lnTo>
                        <a:pt x="2625" y="228"/>
                      </a:lnTo>
                      <a:lnTo>
                        <a:pt x="2623" y="230"/>
                      </a:lnTo>
                      <a:lnTo>
                        <a:pt x="2619" y="231"/>
                      </a:lnTo>
                      <a:lnTo>
                        <a:pt x="2616" y="232"/>
                      </a:lnTo>
                      <a:lnTo>
                        <a:pt x="2613" y="233"/>
                      </a:lnTo>
                      <a:lnTo>
                        <a:pt x="2610" y="234"/>
                      </a:lnTo>
                      <a:lnTo>
                        <a:pt x="2606" y="235"/>
                      </a:lnTo>
                      <a:lnTo>
                        <a:pt x="2603" y="236"/>
                      </a:lnTo>
                      <a:lnTo>
                        <a:pt x="2600" y="238"/>
                      </a:lnTo>
                      <a:lnTo>
                        <a:pt x="2597" y="239"/>
                      </a:lnTo>
                      <a:lnTo>
                        <a:pt x="2594" y="240"/>
                      </a:lnTo>
                      <a:lnTo>
                        <a:pt x="2590" y="241"/>
                      </a:lnTo>
                      <a:lnTo>
                        <a:pt x="2587" y="242"/>
                      </a:lnTo>
                      <a:lnTo>
                        <a:pt x="2583" y="245"/>
                      </a:lnTo>
                      <a:lnTo>
                        <a:pt x="2580" y="246"/>
                      </a:lnTo>
                      <a:lnTo>
                        <a:pt x="2576" y="247"/>
                      </a:lnTo>
                      <a:lnTo>
                        <a:pt x="2573" y="248"/>
                      </a:lnTo>
                      <a:lnTo>
                        <a:pt x="2570" y="249"/>
                      </a:lnTo>
                      <a:lnTo>
                        <a:pt x="2566" y="250"/>
                      </a:lnTo>
                      <a:lnTo>
                        <a:pt x="2563" y="251"/>
                      </a:lnTo>
                      <a:lnTo>
                        <a:pt x="2559" y="254"/>
                      </a:lnTo>
                      <a:lnTo>
                        <a:pt x="2555" y="255"/>
                      </a:lnTo>
                      <a:lnTo>
                        <a:pt x="2551" y="256"/>
                      </a:lnTo>
                      <a:lnTo>
                        <a:pt x="2548" y="257"/>
                      </a:lnTo>
                      <a:lnTo>
                        <a:pt x="2544" y="258"/>
                      </a:lnTo>
                      <a:lnTo>
                        <a:pt x="2541" y="261"/>
                      </a:lnTo>
                      <a:lnTo>
                        <a:pt x="2536" y="262"/>
                      </a:lnTo>
                      <a:lnTo>
                        <a:pt x="2533" y="263"/>
                      </a:lnTo>
                      <a:lnTo>
                        <a:pt x="2529" y="264"/>
                      </a:lnTo>
                      <a:lnTo>
                        <a:pt x="2525" y="265"/>
                      </a:lnTo>
                      <a:lnTo>
                        <a:pt x="2521" y="268"/>
                      </a:lnTo>
                      <a:lnTo>
                        <a:pt x="2518" y="269"/>
                      </a:lnTo>
                      <a:lnTo>
                        <a:pt x="2513" y="270"/>
                      </a:lnTo>
                      <a:lnTo>
                        <a:pt x="2510" y="271"/>
                      </a:lnTo>
                      <a:lnTo>
                        <a:pt x="2505" y="273"/>
                      </a:lnTo>
                      <a:lnTo>
                        <a:pt x="2502" y="274"/>
                      </a:lnTo>
                      <a:lnTo>
                        <a:pt x="2497" y="276"/>
                      </a:lnTo>
                      <a:lnTo>
                        <a:pt x="2494" y="278"/>
                      </a:lnTo>
                      <a:lnTo>
                        <a:pt x="2489" y="279"/>
                      </a:lnTo>
                      <a:lnTo>
                        <a:pt x="2485" y="280"/>
                      </a:lnTo>
                      <a:lnTo>
                        <a:pt x="2481" y="282"/>
                      </a:lnTo>
                      <a:lnTo>
                        <a:pt x="2476" y="284"/>
                      </a:lnTo>
                      <a:lnTo>
                        <a:pt x="2473" y="285"/>
                      </a:lnTo>
                      <a:lnTo>
                        <a:pt x="2468" y="287"/>
                      </a:lnTo>
                      <a:lnTo>
                        <a:pt x="2465" y="288"/>
                      </a:lnTo>
                      <a:lnTo>
                        <a:pt x="2460" y="289"/>
                      </a:lnTo>
                      <a:lnTo>
                        <a:pt x="2456" y="292"/>
                      </a:lnTo>
                      <a:lnTo>
                        <a:pt x="2451" y="293"/>
                      </a:lnTo>
                      <a:lnTo>
                        <a:pt x="2447" y="295"/>
                      </a:lnTo>
                      <a:lnTo>
                        <a:pt x="2443" y="296"/>
                      </a:lnTo>
                      <a:lnTo>
                        <a:pt x="2438" y="297"/>
                      </a:lnTo>
                      <a:lnTo>
                        <a:pt x="2434" y="300"/>
                      </a:lnTo>
                      <a:lnTo>
                        <a:pt x="2429" y="301"/>
                      </a:lnTo>
                      <a:lnTo>
                        <a:pt x="2426" y="303"/>
                      </a:lnTo>
                      <a:lnTo>
                        <a:pt x="2421" y="304"/>
                      </a:lnTo>
                      <a:lnTo>
                        <a:pt x="2416" y="307"/>
                      </a:lnTo>
                      <a:lnTo>
                        <a:pt x="2412" y="308"/>
                      </a:lnTo>
                      <a:lnTo>
                        <a:pt x="2407" y="309"/>
                      </a:lnTo>
                      <a:lnTo>
                        <a:pt x="2403" y="311"/>
                      </a:lnTo>
                      <a:lnTo>
                        <a:pt x="2398" y="312"/>
                      </a:lnTo>
                      <a:lnTo>
                        <a:pt x="2393" y="315"/>
                      </a:lnTo>
                      <a:lnTo>
                        <a:pt x="2389" y="316"/>
                      </a:lnTo>
                      <a:lnTo>
                        <a:pt x="2384" y="318"/>
                      </a:lnTo>
                      <a:lnTo>
                        <a:pt x="2379" y="319"/>
                      </a:lnTo>
                      <a:lnTo>
                        <a:pt x="2375" y="322"/>
                      </a:lnTo>
                      <a:lnTo>
                        <a:pt x="2370" y="323"/>
                      </a:lnTo>
                      <a:lnTo>
                        <a:pt x="2364" y="325"/>
                      </a:lnTo>
                      <a:lnTo>
                        <a:pt x="2360" y="326"/>
                      </a:lnTo>
                      <a:lnTo>
                        <a:pt x="2355" y="329"/>
                      </a:lnTo>
                      <a:lnTo>
                        <a:pt x="2351" y="330"/>
                      </a:lnTo>
                      <a:lnTo>
                        <a:pt x="2346" y="332"/>
                      </a:lnTo>
                      <a:lnTo>
                        <a:pt x="2341" y="334"/>
                      </a:lnTo>
                      <a:lnTo>
                        <a:pt x="2336" y="335"/>
                      </a:lnTo>
                      <a:lnTo>
                        <a:pt x="2331" y="338"/>
                      </a:lnTo>
                      <a:lnTo>
                        <a:pt x="2326" y="339"/>
                      </a:lnTo>
                      <a:lnTo>
                        <a:pt x="2322" y="341"/>
                      </a:lnTo>
                      <a:lnTo>
                        <a:pt x="2316" y="342"/>
                      </a:lnTo>
                      <a:lnTo>
                        <a:pt x="2311" y="345"/>
                      </a:lnTo>
                      <a:lnTo>
                        <a:pt x="2307" y="347"/>
                      </a:lnTo>
                      <a:lnTo>
                        <a:pt x="2301" y="348"/>
                      </a:lnTo>
                      <a:lnTo>
                        <a:pt x="2297" y="350"/>
                      </a:lnTo>
                      <a:lnTo>
                        <a:pt x="2291" y="352"/>
                      </a:lnTo>
                      <a:lnTo>
                        <a:pt x="2286" y="354"/>
                      </a:lnTo>
                      <a:lnTo>
                        <a:pt x="2282" y="356"/>
                      </a:lnTo>
                      <a:lnTo>
                        <a:pt x="2276" y="357"/>
                      </a:lnTo>
                      <a:lnTo>
                        <a:pt x="2271" y="360"/>
                      </a:lnTo>
                      <a:lnTo>
                        <a:pt x="2265" y="362"/>
                      </a:lnTo>
                      <a:lnTo>
                        <a:pt x="2261" y="363"/>
                      </a:lnTo>
                      <a:lnTo>
                        <a:pt x="2255" y="365"/>
                      </a:lnTo>
                      <a:lnTo>
                        <a:pt x="2250" y="368"/>
                      </a:lnTo>
                      <a:lnTo>
                        <a:pt x="2245" y="369"/>
                      </a:lnTo>
                      <a:lnTo>
                        <a:pt x="2240" y="371"/>
                      </a:lnTo>
                      <a:lnTo>
                        <a:pt x="2234" y="373"/>
                      </a:lnTo>
                      <a:lnTo>
                        <a:pt x="2229" y="375"/>
                      </a:lnTo>
                      <a:lnTo>
                        <a:pt x="2224" y="377"/>
                      </a:lnTo>
                      <a:lnTo>
                        <a:pt x="2218" y="379"/>
                      </a:lnTo>
                      <a:lnTo>
                        <a:pt x="2212" y="380"/>
                      </a:lnTo>
                      <a:lnTo>
                        <a:pt x="2208" y="383"/>
                      </a:lnTo>
                      <a:lnTo>
                        <a:pt x="2202" y="385"/>
                      </a:lnTo>
                      <a:lnTo>
                        <a:pt x="2196" y="386"/>
                      </a:lnTo>
                      <a:lnTo>
                        <a:pt x="2192" y="388"/>
                      </a:lnTo>
                      <a:lnTo>
                        <a:pt x="2186" y="391"/>
                      </a:lnTo>
                      <a:lnTo>
                        <a:pt x="2180" y="393"/>
                      </a:lnTo>
                      <a:lnTo>
                        <a:pt x="2176" y="394"/>
                      </a:lnTo>
                      <a:lnTo>
                        <a:pt x="2170" y="396"/>
                      </a:lnTo>
                      <a:lnTo>
                        <a:pt x="2164" y="399"/>
                      </a:lnTo>
                      <a:lnTo>
                        <a:pt x="2158" y="401"/>
                      </a:lnTo>
                      <a:lnTo>
                        <a:pt x="2152" y="402"/>
                      </a:lnTo>
                      <a:lnTo>
                        <a:pt x="2147" y="405"/>
                      </a:lnTo>
                      <a:lnTo>
                        <a:pt x="2142" y="407"/>
                      </a:lnTo>
                      <a:lnTo>
                        <a:pt x="2136" y="409"/>
                      </a:lnTo>
                      <a:lnTo>
                        <a:pt x="2131" y="410"/>
                      </a:lnTo>
                      <a:lnTo>
                        <a:pt x="2125" y="413"/>
                      </a:lnTo>
                      <a:lnTo>
                        <a:pt x="2119" y="415"/>
                      </a:lnTo>
                      <a:lnTo>
                        <a:pt x="2113" y="417"/>
                      </a:lnTo>
                      <a:lnTo>
                        <a:pt x="2108" y="418"/>
                      </a:lnTo>
                      <a:lnTo>
                        <a:pt x="2102" y="421"/>
                      </a:lnTo>
                      <a:lnTo>
                        <a:pt x="2096" y="423"/>
                      </a:lnTo>
                      <a:lnTo>
                        <a:pt x="2090" y="425"/>
                      </a:lnTo>
                      <a:lnTo>
                        <a:pt x="2085" y="428"/>
                      </a:lnTo>
                      <a:lnTo>
                        <a:pt x="2079" y="429"/>
                      </a:lnTo>
                      <a:lnTo>
                        <a:pt x="2073" y="431"/>
                      </a:lnTo>
                      <a:lnTo>
                        <a:pt x="2067" y="433"/>
                      </a:lnTo>
                      <a:lnTo>
                        <a:pt x="2061" y="436"/>
                      </a:lnTo>
                      <a:lnTo>
                        <a:pt x="2056" y="438"/>
                      </a:lnTo>
                      <a:lnTo>
                        <a:pt x="2050" y="440"/>
                      </a:lnTo>
                      <a:lnTo>
                        <a:pt x="2044" y="441"/>
                      </a:lnTo>
                      <a:lnTo>
                        <a:pt x="2038" y="444"/>
                      </a:lnTo>
                      <a:lnTo>
                        <a:pt x="2033" y="446"/>
                      </a:lnTo>
                      <a:lnTo>
                        <a:pt x="2027" y="448"/>
                      </a:lnTo>
                      <a:lnTo>
                        <a:pt x="2021" y="451"/>
                      </a:lnTo>
                      <a:lnTo>
                        <a:pt x="2015" y="453"/>
                      </a:lnTo>
                      <a:lnTo>
                        <a:pt x="2008" y="455"/>
                      </a:lnTo>
                      <a:lnTo>
                        <a:pt x="2003" y="456"/>
                      </a:lnTo>
                      <a:lnTo>
                        <a:pt x="1997" y="459"/>
                      </a:lnTo>
                      <a:lnTo>
                        <a:pt x="1991" y="461"/>
                      </a:lnTo>
                      <a:lnTo>
                        <a:pt x="1985" y="463"/>
                      </a:lnTo>
                      <a:lnTo>
                        <a:pt x="1980" y="466"/>
                      </a:lnTo>
                      <a:lnTo>
                        <a:pt x="1973" y="468"/>
                      </a:lnTo>
                      <a:lnTo>
                        <a:pt x="1967" y="470"/>
                      </a:lnTo>
                      <a:lnTo>
                        <a:pt x="1961" y="472"/>
                      </a:lnTo>
                      <a:lnTo>
                        <a:pt x="1955" y="474"/>
                      </a:lnTo>
                      <a:lnTo>
                        <a:pt x="1949" y="476"/>
                      </a:lnTo>
                      <a:lnTo>
                        <a:pt x="1943" y="478"/>
                      </a:lnTo>
                      <a:lnTo>
                        <a:pt x="1937" y="481"/>
                      </a:lnTo>
                      <a:lnTo>
                        <a:pt x="1930" y="483"/>
                      </a:lnTo>
                      <a:lnTo>
                        <a:pt x="1924" y="485"/>
                      </a:lnTo>
                      <a:lnTo>
                        <a:pt x="1919" y="487"/>
                      </a:lnTo>
                      <a:lnTo>
                        <a:pt x="1913" y="490"/>
                      </a:lnTo>
                      <a:lnTo>
                        <a:pt x="1906" y="492"/>
                      </a:lnTo>
                      <a:lnTo>
                        <a:pt x="1900" y="494"/>
                      </a:lnTo>
                      <a:lnTo>
                        <a:pt x="1894" y="497"/>
                      </a:lnTo>
                      <a:lnTo>
                        <a:pt x="1887" y="498"/>
                      </a:lnTo>
                      <a:lnTo>
                        <a:pt x="1882" y="500"/>
                      </a:lnTo>
                      <a:lnTo>
                        <a:pt x="1875" y="502"/>
                      </a:lnTo>
                      <a:lnTo>
                        <a:pt x="1869" y="505"/>
                      </a:lnTo>
                      <a:lnTo>
                        <a:pt x="1863" y="507"/>
                      </a:lnTo>
                      <a:lnTo>
                        <a:pt x="1856" y="509"/>
                      </a:lnTo>
                      <a:lnTo>
                        <a:pt x="1851" y="512"/>
                      </a:lnTo>
                      <a:lnTo>
                        <a:pt x="1844" y="514"/>
                      </a:lnTo>
                      <a:lnTo>
                        <a:pt x="1838" y="516"/>
                      </a:lnTo>
                      <a:lnTo>
                        <a:pt x="1831" y="518"/>
                      </a:lnTo>
                      <a:lnTo>
                        <a:pt x="1825" y="521"/>
                      </a:lnTo>
                      <a:lnTo>
                        <a:pt x="1819" y="523"/>
                      </a:lnTo>
                      <a:lnTo>
                        <a:pt x="1813" y="525"/>
                      </a:lnTo>
                      <a:lnTo>
                        <a:pt x="1807" y="528"/>
                      </a:lnTo>
                      <a:lnTo>
                        <a:pt x="1800" y="530"/>
                      </a:lnTo>
                      <a:lnTo>
                        <a:pt x="1794" y="532"/>
                      </a:lnTo>
                      <a:lnTo>
                        <a:pt x="1780" y="537"/>
                      </a:lnTo>
                      <a:lnTo>
                        <a:pt x="1768" y="542"/>
                      </a:lnTo>
                      <a:lnTo>
                        <a:pt x="1755" y="545"/>
                      </a:lnTo>
                      <a:lnTo>
                        <a:pt x="1742" y="550"/>
                      </a:lnTo>
                      <a:lnTo>
                        <a:pt x="1730" y="554"/>
                      </a:lnTo>
                      <a:lnTo>
                        <a:pt x="1717" y="559"/>
                      </a:lnTo>
                      <a:lnTo>
                        <a:pt x="1704" y="563"/>
                      </a:lnTo>
                      <a:lnTo>
                        <a:pt x="1692" y="568"/>
                      </a:lnTo>
                      <a:lnTo>
                        <a:pt x="1678" y="573"/>
                      </a:lnTo>
                      <a:lnTo>
                        <a:pt x="1665" y="577"/>
                      </a:lnTo>
                      <a:lnTo>
                        <a:pt x="1652" y="582"/>
                      </a:lnTo>
                      <a:lnTo>
                        <a:pt x="1639" y="586"/>
                      </a:lnTo>
                      <a:lnTo>
                        <a:pt x="1626" y="591"/>
                      </a:lnTo>
                      <a:lnTo>
                        <a:pt x="1613" y="596"/>
                      </a:lnTo>
                      <a:lnTo>
                        <a:pt x="1599" y="600"/>
                      </a:lnTo>
                      <a:lnTo>
                        <a:pt x="1587" y="605"/>
                      </a:lnTo>
                      <a:lnTo>
                        <a:pt x="1573" y="609"/>
                      </a:lnTo>
                      <a:lnTo>
                        <a:pt x="1560" y="615"/>
                      </a:lnTo>
                      <a:lnTo>
                        <a:pt x="1548" y="620"/>
                      </a:lnTo>
                      <a:lnTo>
                        <a:pt x="1534" y="624"/>
                      </a:lnTo>
                      <a:lnTo>
                        <a:pt x="1521" y="629"/>
                      </a:lnTo>
                      <a:lnTo>
                        <a:pt x="1507" y="634"/>
                      </a:lnTo>
                      <a:lnTo>
                        <a:pt x="1495" y="638"/>
                      </a:lnTo>
                      <a:lnTo>
                        <a:pt x="1481" y="643"/>
                      </a:lnTo>
                      <a:lnTo>
                        <a:pt x="1468" y="647"/>
                      </a:lnTo>
                      <a:lnTo>
                        <a:pt x="1454" y="652"/>
                      </a:lnTo>
                      <a:lnTo>
                        <a:pt x="1440" y="657"/>
                      </a:lnTo>
                      <a:lnTo>
                        <a:pt x="1428" y="661"/>
                      </a:lnTo>
                      <a:lnTo>
                        <a:pt x="1401" y="670"/>
                      </a:lnTo>
                      <a:lnTo>
                        <a:pt x="1375" y="680"/>
                      </a:lnTo>
                      <a:lnTo>
                        <a:pt x="1347" y="689"/>
                      </a:lnTo>
                      <a:lnTo>
                        <a:pt x="1321" y="698"/>
                      </a:lnTo>
                      <a:lnTo>
                        <a:pt x="1294" y="707"/>
                      </a:lnTo>
                      <a:lnTo>
                        <a:pt x="1268" y="717"/>
                      </a:lnTo>
                      <a:lnTo>
                        <a:pt x="1241" y="726"/>
                      </a:lnTo>
                      <a:lnTo>
                        <a:pt x="1213" y="735"/>
                      </a:lnTo>
                      <a:lnTo>
                        <a:pt x="1201" y="740"/>
                      </a:lnTo>
                      <a:lnTo>
                        <a:pt x="1187" y="744"/>
                      </a:lnTo>
                      <a:lnTo>
                        <a:pt x="1174" y="749"/>
                      </a:lnTo>
                      <a:lnTo>
                        <a:pt x="1160" y="753"/>
                      </a:lnTo>
                      <a:lnTo>
                        <a:pt x="1148" y="758"/>
                      </a:lnTo>
                      <a:lnTo>
                        <a:pt x="1134" y="763"/>
                      </a:lnTo>
                      <a:lnTo>
                        <a:pt x="1120" y="767"/>
                      </a:lnTo>
                      <a:lnTo>
                        <a:pt x="1107" y="772"/>
                      </a:lnTo>
                      <a:lnTo>
                        <a:pt x="1094" y="776"/>
                      </a:lnTo>
                      <a:lnTo>
                        <a:pt x="1081" y="781"/>
                      </a:lnTo>
                      <a:lnTo>
                        <a:pt x="1068" y="786"/>
                      </a:lnTo>
                      <a:lnTo>
                        <a:pt x="1054" y="790"/>
                      </a:lnTo>
                      <a:lnTo>
                        <a:pt x="1042" y="795"/>
                      </a:lnTo>
                      <a:lnTo>
                        <a:pt x="1028" y="798"/>
                      </a:lnTo>
                      <a:lnTo>
                        <a:pt x="1015" y="803"/>
                      </a:lnTo>
                      <a:lnTo>
                        <a:pt x="1001" y="807"/>
                      </a:lnTo>
                      <a:lnTo>
                        <a:pt x="989" y="812"/>
                      </a:lnTo>
                      <a:lnTo>
                        <a:pt x="976" y="817"/>
                      </a:lnTo>
                      <a:lnTo>
                        <a:pt x="962" y="821"/>
                      </a:lnTo>
                      <a:lnTo>
                        <a:pt x="950" y="825"/>
                      </a:lnTo>
                      <a:lnTo>
                        <a:pt x="937" y="829"/>
                      </a:lnTo>
                      <a:lnTo>
                        <a:pt x="924" y="834"/>
                      </a:lnTo>
                      <a:lnTo>
                        <a:pt x="910" y="839"/>
                      </a:lnTo>
                      <a:lnTo>
                        <a:pt x="898" y="843"/>
                      </a:lnTo>
                      <a:lnTo>
                        <a:pt x="885" y="847"/>
                      </a:lnTo>
                      <a:lnTo>
                        <a:pt x="872" y="851"/>
                      </a:lnTo>
                      <a:lnTo>
                        <a:pt x="860" y="856"/>
                      </a:lnTo>
                      <a:lnTo>
                        <a:pt x="847" y="859"/>
                      </a:lnTo>
                      <a:lnTo>
                        <a:pt x="840" y="862"/>
                      </a:lnTo>
                      <a:lnTo>
                        <a:pt x="834" y="864"/>
                      </a:lnTo>
                      <a:lnTo>
                        <a:pt x="827" y="866"/>
                      </a:lnTo>
                      <a:lnTo>
                        <a:pt x="822" y="868"/>
                      </a:lnTo>
                      <a:lnTo>
                        <a:pt x="815" y="871"/>
                      </a:lnTo>
                      <a:lnTo>
                        <a:pt x="809" y="872"/>
                      </a:lnTo>
                      <a:lnTo>
                        <a:pt x="802" y="874"/>
                      </a:lnTo>
                      <a:lnTo>
                        <a:pt x="796" y="877"/>
                      </a:lnTo>
                      <a:lnTo>
                        <a:pt x="789" y="879"/>
                      </a:lnTo>
                      <a:lnTo>
                        <a:pt x="784" y="881"/>
                      </a:lnTo>
                      <a:lnTo>
                        <a:pt x="777" y="882"/>
                      </a:lnTo>
                      <a:lnTo>
                        <a:pt x="771" y="885"/>
                      </a:lnTo>
                      <a:lnTo>
                        <a:pt x="764" y="887"/>
                      </a:lnTo>
                      <a:lnTo>
                        <a:pt x="758" y="889"/>
                      </a:lnTo>
                      <a:lnTo>
                        <a:pt x="753" y="891"/>
                      </a:lnTo>
                      <a:lnTo>
                        <a:pt x="746" y="893"/>
                      </a:lnTo>
                      <a:lnTo>
                        <a:pt x="740" y="895"/>
                      </a:lnTo>
                      <a:lnTo>
                        <a:pt x="733" y="897"/>
                      </a:lnTo>
                      <a:lnTo>
                        <a:pt x="727" y="900"/>
                      </a:lnTo>
                      <a:lnTo>
                        <a:pt x="721" y="901"/>
                      </a:lnTo>
                      <a:lnTo>
                        <a:pt x="715" y="903"/>
                      </a:lnTo>
                      <a:lnTo>
                        <a:pt x="709" y="905"/>
                      </a:lnTo>
                      <a:lnTo>
                        <a:pt x="703" y="908"/>
                      </a:lnTo>
                      <a:lnTo>
                        <a:pt x="696" y="909"/>
                      </a:lnTo>
                      <a:lnTo>
                        <a:pt x="690" y="911"/>
                      </a:lnTo>
                      <a:lnTo>
                        <a:pt x="685" y="913"/>
                      </a:lnTo>
                      <a:lnTo>
                        <a:pt x="678" y="916"/>
                      </a:lnTo>
                      <a:lnTo>
                        <a:pt x="672" y="917"/>
                      </a:lnTo>
                      <a:lnTo>
                        <a:pt x="666" y="919"/>
                      </a:lnTo>
                      <a:lnTo>
                        <a:pt x="660" y="921"/>
                      </a:lnTo>
                      <a:lnTo>
                        <a:pt x="653" y="923"/>
                      </a:lnTo>
                      <a:lnTo>
                        <a:pt x="648" y="925"/>
                      </a:lnTo>
                      <a:lnTo>
                        <a:pt x="642" y="927"/>
                      </a:lnTo>
                      <a:lnTo>
                        <a:pt x="636" y="928"/>
                      </a:lnTo>
                      <a:lnTo>
                        <a:pt x="629" y="931"/>
                      </a:lnTo>
                      <a:lnTo>
                        <a:pt x="624" y="933"/>
                      </a:lnTo>
                      <a:lnTo>
                        <a:pt x="618" y="935"/>
                      </a:lnTo>
                      <a:lnTo>
                        <a:pt x="612" y="936"/>
                      </a:lnTo>
                      <a:lnTo>
                        <a:pt x="606" y="939"/>
                      </a:lnTo>
                      <a:lnTo>
                        <a:pt x="600" y="940"/>
                      </a:lnTo>
                      <a:lnTo>
                        <a:pt x="595" y="942"/>
                      </a:lnTo>
                      <a:lnTo>
                        <a:pt x="588" y="944"/>
                      </a:lnTo>
                      <a:lnTo>
                        <a:pt x="582" y="946"/>
                      </a:lnTo>
                      <a:lnTo>
                        <a:pt x="576" y="948"/>
                      </a:lnTo>
                      <a:lnTo>
                        <a:pt x="571" y="950"/>
                      </a:lnTo>
                      <a:lnTo>
                        <a:pt x="565" y="951"/>
                      </a:lnTo>
                      <a:lnTo>
                        <a:pt x="559" y="954"/>
                      </a:lnTo>
                      <a:lnTo>
                        <a:pt x="553" y="955"/>
                      </a:lnTo>
                      <a:lnTo>
                        <a:pt x="547" y="957"/>
                      </a:lnTo>
                      <a:lnTo>
                        <a:pt x="542" y="959"/>
                      </a:lnTo>
                      <a:lnTo>
                        <a:pt x="536" y="961"/>
                      </a:lnTo>
                      <a:lnTo>
                        <a:pt x="530" y="963"/>
                      </a:lnTo>
                      <a:lnTo>
                        <a:pt x="524" y="964"/>
                      </a:lnTo>
                      <a:lnTo>
                        <a:pt x="519" y="966"/>
                      </a:lnTo>
                      <a:lnTo>
                        <a:pt x="513" y="969"/>
                      </a:lnTo>
                      <a:lnTo>
                        <a:pt x="507" y="970"/>
                      </a:lnTo>
                      <a:lnTo>
                        <a:pt x="501" y="972"/>
                      </a:lnTo>
                      <a:lnTo>
                        <a:pt x="496" y="973"/>
                      </a:lnTo>
                      <a:lnTo>
                        <a:pt x="490" y="976"/>
                      </a:lnTo>
                      <a:lnTo>
                        <a:pt x="484" y="977"/>
                      </a:lnTo>
                      <a:lnTo>
                        <a:pt x="480" y="979"/>
                      </a:lnTo>
                      <a:lnTo>
                        <a:pt x="474" y="980"/>
                      </a:lnTo>
                      <a:lnTo>
                        <a:pt x="468" y="982"/>
                      </a:lnTo>
                      <a:lnTo>
                        <a:pt x="462" y="984"/>
                      </a:lnTo>
                      <a:lnTo>
                        <a:pt x="456" y="986"/>
                      </a:lnTo>
                      <a:lnTo>
                        <a:pt x="451" y="987"/>
                      </a:lnTo>
                      <a:lnTo>
                        <a:pt x="446" y="989"/>
                      </a:lnTo>
                      <a:lnTo>
                        <a:pt x="440" y="990"/>
                      </a:lnTo>
                      <a:lnTo>
                        <a:pt x="435" y="993"/>
                      </a:lnTo>
                      <a:lnTo>
                        <a:pt x="429" y="994"/>
                      </a:lnTo>
                      <a:lnTo>
                        <a:pt x="424" y="996"/>
                      </a:lnTo>
                      <a:lnTo>
                        <a:pt x="418" y="997"/>
                      </a:lnTo>
                      <a:lnTo>
                        <a:pt x="413" y="1000"/>
                      </a:lnTo>
                      <a:lnTo>
                        <a:pt x="408" y="1001"/>
                      </a:lnTo>
                      <a:lnTo>
                        <a:pt x="402" y="1003"/>
                      </a:lnTo>
                      <a:lnTo>
                        <a:pt x="397" y="1004"/>
                      </a:lnTo>
                      <a:lnTo>
                        <a:pt x="392" y="1005"/>
                      </a:lnTo>
                      <a:lnTo>
                        <a:pt x="386" y="1008"/>
                      </a:lnTo>
                      <a:lnTo>
                        <a:pt x="382" y="1009"/>
                      </a:lnTo>
                      <a:lnTo>
                        <a:pt x="376" y="1011"/>
                      </a:lnTo>
                      <a:lnTo>
                        <a:pt x="370" y="1012"/>
                      </a:lnTo>
                      <a:lnTo>
                        <a:pt x="365" y="1014"/>
                      </a:lnTo>
                      <a:lnTo>
                        <a:pt x="360" y="1016"/>
                      </a:lnTo>
                      <a:lnTo>
                        <a:pt x="355" y="1017"/>
                      </a:lnTo>
                      <a:lnTo>
                        <a:pt x="349" y="1018"/>
                      </a:lnTo>
                      <a:lnTo>
                        <a:pt x="345" y="1020"/>
                      </a:lnTo>
                      <a:lnTo>
                        <a:pt x="339" y="1022"/>
                      </a:lnTo>
                      <a:lnTo>
                        <a:pt x="334" y="1023"/>
                      </a:lnTo>
                      <a:lnTo>
                        <a:pt x="330" y="1025"/>
                      </a:lnTo>
                      <a:lnTo>
                        <a:pt x="324" y="1026"/>
                      </a:lnTo>
                      <a:lnTo>
                        <a:pt x="319" y="1027"/>
                      </a:lnTo>
                      <a:lnTo>
                        <a:pt x="314" y="1030"/>
                      </a:lnTo>
                      <a:lnTo>
                        <a:pt x="309" y="1031"/>
                      </a:lnTo>
                      <a:lnTo>
                        <a:pt x="304" y="1032"/>
                      </a:lnTo>
                      <a:lnTo>
                        <a:pt x="299" y="1034"/>
                      </a:lnTo>
                      <a:lnTo>
                        <a:pt x="294" y="1035"/>
                      </a:lnTo>
                      <a:lnTo>
                        <a:pt x="289" y="1037"/>
                      </a:lnTo>
                      <a:lnTo>
                        <a:pt x="285" y="1038"/>
                      </a:lnTo>
                      <a:lnTo>
                        <a:pt x="279" y="1040"/>
                      </a:lnTo>
                      <a:lnTo>
                        <a:pt x="274" y="1041"/>
                      </a:lnTo>
                      <a:lnTo>
                        <a:pt x="270" y="1042"/>
                      </a:lnTo>
                      <a:lnTo>
                        <a:pt x="265" y="1043"/>
                      </a:lnTo>
                      <a:lnTo>
                        <a:pt x="259" y="1046"/>
                      </a:lnTo>
                      <a:lnTo>
                        <a:pt x="255" y="1047"/>
                      </a:lnTo>
                      <a:lnTo>
                        <a:pt x="250" y="1048"/>
                      </a:lnTo>
                      <a:lnTo>
                        <a:pt x="246" y="1049"/>
                      </a:lnTo>
                      <a:lnTo>
                        <a:pt x="241" y="1050"/>
                      </a:lnTo>
                      <a:lnTo>
                        <a:pt x="236" y="1053"/>
                      </a:lnTo>
                      <a:lnTo>
                        <a:pt x="232" y="1054"/>
                      </a:lnTo>
                      <a:lnTo>
                        <a:pt x="227" y="1055"/>
                      </a:lnTo>
                      <a:lnTo>
                        <a:pt x="223" y="1056"/>
                      </a:lnTo>
                      <a:lnTo>
                        <a:pt x="218" y="1057"/>
                      </a:lnTo>
                      <a:lnTo>
                        <a:pt x="213" y="1058"/>
                      </a:lnTo>
                      <a:lnTo>
                        <a:pt x="209" y="1060"/>
                      </a:lnTo>
                      <a:lnTo>
                        <a:pt x="204" y="1062"/>
                      </a:lnTo>
                      <a:lnTo>
                        <a:pt x="200" y="1063"/>
                      </a:lnTo>
                      <a:lnTo>
                        <a:pt x="195" y="1064"/>
                      </a:lnTo>
                      <a:lnTo>
                        <a:pt x="190" y="1065"/>
                      </a:lnTo>
                      <a:lnTo>
                        <a:pt x="186" y="1066"/>
                      </a:lnTo>
                      <a:lnTo>
                        <a:pt x="182" y="1068"/>
                      </a:lnTo>
                      <a:lnTo>
                        <a:pt x="178" y="1069"/>
                      </a:lnTo>
                      <a:lnTo>
                        <a:pt x="173" y="1070"/>
                      </a:lnTo>
                      <a:lnTo>
                        <a:pt x="168" y="1071"/>
                      </a:lnTo>
                      <a:lnTo>
                        <a:pt x="164" y="1072"/>
                      </a:lnTo>
                      <a:lnTo>
                        <a:pt x="160" y="1073"/>
                      </a:lnTo>
                      <a:lnTo>
                        <a:pt x="156" y="1075"/>
                      </a:lnTo>
                      <a:lnTo>
                        <a:pt x="151" y="1076"/>
                      </a:lnTo>
                      <a:lnTo>
                        <a:pt x="148" y="1077"/>
                      </a:lnTo>
                      <a:lnTo>
                        <a:pt x="143" y="1078"/>
                      </a:lnTo>
                      <a:lnTo>
                        <a:pt x="138" y="1079"/>
                      </a:lnTo>
                      <a:lnTo>
                        <a:pt x="135" y="1080"/>
                      </a:lnTo>
                      <a:lnTo>
                        <a:pt x="130" y="1081"/>
                      </a:lnTo>
                      <a:lnTo>
                        <a:pt x="127" y="1083"/>
                      </a:lnTo>
                      <a:lnTo>
                        <a:pt x="122" y="1084"/>
                      </a:lnTo>
                      <a:lnTo>
                        <a:pt x="119" y="1085"/>
                      </a:lnTo>
                      <a:lnTo>
                        <a:pt x="114" y="1086"/>
                      </a:lnTo>
                      <a:lnTo>
                        <a:pt x="111" y="1087"/>
                      </a:lnTo>
                      <a:lnTo>
                        <a:pt x="106" y="1088"/>
                      </a:lnTo>
                      <a:lnTo>
                        <a:pt x="103" y="1088"/>
                      </a:lnTo>
                      <a:lnTo>
                        <a:pt x="98" y="1090"/>
                      </a:lnTo>
                      <a:lnTo>
                        <a:pt x="95" y="1091"/>
                      </a:lnTo>
                      <a:lnTo>
                        <a:pt x="91" y="1092"/>
                      </a:lnTo>
                      <a:lnTo>
                        <a:pt x="87" y="1093"/>
                      </a:lnTo>
                      <a:lnTo>
                        <a:pt x="83" y="1094"/>
                      </a:lnTo>
                      <a:lnTo>
                        <a:pt x="80" y="1095"/>
                      </a:lnTo>
                      <a:lnTo>
                        <a:pt x="76" y="1095"/>
                      </a:lnTo>
                      <a:lnTo>
                        <a:pt x="72" y="1096"/>
                      </a:lnTo>
                      <a:lnTo>
                        <a:pt x="68" y="1098"/>
                      </a:lnTo>
                      <a:lnTo>
                        <a:pt x="65" y="1099"/>
                      </a:lnTo>
                      <a:lnTo>
                        <a:pt x="61" y="1100"/>
                      </a:lnTo>
                      <a:lnTo>
                        <a:pt x="58" y="1100"/>
                      </a:lnTo>
                      <a:lnTo>
                        <a:pt x="54" y="1101"/>
                      </a:lnTo>
                      <a:lnTo>
                        <a:pt x="50" y="1102"/>
                      </a:lnTo>
                      <a:lnTo>
                        <a:pt x="46" y="1103"/>
                      </a:lnTo>
                      <a:lnTo>
                        <a:pt x="43" y="1103"/>
                      </a:lnTo>
                      <a:lnTo>
                        <a:pt x="39" y="1104"/>
                      </a:lnTo>
                      <a:lnTo>
                        <a:pt x="36" y="1106"/>
                      </a:lnTo>
                      <a:lnTo>
                        <a:pt x="32" y="1106"/>
                      </a:lnTo>
                      <a:lnTo>
                        <a:pt x="29" y="1107"/>
                      </a:lnTo>
                      <a:lnTo>
                        <a:pt x="27" y="1108"/>
                      </a:lnTo>
                      <a:lnTo>
                        <a:pt x="23" y="1109"/>
                      </a:lnTo>
                      <a:lnTo>
                        <a:pt x="20" y="1109"/>
                      </a:lnTo>
                      <a:lnTo>
                        <a:pt x="16" y="1110"/>
                      </a:lnTo>
                      <a:lnTo>
                        <a:pt x="13" y="1111"/>
                      </a:lnTo>
                      <a:lnTo>
                        <a:pt x="9" y="1111"/>
                      </a:lnTo>
                      <a:lnTo>
                        <a:pt x="7" y="1113"/>
                      </a:lnTo>
                      <a:lnTo>
                        <a:pt x="4" y="1114"/>
                      </a:lnTo>
                      <a:lnTo>
                        <a:pt x="0" y="1114"/>
                      </a:lnTo>
                      <a:lnTo>
                        <a:pt x="4" y="1113"/>
                      </a:lnTo>
                      <a:lnTo>
                        <a:pt x="7" y="1111"/>
                      </a:lnTo>
                      <a:lnTo>
                        <a:pt x="9" y="1111"/>
                      </a:lnTo>
                      <a:lnTo>
                        <a:pt x="13" y="1110"/>
                      </a:lnTo>
                      <a:lnTo>
                        <a:pt x="16" y="1109"/>
                      </a:lnTo>
                      <a:lnTo>
                        <a:pt x="20" y="1109"/>
                      </a:lnTo>
                      <a:lnTo>
                        <a:pt x="23" y="1108"/>
                      </a:lnTo>
                      <a:lnTo>
                        <a:pt x="26" y="1107"/>
                      </a:lnTo>
                      <a:lnTo>
                        <a:pt x="29" y="1106"/>
                      </a:lnTo>
                      <a:lnTo>
                        <a:pt x="32" y="1106"/>
                      </a:lnTo>
                      <a:lnTo>
                        <a:pt x="36" y="1104"/>
                      </a:lnTo>
                      <a:lnTo>
                        <a:pt x="39" y="1103"/>
                      </a:lnTo>
                      <a:lnTo>
                        <a:pt x="43" y="1102"/>
                      </a:lnTo>
                      <a:lnTo>
                        <a:pt x="46" y="1101"/>
                      </a:lnTo>
                      <a:lnTo>
                        <a:pt x="50" y="1101"/>
                      </a:lnTo>
                      <a:lnTo>
                        <a:pt x="53" y="1100"/>
                      </a:lnTo>
                      <a:lnTo>
                        <a:pt x="57" y="1099"/>
                      </a:lnTo>
                      <a:lnTo>
                        <a:pt x="60" y="1098"/>
                      </a:lnTo>
                      <a:lnTo>
                        <a:pt x="65" y="1096"/>
                      </a:lnTo>
                      <a:lnTo>
                        <a:pt x="68" y="1095"/>
                      </a:lnTo>
                      <a:lnTo>
                        <a:pt x="72" y="1094"/>
                      </a:lnTo>
                      <a:lnTo>
                        <a:pt x="75" y="1094"/>
                      </a:lnTo>
                      <a:lnTo>
                        <a:pt x="79" y="1093"/>
                      </a:lnTo>
                      <a:lnTo>
                        <a:pt x="83" y="1092"/>
                      </a:lnTo>
                      <a:lnTo>
                        <a:pt x="87" y="1091"/>
                      </a:lnTo>
                      <a:lnTo>
                        <a:pt x="90" y="1090"/>
                      </a:lnTo>
                      <a:lnTo>
                        <a:pt x="94" y="1088"/>
                      </a:lnTo>
                      <a:lnTo>
                        <a:pt x="98" y="1087"/>
                      </a:lnTo>
                      <a:lnTo>
                        <a:pt x="102" y="1086"/>
                      </a:lnTo>
                      <a:lnTo>
                        <a:pt x="106" y="1085"/>
                      </a:lnTo>
                      <a:lnTo>
                        <a:pt x="110" y="1084"/>
                      </a:lnTo>
                      <a:lnTo>
                        <a:pt x="113" y="1083"/>
                      </a:lnTo>
                      <a:lnTo>
                        <a:pt x="118" y="1081"/>
                      </a:lnTo>
                      <a:lnTo>
                        <a:pt x="121" y="1080"/>
                      </a:lnTo>
                      <a:lnTo>
                        <a:pt x="126" y="1079"/>
                      </a:lnTo>
                      <a:lnTo>
                        <a:pt x="129" y="1078"/>
                      </a:lnTo>
                      <a:lnTo>
                        <a:pt x="134" y="1077"/>
                      </a:lnTo>
                      <a:lnTo>
                        <a:pt x="137" y="1076"/>
                      </a:lnTo>
                      <a:lnTo>
                        <a:pt x="142" y="1075"/>
                      </a:lnTo>
                      <a:lnTo>
                        <a:pt x="147" y="1073"/>
                      </a:lnTo>
                      <a:lnTo>
                        <a:pt x="150" y="1071"/>
                      </a:lnTo>
                      <a:lnTo>
                        <a:pt x="155" y="1070"/>
                      </a:lnTo>
                      <a:lnTo>
                        <a:pt x="159" y="1069"/>
                      </a:lnTo>
                      <a:lnTo>
                        <a:pt x="163" y="1068"/>
                      </a:lnTo>
                      <a:lnTo>
                        <a:pt x="167" y="1066"/>
                      </a:lnTo>
                      <a:lnTo>
                        <a:pt x="172" y="1065"/>
                      </a:lnTo>
                      <a:lnTo>
                        <a:pt x="175" y="1064"/>
                      </a:lnTo>
                      <a:lnTo>
                        <a:pt x="180" y="1062"/>
                      </a:lnTo>
                      <a:lnTo>
                        <a:pt x="185" y="1061"/>
                      </a:lnTo>
                      <a:lnTo>
                        <a:pt x="189" y="1060"/>
                      </a:lnTo>
                      <a:lnTo>
                        <a:pt x="194" y="1058"/>
                      </a:lnTo>
                      <a:lnTo>
                        <a:pt x="198" y="1057"/>
                      </a:lnTo>
                      <a:lnTo>
                        <a:pt x="202" y="1055"/>
                      </a:lnTo>
                      <a:lnTo>
                        <a:pt x="206" y="1054"/>
                      </a:lnTo>
                      <a:lnTo>
                        <a:pt x="211" y="1053"/>
                      </a:lnTo>
                      <a:lnTo>
                        <a:pt x="216" y="1052"/>
                      </a:lnTo>
                      <a:lnTo>
                        <a:pt x="220" y="1049"/>
                      </a:lnTo>
                      <a:lnTo>
                        <a:pt x="225" y="1048"/>
                      </a:lnTo>
                      <a:lnTo>
                        <a:pt x="229" y="1047"/>
                      </a:lnTo>
                      <a:lnTo>
                        <a:pt x="234" y="1046"/>
                      </a:lnTo>
                      <a:lnTo>
                        <a:pt x="239" y="1043"/>
                      </a:lnTo>
                      <a:lnTo>
                        <a:pt x="243" y="1042"/>
                      </a:lnTo>
                      <a:lnTo>
                        <a:pt x="248" y="1041"/>
                      </a:lnTo>
                      <a:lnTo>
                        <a:pt x="253" y="1039"/>
                      </a:lnTo>
                      <a:lnTo>
                        <a:pt x="258" y="1038"/>
                      </a:lnTo>
                      <a:lnTo>
                        <a:pt x="263" y="1037"/>
                      </a:lnTo>
                      <a:lnTo>
                        <a:pt x="268" y="1034"/>
                      </a:lnTo>
                      <a:lnTo>
                        <a:pt x="272" y="1033"/>
                      </a:lnTo>
                      <a:lnTo>
                        <a:pt x="277" y="1032"/>
                      </a:lnTo>
                      <a:lnTo>
                        <a:pt x="281" y="1030"/>
                      </a:lnTo>
                      <a:lnTo>
                        <a:pt x="287" y="1028"/>
                      </a:lnTo>
                      <a:lnTo>
                        <a:pt x="292" y="1027"/>
                      </a:lnTo>
                      <a:lnTo>
                        <a:pt x="296" y="1025"/>
                      </a:lnTo>
                      <a:lnTo>
                        <a:pt x="301" y="1024"/>
                      </a:lnTo>
                      <a:lnTo>
                        <a:pt x="307" y="1022"/>
                      </a:lnTo>
                      <a:lnTo>
                        <a:pt x="311" y="1020"/>
                      </a:lnTo>
                      <a:lnTo>
                        <a:pt x="316" y="1019"/>
                      </a:lnTo>
                      <a:lnTo>
                        <a:pt x="322" y="1017"/>
                      </a:lnTo>
                      <a:lnTo>
                        <a:pt x="326" y="1016"/>
                      </a:lnTo>
                      <a:lnTo>
                        <a:pt x="331" y="1014"/>
                      </a:lnTo>
                      <a:lnTo>
                        <a:pt x="337" y="1012"/>
                      </a:lnTo>
                      <a:lnTo>
                        <a:pt x="341" y="1010"/>
                      </a:lnTo>
                      <a:lnTo>
                        <a:pt x="347" y="1009"/>
                      </a:lnTo>
                      <a:lnTo>
                        <a:pt x="352" y="1007"/>
                      </a:lnTo>
                      <a:lnTo>
                        <a:pt x="356" y="1005"/>
                      </a:lnTo>
                      <a:lnTo>
                        <a:pt x="362" y="1003"/>
                      </a:lnTo>
                      <a:lnTo>
                        <a:pt x="367" y="1002"/>
                      </a:lnTo>
                      <a:lnTo>
                        <a:pt x="372" y="1000"/>
                      </a:lnTo>
                      <a:lnTo>
                        <a:pt x="378" y="999"/>
                      </a:lnTo>
                      <a:lnTo>
                        <a:pt x="383" y="996"/>
                      </a:lnTo>
                      <a:lnTo>
                        <a:pt x="388" y="995"/>
                      </a:lnTo>
                      <a:lnTo>
                        <a:pt x="393" y="993"/>
                      </a:lnTo>
                      <a:lnTo>
                        <a:pt x="399" y="992"/>
                      </a:lnTo>
                      <a:lnTo>
                        <a:pt x="403" y="989"/>
                      </a:lnTo>
                      <a:lnTo>
                        <a:pt x="409" y="987"/>
                      </a:lnTo>
                      <a:lnTo>
                        <a:pt x="415" y="986"/>
                      </a:lnTo>
                      <a:lnTo>
                        <a:pt x="420" y="984"/>
                      </a:lnTo>
                      <a:lnTo>
                        <a:pt x="425" y="982"/>
                      </a:lnTo>
                      <a:lnTo>
                        <a:pt x="431" y="980"/>
                      </a:lnTo>
                      <a:lnTo>
                        <a:pt x="436" y="979"/>
                      </a:lnTo>
                      <a:lnTo>
                        <a:pt x="441" y="977"/>
                      </a:lnTo>
                      <a:lnTo>
                        <a:pt x="447" y="974"/>
                      </a:lnTo>
                      <a:lnTo>
                        <a:pt x="453" y="973"/>
                      </a:lnTo>
                      <a:lnTo>
                        <a:pt x="458" y="971"/>
                      </a:lnTo>
                      <a:lnTo>
                        <a:pt x="463" y="969"/>
                      </a:lnTo>
                      <a:lnTo>
                        <a:pt x="469" y="967"/>
                      </a:lnTo>
                      <a:lnTo>
                        <a:pt x="475" y="965"/>
                      </a:lnTo>
                      <a:lnTo>
                        <a:pt x="481" y="963"/>
                      </a:lnTo>
                      <a:lnTo>
                        <a:pt x="485" y="962"/>
                      </a:lnTo>
                      <a:lnTo>
                        <a:pt x="491" y="959"/>
                      </a:lnTo>
                      <a:lnTo>
                        <a:pt x="497" y="957"/>
                      </a:lnTo>
                      <a:lnTo>
                        <a:pt x="503" y="956"/>
                      </a:lnTo>
                      <a:lnTo>
                        <a:pt x="508" y="954"/>
                      </a:lnTo>
                      <a:lnTo>
                        <a:pt x="514" y="951"/>
                      </a:lnTo>
                      <a:lnTo>
                        <a:pt x="520" y="950"/>
                      </a:lnTo>
                      <a:lnTo>
                        <a:pt x="526" y="948"/>
                      </a:lnTo>
                      <a:lnTo>
                        <a:pt x="531" y="946"/>
                      </a:lnTo>
                      <a:lnTo>
                        <a:pt x="536" y="943"/>
                      </a:lnTo>
                      <a:lnTo>
                        <a:pt x="542" y="942"/>
                      </a:lnTo>
                      <a:lnTo>
                        <a:pt x="547" y="940"/>
                      </a:lnTo>
                      <a:lnTo>
                        <a:pt x="553" y="938"/>
                      </a:lnTo>
                      <a:lnTo>
                        <a:pt x="559" y="935"/>
                      </a:lnTo>
                      <a:lnTo>
                        <a:pt x="565" y="934"/>
                      </a:lnTo>
                      <a:lnTo>
                        <a:pt x="571" y="932"/>
                      </a:lnTo>
                      <a:lnTo>
                        <a:pt x="576" y="929"/>
                      </a:lnTo>
                      <a:lnTo>
                        <a:pt x="583" y="927"/>
                      </a:lnTo>
                      <a:lnTo>
                        <a:pt x="589" y="926"/>
                      </a:lnTo>
                      <a:lnTo>
                        <a:pt x="595" y="924"/>
                      </a:lnTo>
                      <a:lnTo>
                        <a:pt x="600" y="921"/>
                      </a:lnTo>
                      <a:lnTo>
                        <a:pt x="606" y="919"/>
                      </a:lnTo>
                      <a:lnTo>
                        <a:pt x="612" y="917"/>
                      </a:lnTo>
                      <a:lnTo>
                        <a:pt x="618" y="916"/>
                      </a:lnTo>
                      <a:lnTo>
                        <a:pt x="624" y="913"/>
                      </a:lnTo>
                      <a:lnTo>
                        <a:pt x="629" y="911"/>
                      </a:lnTo>
                      <a:lnTo>
                        <a:pt x="636" y="909"/>
                      </a:lnTo>
                      <a:lnTo>
                        <a:pt x="642" y="906"/>
                      </a:lnTo>
                      <a:lnTo>
                        <a:pt x="648" y="904"/>
                      </a:lnTo>
                      <a:lnTo>
                        <a:pt x="653" y="903"/>
                      </a:lnTo>
                      <a:lnTo>
                        <a:pt x="659" y="901"/>
                      </a:lnTo>
                      <a:lnTo>
                        <a:pt x="666" y="898"/>
                      </a:lnTo>
                      <a:lnTo>
                        <a:pt x="672" y="896"/>
                      </a:lnTo>
                      <a:lnTo>
                        <a:pt x="678" y="894"/>
                      </a:lnTo>
                      <a:lnTo>
                        <a:pt x="683" y="891"/>
                      </a:lnTo>
                      <a:lnTo>
                        <a:pt x="689" y="889"/>
                      </a:lnTo>
                      <a:lnTo>
                        <a:pt x="696" y="887"/>
                      </a:lnTo>
                      <a:lnTo>
                        <a:pt x="702" y="886"/>
                      </a:lnTo>
                      <a:lnTo>
                        <a:pt x="708" y="883"/>
                      </a:lnTo>
                      <a:lnTo>
                        <a:pt x="715" y="881"/>
                      </a:lnTo>
                      <a:lnTo>
                        <a:pt x="720" y="879"/>
                      </a:lnTo>
                      <a:lnTo>
                        <a:pt x="726" y="877"/>
                      </a:lnTo>
                      <a:lnTo>
                        <a:pt x="733" y="874"/>
                      </a:lnTo>
                      <a:lnTo>
                        <a:pt x="739" y="872"/>
                      </a:lnTo>
                      <a:lnTo>
                        <a:pt x="745" y="870"/>
                      </a:lnTo>
                      <a:lnTo>
                        <a:pt x="751" y="867"/>
                      </a:lnTo>
                      <a:lnTo>
                        <a:pt x="757" y="865"/>
                      </a:lnTo>
                      <a:lnTo>
                        <a:pt x="763" y="863"/>
                      </a:lnTo>
                      <a:lnTo>
                        <a:pt x="770" y="860"/>
                      </a:lnTo>
                      <a:lnTo>
                        <a:pt x="776" y="858"/>
                      </a:lnTo>
                      <a:lnTo>
                        <a:pt x="783" y="856"/>
                      </a:lnTo>
                      <a:lnTo>
                        <a:pt x="788" y="855"/>
                      </a:lnTo>
                      <a:lnTo>
                        <a:pt x="794" y="852"/>
                      </a:lnTo>
                      <a:lnTo>
                        <a:pt x="801" y="850"/>
                      </a:lnTo>
                      <a:lnTo>
                        <a:pt x="807" y="848"/>
                      </a:lnTo>
                      <a:lnTo>
                        <a:pt x="814" y="845"/>
                      </a:lnTo>
                      <a:lnTo>
                        <a:pt x="819" y="843"/>
                      </a:lnTo>
                      <a:lnTo>
                        <a:pt x="826" y="841"/>
                      </a:lnTo>
                      <a:lnTo>
                        <a:pt x="832" y="839"/>
                      </a:lnTo>
                      <a:lnTo>
                        <a:pt x="838" y="836"/>
                      </a:lnTo>
                      <a:lnTo>
                        <a:pt x="851" y="832"/>
                      </a:lnTo>
                      <a:lnTo>
                        <a:pt x="863" y="827"/>
                      </a:lnTo>
                      <a:lnTo>
                        <a:pt x="876" y="822"/>
                      </a:lnTo>
                      <a:lnTo>
                        <a:pt x="889" y="818"/>
                      </a:lnTo>
                      <a:lnTo>
                        <a:pt x="902" y="813"/>
                      </a:lnTo>
                      <a:lnTo>
                        <a:pt x="915" y="807"/>
                      </a:lnTo>
                      <a:lnTo>
                        <a:pt x="928" y="803"/>
                      </a:lnTo>
                      <a:lnTo>
                        <a:pt x="940" y="798"/>
                      </a:lnTo>
                      <a:lnTo>
                        <a:pt x="953" y="794"/>
                      </a:lnTo>
                      <a:lnTo>
                        <a:pt x="966" y="789"/>
                      </a:lnTo>
                      <a:lnTo>
                        <a:pt x="980" y="784"/>
                      </a:lnTo>
                      <a:lnTo>
                        <a:pt x="992" y="780"/>
                      </a:lnTo>
                      <a:lnTo>
                        <a:pt x="1005" y="775"/>
                      </a:lnTo>
                      <a:lnTo>
                        <a:pt x="1018" y="769"/>
                      </a:lnTo>
                      <a:lnTo>
                        <a:pt x="1031" y="765"/>
                      </a:lnTo>
                      <a:lnTo>
                        <a:pt x="1044" y="760"/>
                      </a:lnTo>
                      <a:lnTo>
                        <a:pt x="1057" y="756"/>
                      </a:lnTo>
                      <a:lnTo>
                        <a:pt x="1071" y="751"/>
                      </a:lnTo>
                      <a:lnTo>
                        <a:pt x="1083" y="745"/>
                      </a:lnTo>
                      <a:lnTo>
                        <a:pt x="1096" y="741"/>
                      </a:lnTo>
                      <a:lnTo>
                        <a:pt x="1110" y="736"/>
                      </a:lnTo>
                      <a:lnTo>
                        <a:pt x="1122" y="731"/>
                      </a:lnTo>
                      <a:lnTo>
                        <a:pt x="1136" y="726"/>
                      </a:lnTo>
                      <a:lnTo>
                        <a:pt x="1149" y="721"/>
                      </a:lnTo>
                      <a:lnTo>
                        <a:pt x="1162" y="717"/>
                      </a:lnTo>
                      <a:lnTo>
                        <a:pt x="1175" y="712"/>
                      </a:lnTo>
                      <a:lnTo>
                        <a:pt x="1188" y="706"/>
                      </a:lnTo>
                      <a:lnTo>
                        <a:pt x="1202" y="702"/>
                      </a:lnTo>
                      <a:lnTo>
                        <a:pt x="1228" y="691"/>
                      </a:lnTo>
                      <a:lnTo>
                        <a:pt x="1255" y="682"/>
                      </a:lnTo>
                      <a:lnTo>
                        <a:pt x="1281" y="672"/>
                      </a:lnTo>
                      <a:lnTo>
                        <a:pt x="1308" y="661"/>
                      </a:lnTo>
                      <a:lnTo>
                        <a:pt x="1334" y="652"/>
                      </a:lnTo>
                      <a:lnTo>
                        <a:pt x="1361" y="642"/>
                      </a:lnTo>
                      <a:lnTo>
                        <a:pt x="1386" y="631"/>
                      </a:lnTo>
                      <a:lnTo>
                        <a:pt x="1413" y="622"/>
                      </a:lnTo>
                      <a:lnTo>
                        <a:pt x="1427" y="616"/>
                      </a:lnTo>
                      <a:lnTo>
                        <a:pt x="1439" y="612"/>
                      </a:lnTo>
                      <a:lnTo>
                        <a:pt x="1453" y="607"/>
                      </a:lnTo>
                      <a:lnTo>
                        <a:pt x="1466" y="601"/>
                      </a:lnTo>
                      <a:lnTo>
                        <a:pt x="1478" y="597"/>
                      </a:lnTo>
                      <a:lnTo>
                        <a:pt x="1492" y="592"/>
                      </a:lnTo>
                      <a:lnTo>
                        <a:pt x="1505" y="586"/>
                      </a:lnTo>
                      <a:lnTo>
                        <a:pt x="1519" y="582"/>
                      </a:lnTo>
                      <a:lnTo>
                        <a:pt x="1531" y="577"/>
                      </a:lnTo>
                      <a:lnTo>
                        <a:pt x="1544" y="571"/>
                      </a:lnTo>
                      <a:lnTo>
                        <a:pt x="1558" y="567"/>
                      </a:lnTo>
                      <a:lnTo>
                        <a:pt x="1571" y="562"/>
                      </a:lnTo>
                      <a:lnTo>
                        <a:pt x="1583" y="556"/>
                      </a:lnTo>
                      <a:lnTo>
                        <a:pt x="1596" y="552"/>
                      </a:lnTo>
                      <a:lnTo>
                        <a:pt x="1610" y="547"/>
                      </a:lnTo>
                      <a:lnTo>
                        <a:pt x="1622" y="542"/>
                      </a:lnTo>
                      <a:lnTo>
                        <a:pt x="1635" y="537"/>
                      </a:lnTo>
                      <a:lnTo>
                        <a:pt x="1648" y="532"/>
                      </a:lnTo>
                      <a:lnTo>
                        <a:pt x="1662" y="527"/>
                      </a:lnTo>
                      <a:lnTo>
                        <a:pt x="1674" y="522"/>
                      </a:lnTo>
                      <a:lnTo>
                        <a:pt x="1687" y="517"/>
                      </a:lnTo>
                      <a:lnTo>
                        <a:pt x="1700" y="513"/>
                      </a:lnTo>
                      <a:lnTo>
                        <a:pt x="1712" y="507"/>
                      </a:lnTo>
                      <a:lnTo>
                        <a:pt x="1725" y="502"/>
                      </a:lnTo>
                      <a:lnTo>
                        <a:pt x="1738" y="498"/>
                      </a:lnTo>
                      <a:lnTo>
                        <a:pt x="1750" y="493"/>
                      </a:lnTo>
                      <a:lnTo>
                        <a:pt x="1763" y="487"/>
                      </a:lnTo>
                      <a:lnTo>
                        <a:pt x="1776" y="483"/>
                      </a:lnTo>
                      <a:lnTo>
                        <a:pt x="1781" y="481"/>
                      </a:lnTo>
                      <a:lnTo>
                        <a:pt x="1788" y="478"/>
                      </a:lnTo>
                      <a:lnTo>
                        <a:pt x="1794" y="476"/>
                      </a:lnTo>
                      <a:lnTo>
                        <a:pt x="1801" y="474"/>
                      </a:lnTo>
                      <a:lnTo>
                        <a:pt x="1807" y="471"/>
                      </a:lnTo>
                      <a:lnTo>
                        <a:pt x="1813" y="469"/>
                      </a:lnTo>
                      <a:lnTo>
                        <a:pt x="1819" y="466"/>
                      </a:lnTo>
                      <a:lnTo>
                        <a:pt x="1825" y="463"/>
                      </a:lnTo>
                      <a:lnTo>
                        <a:pt x="1831" y="461"/>
                      </a:lnTo>
                      <a:lnTo>
                        <a:pt x="1838" y="459"/>
                      </a:lnTo>
                      <a:lnTo>
                        <a:pt x="1844" y="456"/>
                      </a:lnTo>
                      <a:lnTo>
                        <a:pt x="1851" y="454"/>
                      </a:lnTo>
                      <a:lnTo>
                        <a:pt x="1856" y="452"/>
                      </a:lnTo>
                      <a:lnTo>
                        <a:pt x="1862" y="449"/>
                      </a:lnTo>
                      <a:lnTo>
                        <a:pt x="1869" y="447"/>
                      </a:lnTo>
                      <a:lnTo>
                        <a:pt x="1875" y="445"/>
                      </a:lnTo>
                      <a:lnTo>
                        <a:pt x="1881" y="443"/>
                      </a:lnTo>
                      <a:lnTo>
                        <a:pt x="1886" y="440"/>
                      </a:lnTo>
                      <a:lnTo>
                        <a:pt x="1893" y="438"/>
                      </a:lnTo>
                      <a:lnTo>
                        <a:pt x="1899" y="436"/>
                      </a:lnTo>
                      <a:lnTo>
                        <a:pt x="1905" y="433"/>
                      </a:lnTo>
                      <a:lnTo>
                        <a:pt x="1911" y="431"/>
                      </a:lnTo>
                      <a:lnTo>
                        <a:pt x="1917" y="429"/>
                      </a:lnTo>
                      <a:lnTo>
                        <a:pt x="1923" y="425"/>
                      </a:lnTo>
                      <a:lnTo>
                        <a:pt x="1929" y="423"/>
                      </a:lnTo>
                      <a:lnTo>
                        <a:pt x="1935" y="421"/>
                      </a:lnTo>
                      <a:lnTo>
                        <a:pt x="1942" y="418"/>
                      </a:lnTo>
                      <a:lnTo>
                        <a:pt x="1947" y="416"/>
                      </a:lnTo>
                      <a:lnTo>
                        <a:pt x="1953" y="414"/>
                      </a:lnTo>
                      <a:lnTo>
                        <a:pt x="1959" y="411"/>
                      </a:lnTo>
                      <a:lnTo>
                        <a:pt x="1965" y="409"/>
                      </a:lnTo>
                      <a:lnTo>
                        <a:pt x="1970" y="407"/>
                      </a:lnTo>
                      <a:lnTo>
                        <a:pt x="1977" y="405"/>
                      </a:lnTo>
                      <a:lnTo>
                        <a:pt x="1983" y="402"/>
                      </a:lnTo>
                      <a:lnTo>
                        <a:pt x="1989" y="400"/>
                      </a:lnTo>
                      <a:lnTo>
                        <a:pt x="1995" y="398"/>
                      </a:lnTo>
                      <a:lnTo>
                        <a:pt x="2000" y="395"/>
                      </a:lnTo>
                      <a:lnTo>
                        <a:pt x="2006" y="393"/>
                      </a:lnTo>
                      <a:lnTo>
                        <a:pt x="2012" y="391"/>
                      </a:lnTo>
                      <a:lnTo>
                        <a:pt x="2018" y="388"/>
                      </a:lnTo>
                      <a:lnTo>
                        <a:pt x="2023" y="387"/>
                      </a:lnTo>
                      <a:lnTo>
                        <a:pt x="2029" y="385"/>
                      </a:lnTo>
                      <a:lnTo>
                        <a:pt x="2035" y="383"/>
                      </a:lnTo>
                      <a:lnTo>
                        <a:pt x="2041" y="380"/>
                      </a:lnTo>
                      <a:lnTo>
                        <a:pt x="2046" y="378"/>
                      </a:lnTo>
                      <a:lnTo>
                        <a:pt x="2052" y="376"/>
                      </a:lnTo>
                      <a:lnTo>
                        <a:pt x="2058" y="373"/>
                      </a:lnTo>
                      <a:lnTo>
                        <a:pt x="2064" y="371"/>
                      </a:lnTo>
                      <a:lnTo>
                        <a:pt x="2070" y="369"/>
                      </a:lnTo>
                      <a:lnTo>
                        <a:pt x="2075" y="367"/>
                      </a:lnTo>
                      <a:lnTo>
                        <a:pt x="2081" y="364"/>
                      </a:lnTo>
                      <a:lnTo>
                        <a:pt x="2087" y="362"/>
                      </a:lnTo>
                      <a:lnTo>
                        <a:pt x="2093" y="360"/>
                      </a:lnTo>
                      <a:lnTo>
                        <a:pt x="2097" y="357"/>
                      </a:lnTo>
                      <a:lnTo>
                        <a:pt x="2103" y="356"/>
                      </a:lnTo>
                      <a:lnTo>
                        <a:pt x="2109" y="354"/>
                      </a:lnTo>
                      <a:lnTo>
                        <a:pt x="2114" y="352"/>
                      </a:lnTo>
                      <a:lnTo>
                        <a:pt x="2120" y="349"/>
                      </a:lnTo>
                      <a:lnTo>
                        <a:pt x="2126" y="347"/>
                      </a:lnTo>
                      <a:lnTo>
                        <a:pt x="2131" y="345"/>
                      </a:lnTo>
                      <a:lnTo>
                        <a:pt x="2136" y="342"/>
                      </a:lnTo>
                      <a:lnTo>
                        <a:pt x="2142" y="340"/>
                      </a:lnTo>
                      <a:lnTo>
                        <a:pt x="2148" y="339"/>
                      </a:lnTo>
                      <a:lnTo>
                        <a:pt x="2152" y="337"/>
                      </a:lnTo>
                      <a:lnTo>
                        <a:pt x="2158" y="334"/>
                      </a:lnTo>
                      <a:lnTo>
                        <a:pt x="2164" y="332"/>
                      </a:lnTo>
                      <a:lnTo>
                        <a:pt x="2169" y="330"/>
                      </a:lnTo>
                      <a:lnTo>
                        <a:pt x="2174" y="327"/>
                      </a:lnTo>
                      <a:lnTo>
                        <a:pt x="2180" y="326"/>
                      </a:lnTo>
                      <a:lnTo>
                        <a:pt x="2185" y="324"/>
                      </a:lnTo>
                      <a:lnTo>
                        <a:pt x="2191" y="322"/>
                      </a:lnTo>
                      <a:lnTo>
                        <a:pt x="2196" y="319"/>
                      </a:lnTo>
                      <a:lnTo>
                        <a:pt x="2201" y="317"/>
                      </a:lnTo>
                      <a:lnTo>
                        <a:pt x="2207" y="315"/>
                      </a:lnTo>
                      <a:lnTo>
                        <a:pt x="2211" y="314"/>
                      </a:lnTo>
                      <a:lnTo>
                        <a:pt x="2217" y="311"/>
                      </a:lnTo>
                      <a:lnTo>
                        <a:pt x="2222" y="309"/>
                      </a:lnTo>
                      <a:lnTo>
                        <a:pt x="2227" y="307"/>
                      </a:lnTo>
                      <a:lnTo>
                        <a:pt x="2232" y="306"/>
                      </a:lnTo>
                      <a:lnTo>
                        <a:pt x="2238" y="303"/>
                      </a:lnTo>
                      <a:lnTo>
                        <a:pt x="2242" y="301"/>
                      </a:lnTo>
                      <a:lnTo>
                        <a:pt x="2248" y="299"/>
                      </a:lnTo>
                      <a:lnTo>
                        <a:pt x="2253" y="297"/>
                      </a:lnTo>
                      <a:lnTo>
                        <a:pt x="2258" y="295"/>
                      </a:lnTo>
                      <a:lnTo>
                        <a:pt x="2263" y="293"/>
                      </a:lnTo>
                      <a:lnTo>
                        <a:pt x="2268" y="291"/>
                      </a:lnTo>
                      <a:lnTo>
                        <a:pt x="2273" y="289"/>
                      </a:lnTo>
                      <a:lnTo>
                        <a:pt x="2278" y="287"/>
                      </a:lnTo>
                      <a:lnTo>
                        <a:pt x="2283" y="285"/>
                      </a:lnTo>
                      <a:lnTo>
                        <a:pt x="2288" y="284"/>
                      </a:lnTo>
                      <a:lnTo>
                        <a:pt x="2293" y="281"/>
                      </a:lnTo>
                      <a:lnTo>
                        <a:pt x="2298" y="279"/>
                      </a:lnTo>
                      <a:lnTo>
                        <a:pt x="2302" y="278"/>
                      </a:lnTo>
                      <a:lnTo>
                        <a:pt x="2308" y="276"/>
                      </a:lnTo>
                      <a:lnTo>
                        <a:pt x="2313" y="273"/>
                      </a:lnTo>
                      <a:lnTo>
                        <a:pt x="2317" y="272"/>
                      </a:lnTo>
                      <a:lnTo>
                        <a:pt x="2322" y="270"/>
                      </a:lnTo>
                      <a:lnTo>
                        <a:pt x="2326" y="268"/>
                      </a:lnTo>
                      <a:lnTo>
                        <a:pt x="2331" y="266"/>
                      </a:lnTo>
                      <a:lnTo>
                        <a:pt x="2337" y="264"/>
                      </a:lnTo>
                      <a:lnTo>
                        <a:pt x="2341" y="262"/>
                      </a:lnTo>
                      <a:lnTo>
                        <a:pt x="2346" y="261"/>
                      </a:lnTo>
                      <a:lnTo>
                        <a:pt x="2351" y="258"/>
                      </a:lnTo>
                      <a:lnTo>
                        <a:pt x="2355" y="257"/>
                      </a:lnTo>
                      <a:lnTo>
                        <a:pt x="2360" y="255"/>
                      </a:lnTo>
                      <a:lnTo>
                        <a:pt x="2364" y="253"/>
                      </a:lnTo>
                      <a:lnTo>
                        <a:pt x="2369" y="251"/>
                      </a:lnTo>
                      <a:lnTo>
                        <a:pt x="2374" y="249"/>
                      </a:lnTo>
                      <a:lnTo>
                        <a:pt x="2378" y="248"/>
                      </a:lnTo>
                      <a:lnTo>
                        <a:pt x="2383" y="246"/>
                      </a:lnTo>
                      <a:lnTo>
                        <a:pt x="2388" y="245"/>
                      </a:lnTo>
                      <a:lnTo>
                        <a:pt x="2392" y="242"/>
                      </a:lnTo>
                      <a:lnTo>
                        <a:pt x="2396" y="241"/>
                      </a:lnTo>
                      <a:lnTo>
                        <a:pt x="2400" y="239"/>
                      </a:lnTo>
                      <a:lnTo>
                        <a:pt x="2405" y="238"/>
                      </a:lnTo>
                      <a:lnTo>
                        <a:pt x="2409" y="235"/>
                      </a:lnTo>
                      <a:lnTo>
                        <a:pt x="2414" y="234"/>
                      </a:lnTo>
                      <a:lnTo>
                        <a:pt x="2417" y="232"/>
                      </a:lnTo>
                      <a:lnTo>
                        <a:pt x="2422" y="231"/>
                      </a:lnTo>
                      <a:lnTo>
                        <a:pt x="2427" y="228"/>
                      </a:lnTo>
                      <a:lnTo>
                        <a:pt x="2431" y="227"/>
                      </a:lnTo>
                      <a:lnTo>
                        <a:pt x="2435" y="225"/>
                      </a:lnTo>
                      <a:lnTo>
                        <a:pt x="2439" y="224"/>
                      </a:lnTo>
                      <a:lnTo>
                        <a:pt x="2444" y="221"/>
                      </a:lnTo>
                      <a:lnTo>
                        <a:pt x="2447" y="220"/>
                      </a:lnTo>
                      <a:lnTo>
                        <a:pt x="2452" y="218"/>
                      </a:lnTo>
                      <a:lnTo>
                        <a:pt x="2456" y="217"/>
                      </a:lnTo>
                      <a:lnTo>
                        <a:pt x="2460" y="216"/>
                      </a:lnTo>
                      <a:lnTo>
                        <a:pt x="2464" y="213"/>
                      </a:lnTo>
                      <a:lnTo>
                        <a:pt x="2468" y="212"/>
                      </a:lnTo>
                      <a:lnTo>
                        <a:pt x="2472" y="210"/>
                      </a:lnTo>
                      <a:lnTo>
                        <a:pt x="2476" y="209"/>
                      </a:lnTo>
                      <a:lnTo>
                        <a:pt x="2480" y="208"/>
                      </a:lnTo>
                      <a:lnTo>
                        <a:pt x="2484" y="205"/>
                      </a:lnTo>
                      <a:lnTo>
                        <a:pt x="2488" y="204"/>
                      </a:lnTo>
                      <a:lnTo>
                        <a:pt x="2492" y="203"/>
                      </a:lnTo>
                      <a:lnTo>
                        <a:pt x="2496" y="201"/>
                      </a:lnTo>
                      <a:lnTo>
                        <a:pt x="2499" y="200"/>
                      </a:lnTo>
                      <a:lnTo>
                        <a:pt x="2503" y="198"/>
                      </a:lnTo>
                      <a:lnTo>
                        <a:pt x="2507" y="196"/>
                      </a:lnTo>
                      <a:lnTo>
                        <a:pt x="2511" y="195"/>
                      </a:lnTo>
                      <a:lnTo>
                        <a:pt x="2514" y="194"/>
                      </a:lnTo>
                      <a:lnTo>
                        <a:pt x="2518" y="192"/>
                      </a:lnTo>
                      <a:lnTo>
                        <a:pt x="2522" y="190"/>
                      </a:lnTo>
                      <a:lnTo>
                        <a:pt x="2526" y="189"/>
                      </a:lnTo>
                      <a:lnTo>
                        <a:pt x="2529" y="188"/>
                      </a:lnTo>
                      <a:lnTo>
                        <a:pt x="2533" y="186"/>
                      </a:lnTo>
                      <a:lnTo>
                        <a:pt x="2536" y="185"/>
                      </a:lnTo>
                      <a:lnTo>
                        <a:pt x="2540" y="183"/>
                      </a:lnTo>
                      <a:lnTo>
                        <a:pt x="2543" y="182"/>
                      </a:lnTo>
                      <a:lnTo>
                        <a:pt x="2547" y="180"/>
                      </a:lnTo>
                      <a:lnTo>
                        <a:pt x="2550" y="179"/>
                      </a:lnTo>
                      <a:lnTo>
                        <a:pt x="2553" y="178"/>
                      </a:lnTo>
                      <a:lnTo>
                        <a:pt x="2557" y="177"/>
                      </a:lnTo>
                      <a:lnTo>
                        <a:pt x="2560" y="175"/>
                      </a:lnTo>
                      <a:lnTo>
                        <a:pt x="2564" y="174"/>
                      </a:lnTo>
                      <a:lnTo>
                        <a:pt x="2567" y="172"/>
                      </a:lnTo>
                      <a:lnTo>
                        <a:pt x="2571" y="171"/>
                      </a:lnTo>
                      <a:lnTo>
                        <a:pt x="2574" y="170"/>
                      </a:lnTo>
                      <a:lnTo>
                        <a:pt x="2576" y="169"/>
                      </a:lnTo>
                      <a:lnTo>
                        <a:pt x="2580" y="167"/>
                      </a:lnTo>
                      <a:lnTo>
                        <a:pt x="2583" y="166"/>
                      </a:lnTo>
                      <a:lnTo>
                        <a:pt x="2587" y="165"/>
                      </a:lnTo>
                      <a:lnTo>
                        <a:pt x="2589" y="164"/>
                      </a:lnTo>
                      <a:lnTo>
                        <a:pt x="2593" y="163"/>
                      </a:lnTo>
                      <a:lnTo>
                        <a:pt x="2596" y="162"/>
                      </a:lnTo>
                      <a:lnTo>
                        <a:pt x="2598" y="159"/>
                      </a:lnTo>
                      <a:lnTo>
                        <a:pt x="2602" y="158"/>
                      </a:lnTo>
                      <a:lnTo>
                        <a:pt x="2604" y="157"/>
                      </a:lnTo>
                      <a:lnTo>
                        <a:pt x="2608" y="156"/>
                      </a:lnTo>
                      <a:lnTo>
                        <a:pt x="2610" y="155"/>
                      </a:lnTo>
                      <a:lnTo>
                        <a:pt x="2613" y="154"/>
                      </a:lnTo>
                      <a:lnTo>
                        <a:pt x="2616" y="152"/>
                      </a:lnTo>
                      <a:lnTo>
                        <a:pt x="2619" y="151"/>
                      </a:lnTo>
                      <a:lnTo>
                        <a:pt x="2621" y="150"/>
                      </a:lnTo>
                      <a:lnTo>
                        <a:pt x="2625" y="149"/>
                      </a:lnTo>
                      <a:lnTo>
                        <a:pt x="2627" y="149"/>
                      </a:lnTo>
                      <a:lnTo>
                        <a:pt x="2629" y="148"/>
                      </a:lnTo>
                      <a:lnTo>
                        <a:pt x="2633" y="147"/>
                      </a:lnTo>
                      <a:lnTo>
                        <a:pt x="2635" y="145"/>
                      </a:lnTo>
                      <a:lnTo>
                        <a:pt x="2638" y="144"/>
                      </a:lnTo>
                      <a:lnTo>
                        <a:pt x="2640" y="143"/>
                      </a:lnTo>
                      <a:lnTo>
                        <a:pt x="2642" y="142"/>
                      </a:lnTo>
                      <a:lnTo>
                        <a:pt x="2646" y="141"/>
                      </a:lnTo>
                      <a:lnTo>
                        <a:pt x="2648" y="140"/>
                      </a:lnTo>
                      <a:lnTo>
                        <a:pt x="2650" y="139"/>
                      </a:lnTo>
                      <a:lnTo>
                        <a:pt x="2653" y="139"/>
                      </a:lnTo>
                      <a:lnTo>
                        <a:pt x="2655" y="137"/>
                      </a:lnTo>
                      <a:lnTo>
                        <a:pt x="2657" y="136"/>
                      </a:lnTo>
                      <a:lnTo>
                        <a:pt x="2659" y="135"/>
                      </a:lnTo>
                      <a:lnTo>
                        <a:pt x="2662" y="134"/>
                      </a:lnTo>
                      <a:lnTo>
                        <a:pt x="2664" y="134"/>
                      </a:lnTo>
                      <a:lnTo>
                        <a:pt x="2666" y="133"/>
                      </a:lnTo>
                      <a:lnTo>
                        <a:pt x="2669" y="132"/>
                      </a:lnTo>
                      <a:lnTo>
                        <a:pt x="2670" y="131"/>
                      </a:lnTo>
                      <a:lnTo>
                        <a:pt x="2672" y="131"/>
                      </a:lnTo>
                      <a:lnTo>
                        <a:pt x="2674" y="129"/>
                      </a:lnTo>
                      <a:lnTo>
                        <a:pt x="2677" y="128"/>
                      </a:lnTo>
                      <a:lnTo>
                        <a:pt x="2679" y="127"/>
                      </a:lnTo>
                      <a:lnTo>
                        <a:pt x="2680" y="127"/>
                      </a:lnTo>
                      <a:lnTo>
                        <a:pt x="2681" y="127"/>
                      </a:lnTo>
                      <a:lnTo>
                        <a:pt x="2685" y="125"/>
                      </a:lnTo>
                      <a:lnTo>
                        <a:pt x="2689" y="122"/>
                      </a:lnTo>
                      <a:lnTo>
                        <a:pt x="2694" y="121"/>
                      </a:lnTo>
                      <a:lnTo>
                        <a:pt x="2699" y="119"/>
                      </a:lnTo>
                      <a:lnTo>
                        <a:pt x="2703" y="118"/>
                      </a:lnTo>
                      <a:lnTo>
                        <a:pt x="2708" y="116"/>
                      </a:lnTo>
                      <a:lnTo>
                        <a:pt x="2712" y="114"/>
                      </a:lnTo>
                      <a:lnTo>
                        <a:pt x="2717" y="112"/>
                      </a:lnTo>
                      <a:lnTo>
                        <a:pt x="2722" y="111"/>
                      </a:lnTo>
                      <a:lnTo>
                        <a:pt x="2726" y="110"/>
                      </a:lnTo>
                      <a:lnTo>
                        <a:pt x="2731" y="108"/>
                      </a:lnTo>
                      <a:lnTo>
                        <a:pt x="2735" y="106"/>
                      </a:lnTo>
                      <a:lnTo>
                        <a:pt x="2741" y="104"/>
                      </a:lnTo>
                      <a:lnTo>
                        <a:pt x="2746" y="103"/>
                      </a:lnTo>
                      <a:lnTo>
                        <a:pt x="2750" y="102"/>
                      </a:lnTo>
                      <a:lnTo>
                        <a:pt x="2755" y="99"/>
                      </a:lnTo>
                      <a:lnTo>
                        <a:pt x="2761" y="98"/>
                      </a:lnTo>
                      <a:lnTo>
                        <a:pt x="2765" y="96"/>
                      </a:lnTo>
                      <a:lnTo>
                        <a:pt x="2770" y="95"/>
                      </a:lnTo>
                      <a:lnTo>
                        <a:pt x="2776" y="94"/>
                      </a:lnTo>
                      <a:lnTo>
                        <a:pt x="2780" y="93"/>
                      </a:lnTo>
                      <a:lnTo>
                        <a:pt x="2785" y="90"/>
                      </a:lnTo>
                      <a:lnTo>
                        <a:pt x="2791" y="89"/>
                      </a:lnTo>
                      <a:lnTo>
                        <a:pt x="2795" y="88"/>
                      </a:lnTo>
                      <a:lnTo>
                        <a:pt x="2801" y="86"/>
                      </a:lnTo>
                      <a:lnTo>
                        <a:pt x="2806" y="84"/>
                      </a:lnTo>
                      <a:lnTo>
                        <a:pt x="2812" y="83"/>
                      </a:lnTo>
                      <a:lnTo>
                        <a:pt x="2816" y="82"/>
                      </a:lnTo>
                      <a:lnTo>
                        <a:pt x="2822" y="81"/>
                      </a:lnTo>
                      <a:lnTo>
                        <a:pt x="2827" y="79"/>
                      </a:lnTo>
                      <a:lnTo>
                        <a:pt x="2832" y="78"/>
                      </a:lnTo>
                      <a:lnTo>
                        <a:pt x="2837" y="76"/>
                      </a:lnTo>
                      <a:lnTo>
                        <a:pt x="2843" y="75"/>
                      </a:lnTo>
                      <a:lnTo>
                        <a:pt x="2848" y="74"/>
                      </a:lnTo>
                      <a:lnTo>
                        <a:pt x="2853" y="73"/>
                      </a:lnTo>
                      <a:lnTo>
                        <a:pt x="2859" y="71"/>
                      </a:lnTo>
                      <a:lnTo>
                        <a:pt x="2865" y="70"/>
                      </a:lnTo>
                      <a:lnTo>
                        <a:pt x="2869" y="68"/>
                      </a:lnTo>
                      <a:lnTo>
                        <a:pt x="2875" y="67"/>
                      </a:lnTo>
                      <a:lnTo>
                        <a:pt x="2881" y="66"/>
                      </a:lnTo>
                      <a:lnTo>
                        <a:pt x="2886" y="65"/>
                      </a:lnTo>
                      <a:lnTo>
                        <a:pt x="2891" y="64"/>
                      </a:lnTo>
                      <a:lnTo>
                        <a:pt x="2897" y="63"/>
                      </a:lnTo>
                      <a:lnTo>
                        <a:pt x="2903" y="61"/>
                      </a:lnTo>
                      <a:lnTo>
                        <a:pt x="2908" y="60"/>
                      </a:lnTo>
                      <a:lnTo>
                        <a:pt x="2914" y="59"/>
                      </a:lnTo>
                      <a:lnTo>
                        <a:pt x="2920" y="58"/>
                      </a:lnTo>
                      <a:lnTo>
                        <a:pt x="2926" y="57"/>
                      </a:lnTo>
                      <a:lnTo>
                        <a:pt x="2931" y="56"/>
                      </a:lnTo>
                      <a:lnTo>
                        <a:pt x="2937" y="55"/>
                      </a:lnTo>
                      <a:lnTo>
                        <a:pt x="2943" y="53"/>
                      </a:lnTo>
                      <a:lnTo>
                        <a:pt x="2949" y="52"/>
                      </a:lnTo>
                      <a:lnTo>
                        <a:pt x="2954" y="51"/>
                      </a:lnTo>
                      <a:lnTo>
                        <a:pt x="2960" y="50"/>
                      </a:lnTo>
                      <a:lnTo>
                        <a:pt x="2966" y="49"/>
                      </a:lnTo>
                      <a:lnTo>
                        <a:pt x="2972" y="49"/>
                      </a:lnTo>
                      <a:lnTo>
                        <a:pt x="2977" y="48"/>
                      </a:lnTo>
                      <a:lnTo>
                        <a:pt x="2983" y="46"/>
                      </a:lnTo>
                      <a:lnTo>
                        <a:pt x="2989" y="45"/>
                      </a:lnTo>
                      <a:lnTo>
                        <a:pt x="2995" y="44"/>
                      </a:lnTo>
                      <a:lnTo>
                        <a:pt x="3002" y="43"/>
                      </a:lnTo>
                      <a:lnTo>
                        <a:pt x="3007" y="43"/>
                      </a:lnTo>
                      <a:lnTo>
                        <a:pt x="3013" y="42"/>
                      </a:lnTo>
                      <a:lnTo>
                        <a:pt x="3019" y="41"/>
                      </a:lnTo>
                      <a:lnTo>
                        <a:pt x="3025" y="40"/>
                      </a:lnTo>
                      <a:lnTo>
                        <a:pt x="3032" y="38"/>
                      </a:lnTo>
                      <a:lnTo>
                        <a:pt x="3037" y="38"/>
                      </a:lnTo>
                      <a:lnTo>
                        <a:pt x="3043" y="37"/>
                      </a:lnTo>
                      <a:lnTo>
                        <a:pt x="3050" y="36"/>
                      </a:lnTo>
                      <a:lnTo>
                        <a:pt x="3056" y="35"/>
                      </a:lnTo>
                      <a:lnTo>
                        <a:pt x="3062" y="35"/>
                      </a:lnTo>
                      <a:lnTo>
                        <a:pt x="3068" y="34"/>
                      </a:lnTo>
                      <a:lnTo>
                        <a:pt x="3074" y="33"/>
                      </a:lnTo>
                      <a:lnTo>
                        <a:pt x="3081" y="33"/>
                      </a:lnTo>
                      <a:lnTo>
                        <a:pt x="3087" y="32"/>
                      </a:lnTo>
                      <a:lnTo>
                        <a:pt x="3093" y="30"/>
                      </a:lnTo>
                      <a:lnTo>
                        <a:pt x="3100" y="29"/>
                      </a:lnTo>
                      <a:lnTo>
                        <a:pt x="3105" y="29"/>
                      </a:lnTo>
                      <a:lnTo>
                        <a:pt x="3112" y="28"/>
                      </a:lnTo>
                      <a:lnTo>
                        <a:pt x="3118" y="27"/>
                      </a:lnTo>
                      <a:lnTo>
                        <a:pt x="3125" y="27"/>
                      </a:lnTo>
                      <a:lnTo>
                        <a:pt x="3131" y="26"/>
                      </a:lnTo>
                      <a:lnTo>
                        <a:pt x="3138" y="26"/>
                      </a:lnTo>
                      <a:lnTo>
                        <a:pt x="3145" y="25"/>
                      </a:lnTo>
                      <a:lnTo>
                        <a:pt x="3150" y="23"/>
                      </a:lnTo>
                      <a:lnTo>
                        <a:pt x="3157" y="23"/>
                      </a:lnTo>
                      <a:lnTo>
                        <a:pt x="3163" y="22"/>
                      </a:lnTo>
                      <a:lnTo>
                        <a:pt x="3170" y="22"/>
                      </a:lnTo>
                      <a:lnTo>
                        <a:pt x="3177" y="21"/>
                      </a:lnTo>
                      <a:lnTo>
                        <a:pt x="3184" y="21"/>
                      </a:lnTo>
                      <a:lnTo>
                        <a:pt x="3189" y="20"/>
                      </a:lnTo>
                      <a:lnTo>
                        <a:pt x="3196" y="20"/>
                      </a:lnTo>
                      <a:lnTo>
                        <a:pt x="3203" y="19"/>
                      </a:lnTo>
                      <a:lnTo>
                        <a:pt x="3209" y="19"/>
                      </a:lnTo>
                      <a:lnTo>
                        <a:pt x="3216" y="18"/>
                      </a:lnTo>
                      <a:lnTo>
                        <a:pt x="3223" y="18"/>
                      </a:lnTo>
                      <a:lnTo>
                        <a:pt x="3230" y="17"/>
                      </a:lnTo>
                      <a:lnTo>
                        <a:pt x="3237" y="17"/>
                      </a:lnTo>
                      <a:lnTo>
                        <a:pt x="3242" y="15"/>
                      </a:lnTo>
                      <a:lnTo>
                        <a:pt x="3249" y="15"/>
                      </a:lnTo>
                      <a:lnTo>
                        <a:pt x="3256" y="14"/>
                      </a:lnTo>
                      <a:lnTo>
                        <a:pt x="3263" y="14"/>
                      </a:lnTo>
                      <a:lnTo>
                        <a:pt x="3270" y="13"/>
                      </a:lnTo>
                      <a:lnTo>
                        <a:pt x="3277" y="13"/>
                      </a:lnTo>
                      <a:lnTo>
                        <a:pt x="3284" y="13"/>
                      </a:lnTo>
                      <a:lnTo>
                        <a:pt x="3291" y="12"/>
                      </a:lnTo>
                      <a:lnTo>
                        <a:pt x="3297" y="12"/>
                      </a:lnTo>
                      <a:lnTo>
                        <a:pt x="3304" y="11"/>
                      </a:lnTo>
                      <a:lnTo>
                        <a:pt x="3310" y="11"/>
                      </a:lnTo>
                      <a:lnTo>
                        <a:pt x="3317" y="11"/>
                      </a:lnTo>
                      <a:lnTo>
                        <a:pt x="3324" y="10"/>
                      </a:lnTo>
                      <a:lnTo>
                        <a:pt x="3331" y="10"/>
                      </a:lnTo>
                      <a:lnTo>
                        <a:pt x="3338" y="10"/>
                      </a:lnTo>
                      <a:lnTo>
                        <a:pt x="3345" y="8"/>
                      </a:lnTo>
                      <a:lnTo>
                        <a:pt x="3352" y="8"/>
                      </a:lnTo>
                      <a:lnTo>
                        <a:pt x="3360" y="8"/>
                      </a:lnTo>
                      <a:lnTo>
                        <a:pt x="3367" y="7"/>
                      </a:lnTo>
                      <a:lnTo>
                        <a:pt x="3374" y="7"/>
                      </a:lnTo>
                      <a:lnTo>
                        <a:pt x="3381" y="7"/>
                      </a:lnTo>
                      <a:lnTo>
                        <a:pt x="3388" y="6"/>
                      </a:lnTo>
                      <a:lnTo>
                        <a:pt x="3395" y="6"/>
                      </a:lnTo>
                      <a:lnTo>
                        <a:pt x="3401" y="6"/>
                      </a:lnTo>
                      <a:lnTo>
                        <a:pt x="3408" y="6"/>
                      </a:lnTo>
                      <a:lnTo>
                        <a:pt x="3415" y="5"/>
                      </a:lnTo>
                      <a:lnTo>
                        <a:pt x="3423" y="5"/>
                      </a:lnTo>
                      <a:lnTo>
                        <a:pt x="3430" y="5"/>
                      </a:lnTo>
                      <a:lnTo>
                        <a:pt x="3437" y="5"/>
                      </a:lnTo>
                      <a:lnTo>
                        <a:pt x="3444" y="4"/>
                      </a:lnTo>
                      <a:lnTo>
                        <a:pt x="3452" y="4"/>
                      </a:lnTo>
                      <a:lnTo>
                        <a:pt x="3459" y="4"/>
                      </a:lnTo>
                      <a:lnTo>
                        <a:pt x="3466" y="4"/>
                      </a:lnTo>
                      <a:lnTo>
                        <a:pt x="3473" y="4"/>
                      </a:lnTo>
                      <a:lnTo>
                        <a:pt x="3481" y="4"/>
                      </a:lnTo>
                      <a:lnTo>
                        <a:pt x="3488" y="3"/>
                      </a:lnTo>
                      <a:lnTo>
                        <a:pt x="3495" y="3"/>
                      </a:lnTo>
                      <a:lnTo>
                        <a:pt x="3502" y="3"/>
                      </a:lnTo>
                      <a:lnTo>
                        <a:pt x="3510" y="3"/>
                      </a:lnTo>
                      <a:lnTo>
                        <a:pt x="3517" y="3"/>
                      </a:lnTo>
                      <a:lnTo>
                        <a:pt x="3524" y="3"/>
                      </a:lnTo>
                      <a:lnTo>
                        <a:pt x="3532" y="2"/>
                      </a:lnTo>
                      <a:lnTo>
                        <a:pt x="3539" y="2"/>
                      </a:lnTo>
                      <a:lnTo>
                        <a:pt x="3547" y="2"/>
                      </a:lnTo>
                      <a:lnTo>
                        <a:pt x="3554" y="2"/>
                      </a:lnTo>
                      <a:lnTo>
                        <a:pt x="3560" y="2"/>
                      </a:lnTo>
                      <a:lnTo>
                        <a:pt x="3569" y="2"/>
                      </a:lnTo>
                      <a:lnTo>
                        <a:pt x="3575" y="2"/>
                      </a:lnTo>
                      <a:lnTo>
                        <a:pt x="3583" y="2"/>
                      </a:lnTo>
                      <a:lnTo>
                        <a:pt x="3590" y="2"/>
                      </a:lnTo>
                      <a:lnTo>
                        <a:pt x="3597" y="2"/>
                      </a:lnTo>
                      <a:lnTo>
                        <a:pt x="3605" y="2"/>
                      </a:lnTo>
                      <a:lnTo>
                        <a:pt x="3612" y="0"/>
                      </a:lnTo>
                      <a:lnTo>
                        <a:pt x="3620" y="0"/>
                      </a:lnTo>
                      <a:lnTo>
                        <a:pt x="3627" y="0"/>
                      </a:lnTo>
                      <a:lnTo>
                        <a:pt x="3635" y="0"/>
                      </a:lnTo>
                      <a:lnTo>
                        <a:pt x="3642" y="0"/>
                      </a:lnTo>
                      <a:lnTo>
                        <a:pt x="3650" y="0"/>
                      </a:lnTo>
                      <a:lnTo>
                        <a:pt x="3657" y="0"/>
                      </a:lnTo>
                      <a:lnTo>
                        <a:pt x="3665" y="0"/>
                      </a:lnTo>
                      <a:lnTo>
                        <a:pt x="3672" y="0"/>
                      </a:lnTo>
                      <a:lnTo>
                        <a:pt x="3680" y="0"/>
                      </a:lnTo>
                      <a:lnTo>
                        <a:pt x="3688" y="0"/>
                      </a:lnTo>
                      <a:lnTo>
                        <a:pt x="3695" y="0"/>
                      </a:lnTo>
                      <a:lnTo>
                        <a:pt x="3703" y="0"/>
                      </a:lnTo>
                      <a:lnTo>
                        <a:pt x="3710" y="0"/>
                      </a:lnTo>
                      <a:lnTo>
                        <a:pt x="3718" y="0"/>
                      </a:lnTo>
                      <a:lnTo>
                        <a:pt x="3725" y="0"/>
                      </a:lnTo>
                      <a:lnTo>
                        <a:pt x="3733" y="0"/>
                      </a:lnTo>
                      <a:lnTo>
                        <a:pt x="3741" y="0"/>
                      </a:lnTo>
                      <a:lnTo>
                        <a:pt x="3748" y="0"/>
                      </a:lnTo>
                      <a:lnTo>
                        <a:pt x="3756" y="2"/>
                      </a:lnTo>
                      <a:lnTo>
                        <a:pt x="3764" y="2"/>
                      </a:lnTo>
                      <a:lnTo>
                        <a:pt x="3771" y="2"/>
                      </a:lnTo>
                      <a:lnTo>
                        <a:pt x="3779" y="2"/>
                      </a:lnTo>
                      <a:lnTo>
                        <a:pt x="3787" y="2"/>
                      </a:lnTo>
                      <a:lnTo>
                        <a:pt x="3794" y="2"/>
                      </a:lnTo>
                      <a:lnTo>
                        <a:pt x="3802" y="2"/>
                      </a:lnTo>
                      <a:lnTo>
                        <a:pt x="3817" y="2"/>
                      </a:lnTo>
                      <a:lnTo>
                        <a:pt x="3834" y="2"/>
                      </a:lnTo>
                      <a:lnTo>
                        <a:pt x="3848" y="3"/>
                      </a:lnTo>
                      <a:lnTo>
                        <a:pt x="3865" y="3"/>
                      </a:lnTo>
                      <a:lnTo>
                        <a:pt x="3880" y="3"/>
                      </a:lnTo>
                      <a:lnTo>
                        <a:pt x="3896" y="4"/>
                      </a:lnTo>
                      <a:lnTo>
                        <a:pt x="3911" y="4"/>
                      </a:lnTo>
                      <a:lnTo>
                        <a:pt x="3927" y="4"/>
                      </a:lnTo>
                      <a:lnTo>
                        <a:pt x="3942" y="5"/>
                      </a:lnTo>
                      <a:lnTo>
                        <a:pt x="3958" y="5"/>
                      </a:lnTo>
                      <a:lnTo>
                        <a:pt x="3974" y="5"/>
                      </a:lnTo>
                      <a:lnTo>
                        <a:pt x="3989" y="6"/>
                      </a:lnTo>
                      <a:lnTo>
                        <a:pt x="4005" y="6"/>
                      </a:lnTo>
                      <a:lnTo>
                        <a:pt x="4021" y="7"/>
                      </a:lnTo>
                      <a:lnTo>
                        <a:pt x="4036" y="7"/>
                      </a:lnTo>
                      <a:lnTo>
                        <a:pt x="4052" y="8"/>
                      </a:lnTo>
                      <a:lnTo>
                        <a:pt x="4069" y="8"/>
                      </a:lnTo>
                      <a:lnTo>
                        <a:pt x="4084" y="10"/>
                      </a:lnTo>
                      <a:lnTo>
                        <a:pt x="4100" y="10"/>
                      </a:lnTo>
                      <a:lnTo>
                        <a:pt x="4116" y="11"/>
                      </a:lnTo>
                      <a:lnTo>
                        <a:pt x="4132" y="12"/>
                      </a:lnTo>
                      <a:lnTo>
                        <a:pt x="4148" y="12"/>
                      </a:lnTo>
                      <a:lnTo>
                        <a:pt x="4163" y="13"/>
                      </a:lnTo>
                      <a:lnTo>
                        <a:pt x="4179" y="13"/>
                      </a:lnTo>
                      <a:lnTo>
                        <a:pt x="4195" y="14"/>
                      </a:lnTo>
                      <a:lnTo>
                        <a:pt x="4211" y="15"/>
                      </a:lnTo>
                      <a:lnTo>
                        <a:pt x="4228" y="15"/>
                      </a:lnTo>
                      <a:lnTo>
                        <a:pt x="4243" y="17"/>
                      </a:lnTo>
                      <a:lnTo>
                        <a:pt x="4259" y="18"/>
                      </a:lnTo>
                      <a:lnTo>
                        <a:pt x="4275" y="18"/>
                      </a:lnTo>
                      <a:lnTo>
                        <a:pt x="4291" y="19"/>
                      </a:lnTo>
                      <a:lnTo>
                        <a:pt x="4307" y="20"/>
                      </a:lnTo>
                      <a:lnTo>
                        <a:pt x="4339" y="21"/>
                      </a:lnTo>
                      <a:lnTo>
                        <a:pt x="4370" y="23"/>
                      </a:lnTo>
                      <a:lnTo>
                        <a:pt x="4403" y="26"/>
                      </a:lnTo>
                      <a:lnTo>
                        <a:pt x="4435" y="27"/>
                      </a:lnTo>
                      <a:lnTo>
                        <a:pt x="4466" y="29"/>
                      </a:lnTo>
                      <a:lnTo>
                        <a:pt x="4498" y="32"/>
                      </a:lnTo>
                      <a:lnTo>
                        <a:pt x="4531" y="33"/>
                      </a:lnTo>
                      <a:lnTo>
                        <a:pt x="4562" y="35"/>
                      </a:lnTo>
                      <a:lnTo>
                        <a:pt x="4578" y="36"/>
                      </a:lnTo>
                      <a:lnTo>
                        <a:pt x="4594" y="37"/>
                      </a:lnTo>
                      <a:lnTo>
                        <a:pt x="4610" y="38"/>
                      </a:lnTo>
                      <a:lnTo>
                        <a:pt x="4625" y="40"/>
                      </a:lnTo>
                      <a:lnTo>
                        <a:pt x="4641" y="41"/>
                      </a:lnTo>
                      <a:lnTo>
                        <a:pt x="4657" y="42"/>
                      </a:lnTo>
                      <a:lnTo>
                        <a:pt x="4672" y="42"/>
                      </a:lnTo>
                      <a:lnTo>
                        <a:pt x="4688" y="43"/>
                      </a:lnTo>
                      <a:lnTo>
                        <a:pt x="4705" y="44"/>
                      </a:lnTo>
                      <a:lnTo>
                        <a:pt x="4720" y="45"/>
                      </a:lnTo>
                      <a:lnTo>
                        <a:pt x="4736" y="46"/>
                      </a:lnTo>
                      <a:lnTo>
                        <a:pt x="4752" y="48"/>
                      </a:lnTo>
                      <a:lnTo>
                        <a:pt x="4767" y="49"/>
                      </a:lnTo>
                      <a:lnTo>
                        <a:pt x="4783" y="50"/>
                      </a:lnTo>
                      <a:lnTo>
                        <a:pt x="4798" y="51"/>
                      </a:lnTo>
                      <a:lnTo>
                        <a:pt x="4814" y="52"/>
                      </a:lnTo>
                      <a:lnTo>
                        <a:pt x="4829" y="53"/>
                      </a:lnTo>
                      <a:lnTo>
                        <a:pt x="4845" y="55"/>
                      </a:lnTo>
                      <a:lnTo>
                        <a:pt x="4860" y="56"/>
                      </a:lnTo>
                      <a:lnTo>
                        <a:pt x="4876" y="57"/>
                      </a:lnTo>
                      <a:lnTo>
                        <a:pt x="4891" y="58"/>
                      </a:lnTo>
                      <a:lnTo>
                        <a:pt x="4906" y="59"/>
                      </a:lnTo>
                      <a:lnTo>
                        <a:pt x="4922" y="60"/>
                      </a:lnTo>
                      <a:lnTo>
                        <a:pt x="4937" y="61"/>
                      </a:lnTo>
                      <a:lnTo>
                        <a:pt x="4952" y="63"/>
                      </a:lnTo>
                      <a:lnTo>
                        <a:pt x="4967" y="64"/>
                      </a:lnTo>
                      <a:lnTo>
                        <a:pt x="4983" y="65"/>
                      </a:lnTo>
                      <a:lnTo>
                        <a:pt x="4998" y="66"/>
                      </a:lnTo>
                      <a:lnTo>
                        <a:pt x="5013" y="67"/>
                      </a:lnTo>
                      <a:lnTo>
                        <a:pt x="5028" y="68"/>
                      </a:lnTo>
                      <a:lnTo>
                        <a:pt x="5043" y="70"/>
                      </a:lnTo>
                      <a:lnTo>
                        <a:pt x="5058" y="71"/>
                      </a:lnTo>
                      <a:lnTo>
                        <a:pt x="5066" y="71"/>
                      </a:lnTo>
                      <a:lnTo>
                        <a:pt x="5073" y="72"/>
                      </a:lnTo>
                      <a:lnTo>
                        <a:pt x="5081" y="72"/>
                      </a:lnTo>
                      <a:lnTo>
                        <a:pt x="5088" y="73"/>
                      </a:lnTo>
                      <a:lnTo>
                        <a:pt x="5095" y="73"/>
                      </a:lnTo>
                      <a:lnTo>
                        <a:pt x="5103" y="74"/>
                      </a:lnTo>
                      <a:lnTo>
                        <a:pt x="5110" y="74"/>
                      </a:lnTo>
                      <a:lnTo>
                        <a:pt x="5118" y="75"/>
                      </a:lnTo>
                      <a:lnTo>
                        <a:pt x="5125" y="75"/>
                      </a:lnTo>
                      <a:lnTo>
                        <a:pt x="5133" y="75"/>
                      </a:lnTo>
                      <a:lnTo>
                        <a:pt x="5140" y="76"/>
                      </a:lnTo>
                      <a:lnTo>
                        <a:pt x="5147" y="76"/>
                      </a:lnTo>
                      <a:lnTo>
                        <a:pt x="5155" y="78"/>
                      </a:lnTo>
                      <a:lnTo>
                        <a:pt x="5162" y="78"/>
                      </a:lnTo>
                      <a:lnTo>
                        <a:pt x="5169" y="79"/>
                      </a:lnTo>
                      <a:lnTo>
                        <a:pt x="5177" y="79"/>
                      </a:lnTo>
                      <a:lnTo>
                        <a:pt x="5184" y="80"/>
                      </a:lnTo>
                      <a:lnTo>
                        <a:pt x="5191" y="80"/>
                      </a:lnTo>
                      <a:lnTo>
                        <a:pt x="5199" y="81"/>
                      </a:lnTo>
                      <a:lnTo>
                        <a:pt x="5206" y="81"/>
                      </a:lnTo>
                      <a:lnTo>
                        <a:pt x="5213" y="82"/>
                      </a:lnTo>
                      <a:lnTo>
                        <a:pt x="5221" y="82"/>
                      </a:lnTo>
                      <a:lnTo>
                        <a:pt x="5228" y="83"/>
                      </a:lnTo>
                      <a:lnTo>
                        <a:pt x="5235" y="83"/>
                      </a:lnTo>
                      <a:lnTo>
                        <a:pt x="5241" y="83"/>
                      </a:lnTo>
                      <a:lnTo>
                        <a:pt x="5250" y="84"/>
                      </a:lnTo>
                      <a:lnTo>
                        <a:pt x="5256" y="84"/>
                      </a:lnTo>
                      <a:lnTo>
                        <a:pt x="5263" y="86"/>
                      </a:lnTo>
                      <a:lnTo>
                        <a:pt x="5270" y="86"/>
                      </a:lnTo>
                      <a:lnTo>
                        <a:pt x="5277" y="87"/>
                      </a:lnTo>
                      <a:lnTo>
                        <a:pt x="5284" y="87"/>
                      </a:lnTo>
                      <a:lnTo>
                        <a:pt x="5292" y="88"/>
                      </a:lnTo>
                      <a:lnTo>
                        <a:pt x="5299" y="88"/>
                      </a:lnTo>
                      <a:lnTo>
                        <a:pt x="5306" y="88"/>
                      </a:lnTo>
                      <a:lnTo>
                        <a:pt x="5313" y="89"/>
                      </a:lnTo>
                      <a:lnTo>
                        <a:pt x="5320" y="89"/>
                      </a:lnTo>
                      <a:lnTo>
                        <a:pt x="5327" y="90"/>
                      </a:lnTo>
                      <a:lnTo>
                        <a:pt x="5334" y="90"/>
                      </a:lnTo>
                      <a:lnTo>
                        <a:pt x="5341" y="91"/>
                      </a:lnTo>
                      <a:lnTo>
                        <a:pt x="5347" y="91"/>
                      </a:lnTo>
                      <a:lnTo>
                        <a:pt x="5354" y="91"/>
                      </a:lnTo>
                      <a:lnTo>
                        <a:pt x="5361" y="93"/>
                      </a:lnTo>
                      <a:lnTo>
                        <a:pt x="5368" y="93"/>
                      </a:lnTo>
                      <a:lnTo>
                        <a:pt x="5375" y="94"/>
                      </a:lnTo>
                      <a:lnTo>
                        <a:pt x="5382" y="94"/>
                      </a:lnTo>
                      <a:lnTo>
                        <a:pt x="5389" y="95"/>
                      </a:lnTo>
                      <a:lnTo>
                        <a:pt x="5396" y="95"/>
                      </a:lnTo>
                      <a:lnTo>
                        <a:pt x="5403" y="95"/>
                      </a:lnTo>
                      <a:lnTo>
                        <a:pt x="5410" y="96"/>
                      </a:lnTo>
                      <a:lnTo>
                        <a:pt x="5417" y="96"/>
                      </a:lnTo>
                      <a:lnTo>
                        <a:pt x="5424" y="97"/>
                      </a:lnTo>
                      <a:lnTo>
                        <a:pt x="5430" y="97"/>
                      </a:lnTo>
                      <a:lnTo>
                        <a:pt x="5437" y="97"/>
                      </a:lnTo>
                      <a:lnTo>
                        <a:pt x="5444" y="98"/>
                      </a:lnTo>
                      <a:lnTo>
                        <a:pt x="5450" y="98"/>
                      </a:lnTo>
                      <a:lnTo>
                        <a:pt x="5457" y="98"/>
                      </a:lnTo>
                      <a:lnTo>
                        <a:pt x="5464" y="99"/>
                      </a:lnTo>
                      <a:lnTo>
                        <a:pt x="5471" y="99"/>
                      </a:lnTo>
                      <a:lnTo>
                        <a:pt x="5478" y="101"/>
                      </a:lnTo>
                      <a:lnTo>
                        <a:pt x="5483" y="101"/>
                      </a:lnTo>
                      <a:lnTo>
                        <a:pt x="5490" y="101"/>
                      </a:lnTo>
                      <a:lnTo>
                        <a:pt x="5497" y="102"/>
                      </a:lnTo>
                      <a:lnTo>
                        <a:pt x="5503" y="102"/>
                      </a:lnTo>
                      <a:lnTo>
                        <a:pt x="5510" y="102"/>
                      </a:lnTo>
                      <a:lnTo>
                        <a:pt x="5517" y="103"/>
                      </a:lnTo>
                      <a:lnTo>
                        <a:pt x="5523" y="103"/>
                      </a:lnTo>
                      <a:lnTo>
                        <a:pt x="5530" y="103"/>
                      </a:lnTo>
                      <a:lnTo>
                        <a:pt x="5536" y="104"/>
                      </a:lnTo>
                      <a:lnTo>
                        <a:pt x="5542" y="104"/>
                      </a:lnTo>
                      <a:lnTo>
                        <a:pt x="5549" y="104"/>
                      </a:lnTo>
                      <a:lnTo>
                        <a:pt x="5556" y="105"/>
                      </a:lnTo>
                      <a:lnTo>
                        <a:pt x="5562" y="105"/>
                      </a:lnTo>
                      <a:lnTo>
                        <a:pt x="5569" y="105"/>
                      </a:lnTo>
                      <a:lnTo>
                        <a:pt x="5574" y="106"/>
                      </a:lnTo>
                      <a:lnTo>
                        <a:pt x="5581" y="106"/>
                      </a:lnTo>
                      <a:lnTo>
                        <a:pt x="5587" y="106"/>
                      </a:lnTo>
                      <a:lnTo>
                        <a:pt x="5594" y="108"/>
                      </a:lnTo>
                      <a:lnTo>
                        <a:pt x="5600" y="108"/>
                      </a:lnTo>
                      <a:lnTo>
                        <a:pt x="5607" y="108"/>
                      </a:lnTo>
                      <a:lnTo>
                        <a:pt x="5612" y="109"/>
                      </a:lnTo>
                      <a:lnTo>
                        <a:pt x="5618" y="109"/>
                      </a:lnTo>
                      <a:lnTo>
                        <a:pt x="5625" y="109"/>
                      </a:lnTo>
                      <a:lnTo>
                        <a:pt x="5631" y="109"/>
                      </a:lnTo>
                      <a:lnTo>
                        <a:pt x="5638" y="110"/>
                      </a:lnTo>
                      <a:lnTo>
                        <a:pt x="5644" y="110"/>
                      </a:lnTo>
                      <a:lnTo>
                        <a:pt x="5649" y="110"/>
                      </a:lnTo>
                      <a:lnTo>
                        <a:pt x="5655" y="110"/>
                      </a:lnTo>
                      <a:lnTo>
                        <a:pt x="5662" y="111"/>
                      </a:lnTo>
                      <a:lnTo>
                        <a:pt x="5668" y="111"/>
                      </a:lnTo>
                      <a:lnTo>
                        <a:pt x="5674" y="111"/>
                      </a:lnTo>
                      <a:lnTo>
                        <a:pt x="5680" y="111"/>
                      </a:lnTo>
                      <a:lnTo>
                        <a:pt x="5686" y="112"/>
                      </a:lnTo>
                      <a:lnTo>
                        <a:pt x="5692" y="112"/>
                      </a:lnTo>
                      <a:lnTo>
                        <a:pt x="5698" y="112"/>
                      </a:lnTo>
                      <a:lnTo>
                        <a:pt x="5704" y="112"/>
                      </a:lnTo>
                      <a:lnTo>
                        <a:pt x="5709" y="112"/>
                      </a:lnTo>
                      <a:lnTo>
                        <a:pt x="5716" y="113"/>
                      </a:lnTo>
                      <a:lnTo>
                        <a:pt x="5722" y="113"/>
                      </a:lnTo>
                      <a:lnTo>
                        <a:pt x="5728" y="113"/>
                      </a:lnTo>
                      <a:lnTo>
                        <a:pt x="5733" y="113"/>
                      </a:lnTo>
                      <a:lnTo>
                        <a:pt x="5739" y="113"/>
                      </a:lnTo>
                      <a:lnTo>
                        <a:pt x="5745" y="114"/>
                      </a:lnTo>
                      <a:lnTo>
                        <a:pt x="5751" y="114"/>
                      </a:lnTo>
                      <a:lnTo>
                        <a:pt x="5757" y="114"/>
                      </a:lnTo>
                      <a:lnTo>
                        <a:pt x="5762" y="114"/>
                      </a:lnTo>
                      <a:lnTo>
                        <a:pt x="5768" y="114"/>
                      </a:lnTo>
                      <a:lnTo>
                        <a:pt x="5774" y="114"/>
                      </a:lnTo>
                      <a:lnTo>
                        <a:pt x="5780" y="116"/>
                      </a:lnTo>
                      <a:lnTo>
                        <a:pt x="5784" y="116"/>
                      </a:lnTo>
                      <a:lnTo>
                        <a:pt x="5790" y="116"/>
                      </a:lnTo>
                      <a:lnTo>
                        <a:pt x="5796" y="116"/>
                      </a:lnTo>
                      <a:lnTo>
                        <a:pt x="5801" y="116"/>
                      </a:lnTo>
                      <a:lnTo>
                        <a:pt x="5807" y="116"/>
                      </a:lnTo>
                      <a:lnTo>
                        <a:pt x="5813" y="116"/>
                      </a:lnTo>
                      <a:lnTo>
                        <a:pt x="5818" y="116"/>
                      </a:lnTo>
                      <a:lnTo>
                        <a:pt x="5823" y="116"/>
                      </a:lnTo>
                      <a:lnTo>
                        <a:pt x="5829" y="116"/>
                      </a:lnTo>
                      <a:lnTo>
                        <a:pt x="5834" y="117"/>
                      </a:lnTo>
                      <a:lnTo>
                        <a:pt x="5839" y="117"/>
                      </a:lnTo>
                      <a:lnTo>
                        <a:pt x="5845" y="117"/>
                      </a:lnTo>
                      <a:lnTo>
                        <a:pt x="5850" y="117"/>
                      </a:lnTo>
                      <a:lnTo>
                        <a:pt x="5856" y="117"/>
                      </a:lnTo>
                      <a:lnTo>
                        <a:pt x="5861" y="117"/>
                      </a:lnTo>
                      <a:lnTo>
                        <a:pt x="5866" y="117"/>
                      </a:lnTo>
                      <a:lnTo>
                        <a:pt x="5872" y="117"/>
                      </a:lnTo>
                      <a:lnTo>
                        <a:pt x="5876" y="117"/>
                      </a:lnTo>
                      <a:lnTo>
                        <a:pt x="5882" y="117"/>
                      </a:lnTo>
                      <a:lnTo>
                        <a:pt x="5887" y="117"/>
                      </a:lnTo>
                      <a:lnTo>
                        <a:pt x="5892" y="117"/>
                      </a:lnTo>
                      <a:lnTo>
                        <a:pt x="5897" y="117"/>
                      </a:lnTo>
                      <a:lnTo>
                        <a:pt x="5903" y="117"/>
                      </a:lnTo>
                      <a:lnTo>
                        <a:pt x="5907" y="117"/>
                      </a:lnTo>
                      <a:lnTo>
                        <a:pt x="5912" y="117"/>
                      </a:lnTo>
                      <a:lnTo>
                        <a:pt x="5918" y="117"/>
                      </a:lnTo>
                      <a:lnTo>
                        <a:pt x="5922" y="117"/>
                      </a:lnTo>
                      <a:lnTo>
                        <a:pt x="5927" y="117"/>
                      </a:lnTo>
                      <a:lnTo>
                        <a:pt x="5933" y="116"/>
                      </a:lnTo>
                      <a:lnTo>
                        <a:pt x="5937" y="116"/>
                      </a:lnTo>
                      <a:lnTo>
                        <a:pt x="5942" y="116"/>
                      </a:lnTo>
                      <a:lnTo>
                        <a:pt x="5947" y="116"/>
                      </a:lnTo>
                      <a:lnTo>
                        <a:pt x="5952" y="116"/>
                      </a:lnTo>
                      <a:lnTo>
                        <a:pt x="5957" y="116"/>
                      </a:lnTo>
                      <a:lnTo>
                        <a:pt x="5962" y="116"/>
                      </a:lnTo>
                      <a:lnTo>
                        <a:pt x="5966" y="116"/>
                      </a:lnTo>
                      <a:lnTo>
                        <a:pt x="5971" y="114"/>
                      </a:lnTo>
                      <a:lnTo>
                        <a:pt x="5975" y="114"/>
                      </a:lnTo>
                      <a:lnTo>
                        <a:pt x="5980" y="114"/>
                      </a:lnTo>
                      <a:lnTo>
                        <a:pt x="5985" y="114"/>
                      </a:lnTo>
                      <a:lnTo>
                        <a:pt x="5989" y="114"/>
                      </a:lnTo>
                      <a:lnTo>
                        <a:pt x="5994" y="114"/>
                      </a:lnTo>
                      <a:lnTo>
                        <a:pt x="5998" y="113"/>
                      </a:lnTo>
                      <a:lnTo>
                        <a:pt x="6003" y="113"/>
                      </a:lnTo>
                      <a:lnTo>
                        <a:pt x="6008" y="113"/>
                      </a:lnTo>
                      <a:lnTo>
                        <a:pt x="6012" y="113"/>
                      </a:lnTo>
                      <a:lnTo>
                        <a:pt x="6017" y="113"/>
                      </a:lnTo>
                      <a:lnTo>
                        <a:pt x="6022" y="112"/>
                      </a:lnTo>
                      <a:lnTo>
                        <a:pt x="6025" y="112"/>
                      </a:lnTo>
                      <a:lnTo>
                        <a:pt x="6030" y="112"/>
                      </a:lnTo>
                      <a:lnTo>
                        <a:pt x="6034" y="111"/>
                      </a:lnTo>
                      <a:lnTo>
                        <a:pt x="6039" y="111"/>
                      </a:lnTo>
                      <a:lnTo>
                        <a:pt x="6043" y="111"/>
                      </a:lnTo>
                      <a:lnTo>
                        <a:pt x="6047" y="111"/>
                      </a:lnTo>
                      <a:lnTo>
                        <a:pt x="6051" y="110"/>
                      </a:lnTo>
                      <a:lnTo>
                        <a:pt x="6056" y="110"/>
                      </a:lnTo>
                      <a:lnTo>
                        <a:pt x="6060" y="110"/>
                      </a:lnTo>
                      <a:lnTo>
                        <a:pt x="6064" y="109"/>
                      </a:lnTo>
                      <a:lnTo>
                        <a:pt x="6068" y="109"/>
                      </a:lnTo>
                      <a:lnTo>
                        <a:pt x="6072" y="108"/>
                      </a:lnTo>
                      <a:lnTo>
                        <a:pt x="6076" y="108"/>
                      </a:lnTo>
                      <a:lnTo>
                        <a:pt x="6080" y="108"/>
                      </a:lnTo>
                      <a:lnTo>
                        <a:pt x="6084" y="106"/>
                      </a:lnTo>
                      <a:lnTo>
                        <a:pt x="6088" y="106"/>
                      </a:lnTo>
                      <a:lnTo>
                        <a:pt x="6092" y="105"/>
                      </a:lnTo>
                      <a:lnTo>
                        <a:pt x="6096" y="105"/>
                      </a:lnTo>
                      <a:lnTo>
                        <a:pt x="6100" y="105"/>
                      </a:lnTo>
                      <a:lnTo>
                        <a:pt x="6103" y="1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2" name="Freeform 11"/>
                <p:cNvSpPr>
                  <a:spLocks noChangeArrowheads="1"/>
                </p:cNvSpPr>
                <p:nvPr/>
              </p:nvSpPr>
              <p:spPr bwMode="auto">
                <a:xfrm>
                  <a:off x="2638" y="2997"/>
                  <a:ext cx="264" cy="83"/>
                </a:xfrm>
                <a:custGeom>
                  <a:avLst/>
                  <a:gdLst>
                    <a:gd name="T0" fmla="*/ 0 w 2362"/>
                    <a:gd name="T1" fmla="*/ 0 h 633"/>
                    <a:gd name="T2" fmla="*/ 0 w 2362"/>
                    <a:gd name="T3" fmla="*/ 0 h 633"/>
                    <a:gd name="T4" fmla="*/ 0 w 2362"/>
                    <a:gd name="T5" fmla="*/ 0 h 633"/>
                    <a:gd name="T6" fmla="*/ 0 w 2362"/>
                    <a:gd name="T7" fmla="*/ 0 h 633"/>
                    <a:gd name="T8" fmla="*/ 0 w 2362"/>
                    <a:gd name="T9" fmla="*/ 0 h 633"/>
                    <a:gd name="T10" fmla="*/ 0 w 2362"/>
                    <a:gd name="T11" fmla="*/ 0 h 633"/>
                    <a:gd name="T12" fmla="*/ 0 w 2362"/>
                    <a:gd name="T13" fmla="*/ 0 h 633"/>
                    <a:gd name="T14" fmla="*/ 0 w 2362"/>
                    <a:gd name="T15" fmla="*/ 0 h 633"/>
                    <a:gd name="T16" fmla="*/ 0 w 2362"/>
                    <a:gd name="T17" fmla="*/ 0 h 633"/>
                    <a:gd name="T18" fmla="*/ 0 w 2362"/>
                    <a:gd name="T19" fmla="*/ 0 h 633"/>
                    <a:gd name="T20" fmla="*/ 0 w 2362"/>
                    <a:gd name="T21" fmla="*/ 0 h 633"/>
                    <a:gd name="T22" fmla="*/ 0 w 2362"/>
                    <a:gd name="T23" fmla="*/ 0 h 633"/>
                    <a:gd name="T24" fmla="*/ 0 w 2362"/>
                    <a:gd name="T25" fmla="*/ 0 h 633"/>
                    <a:gd name="T26" fmla="*/ 0 w 2362"/>
                    <a:gd name="T27" fmla="*/ 0 h 633"/>
                    <a:gd name="T28" fmla="*/ 0 w 2362"/>
                    <a:gd name="T29" fmla="*/ 0 h 633"/>
                    <a:gd name="T30" fmla="*/ 0 w 2362"/>
                    <a:gd name="T31" fmla="*/ 0 h 633"/>
                    <a:gd name="T32" fmla="*/ 0 w 2362"/>
                    <a:gd name="T33" fmla="*/ 0 h 633"/>
                    <a:gd name="T34" fmla="*/ 0 w 2362"/>
                    <a:gd name="T35" fmla="*/ 0 h 633"/>
                    <a:gd name="T36" fmla="*/ 0 w 2362"/>
                    <a:gd name="T37" fmla="*/ 0 h 633"/>
                    <a:gd name="T38" fmla="*/ 0 w 2362"/>
                    <a:gd name="T39" fmla="*/ 0 h 633"/>
                    <a:gd name="T40" fmla="*/ 0 w 2362"/>
                    <a:gd name="T41" fmla="*/ 0 h 633"/>
                    <a:gd name="T42" fmla="*/ 0 w 2362"/>
                    <a:gd name="T43" fmla="*/ 0 h 633"/>
                    <a:gd name="T44" fmla="*/ 0 w 2362"/>
                    <a:gd name="T45" fmla="*/ 0 h 633"/>
                    <a:gd name="T46" fmla="*/ 0 w 2362"/>
                    <a:gd name="T47" fmla="*/ 0 h 633"/>
                    <a:gd name="T48" fmla="*/ 0 w 2362"/>
                    <a:gd name="T49" fmla="*/ 0 h 633"/>
                    <a:gd name="T50" fmla="*/ 0 w 2362"/>
                    <a:gd name="T51" fmla="*/ 0 h 633"/>
                    <a:gd name="T52" fmla="*/ 0 w 2362"/>
                    <a:gd name="T53" fmla="*/ 0 h 633"/>
                    <a:gd name="T54" fmla="*/ 0 w 2362"/>
                    <a:gd name="T55" fmla="*/ 0 h 633"/>
                    <a:gd name="T56" fmla="*/ 0 w 2362"/>
                    <a:gd name="T57" fmla="*/ 0 h 633"/>
                    <a:gd name="T58" fmla="*/ 0 w 2362"/>
                    <a:gd name="T59" fmla="*/ 0 h 633"/>
                    <a:gd name="T60" fmla="*/ 0 w 2362"/>
                    <a:gd name="T61" fmla="*/ 0 h 633"/>
                    <a:gd name="T62" fmla="*/ 0 w 2362"/>
                    <a:gd name="T63" fmla="*/ 0 h 633"/>
                    <a:gd name="T64" fmla="*/ 0 w 2362"/>
                    <a:gd name="T65" fmla="*/ 0 h 633"/>
                    <a:gd name="T66" fmla="*/ 0 w 2362"/>
                    <a:gd name="T67" fmla="*/ 0 h 633"/>
                    <a:gd name="T68" fmla="*/ 0 w 2362"/>
                    <a:gd name="T69" fmla="*/ 0 h 633"/>
                    <a:gd name="T70" fmla="*/ 0 w 2362"/>
                    <a:gd name="T71" fmla="*/ 0 h 633"/>
                    <a:gd name="T72" fmla="*/ 0 w 2362"/>
                    <a:gd name="T73" fmla="*/ 0 h 633"/>
                    <a:gd name="T74" fmla="*/ 0 w 2362"/>
                    <a:gd name="T75" fmla="*/ 0 h 633"/>
                    <a:gd name="T76" fmla="*/ 0 w 2362"/>
                    <a:gd name="T77" fmla="*/ 0 h 633"/>
                    <a:gd name="T78" fmla="*/ 0 w 2362"/>
                    <a:gd name="T79" fmla="*/ 0 h 633"/>
                    <a:gd name="T80" fmla="*/ 0 w 2362"/>
                    <a:gd name="T81" fmla="*/ 0 h 633"/>
                    <a:gd name="T82" fmla="*/ 0 w 2362"/>
                    <a:gd name="T83" fmla="*/ 0 h 633"/>
                    <a:gd name="T84" fmla="*/ 0 w 2362"/>
                    <a:gd name="T85" fmla="*/ 0 h 633"/>
                    <a:gd name="T86" fmla="*/ 0 w 2362"/>
                    <a:gd name="T87" fmla="*/ 0 h 633"/>
                    <a:gd name="T88" fmla="*/ 0 w 2362"/>
                    <a:gd name="T89" fmla="*/ 0 h 633"/>
                    <a:gd name="T90" fmla="*/ 0 w 2362"/>
                    <a:gd name="T91" fmla="*/ 0 h 633"/>
                    <a:gd name="T92" fmla="*/ 0 w 2362"/>
                    <a:gd name="T93" fmla="*/ 0 h 633"/>
                    <a:gd name="T94" fmla="*/ 0 w 2362"/>
                    <a:gd name="T95" fmla="*/ 0 h 633"/>
                    <a:gd name="T96" fmla="*/ 0 w 2362"/>
                    <a:gd name="T97" fmla="*/ 0 h 633"/>
                    <a:gd name="T98" fmla="*/ 0 w 2362"/>
                    <a:gd name="T99" fmla="*/ 0 h 633"/>
                    <a:gd name="T100" fmla="*/ 0 w 2362"/>
                    <a:gd name="T101" fmla="*/ 0 h 633"/>
                    <a:gd name="T102" fmla="*/ 0 w 2362"/>
                    <a:gd name="T103" fmla="*/ 0 h 633"/>
                    <a:gd name="T104" fmla="*/ 0 w 2362"/>
                    <a:gd name="T105" fmla="*/ 0 h 633"/>
                    <a:gd name="T106" fmla="*/ 0 w 2362"/>
                    <a:gd name="T107" fmla="*/ 0 h 633"/>
                    <a:gd name="T108" fmla="*/ 0 w 2362"/>
                    <a:gd name="T109" fmla="*/ 0 h 633"/>
                    <a:gd name="T110" fmla="*/ 0 w 2362"/>
                    <a:gd name="T111" fmla="*/ 0 h 633"/>
                    <a:gd name="T112" fmla="*/ 0 w 2362"/>
                    <a:gd name="T113" fmla="*/ 0 h 633"/>
                    <a:gd name="T114" fmla="*/ 0 w 2362"/>
                    <a:gd name="T115" fmla="*/ 0 h 633"/>
                    <a:gd name="T116" fmla="*/ 0 w 2362"/>
                    <a:gd name="T117" fmla="*/ 0 h 633"/>
                    <a:gd name="T118" fmla="*/ 0 w 2362"/>
                    <a:gd name="T119" fmla="*/ 0 h 633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2362"/>
                    <a:gd name="T181" fmla="*/ 0 h 633"/>
                    <a:gd name="T182" fmla="*/ 2362 w 2362"/>
                    <a:gd name="T183" fmla="*/ 633 h 633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2362" h="633">
                      <a:moveTo>
                        <a:pt x="2325" y="275"/>
                      </a:moveTo>
                      <a:lnTo>
                        <a:pt x="2297" y="278"/>
                      </a:lnTo>
                      <a:lnTo>
                        <a:pt x="2270" y="278"/>
                      </a:lnTo>
                      <a:lnTo>
                        <a:pt x="2242" y="277"/>
                      </a:lnTo>
                      <a:lnTo>
                        <a:pt x="2213" y="274"/>
                      </a:lnTo>
                      <a:lnTo>
                        <a:pt x="2186" y="269"/>
                      </a:lnTo>
                      <a:lnTo>
                        <a:pt x="2158" y="264"/>
                      </a:lnTo>
                      <a:lnTo>
                        <a:pt x="2129" y="258"/>
                      </a:lnTo>
                      <a:lnTo>
                        <a:pt x="2101" y="250"/>
                      </a:lnTo>
                      <a:lnTo>
                        <a:pt x="2074" y="241"/>
                      </a:lnTo>
                      <a:lnTo>
                        <a:pt x="2046" y="232"/>
                      </a:lnTo>
                      <a:lnTo>
                        <a:pt x="2020" y="222"/>
                      </a:lnTo>
                      <a:lnTo>
                        <a:pt x="1993" y="212"/>
                      </a:lnTo>
                      <a:lnTo>
                        <a:pt x="1942" y="189"/>
                      </a:lnTo>
                      <a:lnTo>
                        <a:pt x="1917" y="177"/>
                      </a:lnTo>
                      <a:lnTo>
                        <a:pt x="1893" y="164"/>
                      </a:lnTo>
                      <a:lnTo>
                        <a:pt x="1847" y="140"/>
                      </a:lnTo>
                      <a:lnTo>
                        <a:pt x="1803" y="117"/>
                      </a:lnTo>
                      <a:lnTo>
                        <a:pt x="1763" y="94"/>
                      </a:lnTo>
                      <a:lnTo>
                        <a:pt x="1725" y="73"/>
                      </a:lnTo>
                      <a:lnTo>
                        <a:pt x="1706" y="64"/>
                      </a:lnTo>
                      <a:lnTo>
                        <a:pt x="1689" y="55"/>
                      </a:lnTo>
                      <a:lnTo>
                        <a:pt x="1672" y="46"/>
                      </a:lnTo>
                      <a:lnTo>
                        <a:pt x="1654" y="38"/>
                      </a:lnTo>
                      <a:lnTo>
                        <a:pt x="1638" y="31"/>
                      </a:lnTo>
                      <a:lnTo>
                        <a:pt x="1623" y="25"/>
                      </a:lnTo>
                      <a:lnTo>
                        <a:pt x="1608" y="19"/>
                      </a:lnTo>
                      <a:lnTo>
                        <a:pt x="1593" y="15"/>
                      </a:lnTo>
                      <a:lnTo>
                        <a:pt x="1571" y="10"/>
                      </a:lnTo>
                      <a:lnTo>
                        <a:pt x="1549" y="5"/>
                      </a:lnTo>
                      <a:lnTo>
                        <a:pt x="1525" y="3"/>
                      </a:lnTo>
                      <a:lnTo>
                        <a:pt x="1501" y="1"/>
                      </a:lnTo>
                      <a:lnTo>
                        <a:pt x="1475" y="0"/>
                      </a:lnTo>
                      <a:lnTo>
                        <a:pt x="1448" y="0"/>
                      </a:lnTo>
                      <a:lnTo>
                        <a:pt x="1420" y="0"/>
                      </a:lnTo>
                      <a:lnTo>
                        <a:pt x="1393" y="2"/>
                      </a:lnTo>
                      <a:lnTo>
                        <a:pt x="1363" y="4"/>
                      </a:lnTo>
                      <a:lnTo>
                        <a:pt x="1333" y="8"/>
                      </a:lnTo>
                      <a:lnTo>
                        <a:pt x="1303" y="11"/>
                      </a:lnTo>
                      <a:lnTo>
                        <a:pt x="1271" y="17"/>
                      </a:lnTo>
                      <a:lnTo>
                        <a:pt x="1238" y="23"/>
                      </a:lnTo>
                      <a:lnTo>
                        <a:pt x="1205" y="28"/>
                      </a:lnTo>
                      <a:lnTo>
                        <a:pt x="1172" y="37"/>
                      </a:lnTo>
                      <a:lnTo>
                        <a:pt x="1137" y="45"/>
                      </a:lnTo>
                      <a:lnTo>
                        <a:pt x="1102" y="53"/>
                      </a:lnTo>
                      <a:lnTo>
                        <a:pt x="1068" y="62"/>
                      </a:lnTo>
                      <a:lnTo>
                        <a:pt x="1032" y="72"/>
                      </a:lnTo>
                      <a:lnTo>
                        <a:pt x="995" y="84"/>
                      </a:lnTo>
                      <a:lnTo>
                        <a:pt x="923" y="108"/>
                      </a:lnTo>
                      <a:lnTo>
                        <a:pt x="849" y="134"/>
                      </a:lnTo>
                      <a:lnTo>
                        <a:pt x="778" y="163"/>
                      </a:lnTo>
                      <a:lnTo>
                        <a:pt x="743" y="179"/>
                      </a:lnTo>
                      <a:lnTo>
                        <a:pt x="708" y="194"/>
                      </a:lnTo>
                      <a:lnTo>
                        <a:pt x="676" y="212"/>
                      </a:lnTo>
                      <a:lnTo>
                        <a:pt x="644" y="228"/>
                      </a:lnTo>
                      <a:lnTo>
                        <a:pt x="613" y="245"/>
                      </a:lnTo>
                      <a:lnTo>
                        <a:pt x="584" y="263"/>
                      </a:lnTo>
                      <a:lnTo>
                        <a:pt x="607" y="260"/>
                      </a:lnTo>
                      <a:lnTo>
                        <a:pt x="629" y="258"/>
                      </a:lnTo>
                      <a:lnTo>
                        <a:pt x="647" y="255"/>
                      </a:lnTo>
                      <a:lnTo>
                        <a:pt x="663" y="254"/>
                      </a:lnTo>
                      <a:lnTo>
                        <a:pt x="677" y="253"/>
                      </a:lnTo>
                      <a:lnTo>
                        <a:pt x="690" y="252"/>
                      </a:lnTo>
                      <a:lnTo>
                        <a:pt x="700" y="252"/>
                      </a:lnTo>
                      <a:lnTo>
                        <a:pt x="708" y="252"/>
                      </a:lnTo>
                      <a:lnTo>
                        <a:pt x="714" y="253"/>
                      </a:lnTo>
                      <a:lnTo>
                        <a:pt x="719" y="253"/>
                      </a:lnTo>
                      <a:lnTo>
                        <a:pt x="722" y="255"/>
                      </a:lnTo>
                      <a:lnTo>
                        <a:pt x="723" y="256"/>
                      </a:lnTo>
                      <a:lnTo>
                        <a:pt x="723" y="259"/>
                      </a:lnTo>
                      <a:lnTo>
                        <a:pt x="721" y="261"/>
                      </a:lnTo>
                      <a:lnTo>
                        <a:pt x="719" y="263"/>
                      </a:lnTo>
                      <a:lnTo>
                        <a:pt x="714" y="267"/>
                      </a:lnTo>
                      <a:lnTo>
                        <a:pt x="708" y="270"/>
                      </a:lnTo>
                      <a:lnTo>
                        <a:pt x="701" y="274"/>
                      </a:lnTo>
                      <a:lnTo>
                        <a:pt x="693" y="277"/>
                      </a:lnTo>
                      <a:lnTo>
                        <a:pt x="683" y="282"/>
                      </a:lnTo>
                      <a:lnTo>
                        <a:pt x="673" y="286"/>
                      </a:lnTo>
                      <a:lnTo>
                        <a:pt x="661" y="291"/>
                      </a:lnTo>
                      <a:lnTo>
                        <a:pt x="648" y="296"/>
                      </a:lnTo>
                      <a:lnTo>
                        <a:pt x="635" y="301"/>
                      </a:lnTo>
                      <a:lnTo>
                        <a:pt x="620" y="307"/>
                      </a:lnTo>
                      <a:lnTo>
                        <a:pt x="604" y="313"/>
                      </a:lnTo>
                      <a:lnTo>
                        <a:pt x="587" y="319"/>
                      </a:lnTo>
                      <a:lnTo>
                        <a:pt x="570" y="324"/>
                      </a:lnTo>
                      <a:lnTo>
                        <a:pt x="552" y="331"/>
                      </a:lnTo>
                      <a:lnTo>
                        <a:pt x="533" y="337"/>
                      </a:lnTo>
                      <a:lnTo>
                        <a:pt x="493" y="351"/>
                      </a:lnTo>
                      <a:lnTo>
                        <a:pt x="451" y="365"/>
                      </a:lnTo>
                      <a:lnTo>
                        <a:pt x="408" y="380"/>
                      </a:lnTo>
                      <a:lnTo>
                        <a:pt x="363" y="395"/>
                      </a:lnTo>
                      <a:lnTo>
                        <a:pt x="318" y="410"/>
                      </a:lnTo>
                      <a:lnTo>
                        <a:pt x="273" y="426"/>
                      </a:lnTo>
                      <a:lnTo>
                        <a:pt x="228" y="441"/>
                      </a:lnTo>
                      <a:lnTo>
                        <a:pt x="185" y="456"/>
                      </a:lnTo>
                      <a:lnTo>
                        <a:pt x="145" y="471"/>
                      </a:lnTo>
                      <a:lnTo>
                        <a:pt x="125" y="477"/>
                      </a:lnTo>
                      <a:lnTo>
                        <a:pt x="107" y="484"/>
                      </a:lnTo>
                      <a:lnTo>
                        <a:pt x="90" y="491"/>
                      </a:lnTo>
                      <a:lnTo>
                        <a:pt x="74" y="497"/>
                      </a:lnTo>
                      <a:lnTo>
                        <a:pt x="59" y="504"/>
                      </a:lnTo>
                      <a:lnTo>
                        <a:pt x="46" y="510"/>
                      </a:lnTo>
                      <a:lnTo>
                        <a:pt x="33" y="515"/>
                      </a:lnTo>
                      <a:lnTo>
                        <a:pt x="23" y="520"/>
                      </a:lnTo>
                      <a:lnTo>
                        <a:pt x="15" y="525"/>
                      </a:lnTo>
                      <a:lnTo>
                        <a:pt x="8" y="529"/>
                      </a:lnTo>
                      <a:lnTo>
                        <a:pt x="3" y="533"/>
                      </a:lnTo>
                      <a:lnTo>
                        <a:pt x="0" y="536"/>
                      </a:lnTo>
                      <a:lnTo>
                        <a:pt x="0" y="538"/>
                      </a:lnTo>
                      <a:lnTo>
                        <a:pt x="1" y="541"/>
                      </a:lnTo>
                      <a:lnTo>
                        <a:pt x="6" y="543"/>
                      </a:lnTo>
                      <a:lnTo>
                        <a:pt x="12" y="544"/>
                      </a:lnTo>
                      <a:lnTo>
                        <a:pt x="44" y="547"/>
                      </a:lnTo>
                      <a:lnTo>
                        <a:pt x="77" y="548"/>
                      </a:lnTo>
                      <a:lnTo>
                        <a:pt x="112" y="550"/>
                      </a:lnTo>
                      <a:lnTo>
                        <a:pt x="147" y="550"/>
                      </a:lnTo>
                      <a:lnTo>
                        <a:pt x="183" y="550"/>
                      </a:lnTo>
                      <a:lnTo>
                        <a:pt x="220" y="550"/>
                      </a:lnTo>
                      <a:lnTo>
                        <a:pt x="295" y="548"/>
                      </a:lnTo>
                      <a:lnTo>
                        <a:pt x="371" y="542"/>
                      </a:lnTo>
                      <a:lnTo>
                        <a:pt x="447" y="535"/>
                      </a:lnTo>
                      <a:lnTo>
                        <a:pt x="521" y="526"/>
                      </a:lnTo>
                      <a:lnTo>
                        <a:pt x="557" y="520"/>
                      </a:lnTo>
                      <a:lnTo>
                        <a:pt x="593" y="513"/>
                      </a:lnTo>
                      <a:lnTo>
                        <a:pt x="629" y="506"/>
                      </a:lnTo>
                      <a:lnTo>
                        <a:pt x="662" y="499"/>
                      </a:lnTo>
                      <a:lnTo>
                        <a:pt x="696" y="491"/>
                      </a:lnTo>
                      <a:lnTo>
                        <a:pt x="728" y="483"/>
                      </a:lnTo>
                      <a:lnTo>
                        <a:pt x="759" y="474"/>
                      </a:lnTo>
                      <a:lnTo>
                        <a:pt x="788" y="465"/>
                      </a:lnTo>
                      <a:lnTo>
                        <a:pt x="817" y="454"/>
                      </a:lnTo>
                      <a:lnTo>
                        <a:pt x="843" y="444"/>
                      </a:lnTo>
                      <a:lnTo>
                        <a:pt x="869" y="434"/>
                      </a:lnTo>
                      <a:lnTo>
                        <a:pt x="893" y="422"/>
                      </a:lnTo>
                      <a:lnTo>
                        <a:pt x="915" y="411"/>
                      </a:lnTo>
                      <a:lnTo>
                        <a:pt x="934" y="398"/>
                      </a:lnTo>
                      <a:lnTo>
                        <a:pt x="954" y="385"/>
                      </a:lnTo>
                      <a:lnTo>
                        <a:pt x="970" y="373"/>
                      </a:lnTo>
                      <a:lnTo>
                        <a:pt x="985" y="359"/>
                      </a:lnTo>
                      <a:lnTo>
                        <a:pt x="999" y="345"/>
                      </a:lnTo>
                      <a:lnTo>
                        <a:pt x="1017" y="339"/>
                      </a:lnTo>
                      <a:lnTo>
                        <a:pt x="1036" y="334"/>
                      </a:lnTo>
                      <a:lnTo>
                        <a:pt x="1054" y="328"/>
                      </a:lnTo>
                      <a:lnTo>
                        <a:pt x="1071" y="323"/>
                      </a:lnTo>
                      <a:lnTo>
                        <a:pt x="1087" y="319"/>
                      </a:lnTo>
                      <a:lnTo>
                        <a:pt x="1102" y="315"/>
                      </a:lnTo>
                      <a:lnTo>
                        <a:pt x="1119" y="312"/>
                      </a:lnTo>
                      <a:lnTo>
                        <a:pt x="1132" y="308"/>
                      </a:lnTo>
                      <a:lnTo>
                        <a:pt x="1160" y="302"/>
                      </a:lnTo>
                      <a:lnTo>
                        <a:pt x="1184" y="299"/>
                      </a:lnTo>
                      <a:lnTo>
                        <a:pt x="1206" y="296"/>
                      </a:lnTo>
                      <a:lnTo>
                        <a:pt x="1227" y="294"/>
                      </a:lnTo>
                      <a:lnTo>
                        <a:pt x="1244" y="294"/>
                      </a:lnTo>
                      <a:lnTo>
                        <a:pt x="1260" y="296"/>
                      </a:lnTo>
                      <a:lnTo>
                        <a:pt x="1274" y="298"/>
                      </a:lnTo>
                      <a:lnTo>
                        <a:pt x="1286" y="301"/>
                      </a:lnTo>
                      <a:lnTo>
                        <a:pt x="1295" y="305"/>
                      </a:lnTo>
                      <a:lnTo>
                        <a:pt x="1303" y="309"/>
                      </a:lnTo>
                      <a:lnTo>
                        <a:pt x="1310" y="315"/>
                      </a:lnTo>
                      <a:lnTo>
                        <a:pt x="1314" y="322"/>
                      </a:lnTo>
                      <a:lnTo>
                        <a:pt x="1317" y="329"/>
                      </a:lnTo>
                      <a:lnTo>
                        <a:pt x="1317" y="337"/>
                      </a:lnTo>
                      <a:lnTo>
                        <a:pt x="1316" y="346"/>
                      </a:lnTo>
                      <a:lnTo>
                        <a:pt x="1312" y="355"/>
                      </a:lnTo>
                      <a:lnTo>
                        <a:pt x="1306" y="366"/>
                      </a:lnTo>
                      <a:lnTo>
                        <a:pt x="1298" y="376"/>
                      </a:lnTo>
                      <a:lnTo>
                        <a:pt x="1289" y="387"/>
                      </a:lnTo>
                      <a:lnTo>
                        <a:pt x="1278" y="399"/>
                      </a:lnTo>
                      <a:lnTo>
                        <a:pt x="1263" y="411"/>
                      </a:lnTo>
                      <a:lnTo>
                        <a:pt x="1246" y="423"/>
                      </a:lnTo>
                      <a:lnTo>
                        <a:pt x="1228" y="436"/>
                      </a:lnTo>
                      <a:lnTo>
                        <a:pt x="1206" y="450"/>
                      </a:lnTo>
                      <a:lnTo>
                        <a:pt x="1183" y="462"/>
                      </a:lnTo>
                      <a:lnTo>
                        <a:pt x="1157" y="476"/>
                      </a:lnTo>
                      <a:lnTo>
                        <a:pt x="1128" y="490"/>
                      </a:lnTo>
                      <a:lnTo>
                        <a:pt x="1096" y="504"/>
                      </a:lnTo>
                      <a:lnTo>
                        <a:pt x="1069" y="515"/>
                      </a:lnTo>
                      <a:lnTo>
                        <a:pt x="1044" y="526"/>
                      </a:lnTo>
                      <a:lnTo>
                        <a:pt x="1021" y="536"/>
                      </a:lnTo>
                      <a:lnTo>
                        <a:pt x="1000" y="545"/>
                      </a:lnTo>
                      <a:lnTo>
                        <a:pt x="981" y="553"/>
                      </a:lnTo>
                      <a:lnTo>
                        <a:pt x="964" y="562"/>
                      </a:lnTo>
                      <a:lnTo>
                        <a:pt x="950" y="568"/>
                      </a:lnTo>
                      <a:lnTo>
                        <a:pt x="938" y="574"/>
                      </a:lnTo>
                      <a:lnTo>
                        <a:pt x="926" y="580"/>
                      </a:lnTo>
                      <a:lnTo>
                        <a:pt x="917" y="585"/>
                      </a:lnTo>
                      <a:lnTo>
                        <a:pt x="910" y="588"/>
                      </a:lnTo>
                      <a:lnTo>
                        <a:pt x="905" y="591"/>
                      </a:lnTo>
                      <a:lnTo>
                        <a:pt x="902" y="594"/>
                      </a:lnTo>
                      <a:lnTo>
                        <a:pt x="901" y="595"/>
                      </a:lnTo>
                      <a:lnTo>
                        <a:pt x="901" y="596"/>
                      </a:lnTo>
                      <a:lnTo>
                        <a:pt x="903" y="597"/>
                      </a:lnTo>
                      <a:lnTo>
                        <a:pt x="907" y="597"/>
                      </a:lnTo>
                      <a:lnTo>
                        <a:pt x="912" y="596"/>
                      </a:lnTo>
                      <a:lnTo>
                        <a:pt x="919" y="595"/>
                      </a:lnTo>
                      <a:lnTo>
                        <a:pt x="927" y="593"/>
                      </a:lnTo>
                      <a:lnTo>
                        <a:pt x="937" y="590"/>
                      </a:lnTo>
                      <a:lnTo>
                        <a:pt x="947" y="588"/>
                      </a:lnTo>
                      <a:lnTo>
                        <a:pt x="960" y="585"/>
                      </a:lnTo>
                      <a:lnTo>
                        <a:pt x="972" y="581"/>
                      </a:lnTo>
                      <a:lnTo>
                        <a:pt x="986" y="576"/>
                      </a:lnTo>
                      <a:lnTo>
                        <a:pt x="1000" y="572"/>
                      </a:lnTo>
                      <a:lnTo>
                        <a:pt x="1016" y="567"/>
                      </a:lnTo>
                      <a:lnTo>
                        <a:pt x="1032" y="563"/>
                      </a:lnTo>
                      <a:lnTo>
                        <a:pt x="1067" y="552"/>
                      </a:lnTo>
                      <a:lnTo>
                        <a:pt x="1102" y="541"/>
                      </a:lnTo>
                      <a:lnTo>
                        <a:pt x="1180" y="515"/>
                      </a:lnTo>
                      <a:lnTo>
                        <a:pt x="1256" y="491"/>
                      </a:lnTo>
                      <a:lnTo>
                        <a:pt x="1294" y="480"/>
                      </a:lnTo>
                      <a:lnTo>
                        <a:pt x="1331" y="468"/>
                      </a:lnTo>
                      <a:lnTo>
                        <a:pt x="1365" y="457"/>
                      </a:lnTo>
                      <a:lnTo>
                        <a:pt x="1399" y="446"/>
                      </a:lnTo>
                      <a:lnTo>
                        <a:pt x="1431" y="437"/>
                      </a:lnTo>
                      <a:lnTo>
                        <a:pt x="1460" y="428"/>
                      </a:lnTo>
                      <a:lnTo>
                        <a:pt x="1473" y="423"/>
                      </a:lnTo>
                      <a:lnTo>
                        <a:pt x="1487" y="420"/>
                      </a:lnTo>
                      <a:lnTo>
                        <a:pt x="1500" y="416"/>
                      </a:lnTo>
                      <a:lnTo>
                        <a:pt x="1511" y="414"/>
                      </a:lnTo>
                      <a:lnTo>
                        <a:pt x="1522" y="411"/>
                      </a:lnTo>
                      <a:lnTo>
                        <a:pt x="1532" y="408"/>
                      </a:lnTo>
                      <a:lnTo>
                        <a:pt x="1541" y="406"/>
                      </a:lnTo>
                      <a:lnTo>
                        <a:pt x="1549" y="405"/>
                      </a:lnTo>
                      <a:lnTo>
                        <a:pt x="1558" y="403"/>
                      </a:lnTo>
                      <a:lnTo>
                        <a:pt x="1563" y="403"/>
                      </a:lnTo>
                      <a:lnTo>
                        <a:pt x="1569" y="401"/>
                      </a:lnTo>
                      <a:lnTo>
                        <a:pt x="1573" y="401"/>
                      </a:lnTo>
                      <a:lnTo>
                        <a:pt x="1601" y="403"/>
                      </a:lnTo>
                      <a:lnTo>
                        <a:pt x="1627" y="404"/>
                      </a:lnTo>
                      <a:lnTo>
                        <a:pt x="1651" y="405"/>
                      </a:lnTo>
                      <a:lnTo>
                        <a:pt x="1673" y="406"/>
                      </a:lnTo>
                      <a:lnTo>
                        <a:pt x="1694" y="408"/>
                      </a:lnTo>
                      <a:lnTo>
                        <a:pt x="1712" y="411"/>
                      </a:lnTo>
                      <a:lnTo>
                        <a:pt x="1728" y="413"/>
                      </a:lnTo>
                      <a:lnTo>
                        <a:pt x="1743" y="416"/>
                      </a:lnTo>
                      <a:lnTo>
                        <a:pt x="1757" y="419"/>
                      </a:lnTo>
                      <a:lnTo>
                        <a:pt x="1770" y="423"/>
                      </a:lnTo>
                      <a:lnTo>
                        <a:pt x="1780" y="427"/>
                      </a:lnTo>
                      <a:lnTo>
                        <a:pt x="1789" y="431"/>
                      </a:lnTo>
                      <a:lnTo>
                        <a:pt x="1797" y="436"/>
                      </a:lnTo>
                      <a:lnTo>
                        <a:pt x="1804" y="441"/>
                      </a:lnTo>
                      <a:lnTo>
                        <a:pt x="1811" y="446"/>
                      </a:lnTo>
                      <a:lnTo>
                        <a:pt x="1816" y="452"/>
                      </a:lnTo>
                      <a:lnTo>
                        <a:pt x="1820" y="459"/>
                      </a:lnTo>
                      <a:lnTo>
                        <a:pt x="1823" y="466"/>
                      </a:lnTo>
                      <a:lnTo>
                        <a:pt x="1825" y="474"/>
                      </a:lnTo>
                      <a:lnTo>
                        <a:pt x="1826" y="482"/>
                      </a:lnTo>
                      <a:lnTo>
                        <a:pt x="1827" y="490"/>
                      </a:lnTo>
                      <a:lnTo>
                        <a:pt x="1827" y="499"/>
                      </a:lnTo>
                      <a:lnTo>
                        <a:pt x="1827" y="510"/>
                      </a:lnTo>
                      <a:lnTo>
                        <a:pt x="1826" y="520"/>
                      </a:lnTo>
                      <a:lnTo>
                        <a:pt x="1824" y="532"/>
                      </a:lnTo>
                      <a:lnTo>
                        <a:pt x="1823" y="543"/>
                      </a:lnTo>
                      <a:lnTo>
                        <a:pt x="1819" y="556"/>
                      </a:lnTo>
                      <a:lnTo>
                        <a:pt x="1817" y="570"/>
                      </a:lnTo>
                      <a:lnTo>
                        <a:pt x="1813" y="583"/>
                      </a:lnTo>
                      <a:lnTo>
                        <a:pt x="1810" y="598"/>
                      </a:lnTo>
                      <a:lnTo>
                        <a:pt x="1806" y="614"/>
                      </a:lnTo>
                      <a:lnTo>
                        <a:pt x="1803" y="632"/>
                      </a:lnTo>
                      <a:lnTo>
                        <a:pt x="1804" y="633"/>
                      </a:lnTo>
                      <a:lnTo>
                        <a:pt x="1805" y="633"/>
                      </a:lnTo>
                      <a:lnTo>
                        <a:pt x="1809" y="633"/>
                      </a:lnTo>
                      <a:lnTo>
                        <a:pt x="1813" y="632"/>
                      </a:lnTo>
                      <a:lnTo>
                        <a:pt x="1818" y="629"/>
                      </a:lnTo>
                      <a:lnTo>
                        <a:pt x="1825" y="627"/>
                      </a:lnTo>
                      <a:lnTo>
                        <a:pt x="1833" y="624"/>
                      </a:lnTo>
                      <a:lnTo>
                        <a:pt x="1842" y="619"/>
                      </a:lnTo>
                      <a:lnTo>
                        <a:pt x="1851" y="614"/>
                      </a:lnTo>
                      <a:lnTo>
                        <a:pt x="1862" y="609"/>
                      </a:lnTo>
                      <a:lnTo>
                        <a:pt x="1873" y="604"/>
                      </a:lnTo>
                      <a:lnTo>
                        <a:pt x="1886" y="597"/>
                      </a:lnTo>
                      <a:lnTo>
                        <a:pt x="1911" y="583"/>
                      </a:lnTo>
                      <a:lnTo>
                        <a:pt x="1940" y="568"/>
                      </a:lnTo>
                      <a:lnTo>
                        <a:pt x="1969" y="551"/>
                      </a:lnTo>
                      <a:lnTo>
                        <a:pt x="2000" y="534"/>
                      </a:lnTo>
                      <a:lnTo>
                        <a:pt x="2062" y="498"/>
                      </a:lnTo>
                      <a:lnTo>
                        <a:pt x="2124" y="461"/>
                      </a:lnTo>
                      <a:lnTo>
                        <a:pt x="2154" y="443"/>
                      </a:lnTo>
                      <a:lnTo>
                        <a:pt x="2182" y="425"/>
                      </a:lnTo>
                      <a:lnTo>
                        <a:pt x="2210" y="407"/>
                      </a:lnTo>
                      <a:lnTo>
                        <a:pt x="2235" y="391"/>
                      </a:lnTo>
                      <a:lnTo>
                        <a:pt x="2258" y="375"/>
                      </a:lnTo>
                      <a:lnTo>
                        <a:pt x="2280" y="360"/>
                      </a:lnTo>
                      <a:lnTo>
                        <a:pt x="2300" y="346"/>
                      </a:lnTo>
                      <a:lnTo>
                        <a:pt x="2316" y="332"/>
                      </a:lnTo>
                      <a:lnTo>
                        <a:pt x="2331" y="321"/>
                      </a:lnTo>
                      <a:lnTo>
                        <a:pt x="2338" y="315"/>
                      </a:lnTo>
                      <a:lnTo>
                        <a:pt x="2343" y="311"/>
                      </a:lnTo>
                      <a:lnTo>
                        <a:pt x="2348" y="305"/>
                      </a:lnTo>
                      <a:lnTo>
                        <a:pt x="2353" y="300"/>
                      </a:lnTo>
                      <a:lnTo>
                        <a:pt x="2356" y="297"/>
                      </a:lnTo>
                      <a:lnTo>
                        <a:pt x="2358" y="292"/>
                      </a:lnTo>
                      <a:lnTo>
                        <a:pt x="2361" y="289"/>
                      </a:lnTo>
                      <a:lnTo>
                        <a:pt x="2362" y="286"/>
                      </a:lnTo>
                      <a:lnTo>
                        <a:pt x="2362" y="283"/>
                      </a:lnTo>
                      <a:lnTo>
                        <a:pt x="2362" y="281"/>
                      </a:lnTo>
                      <a:lnTo>
                        <a:pt x="2359" y="278"/>
                      </a:lnTo>
                      <a:lnTo>
                        <a:pt x="2357" y="277"/>
                      </a:lnTo>
                      <a:lnTo>
                        <a:pt x="2355" y="276"/>
                      </a:lnTo>
                      <a:lnTo>
                        <a:pt x="2350" y="275"/>
                      </a:lnTo>
                      <a:lnTo>
                        <a:pt x="2346" y="275"/>
                      </a:lnTo>
                      <a:lnTo>
                        <a:pt x="2340" y="275"/>
                      </a:lnTo>
                      <a:lnTo>
                        <a:pt x="2332" y="275"/>
                      </a:lnTo>
                      <a:lnTo>
                        <a:pt x="2325" y="276"/>
                      </a:lnTo>
                      <a:lnTo>
                        <a:pt x="2325" y="275"/>
                      </a:lnTo>
                      <a:close/>
                    </a:path>
                  </a:pathLst>
                </a:custGeom>
                <a:solidFill>
                  <a:srgbClr val="004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10" name="Group 12"/>
              <p:cNvGrpSpPr>
                <a:grpSpLocks/>
              </p:cNvGrpSpPr>
              <p:nvPr/>
            </p:nvGrpSpPr>
            <p:grpSpPr bwMode="auto">
              <a:xfrm>
                <a:off x="2409" y="2839"/>
                <a:ext cx="708" cy="184"/>
                <a:chOff x="2409" y="2839"/>
                <a:chExt cx="708" cy="184"/>
              </a:xfrm>
            </p:grpSpPr>
            <p:sp>
              <p:nvSpPr>
                <p:cNvPr id="19" name="Freeform 13"/>
                <p:cNvSpPr>
                  <a:spLocks noChangeArrowheads="1"/>
                </p:cNvSpPr>
                <p:nvPr/>
              </p:nvSpPr>
              <p:spPr bwMode="auto">
                <a:xfrm>
                  <a:off x="2421" y="2847"/>
                  <a:ext cx="683" cy="173"/>
                </a:xfrm>
                <a:custGeom>
                  <a:avLst/>
                  <a:gdLst>
                    <a:gd name="T0" fmla="*/ 0 w 6097"/>
                    <a:gd name="T1" fmla="*/ 0 h 1316"/>
                    <a:gd name="T2" fmla="*/ 0 w 6097"/>
                    <a:gd name="T3" fmla="*/ 0 h 1316"/>
                    <a:gd name="T4" fmla="*/ 0 w 6097"/>
                    <a:gd name="T5" fmla="*/ 0 h 1316"/>
                    <a:gd name="T6" fmla="*/ 0 w 6097"/>
                    <a:gd name="T7" fmla="*/ 0 h 1316"/>
                    <a:gd name="T8" fmla="*/ 0 w 6097"/>
                    <a:gd name="T9" fmla="*/ 0 h 1316"/>
                    <a:gd name="T10" fmla="*/ 0 w 6097"/>
                    <a:gd name="T11" fmla="*/ 0 h 1316"/>
                    <a:gd name="T12" fmla="*/ 0 w 6097"/>
                    <a:gd name="T13" fmla="*/ 0 h 1316"/>
                    <a:gd name="T14" fmla="*/ 0 w 6097"/>
                    <a:gd name="T15" fmla="*/ 0 h 1316"/>
                    <a:gd name="T16" fmla="*/ 0 w 6097"/>
                    <a:gd name="T17" fmla="*/ 0 h 1316"/>
                    <a:gd name="T18" fmla="*/ 0 w 6097"/>
                    <a:gd name="T19" fmla="*/ 0 h 1316"/>
                    <a:gd name="T20" fmla="*/ 0 w 6097"/>
                    <a:gd name="T21" fmla="*/ 0 h 1316"/>
                    <a:gd name="T22" fmla="*/ 0 w 6097"/>
                    <a:gd name="T23" fmla="*/ 0 h 1316"/>
                    <a:gd name="T24" fmla="*/ 0 w 6097"/>
                    <a:gd name="T25" fmla="*/ 0 h 1316"/>
                    <a:gd name="T26" fmla="*/ 0 w 6097"/>
                    <a:gd name="T27" fmla="*/ 0 h 1316"/>
                    <a:gd name="T28" fmla="*/ 0 w 6097"/>
                    <a:gd name="T29" fmla="*/ 0 h 1316"/>
                    <a:gd name="T30" fmla="*/ 0 w 6097"/>
                    <a:gd name="T31" fmla="*/ 0 h 1316"/>
                    <a:gd name="T32" fmla="*/ 0 w 6097"/>
                    <a:gd name="T33" fmla="*/ 0 h 1316"/>
                    <a:gd name="T34" fmla="*/ 0 w 6097"/>
                    <a:gd name="T35" fmla="*/ 0 h 1316"/>
                    <a:gd name="T36" fmla="*/ 0 w 6097"/>
                    <a:gd name="T37" fmla="*/ 0 h 1316"/>
                    <a:gd name="T38" fmla="*/ 0 w 6097"/>
                    <a:gd name="T39" fmla="*/ 0 h 1316"/>
                    <a:gd name="T40" fmla="*/ 0 w 6097"/>
                    <a:gd name="T41" fmla="*/ 0 h 1316"/>
                    <a:gd name="T42" fmla="*/ 0 w 6097"/>
                    <a:gd name="T43" fmla="*/ 0 h 1316"/>
                    <a:gd name="T44" fmla="*/ 0 w 6097"/>
                    <a:gd name="T45" fmla="*/ 0 h 1316"/>
                    <a:gd name="T46" fmla="*/ 0 w 6097"/>
                    <a:gd name="T47" fmla="*/ 0 h 1316"/>
                    <a:gd name="T48" fmla="*/ 0 w 6097"/>
                    <a:gd name="T49" fmla="*/ 0 h 1316"/>
                    <a:gd name="T50" fmla="*/ 0 w 6097"/>
                    <a:gd name="T51" fmla="*/ 0 h 1316"/>
                    <a:gd name="T52" fmla="*/ 0 w 6097"/>
                    <a:gd name="T53" fmla="*/ 0 h 1316"/>
                    <a:gd name="T54" fmla="*/ 0 w 6097"/>
                    <a:gd name="T55" fmla="*/ 0 h 1316"/>
                    <a:gd name="T56" fmla="*/ 0 w 6097"/>
                    <a:gd name="T57" fmla="*/ 0 h 1316"/>
                    <a:gd name="T58" fmla="*/ 0 w 6097"/>
                    <a:gd name="T59" fmla="*/ 0 h 1316"/>
                    <a:gd name="T60" fmla="*/ 0 w 6097"/>
                    <a:gd name="T61" fmla="*/ 0 h 1316"/>
                    <a:gd name="T62" fmla="*/ 0 w 6097"/>
                    <a:gd name="T63" fmla="*/ 0 h 1316"/>
                    <a:gd name="T64" fmla="*/ 0 w 6097"/>
                    <a:gd name="T65" fmla="*/ 0 h 1316"/>
                    <a:gd name="T66" fmla="*/ 0 w 6097"/>
                    <a:gd name="T67" fmla="*/ 0 h 1316"/>
                    <a:gd name="T68" fmla="*/ 0 w 6097"/>
                    <a:gd name="T69" fmla="*/ 0 h 1316"/>
                    <a:gd name="T70" fmla="*/ 0 w 6097"/>
                    <a:gd name="T71" fmla="*/ 0 h 1316"/>
                    <a:gd name="T72" fmla="*/ 0 w 6097"/>
                    <a:gd name="T73" fmla="*/ 0 h 1316"/>
                    <a:gd name="T74" fmla="*/ 0 w 6097"/>
                    <a:gd name="T75" fmla="*/ 0 h 1316"/>
                    <a:gd name="T76" fmla="*/ 0 w 6097"/>
                    <a:gd name="T77" fmla="*/ 0 h 1316"/>
                    <a:gd name="T78" fmla="*/ 0 w 6097"/>
                    <a:gd name="T79" fmla="*/ 0 h 1316"/>
                    <a:gd name="T80" fmla="*/ 0 w 6097"/>
                    <a:gd name="T81" fmla="*/ 0 h 1316"/>
                    <a:gd name="T82" fmla="*/ 0 w 6097"/>
                    <a:gd name="T83" fmla="*/ 0 h 1316"/>
                    <a:gd name="T84" fmla="*/ 0 w 6097"/>
                    <a:gd name="T85" fmla="*/ 0 h 1316"/>
                    <a:gd name="T86" fmla="*/ 0 w 6097"/>
                    <a:gd name="T87" fmla="*/ 0 h 1316"/>
                    <a:gd name="T88" fmla="*/ 0 w 6097"/>
                    <a:gd name="T89" fmla="*/ 0 h 1316"/>
                    <a:gd name="T90" fmla="*/ 0 w 6097"/>
                    <a:gd name="T91" fmla="*/ 0 h 1316"/>
                    <a:gd name="T92" fmla="*/ 0 w 6097"/>
                    <a:gd name="T93" fmla="*/ 0 h 1316"/>
                    <a:gd name="T94" fmla="*/ 0 w 6097"/>
                    <a:gd name="T95" fmla="*/ 0 h 131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6097"/>
                    <a:gd name="T145" fmla="*/ 0 h 1316"/>
                    <a:gd name="T146" fmla="*/ 6097 w 6097"/>
                    <a:gd name="T147" fmla="*/ 1316 h 131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6097" h="1316">
                      <a:moveTo>
                        <a:pt x="3090" y="5"/>
                      </a:moveTo>
                      <a:lnTo>
                        <a:pt x="3054" y="13"/>
                      </a:lnTo>
                      <a:lnTo>
                        <a:pt x="3019" y="20"/>
                      </a:lnTo>
                      <a:lnTo>
                        <a:pt x="2951" y="36"/>
                      </a:lnTo>
                      <a:lnTo>
                        <a:pt x="2883" y="53"/>
                      </a:lnTo>
                      <a:lnTo>
                        <a:pt x="2817" y="74"/>
                      </a:lnTo>
                      <a:lnTo>
                        <a:pt x="2753" y="96"/>
                      </a:lnTo>
                      <a:lnTo>
                        <a:pt x="2688" y="119"/>
                      </a:lnTo>
                      <a:lnTo>
                        <a:pt x="2625" y="144"/>
                      </a:lnTo>
                      <a:lnTo>
                        <a:pt x="2561" y="171"/>
                      </a:lnTo>
                      <a:lnTo>
                        <a:pt x="2435" y="225"/>
                      </a:lnTo>
                      <a:lnTo>
                        <a:pt x="2308" y="281"/>
                      </a:lnTo>
                      <a:lnTo>
                        <a:pt x="2242" y="309"/>
                      </a:lnTo>
                      <a:lnTo>
                        <a:pt x="2177" y="338"/>
                      </a:lnTo>
                      <a:lnTo>
                        <a:pt x="2111" y="365"/>
                      </a:lnTo>
                      <a:lnTo>
                        <a:pt x="2042" y="392"/>
                      </a:lnTo>
                      <a:lnTo>
                        <a:pt x="1981" y="415"/>
                      </a:lnTo>
                      <a:lnTo>
                        <a:pt x="1920" y="438"/>
                      </a:lnTo>
                      <a:lnTo>
                        <a:pt x="1861" y="461"/>
                      </a:lnTo>
                      <a:lnTo>
                        <a:pt x="1802" y="483"/>
                      </a:lnTo>
                      <a:lnTo>
                        <a:pt x="1746" y="505"/>
                      </a:lnTo>
                      <a:lnTo>
                        <a:pt x="1690" y="526"/>
                      </a:lnTo>
                      <a:lnTo>
                        <a:pt x="1636" y="546"/>
                      </a:lnTo>
                      <a:lnTo>
                        <a:pt x="1583" y="567"/>
                      </a:lnTo>
                      <a:lnTo>
                        <a:pt x="1532" y="586"/>
                      </a:lnTo>
                      <a:lnTo>
                        <a:pt x="1483" y="605"/>
                      </a:lnTo>
                      <a:lnTo>
                        <a:pt x="1436" y="622"/>
                      </a:lnTo>
                      <a:lnTo>
                        <a:pt x="1390" y="639"/>
                      </a:lnTo>
                      <a:lnTo>
                        <a:pt x="1346" y="655"/>
                      </a:lnTo>
                      <a:lnTo>
                        <a:pt x="1304" y="670"/>
                      </a:lnTo>
                      <a:lnTo>
                        <a:pt x="1265" y="685"/>
                      </a:lnTo>
                      <a:lnTo>
                        <a:pt x="1227" y="698"/>
                      </a:lnTo>
                      <a:lnTo>
                        <a:pt x="1194" y="711"/>
                      </a:lnTo>
                      <a:lnTo>
                        <a:pt x="1160" y="722"/>
                      </a:lnTo>
                      <a:lnTo>
                        <a:pt x="1127" y="734"/>
                      </a:lnTo>
                      <a:lnTo>
                        <a:pt x="1096" y="745"/>
                      </a:lnTo>
                      <a:lnTo>
                        <a:pt x="1066" y="756"/>
                      </a:lnTo>
                      <a:lnTo>
                        <a:pt x="1036" y="766"/>
                      </a:lnTo>
                      <a:lnTo>
                        <a:pt x="1007" y="775"/>
                      </a:lnTo>
                      <a:lnTo>
                        <a:pt x="978" y="786"/>
                      </a:lnTo>
                      <a:lnTo>
                        <a:pt x="946" y="797"/>
                      </a:lnTo>
                      <a:lnTo>
                        <a:pt x="914" y="807"/>
                      </a:lnTo>
                      <a:lnTo>
                        <a:pt x="883" y="818"/>
                      </a:lnTo>
                      <a:lnTo>
                        <a:pt x="853" y="828"/>
                      </a:lnTo>
                      <a:lnTo>
                        <a:pt x="794" y="848"/>
                      </a:lnTo>
                      <a:lnTo>
                        <a:pt x="737" y="865"/>
                      </a:lnTo>
                      <a:lnTo>
                        <a:pt x="683" y="883"/>
                      </a:lnTo>
                      <a:lnTo>
                        <a:pt x="629" y="899"/>
                      </a:lnTo>
                      <a:lnTo>
                        <a:pt x="522" y="933"/>
                      </a:lnTo>
                      <a:lnTo>
                        <a:pt x="467" y="949"/>
                      </a:lnTo>
                      <a:lnTo>
                        <a:pt x="410" y="966"/>
                      </a:lnTo>
                      <a:lnTo>
                        <a:pt x="351" y="984"/>
                      </a:lnTo>
                      <a:lnTo>
                        <a:pt x="320" y="993"/>
                      </a:lnTo>
                      <a:lnTo>
                        <a:pt x="289" y="1002"/>
                      </a:lnTo>
                      <a:lnTo>
                        <a:pt x="257" y="1011"/>
                      </a:lnTo>
                      <a:lnTo>
                        <a:pt x="224" y="1022"/>
                      </a:lnTo>
                      <a:lnTo>
                        <a:pt x="189" y="1032"/>
                      </a:lnTo>
                      <a:lnTo>
                        <a:pt x="154" y="1042"/>
                      </a:lnTo>
                      <a:lnTo>
                        <a:pt x="118" y="1053"/>
                      </a:lnTo>
                      <a:lnTo>
                        <a:pt x="80" y="1064"/>
                      </a:lnTo>
                      <a:lnTo>
                        <a:pt x="40" y="1076"/>
                      </a:lnTo>
                      <a:lnTo>
                        <a:pt x="0" y="1087"/>
                      </a:lnTo>
                      <a:lnTo>
                        <a:pt x="28" y="1078"/>
                      </a:lnTo>
                      <a:lnTo>
                        <a:pt x="55" y="1069"/>
                      </a:lnTo>
                      <a:lnTo>
                        <a:pt x="85" y="1061"/>
                      </a:lnTo>
                      <a:lnTo>
                        <a:pt x="116" y="1053"/>
                      </a:lnTo>
                      <a:lnTo>
                        <a:pt x="148" y="1046"/>
                      </a:lnTo>
                      <a:lnTo>
                        <a:pt x="181" y="1039"/>
                      </a:lnTo>
                      <a:lnTo>
                        <a:pt x="214" y="1033"/>
                      </a:lnTo>
                      <a:lnTo>
                        <a:pt x="249" y="1028"/>
                      </a:lnTo>
                      <a:lnTo>
                        <a:pt x="285" y="1023"/>
                      </a:lnTo>
                      <a:lnTo>
                        <a:pt x="322" y="1019"/>
                      </a:lnTo>
                      <a:lnTo>
                        <a:pt x="358" y="1016"/>
                      </a:lnTo>
                      <a:lnTo>
                        <a:pt x="396" y="1012"/>
                      </a:lnTo>
                      <a:lnTo>
                        <a:pt x="437" y="1010"/>
                      </a:lnTo>
                      <a:lnTo>
                        <a:pt x="476" y="1008"/>
                      </a:lnTo>
                      <a:lnTo>
                        <a:pt x="517" y="1005"/>
                      </a:lnTo>
                      <a:lnTo>
                        <a:pt x="559" y="1004"/>
                      </a:lnTo>
                      <a:lnTo>
                        <a:pt x="601" y="1004"/>
                      </a:lnTo>
                      <a:lnTo>
                        <a:pt x="645" y="1004"/>
                      </a:lnTo>
                      <a:lnTo>
                        <a:pt x="690" y="1004"/>
                      </a:lnTo>
                      <a:lnTo>
                        <a:pt x="735" y="1005"/>
                      </a:lnTo>
                      <a:lnTo>
                        <a:pt x="781" y="1007"/>
                      </a:lnTo>
                      <a:lnTo>
                        <a:pt x="827" y="1008"/>
                      </a:lnTo>
                      <a:lnTo>
                        <a:pt x="875" y="1010"/>
                      </a:lnTo>
                      <a:lnTo>
                        <a:pt x="923" y="1012"/>
                      </a:lnTo>
                      <a:lnTo>
                        <a:pt x="971" y="1016"/>
                      </a:lnTo>
                      <a:lnTo>
                        <a:pt x="1021" y="1019"/>
                      </a:lnTo>
                      <a:lnTo>
                        <a:pt x="1070" y="1023"/>
                      </a:lnTo>
                      <a:lnTo>
                        <a:pt x="1121" y="1026"/>
                      </a:lnTo>
                      <a:lnTo>
                        <a:pt x="1225" y="1035"/>
                      </a:lnTo>
                      <a:lnTo>
                        <a:pt x="1331" y="1046"/>
                      </a:lnTo>
                      <a:lnTo>
                        <a:pt x="1439" y="1057"/>
                      </a:lnTo>
                      <a:lnTo>
                        <a:pt x="1549" y="1070"/>
                      </a:lnTo>
                      <a:lnTo>
                        <a:pt x="1661" y="1084"/>
                      </a:lnTo>
                      <a:lnTo>
                        <a:pt x="1776" y="1099"/>
                      </a:lnTo>
                      <a:lnTo>
                        <a:pt x="1891" y="1114"/>
                      </a:lnTo>
                      <a:lnTo>
                        <a:pt x="2008" y="1130"/>
                      </a:lnTo>
                      <a:lnTo>
                        <a:pt x="2127" y="1147"/>
                      </a:lnTo>
                      <a:lnTo>
                        <a:pt x="2247" y="1164"/>
                      </a:lnTo>
                      <a:lnTo>
                        <a:pt x="2369" y="1183"/>
                      </a:lnTo>
                      <a:lnTo>
                        <a:pt x="2491" y="1201"/>
                      </a:lnTo>
                      <a:lnTo>
                        <a:pt x="2614" y="1221"/>
                      </a:lnTo>
                      <a:lnTo>
                        <a:pt x="2739" y="1239"/>
                      </a:lnTo>
                      <a:lnTo>
                        <a:pt x="2990" y="1278"/>
                      </a:lnTo>
                      <a:lnTo>
                        <a:pt x="3241" y="1316"/>
                      </a:lnTo>
                      <a:lnTo>
                        <a:pt x="3301" y="1287"/>
                      </a:lnTo>
                      <a:lnTo>
                        <a:pt x="3359" y="1259"/>
                      </a:lnTo>
                      <a:lnTo>
                        <a:pt x="3414" y="1230"/>
                      </a:lnTo>
                      <a:lnTo>
                        <a:pt x="3467" y="1202"/>
                      </a:lnTo>
                      <a:lnTo>
                        <a:pt x="3518" y="1175"/>
                      </a:lnTo>
                      <a:lnTo>
                        <a:pt x="3566" y="1148"/>
                      </a:lnTo>
                      <a:lnTo>
                        <a:pt x="3613" y="1123"/>
                      </a:lnTo>
                      <a:lnTo>
                        <a:pt x="3658" y="1096"/>
                      </a:lnTo>
                      <a:lnTo>
                        <a:pt x="3701" y="1072"/>
                      </a:lnTo>
                      <a:lnTo>
                        <a:pt x="3742" y="1048"/>
                      </a:lnTo>
                      <a:lnTo>
                        <a:pt x="3783" y="1024"/>
                      </a:lnTo>
                      <a:lnTo>
                        <a:pt x="3821" y="1001"/>
                      </a:lnTo>
                      <a:lnTo>
                        <a:pt x="3859" y="978"/>
                      </a:lnTo>
                      <a:lnTo>
                        <a:pt x="3894" y="955"/>
                      </a:lnTo>
                      <a:lnTo>
                        <a:pt x="3929" y="933"/>
                      </a:lnTo>
                      <a:lnTo>
                        <a:pt x="3964" y="912"/>
                      </a:lnTo>
                      <a:lnTo>
                        <a:pt x="3997" y="891"/>
                      </a:lnTo>
                      <a:lnTo>
                        <a:pt x="4029" y="871"/>
                      </a:lnTo>
                      <a:lnTo>
                        <a:pt x="4091" y="832"/>
                      </a:lnTo>
                      <a:lnTo>
                        <a:pt x="4153" y="794"/>
                      </a:lnTo>
                      <a:lnTo>
                        <a:pt x="4212" y="758"/>
                      </a:lnTo>
                      <a:lnTo>
                        <a:pt x="4272" y="724"/>
                      </a:lnTo>
                      <a:lnTo>
                        <a:pt x="4332" y="692"/>
                      </a:lnTo>
                      <a:lnTo>
                        <a:pt x="4393" y="662"/>
                      </a:lnTo>
                      <a:lnTo>
                        <a:pt x="4426" y="647"/>
                      </a:lnTo>
                      <a:lnTo>
                        <a:pt x="4458" y="634"/>
                      </a:lnTo>
                      <a:lnTo>
                        <a:pt x="4496" y="617"/>
                      </a:lnTo>
                      <a:lnTo>
                        <a:pt x="4534" y="602"/>
                      </a:lnTo>
                      <a:lnTo>
                        <a:pt x="4573" y="587"/>
                      </a:lnTo>
                      <a:lnTo>
                        <a:pt x="4613" y="573"/>
                      </a:lnTo>
                      <a:lnTo>
                        <a:pt x="4655" y="558"/>
                      </a:lnTo>
                      <a:lnTo>
                        <a:pt x="4698" y="544"/>
                      </a:lnTo>
                      <a:lnTo>
                        <a:pt x="4740" y="529"/>
                      </a:lnTo>
                      <a:lnTo>
                        <a:pt x="4784" y="515"/>
                      </a:lnTo>
                      <a:lnTo>
                        <a:pt x="4829" y="501"/>
                      </a:lnTo>
                      <a:lnTo>
                        <a:pt x="4875" y="487"/>
                      </a:lnTo>
                      <a:lnTo>
                        <a:pt x="4921" y="472"/>
                      </a:lnTo>
                      <a:lnTo>
                        <a:pt x="4968" y="459"/>
                      </a:lnTo>
                      <a:lnTo>
                        <a:pt x="5017" y="444"/>
                      </a:lnTo>
                      <a:lnTo>
                        <a:pt x="5066" y="429"/>
                      </a:lnTo>
                      <a:lnTo>
                        <a:pt x="5116" y="414"/>
                      </a:lnTo>
                      <a:lnTo>
                        <a:pt x="5166" y="399"/>
                      </a:lnTo>
                      <a:lnTo>
                        <a:pt x="5218" y="383"/>
                      </a:lnTo>
                      <a:lnTo>
                        <a:pt x="5271" y="366"/>
                      </a:lnTo>
                      <a:lnTo>
                        <a:pt x="5324" y="349"/>
                      </a:lnTo>
                      <a:lnTo>
                        <a:pt x="5378" y="332"/>
                      </a:lnTo>
                      <a:lnTo>
                        <a:pt x="5434" y="314"/>
                      </a:lnTo>
                      <a:lnTo>
                        <a:pt x="5490" y="295"/>
                      </a:lnTo>
                      <a:lnTo>
                        <a:pt x="5547" y="276"/>
                      </a:lnTo>
                      <a:lnTo>
                        <a:pt x="5604" y="256"/>
                      </a:lnTo>
                      <a:lnTo>
                        <a:pt x="5663" y="235"/>
                      </a:lnTo>
                      <a:lnTo>
                        <a:pt x="5723" y="213"/>
                      </a:lnTo>
                      <a:lnTo>
                        <a:pt x="5783" y="190"/>
                      </a:lnTo>
                      <a:lnTo>
                        <a:pt x="5844" y="167"/>
                      </a:lnTo>
                      <a:lnTo>
                        <a:pt x="5906" y="142"/>
                      </a:lnTo>
                      <a:lnTo>
                        <a:pt x="5970" y="117"/>
                      </a:lnTo>
                      <a:lnTo>
                        <a:pt x="6033" y="89"/>
                      </a:lnTo>
                      <a:lnTo>
                        <a:pt x="6097" y="61"/>
                      </a:lnTo>
                      <a:lnTo>
                        <a:pt x="5888" y="63"/>
                      </a:lnTo>
                      <a:lnTo>
                        <a:pt x="5680" y="61"/>
                      </a:lnTo>
                      <a:lnTo>
                        <a:pt x="5473" y="59"/>
                      </a:lnTo>
                      <a:lnTo>
                        <a:pt x="5268" y="54"/>
                      </a:lnTo>
                      <a:lnTo>
                        <a:pt x="5065" y="49"/>
                      </a:lnTo>
                      <a:lnTo>
                        <a:pt x="4965" y="45"/>
                      </a:lnTo>
                      <a:lnTo>
                        <a:pt x="4865" y="42"/>
                      </a:lnTo>
                      <a:lnTo>
                        <a:pt x="4765" y="38"/>
                      </a:lnTo>
                      <a:lnTo>
                        <a:pt x="4668" y="35"/>
                      </a:lnTo>
                      <a:lnTo>
                        <a:pt x="4570" y="30"/>
                      </a:lnTo>
                      <a:lnTo>
                        <a:pt x="4474" y="27"/>
                      </a:lnTo>
                      <a:lnTo>
                        <a:pt x="4378" y="23"/>
                      </a:lnTo>
                      <a:lnTo>
                        <a:pt x="4283" y="20"/>
                      </a:lnTo>
                      <a:lnTo>
                        <a:pt x="4189" y="16"/>
                      </a:lnTo>
                      <a:lnTo>
                        <a:pt x="4097" y="13"/>
                      </a:lnTo>
                      <a:lnTo>
                        <a:pt x="4006" y="10"/>
                      </a:lnTo>
                      <a:lnTo>
                        <a:pt x="3915" y="7"/>
                      </a:lnTo>
                      <a:lnTo>
                        <a:pt x="3826" y="5"/>
                      </a:lnTo>
                      <a:lnTo>
                        <a:pt x="3739" y="3"/>
                      </a:lnTo>
                      <a:lnTo>
                        <a:pt x="3652" y="2"/>
                      </a:lnTo>
                      <a:lnTo>
                        <a:pt x="3567" y="0"/>
                      </a:lnTo>
                      <a:lnTo>
                        <a:pt x="3484" y="0"/>
                      </a:lnTo>
                      <a:lnTo>
                        <a:pt x="3402" y="0"/>
                      </a:lnTo>
                      <a:lnTo>
                        <a:pt x="3322" y="0"/>
                      </a:lnTo>
                      <a:lnTo>
                        <a:pt x="3242" y="2"/>
                      </a:lnTo>
                      <a:lnTo>
                        <a:pt x="3165" y="4"/>
                      </a:lnTo>
                      <a:lnTo>
                        <a:pt x="3090" y="6"/>
                      </a:lnTo>
                      <a:lnTo>
                        <a:pt x="3090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" name="Freeform 14"/>
                <p:cNvSpPr>
                  <a:spLocks noChangeArrowheads="1"/>
                </p:cNvSpPr>
                <p:nvPr/>
              </p:nvSpPr>
              <p:spPr bwMode="auto">
                <a:xfrm>
                  <a:off x="2409" y="2855"/>
                  <a:ext cx="695" cy="168"/>
                </a:xfrm>
                <a:custGeom>
                  <a:avLst/>
                  <a:gdLst>
                    <a:gd name="T0" fmla="*/ 0 w 6199"/>
                    <a:gd name="T1" fmla="*/ 0 h 1278"/>
                    <a:gd name="T2" fmla="*/ 0 w 6199"/>
                    <a:gd name="T3" fmla="*/ 0 h 1278"/>
                    <a:gd name="T4" fmla="*/ 0 w 6199"/>
                    <a:gd name="T5" fmla="*/ 0 h 1278"/>
                    <a:gd name="T6" fmla="*/ 0 w 6199"/>
                    <a:gd name="T7" fmla="*/ 0 h 1278"/>
                    <a:gd name="T8" fmla="*/ 0 w 6199"/>
                    <a:gd name="T9" fmla="*/ 0 h 1278"/>
                    <a:gd name="T10" fmla="*/ 0 w 6199"/>
                    <a:gd name="T11" fmla="*/ 0 h 1278"/>
                    <a:gd name="T12" fmla="*/ 0 w 6199"/>
                    <a:gd name="T13" fmla="*/ 0 h 1278"/>
                    <a:gd name="T14" fmla="*/ 0 w 6199"/>
                    <a:gd name="T15" fmla="*/ 0 h 1278"/>
                    <a:gd name="T16" fmla="*/ 0 w 6199"/>
                    <a:gd name="T17" fmla="*/ 0 h 1278"/>
                    <a:gd name="T18" fmla="*/ 0 w 6199"/>
                    <a:gd name="T19" fmla="*/ 0 h 1278"/>
                    <a:gd name="T20" fmla="*/ 0 w 6199"/>
                    <a:gd name="T21" fmla="*/ 0 h 1278"/>
                    <a:gd name="T22" fmla="*/ 0 w 6199"/>
                    <a:gd name="T23" fmla="*/ 0 h 1278"/>
                    <a:gd name="T24" fmla="*/ 0 w 6199"/>
                    <a:gd name="T25" fmla="*/ 0 h 1278"/>
                    <a:gd name="T26" fmla="*/ 0 w 6199"/>
                    <a:gd name="T27" fmla="*/ 0 h 1278"/>
                    <a:gd name="T28" fmla="*/ 0 w 6199"/>
                    <a:gd name="T29" fmla="*/ 0 h 1278"/>
                    <a:gd name="T30" fmla="*/ 0 w 6199"/>
                    <a:gd name="T31" fmla="*/ 0 h 1278"/>
                    <a:gd name="T32" fmla="*/ 0 w 6199"/>
                    <a:gd name="T33" fmla="*/ 0 h 1278"/>
                    <a:gd name="T34" fmla="*/ 0 w 6199"/>
                    <a:gd name="T35" fmla="*/ 0 h 1278"/>
                    <a:gd name="T36" fmla="*/ 0 w 6199"/>
                    <a:gd name="T37" fmla="*/ 0 h 1278"/>
                    <a:gd name="T38" fmla="*/ 0 w 6199"/>
                    <a:gd name="T39" fmla="*/ 0 h 1278"/>
                    <a:gd name="T40" fmla="*/ 0 w 6199"/>
                    <a:gd name="T41" fmla="*/ 0 h 1278"/>
                    <a:gd name="T42" fmla="*/ 0 w 6199"/>
                    <a:gd name="T43" fmla="*/ 0 h 1278"/>
                    <a:gd name="T44" fmla="*/ 0 w 6199"/>
                    <a:gd name="T45" fmla="*/ 0 h 1278"/>
                    <a:gd name="T46" fmla="*/ 0 w 6199"/>
                    <a:gd name="T47" fmla="*/ 0 h 1278"/>
                    <a:gd name="T48" fmla="*/ 0 w 6199"/>
                    <a:gd name="T49" fmla="*/ 0 h 1278"/>
                    <a:gd name="T50" fmla="*/ 0 w 6199"/>
                    <a:gd name="T51" fmla="*/ 0 h 1278"/>
                    <a:gd name="T52" fmla="*/ 0 w 6199"/>
                    <a:gd name="T53" fmla="*/ 0 h 1278"/>
                    <a:gd name="T54" fmla="*/ 0 w 6199"/>
                    <a:gd name="T55" fmla="*/ 0 h 1278"/>
                    <a:gd name="T56" fmla="*/ 0 w 6199"/>
                    <a:gd name="T57" fmla="*/ 0 h 1278"/>
                    <a:gd name="T58" fmla="*/ 0 w 6199"/>
                    <a:gd name="T59" fmla="*/ 0 h 1278"/>
                    <a:gd name="T60" fmla="*/ 0 w 6199"/>
                    <a:gd name="T61" fmla="*/ 0 h 1278"/>
                    <a:gd name="T62" fmla="*/ 0 w 6199"/>
                    <a:gd name="T63" fmla="*/ 0 h 1278"/>
                    <a:gd name="T64" fmla="*/ 0 w 6199"/>
                    <a:gd name="T65" fmla="*/ 0 h 1278"/>
                    <a:gd name="T66" fmla="*/ 0 w 6199"/>
                    <a:gd name="T67" fmla="*/ 0 h 1278"/>
                    <a:gd name="T68" fmla="*/ 0 w 6199"/>
                    <a:gd name="T69" fmla="*/ 0 h 1278"/>
                    <a:gd name="T70" fmla="*/ 0 w 6199"/>
                    <a:gd name="T71" fmla="*/ 0 h 1278"/>
                    <a:gd name="T72" fmla="*/ 0 w 6199"/>
                    <a:gd name="T73" fmla="*/ 0 h 1278"/>
                    <a:gd name="T74" fmla="*/ 0 w 6199"/>
                    <a:gd name="T75" fmla="*/ 0 h 1278"/>
                    <a:gd name="T76" fmla="*/ 0 w 6199"/>
                    <a:gd name="T77" fmla="*/ 0 h 1278"/>
                    <a:gd name="T78" fmla="*/ 0 w 6199"/>
                    <a:gd name="T79" fmla="*/ 0 h 1278"/>
                    <a:gd name="T80" fmla="*/ 0 w 6199"/>
                    <a:gd name="T81" fmla="*/ 0 h 1278"/>
                    <a:gd name="T82" fmla="*/ 0 w 6199"/>
                    <a:gd name="T83" fmla="*/ 0 h 1278"/>
                    <a:gd name="T84" fmla="*/ 0 w 6199"/>
                    <a:gd name="T85" fmla="*/ 0 h 1278"/>
                    <a:gd name="T86" fmla="*/ 0 w 6199"/>
                    <a:gd name="T87" fmla="*/ 0 h 1278"/>
                    <a:gd name="T88" fmla="*/ 0 w 6199"/>
                    <a:gd name="T89" fmla="*/ 0 h 1278"/>
                    <a:gd name="T90" fmla="*/ 0 w 6199"/>
                    <a:gd name="T91" fmla="*/ 0 h 1278"/>
                    <a:gd name="T92" fmla="*/ 0 w 6199"/>
                    <a:gd name="T93" fmla="*/ 0 h 1278"/>
                    <a:gd name="T94" fmla="*/ 0 w 6199"/>
                    <a:gd name="T95" fmla="*/ 0 h 1278"/>
                    <a:gd name="T96" fmla="*/ 0 w 6199"/>
                    <a:gd name="T97" fmla="*/ 0 h 1278"/>
                    <a:gd name="T98" fmla="*/ 0 w 6199"/>
                    <a:gd name="T99" fmla="*/ 0 h 1278"/>
                    <a:gd name="T100" fmla="*/ 0 w 6199"/>
                    <a:gd name="T101" fmla="*/ 0 h 1278"/>
                    <a:gd name="T102" fmla="*/ 0 w 6199"/>
                    <a:gd name="T103" fmla="*/ 0 h 1278"/>
                    <a:gd name="T104" fmla="*/ 0 w 6199"/>
                    <a:gd name="T105" fmla="*/ 0 h 1278"/>
                    <a:gd name="T106" fmla="*/ 0 w 6199"/>
                    <a:gd name="T107" fmla="*/ 0 h 1278"/>
                    <a:gd name="T108" fmla="*/ 0 w 6199"/>
                    <a:gd name="T109" fmla="*/ 0 h 1278"/>
                    <a:gd name="T110" fmla="*/ 0 w 6199"/>
                    <a:gd name="T111" fmla="*/ 0 h 1278"/>
                    <a:gd name="T112" fmla="*/ 0 w 6199"/>
                    <a:gd name="T113" fmla="*/ 0 h 1278"/>
                    <a:gd name="T114" fmla="*/ 0 w 6199"/>
                    <a:gd name="T115" fmla="*/ 0 h 1278"/>
                    <a:gd name="T116" fmla="*/ 0 w 6199"/>
                    <a:gd name="T117" fmla="*/ 0 h 1278"/>
                    <a:gd name="T118" fmla="*/ 0 w 6199"/>
                    <a:gd name="T119" fmla="*/ 0 h 1278"/>
                    <a:gd name="T120" fmla="*/ 0 w 6199"/>
                    <a:gd name="T121" fmla="*/ 0 h 1278"/>
                    <a:gd name="T122" fmla="*/ 0 w 6199"/>
                    <a:gd name="T123" fmla="*/ 0 h 1278"/>
                    <a:gd name="T124" fmla="*/ 0 w 6199"/>
                    <a:gd name="T125" fmla="*/ 0 h 127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199"/>
                    <a:gd name="T190" fmla="*/ 0 h 1278"/>
                    <a:gd name="T191" fmla="*/ 6199 w 6199"/>
                    <a:gd name="T192" fmla="*/ 1278 h 1278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199" h="1278">
                      <a:moveTo>
                        <a:pt x="0" y="1077"/>
                      </a:moveTo>
                      <a:lnTo>
                        <a:pt x="4" y="1069"/>
                      </a:lnTo>
                      <a:lnTo>
                        <a:pt x="9" y="1064"/>
                      </a:lnTo>
                      <a:lnTo>
                        <a:pt x="13" y="1061"/>
                      </a:lnTo>
                      <a:lnTo>
                        <a:pt x="19" y="1057"/>
                      </a:lnTo>
                      <a:lnTo>
                        <a:pt x="24" y="1054"/>
                      </a:lnTo>
                      <a:lnTo>
                        <a:pt x="30" y="1050"/>
                      </a:lnTo>
                      <a:lnTo>
                        <a:pt x="35" y="1047"/>
                      </a:lnTo>
                      <a:lnTo>
                        <a:pt x="40" y="1044"/>
                      </a:lnTo>
                      <a:lnTo>
                        <a:pt x="46" y="1041"/>
                      </a:lnTo>
                      <a:lnTo>
                        <a:pt x="51" y="1039"/>
                      </a:lnTo>
                      <a:lnTo>
                        <a:pt x="57" y="1036"/>
                      </a:lnTo>
                      <a:lnTo>
                        <a:pt x="62" y="1033"/>
                      </a:lnTo>
                      <a:lnTo>
                        <a:pt x="68" y="1031"/>
                      </a:lnTo>
                      <a:lnTo>
                        <a:pt x="73" y="1028"/>
                      </a:lnTo>
                      <a:lnTo>
                        <a:pt x="79" y="1026"/>
                      </a:lnTo>
                      <a:lnTo>
                        <a:pt x="85" y="1023"/>
                      </a:lnTo>
                      <a:lnTo>
                        <a:pt x="91" y="1020"/>
                      </a:lnTo>
                      <a:lnTo>
                        <a:pt x="96" y="1018"/>
                      </a:lnTo>
                      <a:lnTo>
                        <a:pt x="102" y="1016"/>
                      </a:lnTo>
                      <a:lnTo>
                        <a:pt x="108" y="1013"/>
                      </a:lnTo>
                      <a:lnTo>
                        <a:pt x="114" y="1011"/>
                      </a:lnTo>
                      <a:lnTo>
                        <a:pt x="119" y="1009"/>
                      </a:lnTo>
                      <a:lnTo>
                        <a:pt x="125" y="1006"/>
                      </a:lnTo>
                      <a:lnTo>
                        <a:pt x="131" y="1004"/>
                      </a:lnTo>
                      <a:lnTo>
                        <a:pt x="137" y="1002"/>
                      </a:lnTo>
                      <a:lnTo>
                        <a:pt x="142" y="1001"/>
                      </a:lnTo>
                      <a:lnTo>
                        <a:pt x="148" y="998"/>
                      </a:lnTo>
                      <a:lnTo>
                        <a:pt x="154" y="996"/>
                      </a:lnTo>
                      <a:lnTo>
                        <a:pt x="160" y="994"/>
                      </a:lnTo>
                      <a:lnTo>
                        <a:pt x="167" y="991"/>
                      </a:lnTo>
                      <a:lnTo>
                        <a:pt x="172" y="990"/>
                      </a:lnTo>
                      <a:lnTo>
                        <a:pt x="178" y="988"/>
                      </a:lnTo>
                      <a:lnTo>
                        <a:pt x="184" y="986"/>
                      </a:lnTo>
                      <a:lnTo>
                        <a:pt x="190" y="985"/>
                      </a:lnTo>
                      <a:lnTo>
                        <a:pt x="195" y="982"/>
                      </a:lnTo>
                      <a:lnTo>
                        <a:pt x="202" y="980"/>
                      </a:lnTo>
                      <a:lnTo>
                        <a:pt x="208" y="979"/>
                      </a:lnTo>
                      <a:lnTo>
                        <a:pt x="214" y="976"/>
                      </a:lnTo>
                      <a:lnTo>
                        <a:pt x="220" y="975"/>
                      </a:lnTo>
                      <a:lnTo>
                        <a:pt x="225" y="973"/>
                      </a:lnTo>
                      <a:lnTo>
                        <a:pt x="232" y="972"/>
                      </a:lnTo>
                      <a:lnTo>
                        <a:pt x="238" y="970"/>
                      </a:lnTo>
                      <a:lnTo>
                        <a:pt x="244" y="968"/>
                      </a:lnTo>
                      <a:lnTo>
                        <a:pt x="251" y="966"/>
                      </a:lnTo>
                      <a:lnTo>
                        <a:pt x="257" y="965"/>
                      </a:lnTo>
                      <a:lnTo>
                        <a:pt x="262" y="963"/>
                      </a:lnTo>
                      <a:lnTo>
                        <a:pt x="268" y="962"/>
                      </a:lnTo>
                      <a:lnTo>
                        <a:pt x="275" y="960"/>
                      </a:lnTo>
                      <a:lnTo>
                        <a:pt x="281" y="958"/>
                      </a:lnTo>
                      <a:lnTo>
                        <a:pt x="286" y="957"/>
                      </a:lnTo>
                      <a:lnTo>
                        <a:pt x="293" y="956"/>
                      </a:lnTo>
                      <a:lnTo>
                        <a:pt x="299" y="953"/>
                      </a:lnTo>
                      <a:lnTo>
                        <a:pt x="305" y="952"/>
                      </a:lnTo>
                      <a:lnTo>
                        <a:pt x="312" y="951"/>
                      </a:lnTo>
                      <a:lnTo>
                        <a:pt x="318" y="950"/>
                      </a:lnTo>
                      <a:lnTo>
                        <a:pt x="325" y="948"/>
                      </a:lnTo>
                      <a:lnTo>
                        <a:pt x="330" y="947"/>
                      </a:lnTo>
                      <a:lnTo>
                        <a:pt x="336" y="945"/>
                      </a:lnTo>
                      <a:lnTo>
                        <a:pt x="343" y="944"/>
                      </a:lnTo>
                      <a:lnTo>
                        <a:pt x="349" y="943"/>
                      </a:lnTo>
                      <a:lnTo>
                        <a:pt x="356" y="942"/>
                      </a:lnTo>
                      <a:lnTo>
                        <a:pt x="361" y="940"/>
                      </a:lnTo>
                      <a:lnTo>
                        <a:pt x="367" y="938"/>
                      </a:lnTo>
                      <a:lnTo>
                        <a:pt x="374" y="937"/>
                      </a:lnTo>
                      <a:lnTo>
                        <a:pt x="380" y="936"/>
                      </a:lnTo>
                      <a:lnTo>
                        <a:pt x="387" y="935"/>
                      </a:lnTo>
                      <a:lnTo>
                        <a:pt x="392" y="934"/>
                      </a:lnTo>
                      <a:lnTo>
                        <a:pt x="399" y="933"/>
                      </a:lnTo>
                      <a:lnTo>
                        <a:pt x="405" y="932"/>
                      </a:lnTo>
                      <a:lnTo>
                        <a:pt x="412" y="930"/>
                      </a:lnTo>
                      <a:lnTo>
                        <a:pt x="418" y="929"/>
                      </a:lnTo>
                      <a:lnTo>
                        <a:pt x="425" y="928"/>
                      </a:lnTo>
                      <a:lnTo>
                        <a:pt x="431" y="927"/>
                      </a:lnTo>
                      <a:lnTo>
                        <a:pt x="437" y="926"/>
                      </a:lnTo>
                      <a:lnTo>
                        <a:pt x="443" y="925"/>
                      </a:lnTo>
                      <a:lnTo>
                        <a:pt x="450" y="925"/>
                      </a:lnTo>
                      <a:lnTo>
                        <a:pt x="456" y="924"/>
                      </a:lnTo>
                      <a:lnTo>
                        <a:pt x="463" y="922"/>
                      </a:lnTo>
                      <a:lnTo>
                        <a:pt x="470" y="921"/>
                      </a:lnTo>
                      <a:lnTo>
                        <a:pt x="475" y="920"/>
                      </a:lnTo>
                      <a:lnTo>
                        <a:pt x="482" y="919"/>
                      </a:lnTo>
                      <a:lnTo>
                        <a:pt x="488" y="919"/>
                      </a:lnTo>
                      <a:lnTo>
                        <a:pt x="495" y="918"/>
                      </a:lnTo>
                      <a:lnTo>
                        <a:pt x="501" y="917"/>
                      </a:lnTo>
                      <a:lnTo>
                        <a:pt x="508" y="915"/>
                      </a:lnTo>
                      <a:lnTo>
                        <a:pt x="515" y="915"/>
                      </a:lnTo>
                      <a:lnTo>
                        <a:pt x="520" y="914"/>
                      </a:lnTo>
                      <a:lnTo>
                        <a:pt x="527" y="913"/>
                      </a:lnTo>
                      <a:lnTo>
                        <a:pt x="533" y="912"/>
                      </a:lnTo>
                      <a:lnTo>
                        <a:pt x="540" y="912"/>
                      </a:lnTo>
                      <a:lnTo>
                        <a:pt x="547" y="911"/>
                      </a:lnTo>
                      <a:lnTo>
                        <a:pt x="553" y="910"/>
                      </a:lnTo>
                      <a:lnTo>
                        <a:pt x="560" y="910"/>
                      </a:lnTo>
                      <a:lnTo>
                        <a:pt x="566" y="909"/>
                      </a:lnTo>
                      <a:lnTo>
                        <a:pt x="572" y="909"/>
                      </a:lnTo>
                      <a:lnTo>
                        <a:pt x="579" y="907"/>
                      </a:lnTo>
                      <a:lnTo>
                        <a:pt x="586" y="906"/>
                      </a:lnTo>
                      <a:lnTo>
                        <a:pt x="592" y="906"/>
                      </a:lnTo>
                      <a:lnTo>
                        <a:pt x="599" y="905"/>
                      </a:lnTo>
                      <a:lnTo>
                        <a:pt x="606" y="905"/>
                      </a:lnTo>
                      <a:lnTo>
                        <a:pt x="611" y="904"/>
                      </a:lnTo>
                      <a:lnTo>
                        <a:pt x="618" y="904"/>
                      </a:lnTo>
                      <a:lnTo>
                        <a:pt x="625" y="903"/>
                      </a:lnTo>
                      <a:lnTo>
                        <a:pt x="632" y="903"/>
                      </a:lnTo>
                      <a:lnTo>
                        <a:pt x="638" y="902"/>
                      </a:lnTo>
                      <a:lnTo>
                        <a:pt x="645" y="902"/>
                      </a:lnTo>
                      <a:lnTo>
                        <a:pt x="652" y="902"/>
                      </a:lnTo>
                      <a:lnTo>
                        <a:pt x="657" y="900"/>
                      </a:lnTo>
                      <a:lnTo>
                        <a:pt x="664" y="900"/>
                      </a:lnTo>
                      <a:lnTo>
                        <a:pt x="671" y="899"/>
                      </a:lnTo>
                      <a:lnTo>
                        <a:pt x="678" y="899"/>
                      </a:lnTo>
                      <a:lnTo>
                        <a:pt x="684" y="899"/>
                      </a:lnTo>
                      <a:lnTo>
                        <a:pt x="691" y="898"/>
                      </a:lnTo>
                      <a:lnTo>
                        <a:pt x="698" y="898"/>
                      </a:lnTo>
                      <a:lnTo>
                        <a:pt x="705" y="898"/>
                      </a:lnTo>
                      <a:lnTo>
                        <a:pt x="710" y="897"/>
                      </a:lnTo>
                      <a:lnTo>
                        <a:pt x="717" y="897"/>
                      </a:lnTo>
                      <a:lnTo>
                        <a:pt x="724" y="897"/>
                      </a:lnTo>
                      <a:lnTo>
                        <a:pt x="731" y="896"/>
                      </a:lnTo>
                      <a:lnTo>
                        <a:pt x="737" y="896"/>
                      </a:lnTo>
                      <a:lnTo>
                        <a:pt x="744" y="896"/>
                      </a:lnTo>
                      <a:lnTo>
                        <a:pt x="751" y="896"/>
                      </a:lnTo>
                      <a:lnTo>
                        <a:pt x="758" y="895"/>
                      </a:lnTo>
                      <a:lnTo>
                        <a:pt x="765" y="895"/>
                      </a:lnTo>
                      <a:lnTo>
                        <a:pt x="770" y="895"/>
                      </a:lnTo>
                      <a:lnTo>
                        <a:pt x="777" y="895"/>
                      </a:lnTo>
                      <a:lnTo>
                        <a:pt x="784" y="895"/>
                      </a:lnTo>
                      <a:lnTo>
                        <a:pt x="791" y="894"/>
                      </a:lnTo>
                      <a:lnTo>
                        <a:pt x="798" y="894"/>
                      </a:lnTo>
                      <a:lnTo>
                        <a:pt x="804" y="894"/>
                      </a:lnTo>
                      <a:lnTo>
                        <a:pt x="811" y="894"/>
                      </a:lnTo>
                      <a:lnTo>
                        <a:pt x="818" y="894"/>
                      </a:lnTo>
                      <a:lnTo>
                        <a:pt x="825" y="894"/>
                      </a:lnTo>
                      <a:lnTo>
                        <a:pt x="831" y="894"/>
                      </a:lnTo>
                      <a:lnTo>
                        <a:pt x="838" y="894"/>
                      </a:lnTo>
                      <a:lnTo>
                        <a:pt x="844" y="892"/>
                      </a:lnTo>
                      <a:lnTo>
                        <a:pt x="851" y="892"/>
                      </a:lnTo>
                      <a:lnTo>
                        <a:pt x="858" y="892"/>
                      </a:lnTo>
                      <a:lnTo>
                        <a:pt x="865" y="892"/>
                      </a:lnTo>
                      <a:lnTo>
                        <a:pt x="872" y="892"/>
                      </a:lnTo>
                      <a:lnTo>
                        <a:pt x="879" y="892"/>
                      </a:lnTo>
                      <a:lnTo>
                        <a:pt x="886" y="892"/>
                      </a:lnTo>
                      <a:lnTo>
                        <a:pt x="891" y="892"/>
                      </a:lnTo>
                      <a:lnTo>
                        <a:pt x="898" y="892"/>
                      </a:lnTo>
                      <a:lnTo>
                        <a:pt x="905" y="892"/>
                      </a:lnTo>
                      <a:lnTo>
                        <a:pt x="912" y="892"/>
                      </a:lnTo>
                      <a:lnTo>
                        <a:pt x="919" y="894"/>
                      </a:lnTo>
                      <a:lnTo>
                        <a:pt x="926" y="894"/>
                      </a:lnTo>
                      <a:lnTo>
                        <a:pt x="933" y="894"/>
                      </a:lnTo>
                      <a:lnTo>
                        <a:pt x="940" y="894"/>
                      </a:lnTo>
                      <a:lnTo>
                        <a:pt x="947" y="894"/>
                      </a:lnTo>
                      <a:lnTo>
                        <a:pt x="952" y="894"/>
                      </a:lnTo>
                      <a:lnTo>
                        <a:pt x="959" y="894"/>
                      </a:lnTo>
                      <a:lnTo>
                        <a:pt x="966" y="894"/>
                      </a:lnTo>
                      <a:lnTo>
                        <a:pt x="973" y="894"/>
                      </a:lnTo>
                      <a:lnTo>
                        <a:pt x="980" y="894"/>
                      </a:lnTo>
                      <a:lnTo>
                        <a:pt x="987" y="895"/>
                      </a:lnTo>
                      <a:lnTo>
                        <a:pt x="994" y="895"/>
                      </a:lnTo>
                      <a:lnTo>
                        <a:pt x="1001" y="895"/>
                      </a:lnTo>
                      <a:lnTo>
                        <a:pt x="1008" y="895"/>
                      </a:lnTo>
                      <a:lnTo>
                        <a:pt x="1015" y="895"/>
                      </a:lnTo>
                      <a:lnTo>
                        <a:pt x="1022" y="896"/>
                      </a:lnTo>
                      <a:lnTo>
                        <a:pt x="1027" y="896"/>
                      </a:lnTo>
                      <a:lnTo>
                        <a:pt x="1034" y="896"/>
                      </a:lnTo>
                      <a:lnTo>
                        <a:pt x="1041" y="896"/>
                      </a:lnTo>
                      <a:lnTo>
                        <a:pt x="1048" y="896"/>
                      </a:lnTo>
                      <a:lnTo>
                        <a:pt x="1055" y="897"/>
                      </a:lnTo>
                      <a:lnTo>
                        <a:pt x="1062" y="897"/>
                      </a:lnTo>
                      <a:lnTo>
                        <a:pt x="1069" y="897"/>
                      </a:lnTo>
                      <a:lnTo>
                        <a:pt x="1076" y="898"/>
                      </a:lnTo>
                      <a:lnTo>
                        <a:pt x="1083" y="898"/>
                      </a:lnTo>
                      <a:lnTo>
                        <a:pt x="1090" y="898"/>
                      </a:lnTo>
                      <a:lnTo>
                        <a:pt x="1096" y="899"/>
                      </a:lnTo>
                      <a:lnTo>
                        <a:pt x="1103" y="899"/>
                      </a:lnTo>
                      <a:lnTo>
                        <a:pt x="1110" y="899"/>
                      </a:lnTo>
                      <a:lnTo>
                        <a:pt x="1117" y="900"/>
                      </a:lnTo>
                      <a:lnTo>
                        <a:pt x="1131" y="900"/>
                      </a:lnTo>
                      <a:lnTo>
                        <a:pt x="1145" y="902"/>
                      </a:lnTo>
                      <a:lnTo>
                        <a:pt x="1159" y="903"/>
                      </a:lnTo>
                      <a:lnTo>
                        <a:pt x="1171" y="904"/>
                      </a:lnTo>
                      <a:lnTo>
                        <a:pt x="1185" y="904"/>
                      </a:lnTo>
                      <a:lnTo>
                        <a:pt x="1199" y="905"/>
                      </a:lnTo>
                      <a:lnTo>
                        <a:pt x="1213" y="906"/>
                      </a:lnTo>
                      <a:lnTo>
                        <a:pt x="1227" y="907"/>
                      </a:lnTo>
                      <a:lnTo>
                        <a:pt x="1240" y="909"/>
                      </a:lnTo>
                      <a:lnTo>
                        <a:pt x="1254" y="910"/>
                      </a:lnTo>
                      <a:lnTo>
                        <a:pt x="1268" y="911"/>
                      </a:lnTo>
                      <a:lnTo>
                        <a:pt x="1282" y="912"/>
                      </a:lnTo>
                      <a:lnTo>
                        <a:pt x="1296" y="914"/>
                      </a:lnTo>
                      <a:lnTo>
                        <a:pt x="1310" y="915"/>
                      </a:lnTo>
                      <a:lnTo>
                        <a:pt x="1323" y="917"/>
                      </a:lnTo>
                      <a:lnTo>
                        <a:pt x="1337" y="918"/>
                      </a:lnTo>
                      <a:lnTo>
                        <a:pt x="1351" y="920"/>
                      </a:lnTo>
                      <a:lnTo>
                        <a:pt x="1365" y="921"/>
                      </a:lnTo>
                      <a:lnTo>
                        <a:pt x="1379" y="922"/>
                      </a:lnTo>
                      <a:lnTo>
                        <a:pt x="1393" y="925"/>
                      </a:lnTo>
                      <a:lnTo>
                        <a:pt x="1406" y="926"/>
                      </a:lnTo>
                      <a:lnTo>
                        <a:pt x="1420" y="928"/>
                      </a:lnTo>
                      <a:lnTo>
                        <a:pt x="1434" y="929"/>
                      </a:lnTo>
                      <a:lnTo>
                        <a:pt x="1448" y="930"/>
                      </a:lnTo>
                      <a:lnTo>
                        <a:pt x="1462" y="933"/>
                      </a:lnTo>
                      <a:lnTo>
                        <a:pt x="1476" y="934"/>
                      </a:lnTo>
                      <a:lnTo>
                        <a:pt x="1489" y="936"/>
                      </a:lnTo>
                      <a:lnTo>
                        <a:pt x="1503" y="937"/>
                      </a:lnTo>
                      <a:lnTo>
                        <a:pt x="1517" y="940"/>
                      </a:lnTo>
                      <a:lnTo>
                        <a:pt x="1531" y="942"/>
                      </a:lnTo>
                      <a:lnTo>
                        <a:pt x="1545" y="943"/>
                      </a:lnTo>
                      <a:lnTo>
                        <a:pt x="1558" y="945"/>
                      </a:lnTo>
                      <a:lnTo>
                        <a:pt x="1572" y="947"/>
                      </a:lnTo>
                      <a:lnTo>
                        <a:pt x="1586" y="949"/>
                      </a:lnTo>
                      <a:lnTo>
                        <a:pt x="1600" y="951"/>
                      </a:lnTo>
                      <a:lnTo>
                        <a:pt x="1614" y="952"/>
                      </a:lnTo>
                      <a:lnTo>
                        <a:pt x="1628" y="955"/>
                      </a:lnTo>
                      <a:lnTo>
                        <a:pt x="1641" y="957"/>
                      </a:lnTo>
                      <a:lnTo>
                        <a:pt x="1655" y="958"/>
                      </a:lnTo>
                      <a:lnTo>
                        <a:pt x="1669" y="960"/>
                      </a:lnTo>
                      <a:lnTo>
                        <a:pt x="1683" y="963"/>
                      </a:lnTo>
                      <a:lnTo>
                        <a:pt x="1697" y="965"/>
                      </a:lnTo>
                      <a:lnTo>
                        <a:pt x="1711" y="967"/>
                      </a:lnTo>
                      <a:lnTo>
                        <a:pt x="1724" y="968"/>
                      </a:lnTo>
                      <a:lnTo>
                        <a:pt x="1738" y="971"/>
                      </a:lnTo>
                      <a:lnTo>
                        <a:pt x="1752" y="973"/>
                      </a:lnTo>
                      <a:lnTo>
                        <a:pt x="1766" y="975"/>
                      </a:lnTo>
                      <a:lnTo>
                        <a:pt x="1780" y="978"/>
                      </a:lnTo>
                      <a:lnTo>
                        <a:pt x="1794" y="979"/>
                      </a:lnTo>
                      <a:lnTo>
                        <a:pt x="1807" y="981"/>
                      </a:lnTo>
                      <a:lnTo>
                        <a:pt x="1821" y="983"/>
                      </a:lnTo>
                      <a:lnTo>
                        <a:pt x="1835" y="986"/>
                      </a:lnTo>
                      <a:lnTo>
                        <a:pt x="1849" y="988"/>
                      </a:lnTo>
                      <a:lnTo>
                        <a:pt x="1863" y="990"/>
                      </a:lnTo>
                      <a:lnTo>
                        <a:pt x="1876" y="993"/>
                      </a:lnTo>
                      <a:lnTo>
                        <a:pt x="1890" y="995"/>
                      </a:lnTo>
                      <a:lnTo>
                        <a:pt x="1918" y="998"/>
                      </a:lnTo>
                      <a:lnTo>
                        <a:pt x="1946" y="1003"/>
                      </a:lnTo>
                      <a:lnTo>
                        <a:pt x="1972" y="1008"/>
                      </a:lnTo>
                      <a:lnTo>
                        <a:pt x="2000" y="1012"/>
                      </a:lnTo>
                      <a:lnTo>
                        <a:pt x="2027" y="1017"/>
                      </a:lnTo>
                      <a:lnTo>
                        <a:pt x="2055" y="1021"/>
                      </a:lnTo>
                      <a:lnTo>
                        <a:pt x="2082" y="1026"/>
                      </a:lnTo>
                      <a:lnTo>
                        <a:pt x="2109" y="1031"/>
                      </a:lnTo>
                      <a:lnTo>
                        <a:pt x="2123" y="1033"/>
                      </a:lnTo>
                      <a:lnTo>
                        <a:pt x="2136" y="1035"/>
                      </a:lnTo>
                      <a:lnTo>
                        <a:pt x="2150" y="1037"/>
                      </a:lnTo>
                      <a:lnTo>
                        <a:pt x="2163" y="1040"/>
                      </a:lnTo>
                      <a:lnTo>
                        <a:pt x="2177" y="1042"/>
                      </a:lnTo>
                      <a:lnTo>
                        <a:pt x="2190" y="1044"/>
                      </a:lnTo>
                      <a:lnTo>
                        <a:pt x="2204" y="1047"/>
                      </a:lnTo>
                      <a:lnTo>
                        <a:pt x="2218" y="1048"/>
                      </a:lnTo>
                      <a:lnTo>
                        <a:pt x="2230" y="1050"/>
                      </a:lnTo>
                      <a:lnTo>
                        <a:pt x="2244" y="1052"/>
                      </a:lnTo>
                      <a:lnTo>
                        <a:pt x="2258" y="1055"/>
                      </a:lnTo>
                      <a:lnTo>
                        <a:pt x="2271" y="1057"/>
                      </a:lnTo>
                      <a:lnTo>
                        <a:pt x="2284" y="1059"/>
                      </a:lnTo>
                      <a:lnTo>
                        <a:pt x="2298" y="1062"/>
                      </a:lnTo>
                      <a:lnTo>
                        <a:pt x="2311" y="1064"/>
                      </a:lnTo>
                      <a:lnTo>
                        <a:pt x="2325" y="1066"/>
                      </a:lnTo>
                      <a:lnTo>
                        <a:pt x="2337" y="1069"/>
                      </a:lnTo>
                      <a:lnTo>
                        <a:pt x="2351" y="1071"/>
                      </a:lnTo>
                      <a:lnTo>
                        <a:pt x="2364" y="1073"/>
                      </a:lnTo>
                      <a:lnTo>
                        <a:pt x="2378" y="1075"/>
                      </a:lnTo>
                      <a:lnTo>
                        <a:pt x="2390" y="1077"/>
                      </a:lnTo>
                      <a:lnTo>
                        <a:pt x="2404" y="1079"/>
                      </a:lnTo>
                      <a:lnTo>
                        <a:pt x="2417" y="1081"/>
                      </a:lnTo>
                      <a:lnTo>
                        <a:pt x="2431" y="1084"/>
                      </a:lnTo>
                      <a:lnTo>
                        <a:pt x="2443" y="1086"/>
                      </a:lnTo>
                      <a:lnTo>
                        <a:pt x="2457" y="1088"/>
                      </a:lnTo>
                      <a:lnTo>
                        <a:pt x="2470" y="1090"/>
                      </a:lnTo>
                      <a:lnTo>
                        <a:pt x="2483" y="1092"/>
                      </a:lnTo>
                      <a:lnTo>
                        <a:pt x="2496" y="1094"/>
                      </a:lnTo>
                      <a:lnTo>
                        <a:pt x="2509" y="1096"/>
                      </a:lnTo>
                      <a:lnTo>
                        <a:pt x="2522" y="1099"/>
                      </a:lnTo>
                      <a:lnTo>
                        <a:pt x="2536" y="1101"/>
                      </a:lnTo>
                      <a:lnTo>
                        <a:pt x="2548" y="1102"/>
                      </a:lnTo>
                      <a:lnTo>
                        <a:pt x="2561" y="1104"/>
                      </a:lnTo>
                      <a:lnTo>
                        <a:pt x="2574" y="1107"/>
                      </a:lnTo>
                      <a:lnTo>
                        <a:pt x="2587" y="1108"/>
                      </a:lnTo>
                      <a:lnTo>
                        <a:pt x="2600" y="1110"/>
                      </a:lnTo>
                      <a:lnTo>
                        <a:pt x="2613" y="1112"/>
                      </a:lnTo>
                      <a:lnTo>
                        <a:pt x="2625" y="1113"/>
                      </a:lnTo>
                      <a:lnTo>
                        <a:pt x="2638" y="1116"/>
                      </a:lnTo>
                      <a:lnTo>
                        <a:pt x="2651" y="1118"/>
                      </a:lnTo>
                      <a:lnTo>
                        <a:pt x="2663" y="1119"/>
                      </a:lnTo>
                      <a:lnTo>
                        <a:pt x="2677" y="1122"/>
                      </a:lnTo>
                      <a:lnTo>
                        <a:pt x="2690" y="1124"/>
                      </a:lnTo>
                      <a:lnTo>
                        <a:pt x="2703" y="1125"/>
                      </a:lnTo>
                      <a:lnTo>
                        <a:pt x="2715" y="1127"/>
                      </a:lnTo>
                      <a:lnTo>
                        <a:pt x="2728" y="1128"/>
                      </a:lnTo>
                      <a:lnTo>
                        <a:pt x="2741" y="1131"/>
                      </a:lnTo>
                      <a:lnTo>
                        <a:pt x="2752" y="1132"/>
                      </a:lnTo>
                      <a:lnTo>
                        <a:pt x="2765" y="1134"/>
                      </a:lnTo>
                      <a:lnTo>
                        <a:pt x="2778" y="1135"/>
                      </a:lnTo>
                      <a:lnTo>
                        <a:pt x="2790" y="1138"/>
                      </a:lnTo>
                      <a:lnTo>
                        <a:pt x="2803" y="1139"/>
                      </a:lnTo>
                      <a:lnTo>
                        <a:pt x="2816" y="1140"/>
                      </a:lnTo>
                      <a:lnTo>
                        <a:pt x="2827" y="1142"/>
                      </a:lnTo>
                      <a:lnTo>
                        <a:pt x="2840" y="1143"/>
                      </a:lnTo>
                      <a:lnTo>
                        <a:pt x="2852" y="1145"/>
                      </a:lnTo>
                      <a:lnTo>
                        <a:pt x="2865" y="1147"/>
                      </a:lnTo>
                      <a:lnTo>
                        <a:pt x="2877" y="1148"/>
                      </a:lnTo>
                      <a:lnTo>
                        <a:pt x="2889" y="1149"/>
                      </a:lnTo>
                      <a:lnTo>
                        <a:pt x="2901" y="1150"/>
                      </a:lnTo>
                      <a:lnTo>
                        <a:pt x="2913" y="1151"/>
                      </a:lnTo>
                      <a:lnTo>
                        <a:pt x="2926" y="1154"/>
                      </a:lnTo>
                      <a:lnTo>
                        <a:pt x="2938" y="1155"/>
                      </a:lnTo>
                      <a:lnTo>
                        <a:pt x="2950" y="1156"/>
                      </a:lnTo>
                      <a:lnTo>
                        <a:pt x="2962" y="1157"/>
                      </a:lnTo>
                      <a:lnTo>
                        <a:pt x="2975" y="1158"/>
                      </a:lnTo>
                      <a:lnTo>
                        <a:pt x="2986" y="1160"/>
                      </a:lnTo>
                      <a:lnTo>
                        <a:pt x="2992" y="1161"/>
                      </a:lnTo>
                      <a:lnTo>
                        <a:pt x="2998" y="1161"/>
                      </a:lnTo>
                      <a:lnTo>
                        <a:pt x="3004" y="1162"/>
                      </a:lnTo>
                      <a:lnTo>
                        <a:pt x="3010" y="1162"/>
                      </a:lnTo>
                      <a:lnTo>
                        <a:pt x="3016" y="1163"/>
                      </a:lnTo>
                      <a:lnTo>
                        <a:pt x="3022" y="1163"/>
                      </a:lnTo>
                      <a:lnTo>
                        <a:pt x="3028" y="1164"/>
                      </a:lnTo>
                      <a:lnTo>
                        <a:pt x="3033" y="1164"/>
                      </a:lnTo>
                      <a:lnTo>
                        <a:pt x="3039" y="1164"/>
                      </a:lnTo>
                      <a:lnTo>
                        <a:pt x="3046" y="1165"/>
                      </a:lnTo>
                      <a:lnTo>
                        <a:pt x="3052" y="1165"/>
                      </a:lnTo>
                      <a:lnTo>
                        <a:pt x="3057" y="1166"/>
                      </a:lnTo>
                      <a:lnTo>
                        <a:pt x="3063" y="1166"/>
                      </a:lnTo>
                      <a:lnTo>
                        <a:pt x="3069" y="1168"/>
                      </a:lnTo>
                      <a:lnTo>
                        <a:pt x="3075" y="1168"/>
                      </a:lnTo>
                      <a:lnTo>
                        <a:pt x="3081" y="1168"/>
                      </a:lnTo>
                      <a:lnTo>
                        <a:pt x="3086" y="1169"/>
                      </a:lnTo>
                      <a:lnTo>
                        <a:pt x="3092" y="1169"/>
                      </a:lnTo>
                      <a:lnTo>
                        <a:pt x="3098" y="1170"/>
                      </a:lnTo>
                      <a:lnTo>
                        <a:pt x="3104" y="1170"/>
                      </a:lnTo>
                      <a:lnTo>
                        <a:pt x="3109" y="1170"/>
                      </a:lnTo>
                      <a:lnTo>
                        <a:pt x="3115" y="1171"/>
                      </a:lnTo>
                      <a:lnTo>
                        <a:pt x="3121" y="1171"/>
                      </a:lnTo>
                      <a:lnTo>
                        <a:pt x="3127" y="1171"/>
                      </a:lnTo>
                      <a:lnTo>
                        <a:pt x="3132" y="1172"/>
                      </a:lnTo>
                      <a:lnTo>
                        <a:pt x="3138" y="1172"/>
                      </a:lnTo>
                      <a:lnTo>
                        <a:pt x="3144" y="1172"/>
                      </a:lnTo>
                      <a:lnTo>
                        <a:pt x="3150" y="1172"/>
                      </a:lnTo>
                      <a:lnTo>
                        <a:pt x="3155" y="1173"/>
                      </a:lnTo>
                      <a:lnTo>
                        <a:pt x="3161" y="1173"/>
                      </a:lnTo>
                      <a:lnTo>
                        <a:pt x="3167" y="1173"/>
                      </a:lnTo>
                      <a:lnTo>
                        <a:pt x="3173" y="1174"/>
                      </a:lnTo>
                      <a:lnTo>
                        <a:pt x="3178" y="1174"/>
                      </a:lnTo>
                      <a:lnTo>
                        <a:pt x="3184" y="1174"/>
                      </a:lnTo>
                      <a:lnTo>
                        <a:pt x="3190" y="1174"/>
                      </a:lnTo>
                      <a:lnTo>
                        <a:pt x="3196" y="1176"/>
                      </a:lnTo>
                      <a:lnTo>
                        <a:pt x="3202" y="1176"/>
                      </a:lnTo>
                      <a:lnTo>
                        <a:pt x="3207" y="1176"/>
                      </a:lnTo>
                      <a:lnTo>
                        <a:pt x="3212" y="1176"/>
                      </a:lnTo>
                      <a:lnTo>
                        <a:pt x="3218" y="1176"/>
                      </a:lnTo>
                      <a:lnTo>
                        <a:pt x="3223" y="1177"/>
                      </a:lnTo>
                      <a:lnTo>
                        <a:pt x="3229" y="1177"/>
                      </a:lnTo>
                      <a:lnTo>
                        <a:pt x="3235" y="1177"/>
                      </a:lnTo>
                      <a:lnTo>
                        <a:pt x="3241" y="1177"/>
                      </a:lnTo>
                      <a:lnTo>
                        <a:pt x="3246" y="1177"/>
                      </a:lnTo>
                      <a:lnTo>
                        <a:pt x="3251" y="1177"/>
                      </a:lnTo>
                      <a:lnTo>
                        <a:pt x="3257" y="1177"/>
                      </a:lnTo>
                      <a:lnTo>
                        <a:pt x="3263" y="1178"/>
                      </a:lnTo>
                      <a:lnTo>
                        <a:pt x="3268" y="1178"/>
                      </a:lnTo>
                      <a:lnTo>
                        <a:pt x="3273" y="1178"/>
                      </a:lnTo>
                      <a:lnTo>
                        <a:pt x="3279" y="1178"/>
                      </a:lnTo>
                      <a:lnTo>
                        <a:pt x="3284" y="1178"/>
                      </a:lnTo>
                      <a:lnTo>
                        <a:pt x="3290" y="1178"/>
                      </a:lnTo>
                      <a:lnTo>
                        <a:pt x="3296" y="1178"/>
                      </a:lnTo>
                      <a:lnTo>
                        <a:pt x="3301" y="1178"/>
                      </a:lnTo>
                      <a:lnTo>
                        <a:pt x="3306" y="1178"/>
                      </a:lnTo>
                      <a:lnTo>
                        <a:pt x="3308" y="1178"/>
                      </a:lnTo>
                      <a:lnTo>
                        <a:pt x="3310" y="1178"/>
                      </a:lnTo>
                      <a:lnTo>
                        <a:pt x="3311" y="1178"/>
                      </a:lnTo>
                      <a:lnTo>
                        <a:pt x="3313" y="1178"/>
                      </a:lnTo>
                      <a:lnTo>
                        <a:pt x="3316" y="1178"/>
                      </a:lnTo>
                      <a:lnTo>
                        <a:pt x="3317" y="1178"/>
                      </a:lnTo>
                      <a:lnTo>
                        <a:pt x="3319" y="1178"/>
                      </a:lnTo>
                      <a:lnTo>
                        <a:pt x="3320" y="1178"/>
                      </a:lnTo>
                      <a:lnTo>
                        <a:pt x="3322" y="1178"/>
                      </a:lnTo>
                      <a:lnTo>
                        <a:pt x="3324" y="1178"/>
                      </a:lnTo>
                      <a:lnTo>
                        <a:pt x="3326" y="1178"/>
                      </a:lnTo>
                      <a:lnTo>
                        <a:pt x="3327" y="1178"/>
                      </a:lnTo>
                      <a:lnTo>
                        <a:pt x="3329" y="1178"/>
                      </a:lnTo>
                      <a:lnTo>
                        <a:pt x="3331" y="1178"/>
                      </a:lnTo>
                      <a:lnTo>
                        <a:pt x="3333" y="1178"/>
                      </a:lnTo>
                      <a:lnTo>
                        <a:pt x="3335" y="1177"/>
                      </a:lnTo>
                      <a:lnTo>
                        <a:pt x="3336" y="1177"/>
                      </a:lnTo>
                      <a:lnTo>
                        <a:pt x="3339" y="1177"/>
                      </a:lnTo>
                      <a:lnTo>
                        <a:pt x="3340" y="1177"/>
                      </a:lnTo>
                      <a:lnTo>
                        <a:pt x="3342" y="1177"/>
                      </a:lnTo>
                      <a:lnTo>
                        <a:pt x="3343" y="1177"/>
                      </a:lnTo>
                      <a:lnTo>
                        <a:pt x="3346" y="1177"/>
                      </a:lnTo>
                      <a:lnTo>
                        <a:pt x="3347" y="1177"/>
                      </a:lnTo>
                      <a:lnTo>
                        <a:pt x="3349" y="1176"/>
                      </a:lnTo>
                      <a:lnTo>
                        <a:pt x="3352" y="1176"/>
                      </a:lnTo>
                      <a:lnTo>
                        <a:pt x="3357" y="1176"/>
                      </a:lnTo>
                      <a:lnTo>
                        <a:pt x="3361" y="1174"/>
                      </a:lnTo>
                      <a:lnTo>
                        <a:pt x="3364" y="1174"/>
                      </a:lnTo>
                      <a:lnTo>
                        <a:pt x="3369" y="1173"/>
                      </a:lnTo>
                      <a:lnTo>
                        <a:pt x="3372" y="1173"/>
                      </a:lnTo>
                      <a:lnTo>
                        <a:pt x="3375" y="1172"/>
                      </a:lnTo>
                      <a:lnTo>
                        <a:pt x="3380" y="1172"/>
                      </a:lnTo>
                      <a:lnTo>
                        <a:pt x="3384" y="1171"/>
                      </a:lnTo>
                      <a:lnTo>
                        <a:pt x="3387" y="1171"/>
                      </a:lnTo>
                      <a:lnTo>
                        <a:pt x="3392" y="1170"/>
                      </a:lnTo>
                      <a:lnTo>
                        <a:pt x="3395" y="1169"/>
                      </a:lnTo>
                      <a:lnTo>
                        <a:pt x="3400" y="1169"/>
                      </a:lnTo>
                      <a:lnTo>
                        <a:pt x="3403" y="1168"/>
                      </a:lnTo>
                      <a:lnTo>
                        <a:pt x="3408" y="1166"/>
                      </a:lnTo>
                      <a:lnTo>
                        <a:pt x="3411" y="1165"/>
                      </a:lnTo>
                      <a:lnTo>
                        <a:pt x="3416" y="1165"/>
                      </a:lnTo>
                      <a:lnTo>
                        <a:pt x="3419" y="1164"/>
                      </a:lnTo>
                      <a:lnTo>
                        <a:pt x="3424" y="1163"/>
                      </a:lnTo>
                      <a:lnTo>
                        <a:pt x="3427" y="1162"/>
                      </a:lnTo>
                      <a:lnTo>
                        <a:pt x="3432" y="1161"/>
                      </a:lnTo>
                      <a:lnTo>
                        <a:pt x="3437" y="1160"/>
                      </a:lnTo>
                      <a:lnTo>
                        <a:pt x="3440" y="1158"/>
                      </a:lnTo>
                      <a:lnTo>
                        <a:pt x="3445" y="1157"/>
                      </a:lnTo>
                      <a:lnTo>
                        <a:pt x="3449" y="1156"/>
                      </a:lnTo>
                      <a:lnTo>
                        <a:pt x="3453" y="1155"/>
                      </a:lnTo>
                      <a:lnTo>
                        <a:pt x="3457" y="1154"/>
                      </a:lnTo>
                      <a:lnTo>
                        <a:pt x="3462" y="1153"/>
                      </a:lnTo>
                      <a:lnTo>
                        <a:pt x="3465" y="1151"/>
                      </a:lnTo>
                      <a:lnTo>
                        <a:pt x="3470" y="1150"/>
                      </a:lnTo>
                      <a:lnTo>
                        <a:pt x="3475" y="1149"/>
                      </a:lnTo>
                      <a:lnTo>
                        <a:pt x="3478" y="1147"/>
                      </a:lnTo>
                      <a:lnTo>
                        <a:pt x="3483" y="1146"/>
                      </a:lnTo>
                      <a:lnTo>
                        <a:pt x="3487" y="1145"/>
                      </a:lnTo>
                      <a:lnTo>
                        <a:pt x="3492" y="1143"/>
                      </a:lnTo>
                      <a:lnTo>
                        <a:pt x="3495" y="1141"/>
                      </a:lnTo>
                      <a:lnTo>
                        <a:pt x="3500" y="1140"/>
                      </a:lnTo>
                      <a:lnTo>
                        <a:pt x="3505" y="1139"/>
                      </a:lnTo>
                      <a:lnTo>
                        <a:pt x="3509" y="1136"/>
                      </a:lnTo>
                      <a:lnTo>
                        <a:pt x="3514" y="1135"/>
                      </a:lnTo>
                      <a:lnTo>
                        <a:pt x="3518" y="1134"/>
                      </a:lnTo>
                      <a:lnTo>
                        <a:pt x="3522" y="1132"/>
                      </a:lnTo>
                      <a:lnTo>
                        <a:pt x="3526" y="1131"/>
                      </a:lnTo>
                      <a:lnTo>
                        <a:pt x="3531" y="1128"/>
                      </a:lnTo>
                      <a:lnTo>
                        <a:pt x="3536" y="1127"/>
                      </a:lnTo>
                      <a:lnTo>
                        <a:pt x="3540" y="1125"/>
                      </a:lnTo>
                      <a:lnTo>
                        <a:pt x="3545" y="1124"/>
                      </a:lnTo>
                      <a:lnTo>
                        <a:pt x="3549" y="1122"/>
                      </a:lnTo>
                      <a:lnTo>
                        <a:pt x="3554" y="1120"/>
                      </a:lnTo>
                      <a:lnTo>
                        <a:pt x="3559" y="1118"/>
                      </a:lnTo>
                      <a:lnTo>
                        <a:pt x="3563" y="1116"/>
                      </a:lnTo>
                      <a:lnTo>
                        <a:pt x="3568" y="1115"/>
                      </a:lnTo>
                      <a:lnTo>
                        <a:pt x="3573" y="1112"/>
                      </a:lnTo>
                      <a:lnTo>
                        <a:pt x="3576" y="1110"/>
                      </a:lnTo>
                      <a:lnTo>
                        <a:pt x="3581" y="1109"/>
                      </a:lnTo>
                      <a:lnTo>
                        <a:pt x="3585" y="1107"/>
                      </a:lnTo>
                      <a:lnTo>
                        <a:pt x="3590" y="1104"/>
                      </a:lnTo>
                      <a:lnTo>
                        <a:pt x="3594" y="1102"/>
                      </a:lnTo>
                      <a:lnTo>
                        <a:pt x="3599" y="1101"/>
                      </a:lnTo>
                      <a:lnTo>
                        <a:pt x="3604" y="1099"/>
                      </a:lnTo>
                      <a:lnTo>
                        <a:pt x="3608" y="1096"/>
                      </a:lnTo>
                      <a:lnTo>
                        <a:pt x="3613" y="1094"/>
                      </a:lnTo>
                      <a:lnTo>
                        <a:pt x="3617" y="1092"/>
                      </a:lnTo>
                      <a:lnTo>
                        <a:pt x="3622" y="1090"/>
                      </a:lnTo>
                      <a:lnTo>
                        <a:pt x="3628" y="1088"/>
                      </a:lnTo>
                      <a:lnTo>
                        <a:pt x="3632" y="1086"/>
                      </a:lnTo>
                      <a:lnTo>
                        <a:pt x="3637" y="1084"/>
                      </a:lnTo>
                      <a:lnTo>
                        <a:pt x="3642" y="1081"/>
                      </a:lnTo>
                      <a:lnTo>
                        <a:pt x="3646" y="1079"/>
                      </a:lnTo>
                      <a:lnTo>
                        <a:pt x="3651" y="1077"/>
                      </a:lnTo>
                      <a:lnTo>
                        <a:pt x="3655" y="1074"/>
                      </a:lnTo>
                      <a:lnTo>
                        <a:pt x="3660" y="1072"/>
                      </a:lnTo>
                      <a:lnTo>
                        <a:pt x="3665" y="1070"/>
                      </a:lnTo>
                      <a:lnTo>
                        <a:pt x="3669" y="1067"/>
                      </a:lnTo>
                      <a:lnTo>
                        <a:pt x="3674" y="1065"/>
                      </a:lnTo>
                      <a:lnTo>
                        <a:pt x="3679" y="1063"/>
                      </a:lnTo>
                      <a:lnTo>
                        <a:pt x="3683" y="1061"/>
                      </a:lnTo>
                      <a:lnTo>
                        <a:pt x="3689" y="1058"/>
                      </a:lnTo>
                      <a:lnTo>
                        <a:pt x="3693" y="1056"/>
                      </a:lnTo>
                      <a:lnTo>
                        <a:pt x="3698" y="1052"/>
                      </a:lnTo>
                      <a:lnTo>
                        <a:pt x="3703" y="1050"/>
                      </a:lnTo>
                      <a:lnTo>
                        <a:pt x="3707" y="1048"/>
                      </a:lnTo>
                      <a:lnTo>
                        <a:pt x="3712" y="1046"/>
                      </a:lnTo>
                      <a:lnTo>
                        <a:pt x="3717" y="1043"/>
                      </a:lnTo>
                      <a:lnTo>
                        <a:pt x="3721" y="1041"/>
                      </a:lnTo>
                      <a:lnTo>
                        <a:pt x="3726" y="1037"/>
                      </a:lnTo>
                      <a:lnTo>
                        <a:pt x="3732" y="1035"/>
                      </a:lnTo>
                      <a:lnTo>
                        <a:pt x="3736" y="1033"/>
                      </a:lnTo>
                      <a:lnTo>
                        <a:pt x="3741" y="1031"/>
                      </a:lnTo>
                      <a:lnTo>
                        <a:pt x="3745" y="1028"/>
                      </a:lnTo>
                      <a:lnTo>
                        <a:pt x="3750" y="1025"/>
                      </a:lnTo>
                      <a:lnTo>
                        <a:pt x="3755" y="1023"/>
                      </a:lnTo>
                      <a:lnTo>
                        <a:pt x="3759" y="1020"/>
                      </a:lnTo>
                      <a:lnTo>
                        <a:pt x="3764" y="1017"/>
                      </a:lnTo>
                      <a:lnTo>
                        <a:pt x="3770" y="1014"/>
                      </a:lnTo>
                      <a:lnTo>
                        <a:pt x="3774" y="1012"/>
                      </a:lnTo>
                      <a:lnTo>
                        <a:pt x="3779" y="1009"/>
                      </a:lnTo>
                      <a:lnTo>
                        <a:pt x="3783" y="1006"/>
                      </a:lnTo>
                      <a:lnTo>
                        <a:pt x="3788" y="1004"/>
                      </a:lnTo>
                      <a:lnTo>
                        <a:pt x="3793" y="1001"/>
                      </a:lnTo>
                      <a:lnTo>
                        <a:pt x="3803" y="996"/>
                      </a:lnTo>
                      <a:lnTo>
                        <a:pt x="3812" y="990"/>
                      </a:lnTo>
                      <a:lnTo>
                        <a:pt x="3821" y="985"/>
                      </a:lnTo>
                      <a:lnTo>
                        <a:pt x="3831" y="979"/>
                      </a:lnTo>
                      <a:lnTo>
                        <a:pt x="3841" y="973"/>
                      </a:lnTo>
                      <a:lnTo>
                        <a:pt x="3850" y="967"/>
                      </a:lnTo>
                      <a:lnTo>
                        <a:pt x="3859" y="962"/>
                      </a:lnTo>
                      <a:lnTo>
                        <a:pt x="3869" y="957"/>
                      </a:lnTo>
                      <a:lnTo>
                        <a:pt x="3879" y="951"/>
                      </a:lnTo>
                      <a:lnTo>
                        <a:pt x="3888" y="945"/>
                      </a:lnTo>
                      <a:lnTo>
                        <a:pt x="3897" y="940"/>
                      </a:lnTo>
                      <a:lnTo>
                        <a:pt x="3907" y="934"/>
                      </a:lnTo>
                      <a:lnTo>
                        <a:pt x="3916" y="927"/>
                      </a:lnTo>
                      <a:lnTo>
                        <a:pt x="3926" y="921"/>
                      </a:lnTo>
                      <a:lnTo>
                        <a:pt x="3935" y="915"/>
                      </a:lnTo>
                      <a:lnTo>
                        <a:pt x="3945" y="910"/>
                      </a:lnTo>
                      <a:lnTo>
                        <a:pt x="3954" y="904"/>
                      </a:lnTo>
                      <a:lnTo>
                        <a:pt x="3963" y="898"/>
                      </a:lnTo>
                      <a:lnTo>
                        <a:pt x="3972" y="892"/>
                      </a:lnTo>
                      <a:lnTo>
                        <a:pt x="3982" y="887"/>
                      </a:lnTo>
                      <a:lnTo>
                        <a:pt x="3991" y="881"/>
                      </a:lnTo>
                      <a:lnTo>
                        <a:pt x="4000" y="875"/>
                      </a:lnTo>
                      <a:lnTo>
                        <a:pt x="4009" y="869"/>
                      </a:lnTo>
                      <a:lnTo>
                        <a:pt x="4018" y="863"/>
                      </a:lnTo>
                      <a:lnTo>
                        <a:pt x="4023" y="860"/>
                      </a:lnTo>
                      <a:lnTo>
                        <a:pt x="4028" y="857"/>
                      </a:lnTo>
                      <a:lnTo>
                        <a:pt x="4032" y="854"/>
                      </a:lnTo>
                      <a:lnTo>
                        <a:pt x="4037" y="851"/>
                      </a:lnTo>
                      <a:lnTo>
                        <a:pt x="4040" y="849"/>
                      </a:lnTo>
                      <a:lnTo>
                        <a:pt x="4045" y="845"/>
                      </a:lnTo>
                      <a:lnTo>
                        <a:pt x="4050" y="843"/>
                      </a:lnTo>
                      <a:lnTo>
                        <a:pt x="4054" y="839"/>
                      </a:lnTo>
                      <a:lnTo>
                        <a:pt x="4059" y="837"/>
                      </a:lnTo>
                      <a:lnTo>
                        <a:pt x="4063" y="834"/>
                      </a:lnTo>
                      <a:lnTo>
                        <a:pt x="4068" y="831"/>
                      </a:lnTo>
                      <a:lnTo>
                        <a:pt x="4073" y="828"/>
                      </a:lnTo>
                      <a:lnTo>
                        <a:pt x="4076" y="826"/>
                      </a:lnTo>
                      <a:lnTo>
                        <a:pt x="4081" y="822"/>
                      </a:lnTo>
                      <a:lnTo>
                        <a:pt x="4085" y="820"/>
                      </a:lnTo>
                      <a:lnTo>
                        <a:pt x="4090" y="816"/>
                      </a:lnTo>
                      <a:lnTo>
                        <a:pt x="4094" y="814"/>
                      </a:lnTo>
                      <a:lnTo>
                        <a:pt x="4098" y="811"/>
                      </a:lnTo>
                      <a:lnTo>
                        <a:pt x="4103" y="808"/>
                      </a:lnTo>
                      <a:lnTo>
                        <a:pt x="4107" y="805"/>
                      </a:lnTo>
                      <a:lnTo>
                        <a:pt x="4112" y="803"/>
                      </a:lnTo>
                      <a:lnTo>
                        <a:pt x="4116" y="799"/>
                      </a:lnTo>
                      <a:lnTo>
                        <a:pt x="4120" y="797"/>
                      </a:lnTo>
                      <a:lnTo>
                        <a:pt x="4124" y="793"/>
                      </a:lnTo>
                      <a:lnTo>
                        <a:pt x="4129" y="791"/>
                      </a:lnTo>
                      <a:lnTo>
                        <a:pt x="4132" y="789"/>
                      </a:lnTo>
                      <a:lnTo>
                        <a:pt x="4137" y="785"/>
                      </a:lnTo>
                      <a:lnTo>
                        <a:pt x="4142" y="783"/>
                      </a:lnTo>
                      <a:lnTo>
                        <a:pt x="4145" y="780"/>
                      </a:lnTo>
                      <a:lnTo>
                        <a:pt x="4150" y="777"/>
                      </a:lnTo>
                      <a:lnTo>
                        <a:pt x="4154" y="775"/>
                      </a:lnTo>
                      <a:lnTo>
                        <a:pt x="4158" y="772"/>
                      </a:lnTo>
                      <a:lnTo>
                        <a:pt x="4162" y="769"/>
                      </a:lnTo>
                      <a:lnTo>
                        <a:pt x="4167" y="766"/>
                      </a:lnTo>
                      <a:lnTo>
                        <a:pt x="4170" y="763"/>
                      </a:lnTo>
                      <a:lnTo>
                        <a:pt x="4175" y="761"/>
                      </a:lnTo>
                      <a:lnTo>
                        <a:pt x="4179" y="758"/>
                      </a:lnTo>
                      <a:lnTo>
                        <a:pt x="4183" y="755"/>
                      </a:lnTo>
                      <a:lnTo>
                        <a:pt x="4187" y="753"/>
                      </a:lnTo>
                      <a:lnTo>
                        <a:pt x="4191" y="750"/>
                      </a:lnTo>
                      <a:lnTo>
                        <a:pt x="4196" y="747"/>
                      </a:lnTo>
                      <a:lnTo>
                        <a:pt x="4199" y="745"/>
                      </a:lnTo>
                      <a:lnTo>
                        <a:pt x="4204" y="743"/>
                      </a:lnTo>
                      <a:lnTo>
                        <a:pt x="4207" y="739"/>
                      </a:lnTo>
                      <a:lnTo>
                        <a:pt x="4211" y="737"/>
                      </a:lnTo>
                      <a:lnTo>
                        <a:pt x="4215" y="735"/>
                      </a:lnTo>
                      <a:lnTo>
                        <a:pt x="4219" y="732"/>
                      </a:lnTo>
                      <a:lnTo>
                        <a:pt x="4224" y="729"/>
                      </a:lnTo>
                      <a:lnTo>
                        <a:pt x="4227" y="727"/>
                      </a:lnTo>
                      <a:lnTo>
                        <a:pt x="4232" y="724"/>
                      </a:lnTo>
                      <a:lnTo>
                        <a:pt x="4235" y="722"/>
                      </a:lnTo>
                      <a:lnTo>
                        <a:pt x="4238" y="720"/>
                      </a:lnTo>
                      <a:lnTo>
                        <a:pt x="4243" y="717"/>
                      </a:lnTo>
                      <a:lnTo>
                        <a:pt x="4247" y="714"/>
                      </a:lnTo>
                      <a:lnTo>
                        <a:pt x="4250" y="712"/>
                      </a:lnTo>
                      <a:lnTo>
                        <a:pt x="4255" y="709"/>
                      </a:lnTo>
                      <a:lnTo>
                        <a:pt x="4258" y="707"/>
                      </a:lnTo>
                      <a:lnTo>
                        <a:pt x="4262" y="705"/>
                      </a:lnTo>
                      <a:lnTo>
                        <a:pt x="4265" y="702"/>
                      </a:lnTo>
                      <a:lnTo>
                        <a:pt x="4270" y="700"/>
                      </a:lnTo>
                      <a:lnTo>
                        <a:pt x="4273" y="698"/>
                      </a:lnTo>
                      <a:lnTo>
                        <a:pt x="4277" y="696"/>
                      </a:lnTo>
                      <a:lnTo>
                        <a:pt x="4280" y="693"/>
                      </a:lnTo>
                      <a:lnTo>
                        <a:pt x="4283" y="691"/>
                      </a:lnTo>
                      <a:lnTo>
                        <a:pt x="4288" y="689"/>
                      </a:lnTo>
                      <a:lnTo>
                        <a:pt x="4291" y="686"/>
                      </a:lnTo>
                      <a:lnTo>
                        <a:pt x="4295" y="684"/>
                      </a:lnTo>
                      <a:lnTo>
                        <a:pt x="4298" y="682"/>
                      </a:lnTo>
                      <a:lnTo>
                        <a:pt x="4302" y="679"/>
                      </a:lnTo>
                      <a:lnTo>
                        <a:pt x="4305" y="677"/>
                      </a:lnTo>
                      <a:lnTo>
                        <a:pt x="4309" y="675"/>
                      </a:lnTo>
                      <a:lnTo>
                        <a:pt x="4312" y="673"/>
                      </a:lnTo>
                      <a:lnTo>
                        <a:pt x="4316" y="671"/>
                      </a:lnTo>
                      <a:lnTo>
                        <a:pt x="4319" y="669"/>
                      </a:lnTo>
                      <a:lnTo>
                        <a:pt x="4323" y="667"/>
                      </a:lnTo>
                      <a:lnTo>
                        <a:pt x="4326" y="664"/>
                      </a:lnTo>
                      <a:lnTo>
                        <a:pt x="4330" y="663"/>
                      </a:lnTo>
                      <a:lnTo>
                        <a:pt x="4333" y="661"/>
                      </a:lnTo>
                      <a:lnTo>
                        <a:pt x="4336" y="659"/>
                      </a:lnTo>
                      <a:lnTo>
                        <a:pt x="4340" y="656"/>
                      </a:lnTo>
                      <a:lnTo>
                        <a:pt x="4343" y="655"/>
                      </a:lnTo>
                      <a:lnTo>
                        <a:pt x="4346" y="653"/>
                      </a:lnTo>
                      <a:lnTo>
                        <a:pt x="4349" y="651"/>
                      </a:lnTo>
                      <a:lnTo>
                        <a:pt x="4353" y="650"/>
                      </a:lnTo>
                      <a:lnTo>
                        <a:pt x="4356" y="647"/>
                      </a:lnTo>
                      <a:lnTo>
                        <a:pt x="4359" y="646"/>
                      </a:lnTo>
                      <a:lnTo>
                        <a:pt x="4362" y="644"/>
                      </a:lnTo>
                      <a:lnTo>
                        <a:pt x="4365" y="641"/>
                      </a:lnTo>
                      <a:lnTo>
                        <a:pt x="4369" y="640"/>
                      </a:lnTo>
                      <a:lnTo>
                        <a:pt x="4372" y="638"/>
                      </a:lnTo>
                      <a:lnTo>
                        <a:pt x="4374" y="637"/>
                      </a:lnTo>
                      <a:lnTo>
                        <a:pt x="4378" y="635"/>
                      </a:lnTo>
                      <a:lnTo>
                        <a:pt x="4381" y="633"/>
                      </a:lnTo>
                      <a:lnTo>
                        <a:pt x="4384" y="632"/>
                      </a:lnTo>
                      <a:lnTo>
                        <a:pt x="4387" y="630"/>
                      </a:lnTo>
                      <a:lnTo>
                        <a:pt x="4389" y="629"/>
                      </a:lnTo>
                      <a:lnTo>
                        <a:pt x="4391" y="629"/>
                      </a:lnTo>
                      <a:lnTo>
                        <a:pt x="4396" y="625"/>
                      </a:lnTo>
                      <a:lnTo>
                        <a:pt x="4403" y="622"/>
                      </a:lnTo>
                      <a:lnTo>
                        <a:pt x="4409" y="618"/>
                      </a:lnTo>
                      <a:lnTo>
                        <a:pt x="4416" y="615"/>
                      </a:lnTo>
                      <a:lnTo>
                        <a:pt x="4422" y="612"/>
                      </a:lnTo>
                      <a:lnTo>
                        <a:pt x="4429" y="609"/>
                      </a:lnTo>
                      <a:lnTo>
                        <a:pt x="4436" y="606"/>
                      </a:lnTo>
                      <a:lnTo>
                        <a:pt x="4441" y="602"/>
                      </a:lnTo>
                      <a:lnTo>
                        <a:pt x="4448" y="599"/>
                      </a:lnTo>
                      <a:lnTo>
                        <a:pt x="4455" y="595"/>
                      </a:lnTo>
                      <a:lnTo>
                        <a:pt x="4462" y="593"/>
                      </a:lnTo>
                      <a:lnTo>
                        <a:pt x="4468" y="590"/>
                      </a:lnTo>
                      <a:lnTo>
                        <a:pt x="4475" y="586"/>
                      </a:lnTo>
                      <a:lnTo>
                        <a:pt x="4482" y="583"/>
                      </a:lnTo>
                      <a:lnTo>
                        <a:pt x="4489" y="580"/>
                      </a:lnTo>
                      <a:lnTo>
                        <a:pt x="4494" y="577"/>
                      </a:lnTo>
                      <a:lnTo>
                        <a:pt x="4501" y="574"/>
                      </a:lnTo>
                      <a:lnTo>
                        <a:pt x="4508" y="571"/>
                      </a:lnTo>
                      <a:lnTo>
                        <a:pt x="4515" y="568"/>
                      </a:lnTo>
                      <a:lnTo>
                        <a:pt x="4522" y="564"/>
                      </a:lnTo>
                      <a:lnTo>
                        <a:pt x="4529" y="562"/>
                      </a:lnTo>
                      <a:lnTo>
                        <a:pt x="4536" y="559"/>
                      </a:lnTo>
                      <a:lnTo>
                        <a:pt x="4543" y="556"/>
                      </a:lnTo>
                      <a:lnTo>
                        <a:pt x="4550" y="553"/>
                      </a:lnTo>
                      <a:lnTo>
                        <a:pt x="4556" y="551"/>
                      </a:lnTo>
                      <a:lnTo>
                        <a:pt x="4563" y="547"/>
                      </a:lnTo>
                      <a:lnTo>
                        <a:pt x="4570" y="544"/>
                      </a:lnTo>
                      <a:lnTo>
                        <a:pt x="4577" y="541"/>
                      </a:lnTo>
                      <a:lnTo>
                        <a:pt x="4584" y="538"/>
                      </a:lnTo>
                      <a:lnTo>
                        <a:pt x="4591" y="536"/>
                      </a:lnTo>
                      <a:lnTo>
                        <a:pt x="4598" y="532"/>
                      </a:lnTo>
                      <a:lnTo>
                        <a:pt x="4605" y="530"/>
                      </a:lnTo>
                      <a:lnTo>
                        <a:pt x="4612" y="527"/>
                      </a:lnTo>
                      <a:lnTo>
                        <a:pt x="4619" y="524"/>
                      </a:lnTo>
                      <a:lnTo>
                        <a:pt x="4626" y="522"/>
                      </a:lnTo>
                      <a:lnTo>
                        <a:pt x="4633" y="518"/>
                      </a:lnTo>
                      <a:lnTo>
                        <a:pt x="4639" y="516"/>
                      </a:lnTo>
                      <a:lnTo>
                        <a:pt x="4646" y="513"/>
                      </a:lnTo>
                      <a:lnTo>
                        <a:pt x="4654" y="510"/>
                      </a:lnTo>
                      <a:lnTo>
                        <a:pt x="4661" y="508"/>
                      </a:lnTo>
                      <a:lnTo>
                        <a:pt x="4668" y="504"/>
                      </a:lnTo>
                      <a:lnTo>
                        <a:pt x="4675" y="502"/>
                      </a:lnTo>
                      <a:lnTo>
                        <a:pt x="4682" y="500"/>
                      </a:lnTo>
                      <a:lnTo>
                        <a:pt x="4690" y="496"/>
                      </a:lnTo>
                      <a:lnTo>
                        <a:pt x="4697" y="494"/>
                      </a:lnTo>
                      <a:lnTo>
                        <a:pt x="4704" y="492"/>
                      </a:lnTo>
                      <a:lnTo>
                        <a:pt x="4711" y="488"/>
                      </a:lnTo>
                      <a:lnTo>
                        <a:pt x="4719" y="486"/>
                      </a:lnTo>
                      <a:lnTo>
                        <a:pt x="4726" y="484"/>
                      </a:lnTo>
                      <a:lnTo>
                        <a:pt x="4733" y="481"/>
                      </a:lnTo>
                      <a:lnTo>
                        <a:pt x="4740" y="478"/>
                      </a:lnTo>
                      <a:lnTo>
                        <a:pt x="4748" y="476"/>
                      </a:lnTo>
                      <a:lnTo>
                        <a:pt x="4755" y="473"/>
                      </a:lnTo>
                      <a:lnTo>
                        <a:pt x="4762" y="471"/>
                      </a:lnTo>
                      <a:lnTo>
                        <a:pt x="4770" y="468"/>
                      </a:lnTo>
                      <a:lnTo>
                        <a:pt x="4777" y="465"/>
                      </a:lnTo>
                      <a:lnTo>
                        <a:pt x="4783" y="463"/>
                      </a:lnTo>
                      <a:lnTo>
                        <a:pt x="4792" y="461"/>
                      </a:lnTo>
                      <a:lnTo>
                        <a:pt x="4798" y="458"/>
                      </a:lnTo>
                      <a:lnTo>
                        <a:pt x="4807" y="456"/>
                      </a:lnTo>
                      <a:lnTo>
                        <a:pt x="4813" y="453"/>
                      </a:lnTo>
                      <a:lnTo>
                        <a:pt x="4820" y="450"/>
                      </a:lnTo>
                      <a:lnTo>
                        <a:pt x="4828" y="448"/>
                      </a:lnTo>
                      <a:lnTo>
                        <a:pt x="4835" y="446"/>
                      </a:lnTo>
                      <a:lnTo>
                        <a:pt x="4843" y="443"/>
                      </a:lnTo>
                      <a:lnTo>
                        <a:pt x="4850" y="441"/>
                      </a:lnTo>
                      <a:lnTo>
                        <a:pt x="4858" y="439"/>
                      </a:lnTo>
                      <a:lnTo>
                        <a:pt x="4865" y="437"/>
                      </a:lnTo>
                      <a:lnTo>
                        <a:pt x="4873" y="433"/>
                      </a:lnTo>
                      <a:lnTo>
                        <a:pt x="4880" y="431"/>
                      </a:lnTo>
                      <a:lnTo>
                        <a:pt x="4888" y="428"/>
                      </a:lnTo>
                      <a:lnTo>
                        <a:pt x="4895" y="426"/>
                      </a:lnTo>
                      <a:lnTo>
                        <a:pt x="4903" y="424"/>
                      </a:lnTo>
                      <a:lnTo>
                        <a:pt x="4910" y="422"/>
                      </a:lnTo>
                      <a:lnTo>
                        <a:pt x="4918" y="419"/>
                      </a:lnTo>
                      <a:lnTo>
                        <a:pt x="4925" y="417"/>
                      </a:lnTo>
                      <a:lnTo>
                        <a:pt x="4933" y="415"/>
                      </a:lnTo>
                      <a:lnTo>
                        <a:pt x="4940" y="412"/>
                      </a:lnTo>
                      <a:lnTo>
                        <a:pt x="4948" y="410"/>
                      </a:lnTo>
                      <a:lnTo>
                        <a:pt x="4955" y="408"/>
                      </a:lnTo>
                      <a:lnTo>
                        <a:pt x="4970" y="403"/>
                      </a:lnTo>
                      <a:lnTo>
                        <a:pt x="4985" y="399"/>
                      </a:lnTo>
                      <a:lnTo>
                        <a:pt x="5001" y="394"/>
                      </a:lnTo>
                      <a:lnTo>
                        <a:pt x="5016" y="389"/>
                      </a:lnTo>
                      <a:lnTo>
                        <a:pt x="5031" y="385"/>
                      </a:lnTo>
                      <a:lnTo>
                        <a:pt x="5046" y="380"/>
                      </a:lnTo>
                      <a:lnTo>
                        <a:pt x="5061" y="376"/>
                      </a:lnTo>
                      <a:lnTo>
                        <a:pt x="5077" y="372"/>
                      </a:lnTo>
                      <a:lnTo>
                        <a:pt x="5092" y="367"/>
                      </a:lnTo>
                      <a:lnTo>
                        <a:pt x="5107" y="363"/>
                      </a:lnTo>
                      <a:lnTo>
                        <a:pt x="5122" y="358"/>
                      </a:lnTo>
                      <a:lnTo>
                        <a:pt x="5138" y="354"/>
                      </a:lnTo>
                      <a:lnTo>
                        <a:pt x="5153" y="350"/>
                      </a:lnTo>
                      <a:lnTo>
                        <a:pt x="5168" y="346"/>
                      </a:lnTo>
                      <a:lnTo>
                        <a:pt x="5183" y="341"/>
                      </a:lnTo>
                      <a:lnTo>
                        <a:pt x="5199" y="336"/>
                      </a:lnTo>
                      <a:lnTo>
                        <a:pt x="5229" y="328"/>
                      </a:lnTo>
                      <a:lnTo>
                        <a:pt x="5260" y="320"/>
                      </a:lnTo>
                      <a:lnTo>
                        <a:pt x="5290" y="311"/>
                      </a:lnTo>
                      <a:lnTo>
                        <a:pt x="5322" y="303"/>
                      </a:lnTo>
                      <a:lnTo>
                        <a:pt x="5337" y="298"/>
                      </a:lnTo>
                      <a:lnTo>
                        <a:pt x="5351" y="294"/>
                      </a:lnTo>
                      <a:lnTo>
                        <a:pt x="5366" y="290"/>
                      </a:lnTo>
                      <a:lnTo>
                        <a:pt x="5381" y="286"/>
                      </a:lnTo>
                      <a:lnTo>
                        <a:pt x="5396" y="281"/>
                      </a:lnTo>
                      <a:lnTo>
                        <a:pt x="5411" y="278"/>
                      </a:lnTo>
                      <a:lnTo>
                        <a:pt x="5428" y="273"/>
                      </a:lnTo>
                      <a:lnTo>
                        <a:pt x="5443" y="268"/>
                      </a:lnTo>
                      <a:lnTo>
                        <a:pt x="5457" y="265"/>
                      </a:lnTo>
                      <a:lnTo>
                        <a:pt x="5472" y="260"/>
                      </a:lnTo>
                      <a:lnTo>
                        <a:pt x="5487" y="256"/>
                      </a:lnTo>
                      <a:lnTo>
                        <a:pt x="5502" y="252"/>
                      </a:lnTo>
                      <a:lnTo>
                        <a:pt x="5517" y="248"/>
                      </a:lnTo>
                      <a:lnTo>
                        <a:pt x="5532" y="243"/>
                      </a:lnTo>
                      <a:lnTo>
                        <a:pt x="5547" y="240"/>
                      </a:lnTo>
                      <a:lnTo>
                        <a:pt x="5561" y="235"/>
                      </a:lnTo>
                      <a:lnTo>
                        <a:pt x="5569" y="233"/>
                      </a:lnTo>
                      <a:lnTo>
                        <a:pt x="5576" y="230"/>
                      </a:lnTo>
                      <a:lnTo>
                        <a:pt x="5584" y="228"/>
                      </a:lnTo>
                      <a:lnTo>
                        <a:pt x="5591" y="226"/>
                      </a:lnTo>
                      <a:lnTo>
                        <a:pt x="5598" y="224"/>
                      </a:lnTo>
                      <a:lnTo>
                        <a:pt x="5606" y="222"/>
                      </a:lnTo>
                      <a:lnTo>
                        <a:pt x="5613" y="220"/>
                      </a:lnTo>
                      <a:lnTo>
                        <a:pt x="5620" y="218"/>
                      </a:lnTo>
                      <a:lnTo>
                        <a:pt x="5628" y="216"/>
                      </a:lnTo>
                      <a:lnTo>
                        <a:pt x="5635" y="213"/>
                      </a:lnTo>
                      <a:lnTo>
                        <a:pt x="5642" y="211"/>
                      </a:lnTo>
                      <a:lnTo>
                        <a:pt x="5650" y="209"/>
                      </a:lnTo>
                      <a:lnTo>
                        <a:pt x="5657" y="206"/>
                      </a:lnTo>
                      <a:lnTo>
                        <a:pt x="5664" y="204"/>
                      </a:lnTo>
                      <a:lnTo>
                        <a:pt x="5672" y="202"/>
                      </a:lnTo>
                      <a:lnTo>
                        <a:pt x="5679" y="201"/>
                      </a:lnTo>
                      <a:lnTo>
                        <a:pt x="5686" y="198"/>
                      </a:lnTo>
                      <a:lnTo>
                        <a:pt x="5693" y="196"/>
                      </a:lnTo>
                      <a:lnTo>
                        <a:pt x="5701" y="194"/>
                      </a:lnTo>
                      <a:lnTo>
                        <a:pt x="5708" y="191"/>
                      </a:lnTo>
                      <a:lnTo>
                        <a:pt x="5714" y="189"/>
                      </a:lnTo>
                      <a:lnTo>
                        <a:pt x="5721" y="187"/>
                      </a:lnTo>
                      <a:lnTo>
                        <a:pt x="5728" y="184"/>
                      </a:lnTo>
                      <a:lnTo>
                        <a:pt x="5736" y="182"/>
                      </a:lnTo>
                      <a:lnTo>
                        <a:pt x="5743" y="180"/>
                      </a:lnTo>
                      <a:lnTo>
                        <a:pt x="5750" y="178"/>
                      </a:lnTo>
                      <a:lnTo>
                        <a:pt x="5757" y="175"/>
                      </a:lnTo>
                      <a:lnTo>
                        <a:pt x="5764" y="173"/>
                      </a:lnTo>
                      <a:lnTo>
                        <a:pt x="5771" y="171"/>
                      </a:lnTo>
                      <a:lnTo>
                        <a:pt x="5778" y="168"/>
                      </a:lnTo>
                      <a:lnTo>
                        <a:pt x="5785" y="166"/>
                      </a:lnTo>
                      <a:lnTo>
                        <a:pt x="5792" y="164"/>
                      </a:lnTo>
                      <a:lnTo>
                        <a:pt x="5799" y="161"/>
                      </a:lnTo>
                      <a:lnTo>
                        <a:pt x="5805" y="159"/>
                      </a:lnTo>
                      <a:lnTo>
                        <a:pt x="5812" y="157"/>
                      </a:lnTo>
                      <a:lnTo>
                        <a:pt x="5819" y="154"/>
                      </a:lnTo>
                      <a:lnTo>
                        <a:pt x="5826" y="152"/>
                      </a:lnTo>
                      <a:lnTo>
                        <a:pt x="5833" y="150"/>
                      </a:lnTo>
                      <a:lnTo>
                        <a:pt x="5840" y="148"/>
                      </a:lnTo>
                      <a:lnTo>
                        <a:pt x="5847" y="145"/>
                      </a:lnTo>
                      <a:lnTo>
                        <a:pt x="5854" y="143"/>
                      </a:lnTo>
                      <a:lnTo>
                        <a:pt x="5861" y="141"/>
                      </a:lnTo>
                      <a:lnTo>
                        <a:pt x="5868" y="138"/>
                      </a:lnTo>
                      <a:lnTo>
                        <a:pt x="5875" y="136"/>
                      </a:lnTo>
                      <a:lnTo>
                        <a:pt x="5881" y="133"/>
                      </a:lnTo>
                      <a:lnTo>
                        <a:pt x="5888" y="130"/>
                      </a:lnTo>
                      <a:lnTo>
                        <a:pt x="5894" y="128"/>
                      </a:lnTo>
                      <a:lnTo>
                        <a:pt x="5901" y="126"/>
                      </a:lnTo>
                      <a:lnTo>
                        <a:pt x="5908" y="123"/>
                      </a:lnTo>
                      <a:lnTo>
                        <a:pt x="5915" y="121"/>
                      </a:lnTo>
                      <a:lnTo>
                        <a:pt x="5922" y="119"/>
                      </a:lnTo>
                      <a:lnTo>
                        <a:pt x="5928" y="117"/>
                      </a:lnTo>
                      <a:lnTo>
                        <a:pt x="5934" y="113"/>
                      </a:lnTo>
                      <a:lnTo>
                        <a:pt x="5941" y="111"/>
                      </a:lnTo>
                      <a:lnTo>
                        <a:pt x="5947" y="108"/>
                      </a:lnTo>
                      <a:lnTo>
                        <a:pt x="5954" y="106"/>
                      </a:lnTo>
                      <a:lnTo>
                        <a:pt x="5961" y="104"/>
                      </a:lnTo>
                      <a:lnTo>
                        <a:pt x="5967" y="100"/>
                      </a:lnTo>
                      <a:lnTo>
                        <a:pt x="5974" y="98"/>
                      </a:lnTo>
                      <a:lnTo>
                        <a:pt x="5981" y="96"/>
                      </a:lnTo>
                      <a:lnTo>
                        <a:pt x="5986" y="93"/>
                      </a:lnTo>
                      <a:lnTo>
                        <a:pt x="5993" y="91"/>
                      </a:lnTo>
                      <a:lnTo>
                        <a:pt x="5999" y="88"/>
                      </a:lnTo>
                      <a:lnTo>
                        <a:pt x="6006" y="85"/>
                      </a:lnTo>
                      <a:lnTo>
                        <a:pt x="6012" y="83"/>
                      </a:lnTo>
                      <a:lnTo>
                        <a:pt x="6019" y="81"/>
                      </a:lnTo>
                      <a:lnTo>
                        <a:pt x="6024" y="77"/>
                      </a:lnTo>
                      <a:lnTo>
                        <a:pt x="6031" y="75"/>
                      </a:lnTo>
                      <a:lnTo>
                        <a:pt x="6037" y="73"/>
                      </a:lnTo>
                      <a:lnTo>
                        <a:pt x="6043" y="69"/>
                      </a:lnTo>
                      <a:lnTo>
                        <a:pt x="6050" y="67"/>
                      </a:lnTo>
                      <a:lnTo>
                        <a:pt x="6055" y="65"/>
                      </a:lnTo>
                      <a:lnTo>
                        <a:pt x="6062" y="61"/>
                      </a:lnTo>
                      <a:lnTo>
                        <a:pt x="6068" y="59"/>
                      </a:lnTo>
                      <a:lnTo>
                        <a:pt x="6074" y="57"/>
                      </a:lnTo>
                      <a:lnTo>
                        <a:pt x="6081" y="53"/>
                      </a:lnTo>
                      <a:lnTo>
                        <a:pt x="6087" y="51"/>
                      </a:lnTo>
                      <a:lnTo>
                        <a:pt x="6092" y="49"/>
                      </a:lnTo>
                      <a:lnTo>
                        <a:pt x="6098" y="45"/>
                      </a:lnTo>
                      <a:lnTo>
                        <a:pt x="6105" y="43"/>
                      </a:lnTo>
                      <a:lnTo>
                        <a:pt x="6111" y="41"/>
                      </a:lnTo>
                      <a:lnTo>
                        <a:pt x="6117" y="37"/>
                      </a:lnTo>
                      <a:lnTo>
                        <a:pt x="6122" y="35"/>
                      </a:lnTo>
                      <a:lnTo>
                        <a:pt x="6128" y="31"/>
                      </a:lnTo>
                      <a:lnTo>
                        <a:pt x="6134" y="29"/>
                      </a:lnTo>
                      <a:lnTo>
                        <a:pt x="6140" y="27"/>
                      </a:lnTo>
                      <a:lnTo>
                        <a:pt x="6146" y="23"/>
                      </a:lnTo>
                      <a:lnTo>
                        <a:pt x="6152" y="21"/>
                      </a:lnTo>
                      <a:lnTo>
                        <a:pt x="6158" y="18"/>
                      </a:lnTo>
                      <a:lnTo>
                        <a:pt x="6164" y="15"/>
                      </a:lnTo>
                      <a:lnTo>
                        <a:pt x="6170" y="13"/>
                      </a:lnTo>
                      <a:lnTo>
                        <a:pt x="6175" y="9"/>
                      </a:lnTo>
                      <a:lnTo>
                        <a:pt x="6181" y="7"/>
                      </a:lnTo>
                      <a:lnTo>
                        <a:pt x="6187" y="5"/>
                      </a:lnTo>
                      <a:lnTo>
                        <a:pt x="6193" y="1"/>
                      </a:lnTo>
                      <a:lnTo>
                        <a:pt x="6199" y="0"/>
                      </a:lnTo>
                      <a:lnTo>
                        <a:pt x="6195" y="6"/>
                      </a:lnTo>
                      <a:lnTo>
                        <a:pt x="6190" y="9"/>
                      </a:lnTo>
                      <a:lnTo>
                        <a:pt x="6185" y="14"/>
                      </a:lnTo>
                      <a:lnTo>
                        <a:pt x="6180" y="18"/>
                      </a:lnTo>
                      <a:lnTo>
                        <a:pt x="6174" y="21"/>
                      </a:lnTo>
                      <a:lnTo>
                        <a:pt x="6168" y="24"/>
                      </a:lnTo>
                      <a:lnTo>
                        <a:pt x="6164" y="28"/>
                      </a:lnTo>
                      <a:lnTo>
                        <a:pt x="6158" y="31"/>
                      </a:lnTo>
                      <a:lnTo>
                        <a:pt x="6152" y="35"/>
                      </a:lnTo>
                      <a:lnTo>
                        <a:pt x="6146" y="38"/>
                      </a:lnTo>
                      <a:lnTo>
                        <a:pt x="6141" y="42"/>
                      </a:lnTo>
                      <a:lnTo>
                        <a:pt x="6136" y="45"/>
                      </a:lnTo>
                      <a:lnTo>
                        <a:pt x="6130" y="49"/>
                      </a:lnTo>
                      <a:lnTo>
                        <a:pt x="6125" y="52"/>
                      </a:lnTo>
                      <a:lnTo>
                        <a:pt x="6119" y="55"/>
                      </a:lnTo>
                      <a:lnTo>
                        <a:pt x="6113" y="59"/>
                      </a:lnTo>
                      <a:lnTo>
                        <a:pt x="6107" y="62"/>
                      </a:lnTo>
                      <a:lnTo>
                        <a:pt x="6102" y="66"/>
                      </a:lnTo>
                      <a:lnTo>
                        <a:pt x="6095" y="68"/>
                      </a:lnTo>
                      <a:lnTo>
                        <a:pt x="6089" y="72"/>
                      </a:lnTo>
                      <a:lnTo>
                        <a:pt x="6083" y="75"/>
                      </a:lnTo>
                      <a:lnTo>
                        <a:pt x="6077" y="79"/>
                      </a:lnTo>
                      <a:lnTo>
                        <a:pt x="6072" y="81"/>
                      </a:lnTo>
                      <a:lnTo>
                        <a:pt x="6066" y="84"/>
                      </a:lnTo>
                      <a:lnTo>
                        <a:pt x="6059" y="88"/>
                      </a:lnTo>
                      <a:lnTo>
                        <a:pt x="6053" y="91"/>
                      </a:lnTo>
                      <a:lnTo>
                        <a:pt x="6047" y="93"/>
                      </a:lnTo>
                      <a:lnTo>
                        <a:pt x="6040" y="97"/>
                      </a:lnTo>
                      <a:lnTo>
                        <a:pt x="6035" y="100"/>
                      </a:lnTo>
                      <a:lnTo>
                        <a:pt x="6029" y="103"/>
                      </a:lnTo>
                      <a:lnTo>
                        <a:pt x="6022" y="106"/>
                      </a:lnTo>
                      <a:lnTo>
                        <a:pt x="6016" y="110"/>
                      </a:lnTo>
                      <a:lnTo>
                        <a:pt x="6009" y="112"/>
                      </a:lnTo>
                      <a:lnTo>
                        <a:pt x="6004" y="115"/>
                      </a:lnTo>
                      <a:lnTo>
                        <a:pt x="5997" y="118"/>
                      </a:lnTo>
                      <a:lnTo>
                        <a:pt x="5991" y="121"/>
                      </a:lnTo>
                      <a:lnTo>
                        <a:pt x="5984" y="125"/>
                      </a:lnTo>
                      <a:lnTo>
                        <a:pt x="5978" y="127"/>
                      </a:lnTo>
                      <a:lnTo>
                        <a:pt x="5971" y="130"/>
                      </a:lnTo>
                      <a:lnTo>
                        <a:pt x="5966" y="133"/>
                      </a:lnTo>
                      <a:lnTo>
                        <a:pt x="5959" y="136"/>
                      </a:lnTo>
                      <a:lnTo>
                        <a:pt x="5953" y="138"/>
                      </a:lnTo>
                      <a:lnTo>
                        <a:pt x="5946" y="142"/>
                      </a:lnTo>
                      <a:lnTo>
                        <a:pt x="5939" y="144"/>
                      </a:lnTo>
                      <a:lnTo>
                        <a:pt x="5933" y="148"/>
                      </a:lnTo>
                      <a:lnTo>
                        <a:pt x="5926" y="150"/>
                      </a:lnTo>
                      <a:lnTo>
                        <a:pt x="5920" y="152"/>
                      </a:lnTo>
                      <a:lnTo>
                        <a:pt x="5913" y="156"/>
                      </a:lnTo>
                      <a:lnTo>
                        <a:pt x="5907" y="158"/>
                      </a:lnTo>
                      <a:lnTo>
                        <a:pt x="5900" y="161"/>
                      </a:lnTo>
                      <a:lnTo>
                        <a:pt x="5893" y="164"/>
                      </a:lnTo>
                      <a:lnTo>
                        <a:pt x="5886" y="167"/>
                      </a:lnTo>
                      <a:lnTo>
                        <a:pt x="5879" y="169"/>
                      </a:lnTo>
                      <a:lnTo>
                        <a:pt x="5873" y="172"/>
                      </a:lnTo>
                      <a:lnTo>
                        <a:pt x="5867" y="175"/>
                      </a:lnTo>
                      <a:lnTo>
                        <a:pt x="5860" y="178"/>
                      </a:lnTo>
                      <a:lnTo>
                        <a:pt x="5853" y="180"/>
                      </a:lnTo>
                      <a:lnTo>
                        <a:pt x="5846" y="183"/>
                      </a:lnTo>
                      <a:lnTo>
                        <a:pt x="5839" y="186"/>
                      </a:lnTo>
                      <a:lnTo>
                        <a:pt x="5832" y="188"/>
                      </a:lnTo>
                      <a:lnTo>
                        <a:pt x="5825" y="191"/>
                      </a:lnTo>
                      <a:lnTo>
                        <a:pt x="5818" y="194"/>
                      </a:lnTo>
                      <a:lnTo>
                        <a:pt x="5811" y="196"/>
                      </a:lnTo>
                      <a:lnTo>
                        <a:pt x="5804" y="199"/>
                      </a:lnTo>
                      <a:lnTo>
                        <a:pt x="5797" y="202"/>
                      </a:lnTo>
                      <a:lnTo>
                        <a:pt x="5790" y="204"/>
                      </a:lnTo>
                      <a:lnTo>
                        <a:pt x="5784" y="206"/>
                      </a:lnTo>
                      <a:lnTo>
                        <a:pt x="5777" y="210"/>
                      </a:lnTo>
                      <a:lnTo>
                        <a:pt x="5770" y="212"/>
                      </a:lnTo>
                      <a:lnTo>
                        <a:pt x="5763" y="214"/>
                      </a:lnTo>
                      <a:lnTo>
                        <a:pt x="5756" y="217"/>
                      </a:lnTo>
                      <a:lnTo>
                        <a:pt x="5749" y="220"/>
                      </a:lnTo>
                      <a:lnTo>
                        <a:pt x="5741" y="222"/>
                      </a:lnTo>
                      <a:lnTo>
                        <a:pt x="5734" y="225"/>
                      </a:lnTo>
                      <a:lnTo>
                        <a:pt x="5727" y="227"/>
                      </a:lnTo>
                      <a:lnTo>
                        <a:pt x="5720" y="229"/>
                      </a:lnTo>
                      <a:lnTo>
                        <a:pt x="5713" y="233"/>
                      </a:lnTo>
                      <a:lnTo>
                        <a:pt x="5706" y="235"/>
                      </a:lnTo>
                      <a:lnTo>
                        <a:pt x="5698" y="237"/>
                      </a:lnTo>
                      <a:lnTo>
                        <a:pt x="5691" y="240"/>
                      </a:lnTo>
                      <a:lnTo>
                        <a:pt x="5684" y="242"/>
                      </a:lnTo>
                      <a:lnTo>
                        <a:pt x="5678" y="245"/>
                      </a:lnTo>
                      <a:lnTo>
                        <a:pt x="5669" y="248"/>
                      </a:lnTo>
                      <a:lnTo>
                        <a:pt x="5663" y="250"/>
                      </a:lnTo>
                      <a:lnTo>
                        <a:pt x="5656" y="252"/>
                      </a:lnTo>
                      <a:lnTo>
                        <a:pt x="5649" y="255"/>
                      </a:lnTo>
                      <a:lnTo>
                        <a:pt x="5641" y="257"/>
                      </a:lnTo>
                      <a:lnTo>
                        <a:pt x="5634" y="259"/>
                      </a:lnTo>
                      <a:lnTo>
                        <a:pt x="5627" y="263"/>
                      </a:lnTo>
                      <a:lnTo>
                        <a:pt x="5619" y="265"/>
                      </a:lnTo>
                      <a:lnTo>
                        <a:pt x="5612" y="267"/>
                      </a:lnTo>
                      <a:lnTo>
                        <a:pt x="5605" y="270"/>
                      </a:lnTo>
                      <a:lnTo>
                        <a:pt x="5597" y="272"/>
                      </a:lnTo>
                      <a:lnTo>
                        <a:pt x="5590" y="274"/>
                      </a:lnTo>
                      <a:lnTo>
                        <a:pt x="5583" y="277"/>
                      </a:lnTo>
                      <a:lnTo>
                        <a:pt x="5575" y="279"/>
                      </a:lnTo>
                      <a:lnTo>
                        <a:pt x="5560" y="283"/>
                      </a:lnTo>
                      <a:lnTo>
                        <a:pt x="5546" y="289"/>
                      </a:lnTo>
                      <a:lnTo>
                        <a:pt x="5531" y="294"/>
                      </a:lnTo>
                      <a:lnTo>
                        <a:pt x="5516" y="298"/>
                      </a:lnTo>
                      <a:lnTo>
                        <a:pt x="5501" y="303"/>
                      </a:lnTo>
                      <a:lnTo>
                        <a:pt x="5486" y="308"/>
                      </a:lnTo>
                      <a:lnTo>
                        <a:pt x="5471" y="312"/>
                      </a:lnTo>
                      <a:lnTo>
                        <a:pt x="5456" y="317"/>
                      </a:lnTo>
                      <a:lnTo>
                        <a:pt x="5441" y="321"/>
                      </a:lnTo>
                      <a:lnTo>
                        <a:pt x="5426" y="326"/>
                      </a:lnTo>
                      <a:lnTo>
                        <a:pt x="5411" y="332"/>
                      </a:lnTo>
                      <a:lnTo>
                        <a:pt x="5396" y="336"/>
                      </a:lnTo>
                      <a:lnTo>
                        <a:pt x="5381" y="341"/>
                      </a:lnTo>
                      <a:lnTo>
                        <a:pt x="5366" y="346"/>
                      </a:lnTo>
                      <a:lnTo>
                        <a:pt x="5351" y="350"/>
                      </a:lnTo>
                      <a:lnTo>
                        <a:pt x="5337" y="355"/>
                      </a:lnTo>
                      <a:lnTo>
                        <a:pt x="5307" y="364"/>
                      </a:lnTo>
                      <a:lnTo>
                        <a:pt x="5275" y="373"/>
                      </a:lnTo>
                      <a:lnTo>
                        <a:pt x="5245" y="382"/>
                      </a:lnTo>
                      <a:lnTo>
                        <a:pt x="5216" y="392"/>
                      </a:lnTo>
                      <a:lnTo>
                        <a:pt x="5201" y="396"/>
                      </a:lnTo>
                      <a:lnTo>
                        <a:pt x="5186" y="402"/>
                      </a:lnTo>
                      <a:lnTo>
                        <a:pt x="5169" y="407"/>
                      </a:lnTo>
                      <a:lnTo>
                        <a:pt x="5154" y="411"/>
                      </a:lnTo>
                      <a:lnTo>
                        <a:pt x="5139" y="416"/>
                      </a:lnTo>
                      <a:lnTo>
                        <a:pt x="5125" y="420"/>
                      </a:lnTo>
                      <a:lnTo>
                        <a:pt x="5110" y="425"/>
                      </a:lnTo>
                      <a:lnTo>
                        <a:pt x="5095" y="430"/>
                      </a:lnTo>
                      <a:lnTo>
                        <a:pt x="5080" y="434"/>
                      </a:lnTo>
                      <a:lnTo>
                        <a:pt x="5065" y="440"/>
                      </a:lnTo>
                      <a:lnTo>
                        <a:pt x="5050" y="445"/>
                      </a:lnTo>
                      <a:lnTo>
                        <a:pt x="5035" y="449"/>
                      </a:lnTo>
                      <a:lnTo>
                        <a:pt x="5020" y="454"/>
                      </a:lnTo>
                      <a:lnTo>
                        <a:pt x="5005" y="460"/>
                      </a:lnTo>
                      <a:lnTo>
                        <a:pt x="4990" y="464"/>
                      </a:lnTo>
                      <a:lnTo>
                        <a:pt x="4975" y="469"/>
                      </a:lnTo>
                      <a:lnTo>
                        <a:pt x="4968" y="471"/>
                      </a:lnTo>
                      <a:lnTo>
                        <a:pt x="4960" y="473"/>
                      </a:lnTo>
                      <a:lnTo>
                        <a:pt x="4953" y="477"/>
                      </a:lnTo>
                      <a:lnTo>
                        <a:pt x="4946" y="479"/>
                      </a:lnTo>
                      <a:lnTo>
                        <a:pt x="4938" y="481"/>
                      </a:lnTo>
                      <a:lnTo>
                        <a:pt x="4931" y="484"/>
                      </a:lnTo>
                      <a:lnTo>
                        <a:pt x="4923" y="486"/>
                      </a:lnTo>
                      <a:lnTo>
                        <a:pt x="4916" y="488"/>
                      </a:lnTo>
                      <a:lnTo>
                        <a:pt x="4909" y="492"/>
                      </a:lnTo>
                      <a:lnTo>
                        <a:pt x="4901" y="494"/>
                      </a:lnTo>
                      <a:lnTo>
                        <a:pt x="4894" y="496"/>
                      </a:lnTo>
                      <a:lnTo>
                        <a:pt x="4887" y="499"/>
                      </a:lnTo>
                      <a:lnTo>
                        <a:pt x="4879" y="501"/>
                      </a:lnTo>
                      <a:lnTo>
                        <a:pt x="4872" y="504"/>
                      </a:lnTo>
                      <a:lnTo>
                        <a:pt x="4865" y="507"/>
                      </a:lnTo>
                      <a:lnTo>
                        <a:pt x="4857" y="509"/>
                      </a:lnTo>
                      <a:lnTo>
                        <a:pt x="4850" y="511"/>
                      </a:lnTo>
                      <a:lnTo>
                        <a:pt x="4843" y="515"/>
                      </a:lnTo>
                      <a:lnTo>
                        <a:pt x="4835" y="517"/>
                      </a:lnTo>
                      <a:lnTo>
                        <a:pt x="4828" y="519"/>
                      </a:lnTo>
                      <a:lnTo>
                        <a:pt x="4821" y="523"/>
                      </a:lnTo>
                      <a:lnTo>
                        <a:pt x="4815" y="525"/>
                      </a:lnTo>
                      <a:lnTo>
                        <a:pt x="4807" y="527"/>
                      </a:lnTo>
                      <a:lnTo>
                        <a:pt x="4800" y="530"/>
                      </a:lnTo>
                      <a:lnTo>
                        <a:pt x="4793" y="533"/>
                      </a:lnTo>
                      <a:lnTo>
                        <a:pt x="4786" y="536"/>
                      </a:lnTo>
                      <a:lnTo>
                        <a:pt x="4779" y="538"/>
                      </a:lnTo>
                      <a:lnTo>
                        <a:pt x="4771" y="541"/>
                      </a:lnTo>
                      <a:lnTo>
                        <a:pt x="4764" y="544"/>
                      </a:lnTo>
                      <a:lnTo>
                        <a:pt x="4757" y="546"/>
                      </a:lnTo>
                      <a:lnTo>
                        <a:pt x="4750" y="549"/>
                      </a:lnTo>
                      <a:lnTo>
                        <a:pt x="4743" y="552"/>
                      </a:lnTo>
                      <a:lnTo>
                        <a:pt x="4736" y="555"/>
                      </a:lnTo>
                      <a:lnTo>
                        <a:pt x="4729" y="557"/>
                      </a:lnTo>
                      <a:lnTo>
                        <a:pt x="4722" y="560"/>
                      </a:lnTo>
                      <a:lnTo>
                        <a:pt x="4715" y="563"/>
                      </a:lnTo>
                      <a:lnTo>
                        <a:pt x="4709" y="565"/>
                      </a:lnTo>
                      <a:lnTo>
                        <a:pt x="4702" y="569"/>
                      </a:lnTo>
                      <a:lnTo>
                        <a:pt x="4695" y="571"/>
                      </a:lnTo>
                      <a:lnTo>
                        <a:pt x="4688" y="574"/>
                      </a:lnTo>
                      <a:lnTo>
                        <a:pt x="4681" y="577"/>
                      </a:lnTo>
                      <a:lnTo>
                        <a:pt x="4674" y="579"/>
                      </a:lnTo>
                      <a:lnTo>
                        <a:pt x="4667" y="583"/>
                      </a:lnTo>
                      <a:lnTo>
                        <a:pt x="4660" y="585"/>
                      </a:lnTo>
                      <a:lnTo>
                        <a:pt x="4653" y="589"/>
                      </a:lnTo>
                      <a:lnTo>
                        <a:pt x="4646" y="591"/>
                      </a:lnTo>
                      <a:lnTo>
                        <a:pt x="4639" y="594"/>
                      </a:lnTo>
                      <a:lnTo>
                        <a:pt x="4633" y="597"/>
                      </a:lnTo>
                      <a:lnTo>
                        <a:pt x="4626" y="600"/>
                      </a:lnTo>
                      <a:lnTo>
                        <a:pt x="4619" y="602"/>
                      </a:lnTo>
                      <a:lnTo>
                        <a:pt x="4613" y="606"/>
                      </a:lnTo>
                      <a:lnTo>
                        <a:pt x="4606" y="608"/>
                      </a:lnTo>
                      <a:lnTo>
                        <a:pt x="4599" y="612"/>
                      </a:lnTo>
                      <a:lnTo>
                        <a:pt x="4592" y="615"/>
                      </a:lnTo>
                      <a:lnTo>
                        <a:pt x="4585" y="617"/>
                      </a:lnTo>
                      <a:lnTo>
                        <a:pt x="4580" y="621"/>
                      </a:lnTo>
                      <a:lnTo>
                        <a:pt x="4573" y="623"/>
                      </a:lnTo>
                      <a:lnTo>
                        <a:pt x="4566" y="627"/>
                      </a:lnTo>
                      <a:lnTo>
                        <a:pt x="4559" y="630"/>
                      </a:lnTo>
                      <a:lnTo>
                        <a:pt x="4553" y="632"/>
                      </a:lnTo>
                      <a:lnTo>
                        <a:pt x="4546" y="636"/>
                      </a:lnTo>
                      <a:lnTo>
                        <a:pt x="4540" y="639"/>
                      </a:lnTo>
                      <a:lnTo>
                        <a:pt x="4533" y="641"/>
                      </a:lnTo>
                      <a:lnTo>
                        <a:pt x="4527" y="645"/>
                      </a:lnTo>
                      <a:lnTo>
                        <a:pt x="4521" y="648"/>
                      </a:lnTo>
                      <a:lnTo>
                        <a:pt x="4514" y="652"/>
                      </a:lnTo>
                      <a:lnTo>
                        <a:pt x="4508" y="654"/>
                      </a:lnTo>
                      <a:lnTo>
                        <a:pt x="4501" y="658"/>
                      </a:lnTo>
                      <a:lnTo>
                        <a:pt x="4495" y="661"/>
                      </a:lnTo>
                      <a:lnTo>
                        <a:pt x="4489" y="664"/>
                      </a:lnTo>
                      <a:lnTo>
                        <a:pt x="4483" y="667"/>
                      </a:lnTo>
                      <a:lnTo>
                        <a:pt x="4476" y="670"/>
                      </a:lnTo>
                      <a:lnTo>
                        <a:pt x="4470" y="674"/>
                      </a:lnTo>
                      <a:lnTo>
                        <a:pt x="4463" y="677"/>
                      </a:lnTo>
                      <a:lnTo>
                        <a:pt x="4457" y="681"/>
                      </a:lnTo>
                      <a:lnTo>
                        <a:pt x="4452" y="683"/>
                      </a:lnTo>
                      <a:lnTo>
                        <a:pt x="4445" y="686"/>
                      </a:lnTo>
                      <a:lnTo>
                        <a:pt x="4439" y="690"/>
                      </a:lnTo>
                      <a:lnTo>
                        <a:pt x="4433" y="693"/>
                      </a:lnTo>
                      <a:lnTo>
                        <a:pt x="4426" y="697"/>
                      </a:lnTo>
                      <a:lnTo>
                        <a:pt x="4427" y="697"/>
                      </a:lnTo>
                      <a:lnTo>
                        <a:pt x="4424" y="698"/>
                      </a:lnTo>
                      <a:lnTo>
                        <a:pt x="4422" y="700"/>
                      </a:lnTo>
                      <a:lnTo>
                        <a:pt x="4418" y="701"/>
                      </a:lnTo>
                      <a:lnTo>
                        <a:pt x="4416" y="702"/>
                      </a:lnTo>
                      <a:lnTo>
                        <a:pt x="4414" y="705"/>
                      </a:lnTo>
                      <a:lnTo>
                        <a:pt x="4410" y="706"/>
                      </a:lnTo>
                      <a:lnTo>
                        <a:pt x="4408" y="708"/>
                      </a:lnTo>
                      <a:lnTo>
                        <a:pt x="4404" y="709"/>
                      </a:lnTo>
                      <a:lnTo>
                        <a:pt x="4401" y="712"/>
                      </a:lnTo>
                      <a:lnTo>
                        <a:pt x="4399" y="713"/>
                      </a:lnTo>
                      <a:lnTo>
                        <a:pt x="4395" y="715"/>
                      </a:lnTo>
                      <a:lnTo>
                        <a:pt x="4393" y="716"/>
                      </a:lnTo>
                      <a:lnTo>
                        <a:pt x="4389" y="719"/>
                      </a:lnTo>
                      <a:lnTo>
                        <a:pt x="4386" y="721"/>
                      </a:lnTo>
                      <a:lnTo>
                        <a:pt x="4384" y="722"/>
                      </a:lnTo>
                      <a:lnTo>
                        <a:pt x="4380" y="724"/>
                      </a:lnTo>
                      <a:lnTo>
                        <a:pt x="4377" y="727"/>
                      </a:lnTo>
                      <a:lnTo>
                        <a:pt x="4374" y="728"/>
                      </a:lnTo>
                      <a:lnTo>
                        <a:pt x="4371" y="730"/>
                      </a:lnTo>
                      <a:lnTo>
                        <a:pt x="4368" y="732"/>
                      </a:lnTo>
                      <a:lnTo>
                        <a:pt x="4364" y="735"/>
                      </a:lnTo>
                      <a:lnTo>
                        <a:pt x="4361" y="736"/>
                      </a:lnTo>
                      <a:lnTo>
                        <a:pt x="4357" y="738"/>
                      </a:lnTo>
                      <a:lnTo>
                        <a:pt x="4355" y="740"/>
                      </a:lnTo>
                      <a:lnTo>
                        <a:pt x="4351" y="743"/>
                      </a:lnTo>
                      <a:lnTo>
                        <a:pt x="4348" y="745"/>
                      </a:lnTo>
                      <a:lnTo>
                        <a:pt x="4344" y="747"/>
                      </a:lnTo>
                      <a:lnTo>
                        <a:pt x="4341" y="749"/>
                      </a:lnTo>
                      <a:lnTo>
                        <a:pt x="4338" y="751"/>
                      </a:lnTo>
                      <a:lnTo>
                        <a:pt x="4334" y="753"/>
                      </a:lnTo>
                      <a:lnTo>
                        <a:pt x="4331" y="755"/>
                      </a:lnTo>
                      <a:lnTo>
                        <a:pt x="4327" y="758"/>
                      </a:lnTo>
                      <a:lnTo>
                        <a:pt x="4324" y="760"/>
                      </a:lnTo>
                      <a:lnTo>
                        <a:pt x="4320" y="762"/>
                      </a:lnTo>
                      <a:lnTo>
                        <a:pt x="4317" y="765"/>
                      </a:lnTo>
                      <a:lnTo>
                        <a:pt x="4312" y="767"/>
                      </a:lnTo>
                      <a:lnTo>
                        <a:pt x="4309" y="770"/>
                      </a:lnTo>
                      <a:lnTo>
                        <a:pt x="4305" y="773"/>
                      </a:lnTo>
                      <a:lnTo>
                        <a:pt x="4302" y="775"/>
                      </a:lnTo>
                      <a:lnTo>
                        <a:pt x="4298" y="777"/>
                      </a:lnTo>
                      <a:lnTo>
                        <a:pt x="4295" y="780"/>
                      </a:lnTo>
                      <a:lnTo>
                        <a:pt x="4290" y="782"/>
                      </a:lnTo>
                      <a:lnTo>
                        <a:pt x="4287" y="784"/>
                      </a:lnTo>
                      <a:lnTo>
                        <a:pt x="4283" y="787"/>
                      </a:lnTo>
                      <a:lnTo>
                        <a:pt x="4280" y="790"/>
                      </a:lnTo>
                      <a:lnTo>
                        <a:pt x="4275" y="792"/>
                      </a:lnTo>
                      <a:lnTo>
                        <a:pt x="4272" y="795"/>
                      </a:lnTo>
                      <a:lnTo>
                        <a:pt x="4268" y="797"/>
                      </a:lnTo>
                      <a:lnTo>
                        <a:pt x="4264" y="800"/>
                      </a:lnTo>
                      <a:lnTo>
                        <a:pt x="4260" y="803"/>
                      </a:lnTo>
                      <a:lnTo>
                        <a:pt x="4257" y="805"/>
                      </a:lnTo>
                      <a:lnTo>
                        <a:pt x="4252" y="807"/>
                      </a:lnTo>
                      <a:lnTo>
                        <a:pt x="4249" y="811"/>
                      </a:lnTo>
                      <a:lnTo>
                        <a:pt x="4244" y="813"/>
                      </a:lnTo>
                      <a:lnTo>
                        <a:pt x="4241" y="815"/>
                      </a:lnTo>
                      <a:lnTo>
                        <a:pt x="4237" y="819"/>
                      </a:lnTo>
                      <a:lnTo>
                        <a:pt x="4233" y="821"/>
                      </a:lnTo>
                      <a:lnTo>
                        <a:pt x="4229" y="823"/>
                      </a:lnTo>
                      <a:lnTo>
                        <a:pt x="4225" y="827"/>
                      </a:lnTo>
                      <a:lnTo>
                        <a:pt x="4221" y="829"/>
                      </a:lnTo>
                      <a:lnTo>
                        <a:pt x="4217" y="833"/>
                      </a:lnTo>
                      <a:lnTo>
                        <a:pt x="4213" y="835"/>
                      </a:lnTo>
                      <a:lnTo>
                        <a:pt x="4209" y="837"/>
                      </a:lnTo>
                      <a:lnTo>
                        <a:pt x="4204" y="841"/>
                      </a:lnTo>
                      <a:lnTo>
                        <a:pt x="4200" y="843"/>
                      </a:lnTo>
                      <a:lnTo>
                        <a:pt x="4196" y="846"/>
                      </a:lnTo>
                      <a:lnTo>
                        <a:pt x="4192" y="849"/>
                      </a:lnTo>
                      <a:lnTo>
                        <a:pt x="4188" y="852"/>
                      </a:lnTo>
                      <a:lnTo>
                        <a:pt x="4183" y="854"/>
                      </a:lnTo>
                      <a:lnTo>
                        <a:pt x="4180" y="858"/>
                      </a:lnTo>
                      <a:lnTo>
                        <a:pt x="4175" y="860"/>
                      </a:lnTo>
                      <a:lnTo>
                        <a:pt x="4170" y="864"/>
                      </a:lnTo>
                      <a:lnTo>
                        <a:pt x="4167" y="866"/>
                      </a:lnTo>
                      <a:lnTo>
                        <a:pt x="4162" y="869"/>
                      </a:lnTo>
                      <a:lnTo>
                        <a:pt x="4158" y="872"/>
                      </a:lnTo>
                      <a:lnTo>
                        <a:pt x="4154" y="875"/>
                      </a:lnTo>
                      <a:lnTo>
                        <a:pt x="4150" y="877"/>
                      </a:lnTo>
                      <a:lnTo>
                        <a:pt x="4145" y="881"/>
                      </a:lnTo>
                      <a:lnTo>
                        <a:pt x="4141" y="884"/>
                      </a:lnTo>
                      <a:lnTo>
                        <a:pt x="4137" y="887"/>
                      </a:lnTo>
                      <a:lnTo>
                        <a:pt x="4132" y="890"/>
                      </a:lnTo>
                      <a:lnTo>
                        <a:pt x="4128" y="892"/>
                      </a:lnTo>
                      <a:lnTo>
                        <a:pt x="4123" y="896"/>
                      </a:lnTo>
                      <a:lnTo>
                        <a:pt x="4119" y="898"/>
                      </a:lnTo>
                      <a:lnTo>
                        <a:pt x="4115" y="902"/>
                      </a:lnTo>
                      <a:lnTo>
                        <a:pt x="4111" y="905"/>
                      </a:lnTo>
                      <a:lnTo>
                        <a:pt x="4106" y="907"/>
                      </a:lnTo>
                      <a:lnTo>
                        <a:pt x="4101" y="911"/>
                      </a:lnTo>
                      <a:lnTo>
                        <a:pt x="4097" y="913"/>
                      </a:lnTo>
                      <a:lnTo>
                        <a:pt x="4092" y="917"/>
                      </a:lnTo>
                      <a:lnTo>
                        <a:pt x="4088" y="920"/>
                      </a:lnTo>
                      <a:lnTo>
                        <a:pt x="4084" y="922"/>
                      </a:lnTo>
                      <a:lnTo>
                        <a:pt x="4079" y="926"/>
                      </a:lnTo>
                      <a:lnTo>
                        <a:pt x="4075" y="929"/>
                      </a:lnTo>
                      <a:lnTo>
                        <a:pt x="4070" y="932"/>
                      </a:lnTo>
                      <a:lnTo>
                        <a:pt x="4066" y="935"/>
                      </a:lnTo>
                      <a:lnTo>
                        <a:pt x="4056" y="941"/>
                      </a:lnTo>
                      <a:lnTo>
                        <a:pt x="4047" y="947"/>
                      </a:lnTo>
                      <a:lnTo>
                        <a:pt x="4038" y="953"/>
                      </a:lnTo>
                      <a:lnTo>
                        <a:pt x="4029" y="959"/>
                      </a:lnTo>
                      <a:lnTo>
                        <a:pt x="4020" y="965"/>
                      </a:lnTo>
                      <a:lnTo>
                        <a:pt x="4010" y="972"/>
                      </a:lnTo>
                      <a:lnTo>
                        <a:pt x="4001" y="978"/>
                      </a:lnTo>
                      <a:lnTo>
                        <a:pt x="3992" y="983"/>
                      </a:lnTo>
                      <a:lnTo>
                        <a:pt x="3983" y="990"/>
                      </a:lnTo>
                      <a:lnTo>
                        <a:pt x="3972" y="996"/>
                      </a:lnTo>
                      <a:lnTo>
                        <a:pt x="3963" y="1002"/>
                      </a:lnTo>
                      <a:lnTo>
                        <a:pt x="3954" y="1008"/>
                      </a:lnTo>
                      <a:lnTo>
                        <a:pt x="3945" y="1014"/>
                      </a:lnTo>
                      <a:lnTo>
                        <a:pt x="3935" y="1020"/>
                      </a:lnTo>
                      <a:lnTo>
                        <a:pt x="3925" y="1026"/>
                      </a:lnTo>
                      <a:lnTo>
                        <a:pt x="3916" y="1032"/>
                      </a:lnTo>
                      <a:lnTo>
                        <a:pt x="3907" y="1039"/>
                      </a:lnTo>
                      <a:lnTo>
                        <a:pt x="3896" y="1044"/>
                      </a:lnTo>
                      <a:lnTo>
                        <a:pt x="3887" y="1050"/>
                      </a:lnTo>
                      <a:lnTo>
                        <a:pt x="3878" y="1056"/>
                      </a:lnTo>
                      <a:lnTo>
                        <a:pt x="3867" y="1062"/>
                      </a:lnTo>
                      <a:lnTo>
                        <a:pt x="3858" y="1067"/>
                      </a:lnTo>
                      <a:lnTo>
                        <a:pt x="3848" y="1073"/>
                      </a:lnTo>
                      <a:lnTo>
                        <a:pt x="3839" y="1079"/>
                      </a:lnTo>
                      <a:lnTo>
                        <a:pt x="3834" y="1082"/>
                      </a:lnTo>
                      <a:lnTo>
                        <a:pt x="3829" y="1085"/>
                      </a:lnTo>
                      <a:lnTo>
                        <a:pt x="3824" y="1088"/>
                      </a:lnTo>
                      <a:lnTo>
                        <a:pt x="3819" y="1090"/>
                      </a:lnTo>
                      <a:lnTo>
                        <a:pt x="3814" y="1094"/>
                      </a:lnTo>
                      <a:lnTo>
                        <a:pt x="3810" y="1096"/>
                      </a:lnTo>
                      <a:lnTo>
                        <a:pt x="3804" y="1100"/>
                      </a:lnTo>
                      <a:lnTo>
                        <a:pt x="3799" y="1102"/>
                      </a:lnTo>
                      <a:lnTo>
                        <a:pt x="3795" y="1105"/>
                      </a:lnTo>
                      <a:lnTo>
                        <a:pt x="3790" y="1108"/>
                      </a:lnTo>
                      <a:lnTo>
                        <a:pt x="3785" y="1110"/>
                      </a:lnTo>
                      <a:lnTo>
                        <a:pt x="3780" y="1113"/>
                      </a:lnTo>
                      <a:lnTo>
                        <a:pt x="3775" y="1116"/>
                      </a:lnTo>
                      <a:lnTo>
                        <a:pt x="3771" y="1119"/>
                      </a:lnTo>
                      <a:lnTo>
                        <a:pt x="3766" y="1122"/>
                      </a:lnTo>
                      <a:lnTo>
                        <a:pt x="3760" y="1124"/>
                      </a:lnTo>
                      <a:lnTo>
                        <a:pt x="3756" y="1127"/>
                      </a:lnTo>
                      <a:lnTo>
                        <a:pt x="3751" y="1130"/>
                      </a:lnTo>
                      <a:lnTo>
                        <a:pt x="3746" y="1132"/>
                      </a:lnTo>
                      <a:lnTo>
                        <a:pt x="3741" y="1135"/>
                      </a:lnTo>
                      <a:lnTo>
                        <a:pt x="3736" y="1138"/>
                      </a:lnTo>
                      <a:lnTo>
                        <a:pt x="3732" y="1140"/>
                      </a:lnTo>
                      <a:lnTo>
                        <a:pt x="3727" y="1142"/>
                      </a:lnTo>
                      <a:lnTo>
                        <a:pt x="3721" y="1146"/>
                      </a:lnTo>
                      <a:lnTo>
                        <a:pt x="3717" y="1148"/>
                      </a:lnTo>
                      <a:lnTo>
                        <a:pt x="3712" y="1150"/>
                      </a:lnTo>
                      <a:lnTo>
                        <a:pt x="3707" y="1153"/>
                      </a:lnTo>
                      <a:lnTo>
                        <a:pt x="3702" y="1155"/>
                      </a:lnTo>
                      <a:lnTo>
                        <a:pt x="3697" y="1158"/>
                      </a:lnTo>
                      <a:lnTo>
                        <a:pt x="3692" y="1161"/>
                      </a:lnTo>
                      <a:lnTo>
                        <a:pt x="3688" y="1163"/>
                      </a:lnTo>
                      <a:lnTo>
                        <a:pt x="3682" y="1165"/>
                      </a:lnTo>
                      <a:lnTo>
                        <a:pt x="3677" y="1168"/>
                      </a:lnTo>
                      <a:lnTo>
                        <a:pt x="3673" y="1170"/>
                      </a:lnTo>
                      <a:lnTo>
                        <a:pt x="3668" y="1172"/>
                      </a:lnTo>
                      <a:lnTo>
                        <a:pt x="3664" y="1174"/>
                      </a:lnTo>
                      <a:lnTo>
                        <a:pt x="3658" y="1177"/>
                      </a:lnTo>
                      <a:lnTo>
                        <a:pt x="3653" y="1179"/>
                      </a:lnTo>
                      <a:lnTo>
                        <a:pt x="3649" y="1181"/>
                      </a:lnTo>
                      <a:lnTo>
                        <a:pt x="3644" y="1184"/>
                      </a:lnTo>
                      <a:lnTo>
                        <a:pt x="3638" y="1186"/>
                      </a:lnTo>
                      <a:lnTo>
                        <a:pt x="3634" y="1188"/>
                      </a:lnTo>
                      <a:lnTo>
                        <a:pt x="3629" y="1191"/>
                      </a:lnTo>
                      <a:lnTo>
                        <a:pt x="3624" y="1193"/>
                      </a:lnTo>
                      <a:lnTo>
                        <a:pt x="3620" y="1195"/>
                      </a:lnTo>
                      <a:lnTo>
                        <a:pt x="3614" y="1198"/>
                      </a:lnTo>
                      <a:lnTo>
                        <a:pt x="3609" y="1200"/>
                      </a:lnTo>
                      <a:lnTo>
                        <a:pt x="3605" y="1202"/>
                      </a:lnTo>
                      <a:lnTo>
                        <a:pt x="3600" y="1204"/>
                      </a:lnTo>
                      <a:lnTo>
                        <a:pt x="3596" y="1206"/>
                      </a:lnTo>
                      <a:lnTo>
                        <a:pt x="3590" y="1208"/>
                      </a:lnTo>
                      <a:lnTo>
                        <a:pt x="3585" y="1210"/>
                      </a:lnTo>
                      <a:lnTo>
                        <a:pt x="3581" y="1212"/>
                      </a:lnTo>
                      <a:lnTo>
                        <a:pt x="3576" y="1214"/>
                      </a:lnTo>
                      <a:lnTo>
                        <a:pt x="3571" y="1216"/>
                      </a:lnTo>
                      <a:lnTo>
                        <a:pt x="3566" y="1218"/>
                      </a:lnTo>
                      <a:lnTo>
                        <a:pt x="3561" y="1219"/>
                      </a:lnTo>
                      <a:lnTo>
                        <a:pt x="3556" y="1222"/>
                      </a:lnTo>
                      <a:lnTo>
                        <a:pt x="3552" y="1224"/>
                      </a:lnTo>
                      <a:lnTo>
                        <a:pt x="3547" y="1225"/>
                      </a:lnTo>
                      <a:lnTo>
                        <a:pt x="3543" y="1227"/>
                      </a:lnTo>
                      <a:lnTo>
                        <a:pt x="3538" y="1229"/>
                      </a:lnTo>
                      <a:lnTo>
                        <a:pt x="3532" y="1231"/>
                      </a:lnTo>
                      <a:lnTo>
                        <a:pt x="3528" y="1232"/>
                      </a:lnTo>
                      <a:lnTo>
                        <a:pt x="3523" y="1234"/>
                      </a:lnTo>
                      <a:lnTo>
                        <a:pt x="3518" y="1236"/>
                      </a:lnTo>
                      <a:lnTo>
                        <a:pt x="3514" y="1238"/>
                      </a:lnTo>
                      <a:lnTo>
                        <a:pt x="3509" y="1239"/>
                      </a:lnTo>
                      <a:lnTo>
                        <a:pt x="3505" y="1241"/>
                      </a:lnTo>
                      <a:lnTo>
                        <a:pt x="3500" y="1242"/>
                      </a:lnTo>
                      <a:lnTo>
                        <a:pt x="3494" y="1244"/>
                      </a:lnTo>
                      <a:lnTo>
                        <a:pt x="3490" y="1246"/>
                      </a:lnTo>
                      <a:lnTo>
                        <a:pt x="3485" y="1247"/>
                      </a:lnTo>
                      <a:lnTo>
                        <a:pt x="3480" y="1248"/>
                      </a:lnTo>
                      <a:lnTo>
                        <a:pt x="3476" y="1249"/>
                      </a:lnTo>
                      <a:lnTo>
                        <a:pt x="3471" y="1252"/>
                      </a:lnTo>
                      <a:lnTo>
                        <a:pt x="3467" y="1253"/>
                      </a:lnTo>
                      <a:lnTo>
                        <a:pt x="3462" y="1254"/>
                      </a:lnTo>
                      <a:lnTo>
                        <a:pt x="3457" y="1255"/>
                      </a:lnTo>
                      <a:lnTo>
                        <a:pt x="3453" y="1256"/>
                      </a:lnTo>
                      <a:lnTo>
                        <a:pt x="3448" y="1257"/>
                      </a:lnTo>
                      <a:lnTo>
                        <a:pt x="3443" y="1259"/>
                      </a:lnTo>
                      <a:lnTo>
                        <a:pt x="3439" y="1260"/>
                      </a:lnTo>
                      <a:lnTo>
                        <a:pt x="3433" y="1261"/>
                      </a:lnTo>
                      <a:lnTo>
                        <a:pt x="3428" y="1262"/>
                      </a:lnTo>
                      <a:lnTo>
                        <a:pt x="3424" y="1263"/>
                      </a:lnTo>
                      <a:lnTo>
                        <a:pt x="3419" y="1264"/>
                      </a:lnTo>
                      <a:lnTo>
                        <a:pt x="3415" y="1265"/>
                      </a:lnTo>
                      <a:lnTo>
                        <a:pt x="3410" y="1267"/>
                      </a:lnTo>
                      <a:lnTo>
                        <a:pt x="3405" y="1267"/>
                      </a:lnTo>
                      <a:lnTo>
                        <a:pt x="3401" y="1268"/>
                      </a:lnTo>
                      <a:lnTo>
                        <a:pt x="3396" y="1269"/>
                      </a:lnTo>
                      <a:lnTo>
                        <a:pt x="3392" y="1270"/>
                      </a:lnTo>
                      <a:lnTo>
                        <a:pt x="3387" y="1270"/>
                      </a:lnTo>
                      <a:lnTo>
                        <a:pt x="3382" y="1271"/>
                      </a:lnTo>
                      <a:lnTo>
                        <a:pt x="3379" y="1272"/>
                      </a:lnTo>
                      <a:lnTo>
                        <a:pt x="3374" y="1272"/>
                      </a:lnTo>
                      <a:lnTo>
                        <a:pt x="3370" y="1273"/>
                      </a:lnTo>
                      <a:lnTo>
                        <a:pt x="3365" y="1273"/>
                      </a:lnTo>
                      <a:lnTo>
                        <a:pt x="3361" y="1275"/>
                      </a:lnTo>
                      <a:lnTo>
                        <a:pt x="3358" y="1275"/>
                      </a:lnTo>
                      <a:lnTo>
                        <a:pt x="3356" y="1275"/>
                      </a:lnTo>
                      <a:lnTo>
                        <a:pt x="3354" y="1275"/>
                      </a:lnTo>
                      <a:lnTo>
                        <a:pt x="3351" y="1276"/>
                      </a:lnTo>
                      <a:lnTo>
                        <a:pt x="3349" y="1276"/>
                      </a:lnTo>
                      <a:lnTo>
                        <a:pt x="3347" y="1276"/>
                      </a:lnTo>
                      <a:lnTo>
                        <a:pt x="3344" y="1276"/>
                      </a:lnTo>
                      <a:lnTo>
                        <a:pt x="3342" y="1276"/>
                      </a:lnTo>
                      <a:lnTo>
                        <a:pt x="3340" y="1277"/>
                      </a:lnTo>
                      <a:lnTo>
                        <a:pt x="3337" y="1277"/>
                      </a:lnTo>
                      <a:lnTo>
                        <a:pt x="3335" y="1277"/>
                      </a:lnTo>
                      <a:lnTo>
                        <a:pt x="3333" y="1277"/>
                      </a:lnTo>
                      <a:lnTo>
                        <a:pt x="3331" y="1277"/>
                      </a:lnTo>
                      <a:lnTo>
                        <a:pt x="3328" y="1277"/>
                      </a:lnTo>
                      <a:lnTo>
                        <a:pt x="3326" y="1277"/>
                      </a:lnTo>
                      <a:lnTo>
                        <a:pt x="3324" y="1277"/>
                      </a:lnTo>
                      <a:lnTo>
                        <a:pt x="3321" y="1278"/>
                      </a:lnTo>
                      <a:lnTo>
                        <a:pt x="3320" y="1278"/>
                      </a:lnTo>
                      <a:lnTo>
                        <a:pt x="3318" y="1278"/>
                      </a:lnTo>
                      <a:lnTo>
                        <a:pt x="3316" y="1278"/>
                      </a:lnTo>
                      <a:lnTo>
                        <a:pt x="3313" y="1278"/>
                      </a:lnTo>
                      <a:lnTo>
                        <a:pt x="3311" y="1278"/>
                      </a:lnTo>
                      <a:lnTo>
                        <a:pt x="3309" y="1278"/>
                      </a:lnTo>
                      <a:lnTo>
                        <a:pt x="3306" y="1278"/>
                      </a:lnTo>
                      <a:lnTo>
                        <a:pt x="3301" y="1278"/>
                      </a:lnTo>
                      <a:lnTo>
                        <a:pt x="3295" y="1278"/>
                      </a:lnTo>
                      <a:lnTo>
                        <a:pt x="3289" y="1278"/>
                      </a:lnTo>
                      <a:lnTo>
                        <a:pt x="3283" y="1278"/>
                      </a:lnTo>
                      <a:lnTo>
                        <a:pt x="3278" y="1278"/>
                      </a:lnTo>
                      <a:lnTo>
                        <a:pt x="3272" y="1278"/>
                      </a:lnTo>
                      <a:lnTo>
                        <a:pt x="3267" y="1278"/>
                      </a:lnTo>
                      <a:lnTo>
                        <a:pt x="3261" y="1278"/>
                      </a:lnTo>
                      <a:lnTo>
                        <a:pt x="3256" y="1278"/>
                      </a:lnTo>
                      <a:lnTo>
                        <a:pt x="3250" y="1278"/>
                      </a:lnTo>
                      <a:lnTo>
                        <a:pt x="3244" y="1278"/>
                      </a:lnTo>
                      <a:lnTo>
                        <a:pt x="3238" y="1278"/>
                      </a:lnTo>
                      <a:lnTo>
                        <a:pt x="3233" y="1277"/>
                      </a:lnTo>
                      <a:lnTo>
                        <a:pt x="3227" y="1277"/>
                      </a:lnTo>
                      <a:lnTo>
                        <a:pt x="3221" y="1277"/>
                      </a:lnTo>
                      <a:lnTo>
                        <a:pt x="3215" y="1277"/>
                      </a:lnTo>
                      <a:lnTo>
                        <a:pt x="3210" y="1277"/>
                      </a:lnTo>
                      <a:lnTo>
                        <a:pt x="3204" y="1277"/>
                      </a:lnTo>
                      <a:lnTo>
                        <a:pt x="3198" y="1277"/>
                      </a:lnTo>
                      <a:lnTo>
                        <a:pt x="3191" y="1277"/>
                      </a:lnTo>
                      <a:lnTo>
                        <a:pt x="3185" y="1276"/>
                      </a:lnTo>
                      <a:lnTo>
                        <a:pt x="3180" y="1276"/>
                      </a:lnTo>
                      <a:lnTo>
                        <a:pt x="3174" y="1276"/>
                      </a:lnTo>
                      <a:lnTo>
                        <a:pt x="3168" y="1276"/>
                      </a:lnTo>
                      <a:lnTo>
                        <a:pt x="3162" y="1276"/>
                      </a:lnTo>
                      <a:lnTo>
                        <a:pt x="3157" y="1276"/>
                      </a:lnTo>
                      <a:lnTo>
                        <a:pt x="3151" y="1275"/>
                      </a:lnTo>
                      <a:lnTo>
                        <a:pt x="3145" y="1275"/>
                      </a:lnTo>
                      <a:lnTo>
                        <a:pt x="3139" y="1275"/>
                      </a:lnTo>
                      <a:lnTo>
                        <a:pt x="3134" y="1275"/>
                      </a:lnTo>
                      <a:lnTo>
                        <a:pt x="3127" y="1273"/>
                      </a:lnTo>
                      <a:lnTo>
                        <a:pt x="3121" y="1273"/>
                      </a:lnTo>
                      <a:lnTo>
                        <a:pt x="3115" y="1273"/>
                      </a:lnTo>
                      <a:lnTo>
                        <a:pt x="3109" y="1273"/>
                      </a:lnTo>
                      <a:lnTo>
                        <a:pt x="3104" y="1272"/>
                      </a:lnTo>
                      <a:lnTo>
                        <a:pt x="3098" y="1272"/>
                      </a:lnTo>
                      <a:lnTo>
                        <a:pt x="3091" y="1272"/>
                      </a:lnTo>
                      <a:lnTo>
                        <a:pt x="3085" y="1271"/>
                      </a:lnTo>
                      <a:lnTo>
                        <a:pt x="3079" y="1271"/>
                      </a:lnTo>
                      <a:lnTo>
                        <a:pt x="3074" y="1271"/>
                      </a:lnTo>
                      <a:lnTo>
                        <a:pt x="3068" y="1271"/>
                      </a:lnTo>
                      <a:lnTo>
                        <a:pt x="3061" y="1270"/>
                      </a:lnTo>
                      <a:lnTo>
                        <a:pt x="3055" y="1270"/>
                      </a:lnTo>
                      <a:lnTo>
                        <a:pt x="3049" y="1270"/>
                      </a:lnTo>
                      <a:lnTo>
                        <a:pt x="3044" y="1269"/>
                      </a:lnTo>
                      <a:lnTo>
                        <a:pt x="3038" y="1269"/>
                      </a:lnTo>
                      <a:lnTo>
                        <a:pt x="3031" y="1268"/>
                      </a:lnTo>
                      <a:lnTo>
                        <a:pt x="3025" y="1268"/>
                      </a:lnTo>
                      <a:lnTo>
                        <a:pt x="3019" y="1268"/>
                      </a:lnTo>
                      <a:lnTo>
                        <a:pt x="3014" y="1267"/>
                      </a:lnTo>
                      <a:lnTo>
                        <a:pt x="3007" y="1267"/>
                      </a:lnTo>
                      <a:lnTo>
                        <a:pt x="3001" y="1265"/>
                      </a:lnTo>
                      <a:lnTo>
                        <a:pt x="2995" y="1265"/>
                      </a:lnTo>
                      <a:lnTo>
                        <a:pt x="2988" y="1265"/>
                      </a:lnTo>
                      <a:lnTo>
                        <a:pt x="2983" y="1264"/>
                      </a:lnTo>
                      <a:lnTo>
                        <a:pt x="2977" y="1264"/>
                      </a:lnTo>
                      <a:lnTo>
                        <a:pt x="2964" y="1263"/>
                      </a:lnTo>
                      <a:lnTo>
                        <a:pt x="2951" y="1262"/>
                      </a:lnTo>
                      <a:lnTo>
                        <a:pt x="2940" y="1261"/>
                      </a:lnTo>
                      <a:lnTo>
                        <a:pt x="2927" y="1260"/>
                      </a:lnTo>
                      <a:lnTo>
                        <a:pt x="2915" y="1259"/>
                      </a:lnTo>
                      <a:lnTo>
                        <a:pt x="2903" y="1257"/>
                      </a:lnTo>
                      <a:lnTo>
                        <a:pt x="2890" y="1256"/>
                      </a:lnTo>
                      <a:lnTo>
                        <a:pt x="2878" y="1255"/>
                      </a:lnTo>
                      <a:lnTo>
                        <a:pt x="2865" y="1254"/>
                      </a:lnTo>
                      <a:lnTo>
                        <a:pt x="2852" y="1253"/>
                      </a:lnTo>
                      <a:lnTo>
                        <a:pt x="2840" y="1250"/>
                      </a:lnTo>
                      <a:lnTo>
                        <a:pt x="2828" y="1249"/>
                      </a:lnTo>
                      <a:lnTo>
                        <a:pt x="2816" y="1248"/>
                      </a:lnTo>
                      <a:lnTo>
                        <a:pt x="2803" y="1247"/>
                      </a:lnTo>
                      <a:lnTo>
                        <a:pt x="2790" y="1246"/>
                      </a:lnTo>
                      <a:lnTo>
                        <a:pt x="2778" y="1244"/>
                      </a:lnTo>
                      <a:lnTo>
                        <a:pt x="2765" y="1242"/>
                      </a:lnTo>
                      <a:lnTo>
                        <a:pt x="2752" y="1241"/>
                      </a:lnTo>
                      <a:lnTo>
                        <a:pt x="2739" y="1239"/>
                      </a:lnTo>
                      <a:lnTo>
                        <a:pt x="2726" y="1238"/>
                      </a:lnTo>
                      <a:lnTo>
                        <a:pt x="2713" y="1237"/>
                      </a:lnTo>
                      <a:lnTo>
                        <a:pt x="2700" y="1234"/>
                      </a:lnTo>
                      <a:lnTo>
                        <a:pt x="2688" y="1233"/>
                      </a:lnTo>
                      <a:lnTo>
                        <a:pt x="2675" y="1232"/>
                      </a:lnTo>
                      <a:lnTo>
                        <a:pt x="2662" y="1230"/>
                      </a:lnTo>
                      <a:lnTo>
                        <a:pt x="2650" y="1229"/>
                      </a:lnTo>
                      <a:lnTo>
                        <a:pt x="2636" y="1226"/>
                      </a:lnTo>
                      <a:lnTo>
                        <a:pt x="2623" y="1225"/>
                      </a:lnTo>
                      <a:lnTo>
                        <a:pt x="2610" y="1223"/>
                      </a:lnTo>
                      <a:lnTo>
                        <a:pt x="2598" y="1222"/>
                      </a:lnTo>
                      <a:lnTo>
                        <a:pt x="2584" y="1219"/>
                      </a:lnTo>
                      <a:lnTo>
                        <a:pt x="2571" y="1218"/>
                      </a:lnTo>
                      <a:lnTo>
                        <a:pt x="2559" y="1216"/>
                      </a:lnTo>
                      <a:lnTo>
                        <a:pt x="2545" y="1214"/>
                      </a:lnTo>
                      <a:lnTo>
                        <a:pt x="2532" y="1212"/>
                      </a:lnTo>
                      <a:lnTo>
                        <a:pt x="2519" y="1210"/>
                      </a:lnTo>
                      <a:lnTo>
                        <a:pt x="2506" y="1209"/>
                      </a:lnTo>
                      <a:lnTo>
                        <a:pt x="2493" y="1207"/>
                      </a:lnTo>
                      <a:lnTo>
                        <a:pt x="2479" y="1204"/>
                      </a:lnTo>
                      <a:lnTo>
                        <a:pt x="2466" y="1203"/>
                      </a:lnTo>
                      <a:lnTo>
                        <a:pt x="2453" y="1201"/>
                      </a:lnTo>
                      <a:lnTo>
                        <a:pt x="2440" y="1199"/>
                      </a:lnTo>
                      <a:lnTo>
                        <a:pt x="2426" y="1198"/>
                      </a:lnTo>
                      <a:lnTo>
                        <a:pt x="2413" y="1195"/>
                      </a:lnTo>
                      <a:lnTo>
                        <a:pt x="2400" y="1193"/>
                      </a:lnTo>
                      <a:lnTo>
                        <a:pt x="2387" y="1192"/>
                      </a:lnTo>
                      <a:lnTo>
                        <a:pt x="2373" y="1189"/>
                      </a:lnTo>
                      <a:lnTo>
                        <a:pt x="2360" y="1187"/>
                      </a:lnTo>
                      <a:lnTo>
                        <a:pt x="2347" y="1185"/>
                      </a:lnTo>
                      <a:lnTo>
                        <a:pt x="2333" y="1184"/>
                      </a:lnTo>
                      <a:lnTo>
                        <a:pt x="2320" y="1181"/>
                      </a:lnTo>
                      <a:lnTo>
                        <a:pt x="2306" y="1179"/>
                      </a:lnTo>
                      <a:lnTo>
                        <a:pt x="2294" y="1177"/>
                      </a:lnTo>
                      <a:lnTo>
                        <a:pt x="2280" y="1176"/>
                      </a:lnTo>
                      <a:lnTo>
                        <a:pt x="2266" y="1173"/>
                      </a:lnTo>
                      <a:lnTo>
                        <a:pt x="2253" y="1171"/>
                      </a:lnTo>
                      <a:lnTo>
                        <a:pt x="2239" y="1169"/>
                      </a:lnTo>
                      <a:lnTo>
                        <a:pt x="2226" y="1166"/>
                      </a:lnTo>
                      <a:lnTo>
                        <a:pt x="2212" y="1165"/>
                      </a:lnTo>
                      <a:lnTo>
                        <a:pt x="2199" y="1163"/>
                      </a:lnTo>
                      <a:lnTo>
                        <a:pt x="2185" y="1161"/>
                      </a:lnTo>
                      <a:lnTo>
                        <a:pt x="2171" y="1158"/>
                      </a:lnTo>
                      <a:lnTo>
                        <a:pt x="2159" y="1156"/>
                      </a:lnTo>
                      <a:lnTo>
                        <a:pt x="2145" y="1155"/>
                      </a:lnTo>
                      <a:lnTo>
                        <a:pt x="2131" y="1153"/>
                      </a:lnTo>
                      <a:lnTo>
                        <a:pt x="2117" y="1150"/>
                      </a:lnTo>
                      <a:lnTo>
                        <a:pt x="2105" y="1148"/>
                      </a:lnTo>
                      <a:lnTo>
                        <a:pt x="2091" y="1146"/>
                      </a:lnTo>
                      <a:lnTo>
                        <a:pt x="2063" y="1142"/>
                      </a:lnTo>
                      <a:lnTo>
                        <a:pt x="2035" y="1138"/>
                      </a:lnTo>
                      <a:lnTo>
                        <a:pt x="2009" y="1134"/>
                      </a:lnTo>
                      <a:lnTo>
                        <a:pt x="1981" y="1130"/>
                      </a:lnTo>
                      <a:lnTo>
                        <a:pt x="1954" y="1125"/>
                      </a:lnTo>
                      <a:lnTo>
                        <a:pt x="1927" y="1122"/>
                      </a:lnTo>
                      <a:lnTo>
                        <a:pt x="1900" y="1117"/>
                      </a:lnTo>
                      <a:lnTo>
                        <a:pt x="1872" y="1113"/>
                      </a:lnTo>
                      <a:lnTo>
                        <a:pt x="1858" y="1111"/>
                      </a:lnTo>
                      <a:lnTo>
                        <a:pt x="1844" y="1109"/>
                      </a:lnTo>
                      <a:lnTo>
                        <a:pt x="1832" y="1108"/>
                      </a:lnTo>
                      <a:lnTo>
                        <a:pt x="1818" y="1105"/>
                      </a:lnTo>
                      <a:lnTo>
                        <a:pt x="1804" y="1103"/>
                      </a:lnTo>
                      <a:lnTo>
                        <a:pt x="1790" y="1102"/>
                      </a:lnTo>
                      <a:lnTo>
                        <a:pt x="1776" y="1100"/>
                      </a:lnTo>
                      <a:lnTo>
                        <a:pt x="1762" y="1097"/>
                      </a:lnTo>
                      <a:lnTo>
                        <a:pt x="1749" y="1096"/>
                      </a:lnTo>
                      <a:lnTo>
                        <a:pt x="1735" y="1094"/>
                      </a:lnTo>
                      <a:lnTo>
                        <a:pt x="1721" y="1092"/>
                      </a:lnTo>
                      <a:lnTo>
                        <a:pt x="1707" y="1090"/>
                      </a:lnTo>
                      <a:lnTo>
                        <a:pt x="1694" y="1088"/>
                      </a:lnTo>
                      <a:lnTo>
                        <a:pt x="1681" y="1086"/>
                      </a:lnTo>
                      <a:lnTo>
                        <a:pt x="1667" y="1085"/>
                      </a:lnTo>
                      <a:lnTo>
                        <a:pt x="1653" y="1082"/>
                      </a:lnTo>
                      <a:lnTo>
                        <a:pt x="1639" y="1081"/>
                      </a:lnTo>
                      <a:lnTo>
                        <a:pt x="1625" y="1079"/>
                      </a:lnTo>
                      <a:lnTo>
                        <a:pt x="1611" y="1078"/>
                      </a:lnTo>
                      <a:lnTo>
                        <a:pt x="1598" y="1075"/>
                      </a:lnTo>
                      <a:lnTo>
                        <a:pt x="1584" y="1074"/>
                      </a:lnTo>
                      <a:lnTo>
                        <a:pt x="1570" y="1072"/>
                      </a:lnTo>
                      <a:lnTo>
                        <a:pt x="1557" y="1071"/>
                      </a:lnTo>
                      <a:lnTo>
                        <a:pt x="1544" y="1069"/>
                      </a:lnTo>
                      <a:lnTo>
                        <a:pt x="1530" y="1067"/>
                      </a:lnTo>
                      <a:lnTo>
                        <a:pt x="1516" y="1065"/>
                      </a:lnTo>
                      <a:lnTo>
                        <a:pt x="1502" y="1064"/>
                      </a:lnTo>
                      <a:lnTo>
                        <a:pt x="1488" y="1062"/>
                      </a:lnTo>
                      <a:lnTo>
                        <a:pt x="1474" y="1061"/>
                      </a:lnTo>
                      <a:lnTo>
                        <a:pt x="1461" y="1059"/>
                      </a:lnTo>
                      <a:lnTo>
                        <a:pt x="1447" y="1057"/>
                      </a:lnTo>
                      <a:lnTo>
                        <a:pt x="1434" y="1056"/>
                      </a:lnTo>
                      <a:lnTo>
                        <a:pt x="1420" y="1055"/>
                      </a:lnTo>
                      <a:lnTo>
                        <a:pt x="1406" y="1054"/>
                      </a:lnTo>
                      <a:lnTo>
                        <a:pt x="1393" y="1051"/>
                      </a:lnTo>
                      <a:lnTo>
                        <a:pt x="1379" y="1050"/>
                      </a:lnTo>
                      <a:lnTo>
                        <a:pt x="1365" y="1049"/>
                      </a:lnTo>
                      <a:lnTo>
                        <a:pt x="1352" y="1048"/>
                      </a:lnTo>
                      <a:lnTo>
                        <a:pt x="1338" y="1047"/>
                      </a:lnTo>
                      <a:lnTo>
                        <a:pt x="1325" y="1044"/>
                      </a:lnTo>
                      <a:lnTo>
                        <a:pt x="1311" y="1043"/>
                      </a:lnTo>
                      <a:lnTo>
                        <a:pt x="1297" y="1042"/>
                      </a:lnTo>
                      <a:lnTo>
                        <a:pt x="1284" y="1041"/>
                      </a:lnTo>
                      <a:lnTo>
                        <a:pt x="1270" y="1040"/>
                      </a:lnTo>
                      <a:lnTo>
                        <a:pt x="1257" y="1039"/>
                      </a:lnTo>
                      <a:lnTo>
                        <a:pt x="1243" y="1037"/>
                      </a:lnTo>
                      <a:lnTo>
                        <a:pt x="1230" y="1036"/>
                      </a:lnTo>
                      <a:lnTo>
                        <a:pt x="1216" y="1035"/>
                      </a:lnTo>
                      <a:lnTo>
                        <a:pt x="1202" y="1034"/>
                      </a:lnTo>
                      <a:lnTo>
                        <a:pt x="1190" y="1033"/>
                      </a:lnTo>
                      <a:lnTo>
                        <a:pt x="1176" y="1032"/>
                      </a:lnTo>
                      <a:lnTo>
                        <a:pt x="1162" y="1031"/>
                      </a:lnTo>
                      <a:lnTo>
                        <a:pt x="1149" y="1029"/>
                      </a:lnTo>
                      <a:lnTo>
                        <a:pt x="1136" y="1028"/>
                      </a:lnTo>
                      <a:lnTo>
                        <a:pt x="1122" y="1027"/>
                      </a:lnTo>
                      <a:lnTo>
                        <a:pt x="1109" y="1026"/>
                      </a:lnTo>
                      <a:lnTo>
                        <a:pt x="1102" y="1026"/>
                      </a:lnTo>
                      <a:lnTo>
                        <a:pt x="1095" y="1026"/>
                      </a:lnTo>
                      <a:lnTo>
                        <a:pt x="1088" y="1025"/>
                      </a:lnTo>
                      <a:lnTo>
                        <a:pt x="1081" y="1025"/>
                      </a:lnTo>
                      <a:lnTo>
                        <a:pt x="1076" y="1024"/>
                      </a:lnTo>
                      <a:lnTo>
                        <a:pt x="1069" y="1024"/>
                      </a:lnTo>
                      <a:lnTo>
                        <a:pt x="1062" y="1024"/>
                      </a:lnTo>
                      <a:lnTo>
                        <a:pt x="1055" y="1023"/>
                      </a:lnTo>
                      <a:lnTo>
                        <a:pt x="1048" y="1023"/>
                      </a:lnTo>
                      <a:lnTo>
                        <a:pt x="1042" y="1021"/>
                      </a:lnTo>
                      <a:lnTo>
                        <a:pt x="1035" y="1021"/>
                      </a:lnTo>
                      <a:lnTo>
                        <a:pt x="1028" y="1021"/>
                      </a:lnTo>
                      <a:lnTo>
                        <a:pt x="1022" y="1020"/>
                      </a:lnTo>
                      <a:lnTo>
                        <a:pt x="1015" y="1020"/>
                      </a:lnTo>
                      <a:lnTo>
                        <a:pt x="1009" y="1020"/>
                      </a:lnTo>
                      <a:lnTo>
                        <a:pt x="1002" y="1019"/>
                      </a:lnTo>
                      <a:lnTo>
                        <a:pt x="995" y="1019"/>
                      </a:lnTo>
                      <a:lnTo>
                        <a:pt x="988" y="1019"/>
                      </a:lnTo>
                      <a:lnTo>
                        <a:pt x="982" y="1019"/>
                      </a:lnTo>
                      <a:lnTo>
                        <a:pt x="975" y="1018"/>
                      </a:lnTo>
                      <a:lnTo>
                        <a:pt x="969" y="1018"/>
                      </a:lnTo>
                      <a:lnTo>
                        <a:pt x="962" y="1018"/>
                      </a:lnTo>
                      <a:lnTo>
                        <a:pt x="956" y="1017"/>
                      </a:lnTo>
                      <a:lnTo>
                        <a:pt x="949" y="1017"/>
                      </a:lnTo>
                      <a:lnTo>
                        <a:pt x="942" y="1017"/>
                      </a:lnTo>
                      <a:lnTo>
                        <a:pt x="936" y="1017"/>
                      </a:lnTo>
                      <a:lnTo>
                        <a:pt x="929" y="1016"/>
                      </a:lnTo>
                      <a:lnTo>
                        <a:pt x="922" y="1016"/>
                      </a:lnTo>
                      <a:lnTo>
                        <a:pt x="916" y="1016"/>
                      </a:lnTo>
                      <a:lnTo>
                        <a:pt x="910" y="1016"/>
                      </a:lnTo>
                      <a:lnTo>
                        <a:pt x="903" y="1016"/>
                      </a:lnTo>
                      <a:lnTo>
                        <a:pt x="896" y="1014"/>
                      </a:lnTo>
                      <a:lnTo>
                        <a:pt x="890" y="1014"/>
                      </a:lnTo>
                      <a:lnTo>
                        <a:pt x="883" y="1014"/>
                      </a:lnTo>
                      <a:lnTo>
                        <a:pt x="876" y="1014"/>
                      </a:lnTo>
                      <a:lnTo>
                        <a:pt x="869" y="1014"/>
                      </a:lnTo>
                      <a:lnTo>
                        <a:pt x="864" y="1013"/>
                      </a:lnTo>
                      <a:lnTo>
                        <a:pt x="857" y="1013"/>
                      </a:lnTo>
                      <a:lnTo>
                        <a:pt x="850" y="1013"/>
                      </a:lnTo>
                      <a:lnTo>
                        <a:pt x="844" y="1013"/>
                      </a:lnTo>
                      <a:lnTo>
                        <a:pt x="837" y="1013"/>
                      </a:lnTo>
                      <a:lnTo>
                        <a:pt x="830" y="1013"/>
                      </a:lnTo>
                      <a:lnTo>
                        <a:pt x="825" y="1013"/>
                      </a:lnTo>
                      <a:lnTo>
                        <a:pt x="818" y="1012"/>
                      </a:lnTo>
                      <a:lnTo>
                        <a:pt x="811" y="1012"/>
                      </a:lnTo>
                      <a:lnTo>
                        <a:pt x="805" y="1012"/>
                      </a:lnTo>
                      <a:lnTo>
                        <a:pt x="798" y="1012"/>
                      </a:lnTo>
                      <a:lnTo>
                        <a:pt x="792" y="1012"/>
                      </a:lnTo>
                      <a:lnTo>
                        <a:pt x="785" y="1012"/>
                      </a:lnTo>
                      <a:lnTo>
                        <a:pt x="778" y="1012"/>
                      </a:lnTo>
                      <a:lnTo>
                        <a:pt x="773" y="1012"/>
                      </a:lnTo>
                      <a:lnTo>
                        <a:pt x="766" y="1012"/>
                      </a:lnTo>
                      <a:lnTo>
                        <a:pt x="759" y="1012"/>
                      </a:lnTo>
                      <a:lnTo>
                        <a:pt x="753" y="1012"/>
                      </a:lnTo>
                      <a:lnTo>
                        <a:pt x="746" y="1012"/>
                      </a:lnTo>
                      <a:lnTo>
                        <a:pt x="740" y="1012"/>
                      </a:lnTo>
                      <a:lnTo>
                        <a:pt x="734" y="1012"/>
                      </a:lnTo>
                      <a:lnTo>
                        <a:pt x="727" y="1012"/>
                      </a:lnTo>
                      <a:lnTo>
                        <a:pt x="721" y="1012"/>
                      </a:lnTo>
                      <a:lnTo>
                        <a:pt x="714" y="1012"/>
                      </a:lnTo>
                      <a:lnTo>
                        <a:pt x="708" y="1012"/>
                      </a:lnTo>
                      <a:lnTo>
                        <a:pt x="701" y="1012"/>
                      </a:lnTo>
                      <a:lnTo>
                        <a:pt x="696" y="1012"/>
                      </a:lnTo>
                      <a:lnTo>
                        <a:pt x="689" y="1012"/>
                      </a:lnTo>
                      <a:lnTo>
                        <a:pt x="682" y="1012"/>
                      </a:lnTo>
                      <a:lnTo>
                        <a:pt x="676" y="1012"/>
                      </a:lnTo>
                      <a:lnTo>
                        <a:pt x="669" y="1012"/>
                      </a:lnTo>
                      <a:lnTo>
                        <a:pt x="663" y="1012"/>
                      </a:lnTo>
                      <a:lnTo>
                        <a:pt x="656" y="1012"/>
                      </a:lnTo>
                      <a:lnTo>
                        <a:pt x="651" y="1013"/>
                      </a:lnTo>
                      <a:lnTo>
                        <a:pt x="644" y="1013"/>
                      </a:lnTo>
                      <a:lnTo>
                        <a:pt x="638" y="1013"/>
                      </a:lnTo>
                      <a:lnTo>
                        <a:pt x="631" y="1013"/>
                      </a:lnTo>
                      <a:lnTo>
                        <a:pt x="625" y="1013"/>
                      </a:lnTo>
                      <a:lnTo>
                        <a:pt x="618" y="1013"/>
                      </a:lnTo>
                      <a:lnTo>
                        <a:pt x="613" y="1013"/>
                      </a:lnTo>
                      <a:lnTo>
                        <a:pt x="606" y="1014"/>
                      </a:lnTo>
                      <a:lnTo>
                        <a:pt x="600" y="1014"/>
                      </a:lnTo>
                      <a:lnTo>
                        <a:pt x="593" y="1014"/>
                      </a:lnTo>
                      <a:lnTo>
                        <a:pt x="587" y="1014"/>
                      </a:lnTo>
                      <a:lnTo>
                        <a:pt x="580" y="1014"/>
                      </a:lnTo>
                      <a:lnTo>
                        <a:pt x="575" y="1016"/>
                      </a:lnTo>
                      <a:lnTo>
                        <a:pt x="568" y="1016"/>
                      </a:lnTo>
                      <a:lnTo>
                        <a:pt x="562" y="1016"/>
                      </a:lnTo>
                      <a:lnTo>
                        <a:pt x="555" y="1016"/>
                      </a:lnTo>
                      <a:lnTo>
                        <a:pt x="549" y="1017"/>
                      </a:lnTo>
                      <a:lnTo>
                        <a:pt x="542" y="1017"/>
                      </a:lnTo>
                      <a:lnTo>
                        <a:pt x="537" y="1017"/>
                      </a:lnTo>
                      <a:lnTo>
                        <a:pt x="530" y="1017"/>
                      </a:lnTo>
                      <a:lnTo>
                        <a:pt x="524" y="1018"/>
                      </a:lnTo>
                      <a:lnTo>
                        <a:pt x="518" y="1018"/>
                      </a:lnTo>
                      <a:lnTo>
                        <a:pt x="511" y="1018"/>
                      </a:lnTo>
                      <a:lnTo>
                        <a:pt x="505" y="1019"/>
                      </a:lnTo>
                      <a:lnTo>
                        <a:pt x="498" y="1019"/>
                      </a:lnTo>
                      <a:lnTo>
                        <a:pt x="493" y="1019"/>
                      </a:lnTo>
                      <a:lnTo>
                        <a:pt x="486" y="1020"/>
                      </a:lnTo>
                      <a:lnTo>
                        <a:pt x="480" y="1020"/>
                      </a:lnTo>
                      <a:lnTo>
                        <a:pt x="474" y="1021"/>
                      </a:lnTo>
                      <a:lnTo>
                        <a:pt x="467" y="1021"/>
                      </a:lnTo>
                      <a:lnTo>
                        <a:pt x="462" y="1021"/>
                      </a:lnTo>
                      <a:lnTo>
                        <a:pt x="455" y="1023"/>
                      </a:lnTo>
                      <a:lnTo>
                        <a:pt x="449" y="1023"/>
                      </a:lnTo>
                      <a:lnTo>
                        <a:pt x="443" y="1024"/>
                      </a:lnTo>
                      <a:lnTo>
                        <a:pt x="436" y="1024"/>
                      </a:lnTo>
                      <a:lnTo>
                        <a:pt x="431" y="1025"/>
                      </a:lnTo>
                      <a:lnTo>
                        <a:pt x="425" y="1025"/>
                      </a:lnTo>
                      <a:lnTo>
                        <a:pt x="418" y="1025"/>
                      </a:lnTo>
                      <a:lnTo>
                        <a:pt x="412" y="1026"/>
                      </a:lnTo>
                      <a:lnTo>
                        <a:pt x="406" y="1026"/>
                      </a:lnTo>
                      <a:lnTo>
                        <a:pt x="399" y="1027"/>
                      </a:lnTo>
                      <a:lnTo>
                        <a:pt x="394" y="1027"/>
                      </a:lnTo>
                      <a:lnTo>
                        <a:pt x="388" y="1028"/>
                      </a:lnTo>
                      <a:lnTo>
                        <a:pt x="381" y="1028"/>
                      </a:lnTo>
                      <a:lnTo>
                        <a:pt x="375" y="1029"/>
                      </a:lnTo>
                      <a:lnTo>
                        <a:pt x="369" y="1031"/>
                      </a:lnTo>
                      <a:lnTo>
                        <a:pt x="363" y="1031"/>
                      </a:lnTo>
                      <a:lnTo>
                        <a:pt x="357" y="1032"/>
                      </a:lnTo>
                      <a:lnTo>
                        <a:pt x="351" y="1032"/>
                      </a:lnTo>
                      <a:lnTo>
                        <a:pt x="344" y="1033"/>
                      </a:lnTo>
                      <a:lnTo>
                        <a:pt x="338" y="1033"/>
                      </a:lnTo>
                      <a:lnTo>
                        <a:pt x="333" y="1034"/>
                      </a:lnTo>
                      <a:lnTo>
                        <a:pt x="327" y="1035"/>
                      </a:lnTo>
                      <a:lnTo>
                        <a:pt x="320" y="1035"/>
                      </a:lnTo>
                      <a:lnTo>
                        <a:pt x="314" y="1036"/>
                      </a:lnTo>
                      <a:lnTo>
                        <a:pt x="308" y="1037"/>
                      </a:lnTo>
                      <a:lnTo>
                        <a:pt x="303" y="1037"/>
                      </a:lnTo>
                      <a:lnTo>
                        <a:pt x="296" y="1039"/>
                      </a:lnTo>
                      <a:lnTo>
                        <a:pt x="290" y="1040"/>
                      </a:lnTo>
                      <a:lnTo>
                        <a:pt x="284" y="1040"/>
                      </a:lnTo>
                      <a:lnTo>
                        <a:pt x="278" y="1041"/>
                      </a:lnTo>
                      <a:lnTo>
                        <a:pt x="272" y="1042"/>
                      </a:lnTo>
                      <a:lnTo>
                        <a:pt x="266" y="1042"/>
                      </a:lnTo>
                      <a:lnTo>
                        <a:pt x="260" y="1043"/>
                      </a:lnTo>
                      <a:lnTo>
                        <a:pt x="254" y="1044"/>
                      </a:lnTo>
                      <a:lnTo>
                        <a:pt x="247" y="1046"/>
                      </a:lnTo>
                      <a:lnTo>
                        <a:pt x="242" y="1046"/>
                      </a:lnTo>
                      <a:lnTo>
                        <a:pt x="236" y="1047"/>
                      </a:lnTo>
                      <a:lnTo>
                        <a:pt x="230" y="1048"/>
                      </a:lnTo>
                      <a:lnTo>
                        <a:pt x="224" y="1049"/>
                      </a:lnTo>
                      <a:lnTo>
                        <a:pt x="217" y="1049"/>
                      </a:lnTo>
                      <a:lnTo>
                        <a:pt x="212" y="1050"/>
                      </a:lnTo>
                      <a:lnTo>
                        <a:pt x="206" y="1051"/>
                      </a:lnTo>
                      <a:lnTo>
                        <a:pt x="200" y="1052"/>
                      </a:lnTo>
                      <a:lnTo>
                        <a:pt x="194" y="1054"/>
                      </a:lnTo>
                      <a:lnTo>
                        <a:pt x="187" y="1055"/>
                      </a:lnTo>
                      <a:lnTo>
                        <a:pt x="182" y="1055"/>
                      </a:lnTo>
                      <a:lnTo>
                        <a:pt x="176" y="1056"/>
                      </a:lnTo>
                      <a:lnTo>
                        <a:pt x="170" y="1057"/>
                      </a:lnTo>
                      <a:lnTo>
                        <a:pt x="164" y="1058"/>
                      </a:lnTo>
                      <a:lnTo>
                        <a:pt x="159" y="1059"/>
                      </a:lnTo>
                      <a:lnTo>
                        <a:pt x="152" y="1061"/>
                      </a:lnTo>
                      <a:lnTo>
                        <a:pt x="146" y="1062"/>
                      </a:lnTo>
                      <a:lnTo>
                        <a:pt x="140" y="1062"/>
                      </a:lnTo>
                      <a:lnTo>
                        <a:pt x="134" y="1063"/>
                      </a:lnTo>
                      <a:lnTo>
                        <a:pt x="129" y="1064"/>
                      </a:lnTo>
                      <a:lnTo>
                        <a:pt x="123" y="1065"/>
                      </a:lnTo>
                      <a:lnTo>
                        <a:pt x="116" y="1066"/>
                      </a:lnTo>
                      <a:lnTo>
                        <a:pt x="110" y="1067"/>
                      </a:lnTo>
                      <a:lnTo>
                        <a:pt x="104" y="1069"/>
                      </a:lnTo>
                      <a:lnTo>
                        <a:pt x="99" y="1070"/>
                      </a:lnTo>
                      <a:lnTo>
                        <a:pt x="93" y="1071"/>
                      </a:lnTo>
                      <a:lnTo>
                        <a:pt x="87" y="1071"/>
                      </a:lnTo>
                      <a:lnTo>
                        <a:pt x="81" y="1072"/>
                      </a:lnTo>
                      <a:lnTo>
                        <a:pt x="74" y="1073"/>
                      </a:lnTo>
                      <a:lnTo>
                        <a:pt x="69" y="1074"/>
                      </a:lnTo>
                      <a:lnTo>
                        <a:pt x="63" y="1075"/>
                      </a:lnTo>
                      <a:lnTo>
                        <a:pt x="57" y="1077"/>
                      </a:lnTo>
                      <a:lnTo>
                        <a:pt x="51" y="1077"/>
                      </a:lnTo>
                      <a:lnTo>
                        <a:pt x="45" y="1078"/>
                      </a:lnTo>
                      <a:lnTo>
                        <a:pt x="39" y="1079"/>
                      </a:lnTo>
                      <a:lnTo>
                        <a:pt x="33" y="1079"/>
                      </a:lnTo>
                      <a:lnTo>
                        <a:pt x="27" y="1080"/>
                      </a:lnTo>
                      <a:lnTo>
                        <a:pt x="20" y="1080"/>
                      </a:lnTo>
                      <a:lnTo>
                        <a:pt x="15" y="1080"/>
                      </a:lnTo>
                      <a:lnTo>
                        <a:pt x="8" y="1080"/>
                      </a:lnTo>
                      <a:lnTo>
                        <a:pt x="0" y="10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1" name="Freeform 15"/>
                <p:cNvSpPr>
                  <a:spLocks noChangeArrowheads="1"/>
                </p:cNvSpPr>
                <p:nvPr/>
              </p:nvSpPr>
              <p:spPr bwMode="auto">
                <a:xfrm>
                  <a:off x="2433" y="2839"/>
                  <a:ext cx="684" cy="146"/>
                </a:xfrm>
                <a:custGeom>
                  <a:avLst/>
                  <a:gdLst>
                    <a:gd name="T0" fmla="*/ 0 w 6103"/>
                    <a:gd name="T1" fmla="*/ 0 h 1114"/>
                    <a:gd name="T2" fmla="*/ 0 w 6103"/>
                    <a:gd name="T3" fmla="*/ 0 h 1114"/>
                    <a:gd name="T4" fmla="*/ 0 w 6103"/>
                    <a:gd name="T5" fmla="*/ 0 h 1114"/>
                    <a:gd name="T6" fmla="*/ 0 w 6103"/>
                    <a:gd name="T7" fmla="*/ 0 h 1114"/>
                    <a:gd name="T8" fmla="*/ 0 w 6103"/>
                    <a:gd name="T9" fmla="*/ 0 h 1114"/>
                    <a:gd name="T10" fmla="*/ 0 w 6103"/>
                    <a:gd name="T11" fmla="*/ 0 h 1114"/>
                    <a:gd name="T12" fmla="*/ 0 w 6103"/>
                    <a:gd name="T13" fmla="*/ 0 h 1114"/>
                    <a:gd name="T14" fmla="*/ 0 w 6103"/>
                    <a:gd name="T15" fmla="*/ 0 h 1114"/>
                    <a:gd name="T16" fmla="*/ 0 w 6103"/>
                    <a:gd name="T17" fmla="*/ 0 h 1114"/>
                    <a:gd name="T18" fmla="*/ 0 w 6103"/>
                    <a:gd name="T19" fmla="*/ 0 h 1114"/>
                    <a:gd name="T20" fmla="*/ 0 w 6103"/>
                    <a:gd name="T21" fmla="*/ 0 h 1114"/>
                    <a:gd name="T22" fmla="*/ 0 w 6103"/>
                    <a:gd name="T23" fmla="*/ 0 h 1114"/>
                    <a:gd name="T24" fmla="*/ 0 w 6103"/>
                    <a:gd name="T25" fmla="*/ 0 h 1114"/>
                    <a:gd name="T26" fmla="*/ 0 w 6103"/>
                    <a:gd name="T27" fmla="*/ 0 h 1114"/>
                    <a:gd name="T28" fmla="*/ 0 w 6103"/>
                    <a:gd name="T29" fmla="*/ 0 h 1114"/>
                    <a:gd name="T30" fmla="*/ 0 w 6103"/>
                    <a:gd name="T31" fmla="*/ 0 h 1114"/>
                    <a:gd name="T32" fmla="*/ 0 w 6103"/>
                    <a:gd name="T33" fmla="*/ 0 h 1114"/>
                    <a:gd name="T34" fmla="*/ 0 w 6103"/>
                    <a:gd name="T35" fmla="*/ 0 h 1114"/>
                    <a:gd name="T36" fmla="*/ 0 w 6103"/>
                    <a:gd name="T37" fmla="*/ 0 h 1114"/>
                    <a:gd name="T38" fmla="*/ 0 w 6103"/>
                    <a:gd name="T39" fmla="*/ 0 h 1114"/>
                    <a:gd name="T40" fmla="*/ 0 w 6103"/>
                    <a:gd name="T41" fmla="*/ 0 h 1114"/>
                    <a:gd name="T42" fmla="*/ 0 w 6103"/>
                    <a:gd name="T43" fmla="*/ 0 h 1114"/>
                    <a:gd name="T44" fmla="*/ 0 w 6103"/>
                    <a:gd name="T45" fmla="*/ 0 h 1114"/>
                    <a:gd name="T46" fmla="*/ 0 w 6103"/>
                    <a:gd name="T47" fmla="*/ 0 h 1114"/>
                    <a:gd name="T48" fmla="*/ 0 w 6103"/>
                    <a:gd name="T49" fmla="*/ 0 h 1114"/>
                    <a:gd name="T50" fmla="*/ 0 w 6103"/>
                    <a:gd name="T51" fmla="*/ 0 h 1114"/>
                    <a:gd name="T52" fmla="*/ 0 w 6103"/>
                    <a:gd name="T53" fmla="*/ 0 h 1114"/>
                    <a:gd name="T54" fmla="*/ 0 w 6103"/>
                    <a:gd name="T55" fmla="*/ 0 h 1114"/>
                    <a:gd name="T56" fmla="*/ 0 w 6103"/>
                    <a:gd name="T57" fmla="*/ 0 h 1114"/>
                    <a:gd name="T58" fmla="*/ 0 w 6103"/>
                    <a:gd name="T59" fmla="*/ 0 h 1114"/>
                    <a:gd name="T60" fmla="*/ 0 w 6103"/>
                    <a:gd name="T61" fmla="*/ 0 h 1114"/>
                    <a:gd name="T62" fmla="*/ 0 w 6103"/>
                    <a:gd name="T63" fmla="*/ 0 h 1114"/>
                    <a:gd name="T64" fmla="*/ 0 w 6103"/>
                    <a:gd name="T65" fmla="*/ 0 h 1114"/>
                    <a:gd name="T66" fmla="*/ 0 w 6103"/>
                    <a:gd name="T67" fmla="*/ 0 h 1114"/>
                    <a:gd name="T68" fmla="*/ 0 w 6103"/>
                    <a:gd name="T69" fmla="*/ 0 h 1114"/>
                    <a:gd name="T70" fmla="*/ 0 w 6103"/>
                    <a:gd name="T71" fmla="*/ 0 h 1114"/>
                    <a:gd name="T72" fmla="*/ 0 w 6103"/>
                    <a:gd name="T73" fmla="*/ 0 h 1114"/>
                    <a:gd name="T74" fmla="*/ 0 w 6103"/>
                    <a:gd name="T75" fmla="*/ 0 h 1114"/>
                    <a:gd name="T76" fmla="*/ 0 w 6103"/>
                    <a:gd name="T77" fmla="*/ 0 h 1114"/>
                    <a:gd name="T78" fmla="*/ 0 w 6103"/>
                    <a:gd name="T79" fmla="*/ 0 h 1114"/>
                    <a:gd name="T80" fmla="*/ 0 w 6103"/>
                    <a:gd name="T81" fmla="*/ 0 h 1114"/>
                    <a:gd name="T82" fmla="*/ 0 w 6103"/>
                    <a:gd name="T83" fmla="*/ 0 h 1114"/>
                    <a:gd name="T84" fmla="*/ 0 w 6103"/>
                    <a:gd name="T85" fmla="*/ 0 h 1114"/>
                    <a:gd name="T86" fmla="*/ 0 w 6103"/>
                    <a:gd name="T87" fmla="*/ 0 h 1114"/>
                    <a:gd name="T88" fmla="*/ 0 w 6103"/>
                    <a:gd name="T89" fmla="*/ 0 h 1114"/>
                    <a:gd name="T90" fmla="*/ 0 w 6103"/>
                    <a:gd name="T91" fmla="*/ 0 h 1114"/>
                    <a:gd name="T92" fmla="*/ 0 w 6103"/>
                    <a:gd name="T93" fmla="*/ 0 h 1114"/>
                    <a:gd name="T94" fmla="*/ 0 w 6103"/>
                    <a:gd name="T95" fmla="*/ 0 h 1114"/>
                    <a:gd name="T96" fmla="*/ 0 w 6103"/>
                    <a:gd name="T97" fmla="*/ 0 h 1114"/>
                    <a:gd name="T98" fmla="*/ 0 w 6103"/>
                    <a:gd name="T99" fmla="*/ 0 h 1114"/>
                    <a:gd name="T100" fmla="*/ 0 w 6103"/>
                    <a:gd name="T101" fmla="*/ 0 h 1114"/>
                    <a:gd name="T102" fmla="*/ 0 w 6103"/>
                    <a:gd name="T103" fmla="*/ 0 h 1114"/>
                    <a:gd name="T104" fmla="*/ 0 w 6103"/>
                    <a:gd name="T105" fmla="*/ 0 h 1114"/>
                    <a:gd name="T106" fmla="*/ 0 w 6103"/>
                    <a:gd name="T107" fmla="*/ 0 h 1114"/>
                    <a:gd name="T108" fmla="*/ 0 w 6103"/>
                    <a:gd name="T109" fmla="*/ 0 h 1114"/>
                    <a:gd name="T110" fmla="*/ 0 w 6103"/>
                    <a:gd name="T111" fmla="*/ 0 h 1114"/>
                    <a:gd name="T112" fmla="*/ 0 w 6103"/>
                    <a:gd name="T113" fmla="*/ 0 h 1114"/>
                    <a:gd name="T114" fmla="*/ 0 w 6103"/>
                    <a:gd name="T115" fmla="*/ 0 h 1114"/>
                    <a:gd name="T116" fmla="*/ 0 w 6103"/>
                    <a:gd name="T117" fmla="*/ 0 h 1114"/>
                    <a:gd name="T118" fmla="*/ 0 w 6103"/>
                    <a:gd name="T119" fmla="*/ 0 h 1114"/>
                    <a:gd name="T120" fmla="*/ 0 w 6103"/>
                    <a:gd name="T121" fmla="*/ 0 h 1114"/>
                    <a:gd name="T122" fmla="*/ 0 w 6103"/>
                    <a:gd name="T123" fmla="*/ 0 h 1114"/>
                    <a:gd name="T124" fmla="*/ 0 w 6103"/>
                    <a:gd name="T125" fmla="*/ 0 h 111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103"/>
                    <a:gd name="T190" fmla="*/ 0 h 1114"/>
                    <a:gd name="T191" fmla="*/ 6103 w 6103"/>
                    <a:gd name="T192" fmla="*/ 1114 h 111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103" h="1114">
                      <a:moveTo>
                        <a:pt x="6103" y="104"/>
                      </a:moveTo>
                      <a:lnTo>
                        <a:pt x="6100" y="105"/>
                      </a:lnTo>
                      <a:lnTo>
                        <a:pt x="6096" y="106"/>
                      </a:lnTo>
                      <a:lnTo>
                        <a:pt x="6092" y="107"/>
                      </a:lnTo>
                      <a:lnTo>
                        <a:pt x="6088" y="109"/>
                      </a:lnTo>
                      <a:lnTo>
                        <a:pt x="6085" y="110"/>
                      </a:lnTo>
                      <a:lnTo>
                        <a:pt x="6080" y="111"/>
                      </a:lnTo>
                      <a:lnTo>
                        <a:pt x="6077" y="112"/>
                      </a:lnTo>
                      <a:lnTo>
                        <a:pt x="6073" y="112"/>
                      </a:lnTo>
                      <a:lnTo>
                        <a:pt x="6069" y="113"/>
                      </a:lnTo>
                      <a:lnTo>
                        <a:pt x="6064" y="114"/>
                      </a:lnTo>
                      <a:lnTo>
                        <a:pt x="6061" y="115"/>
                      </a:lnTo>
                      <a:lnTo>
                        <a:pt x="6056" y="117"/>
                      </a:lnTo>
                      <a:lnTo>
                        <a:pt x="6053" y="118"/>
                      </a:lnTo>
                      <a:lnTo>
                        <a:pt x="6048" y="118"/>
                      </a:lnTo>
                      <a:lnTo>
                        <a:pt x="6045" y="119"/>
                      </a:lnTo>
                      <a:lnTo>
                        <a:pt x="6040" y="120"/>
                      </a:lnTo>
                      <a:lnTo>
                        <a:pt x="6035" y="121"/>
                      </a:lnTo>
                      <a:lnTo>
                        <a:pt x="6031" y="121"/>
                      </a:lnTo>
                      <a:lnTo>
                        <a:pt x="6027" y="122"/>
                      </a:lnTo>
                      <a:lnTo>
                        <a:pt x="6023" y="124"/>
                      </a:lnTo>
                      <a:lnTo>
                        <a:pt x="6018" y="125"/>
                      </a:lnTo>
                      <a:lnTo>
                        <a:pt x="6013" y="125"/>
                      </a:lnTo>
                      <a:lnTo>
                        <a:pt x="6009" y="126"/>
                      </a:lnTo>
                      <a:lnTo>
                        <a:pt x="6005" y="127"/>
                      </a:lnTo>
                      <a:lnTo>
                        <a:pt x="6001" y="128"/>
                      </a:lnTo>
                      <a:lnTo>
                        <a:pt x="5996" y="128"/>
                      </a:lnTo>
                      <a:lnTo>
                        <a:pt x="5992" y="129"/>
                      </a:lnTo>
                      <a:lnTo>
                        <a:pt x="5987" y="130"/>
                      </a:lnTo>
                      <a:lnTo>
                        <a:pt x="5982" y="130"/>
                      </a:lnTo>
                      <a:lnTo>
                        <a:pt x="5978" y="132"/>
                      </a:lnTo>
                      <a:lnTo>
                        <a:pt x="5973" y="133"/>
                      </a:lnTo>
                      <a:lnTo>
                        <a:pt x="5967" y="133"/>
                      </a:lnTo>
                      <a:lnTo>
                        <a:pt x="5963" y="134"/>
                      </a:lnTo>
                      <a:lnTo>
                        <a:pt x="5958" y="135"/>
                      </a:lnTo>
                      <a:lnTo>
                        <a:pt x="5954" y="135"/>
                      </a:lnTo>
                      <a:lnTo>
                        <a:pt x="5949" y="136"/>
                      </a:lnTo>
                      <a:lnTo>
                        <a:pt x="5944" y="136"/>
                      </a:lnTo>
                      <a:lnTo>
                        <a:pt x="5939" y="137"/>
                      </a:lnTo>
                      <a:lnTo>
                        <a:pt x="5934" y="139"/>
                      </a:lnTo>
                      <a:lnTo>
                        <a:pt x="5929" y="139"/>
                      </a:lnTo>
                      <a:lnTo>
                        <a:pt x="5924" y="140"/>
                      </a:lnTo>
                      <a:lnTo>
                        <a:pt x="5919" y="140"/>
                      </a:lnTo>
                      <a:lnTo>
                        <a:pt x="5914" y="141"/>
                      </a:lnTo>
                      <a:lnTo>
                        <a:pt x="5909" y="141"/>
                      </a:lnTo>
                      <a:lnTo>
                        <a:pt x="5904" y="142"/>
                      </a:lnTo>
                      <a:lnTo>
                        <a:pt x="5899" y="143"/>
                      </a:lnTo>
                      <a:lnTo>
                        <a:pt x="5894" y="143"/>
                      </a:lnTo>
                      <a:lnTo>
                        <a:pt x="5889" y="144"/>
                      </a:lnTo>
                      <a:lnTo>
                        <a:pt x="5883" y="144"/>
                      </a:lnTo>
                      <a:lnTo>
                        <a:pt x="5879" y="145"/>
                      </a:lnTo>
                      <a:lnTo>
                        <a:pt x="5873" y="145"/>
                      </a:lnTo>
                      <a:lnTo>
                        <a:pt x="5867" y="147"/>
                      </a:lnTo>
                      <a:lnTo>
                        <a:pt x="5863" y="147"/>
                      </a:lnTo>
                      <a:lnTo>
                        <a:pt x="5857" y="148"/>
                      </a:lnTo>
                      <a:lnTo>
                        <a:pt x="5852" y="148"/>
                      </a:lnTo>
                      <a:lnTo>
                        <a:pt x="5846" y="148"/>
                      </a:lnTo>
                      <a:lnTo>
                        <a:pt x="5841" y="149"/>
                      </a:lnTo>
                      <a:lnTo>
                        <a:pt x="5836" y="149"/>
                      </a:lnTo>
                      <a:lnTo>
                        <a:pt x="5830" y="150"/>
                      </a:lnTo>
                      <a:lnTo>
                        <a:pt x="5824" y="150"/>
                      </a:lnTo>
                      <a:lnTo>
                        <a:pt x="5819" y="151"/>
                      </a:lnTo>
                      <a:lnTo>
                        <a:pt x="5814" y="151"/>
                      </a:lnTo>
                      <a:lnTo>
                        <a:pt x="5808" y="151"/>
                      </a:lnTo>
                      <a:lnTo>
                        <a:pt x="5803" y="152"/>
                      </a:lnTo>
                      <a:lnTo>
                        <a:pt x="5797" y="152"/>
                      </a:lnTo>
                      <a:lnTo>
                        <a:pt x="5791" y="153"/>
                      </a:lnTo>
                      <a:lnTo>
                        <a:pt x="5785" y="153"/>
                      </a:lnTo>
                      <a:lnTo>
                        <a:pt x="5780" y="153"/>
                      </a:lnTo>
                      <a:lnTo>
                        <a:pt x="5774" y="155"/>
                      </a:lnTo>
                      <a:lnTo>
                        <a:pt x="5768" y="155"/>
                      </a:lnTo>
                      <a:lnTo>
                        <a:pt x="5762" y="155"/>
                      </a:lnTo>
                      <a:lnTo>
                        <a:pt x="5757" y="156"/>
                      </a:lnTo>
                      <a:lnTo>
                        <a:pt x="5751" y="156"/>
                      </a:lnTo>
                      <a:lnTo>
                        <a:pt x="5745" y="156"/>
                      </a:lnTo>
                      <a:lnTo>
                        <a:pt x="5739" y="157"/>
                      </a:lnTo>
                      <a:lnTo>
                        <a:pt x="5733" y="157"/>
                      </a:lnTo>
                      <a:lnTo>
                        <a:pt x="5728" y="157"/>
                      </a:lnTo>
                      <a:lnTo>
                        <a:pt x="5722" y="158"/>
                      </a:lnTo>
                      <a:lnTo>
                        <a:pt x="5716" y="158"/>
                      </a:lnTo>
                      <a:lnTo>
                        <a:pt x="5710" y="158"/>
                      </a:lnTo>
                      <a:lnTo>
                        <a:pt x="5704" y="158"/>
                      </a:lnTo>
                      <a:lnTo>
                        <a:pt x="5698" y="159"/>
                      </a:lnTo>
                      <a:lnTo>
                        <a:pt x="5692" y="159"/>
                      </a:lnTo>
                      <a:lnTo>
                        <a:pt x="5686" y="159"/>
                      </a:lnTo>
                      <a:lnTo>
                        <a:pt x="5680" y="159"/>
                      </a:lnTo>
                      <a:lnTo>
                        <a:pt x="5674" y="160"/>
                      </a:lnTo>
                      <a:lnTo>
                        <a:pt x="5668" y="160"/>
                      </a:lnTo>
                      <a:lnTo>
                        <a:pt x="5662" y="160"/>
                      </a:lnTo>
                      <a:lnTo>
                        <a:pt x="5655" y="160"/>
                      </a:lnTo>
                      <a:lnTo>
                        <a:pt x="5649" y="160"/>
                      </a:lnTo>
                      <a:lnTo>
                        <a:pt x="5644" y="162"/>
                      </a:lnTo>
                      <a:lnTo>
                        <a:pt x="5637" y="162"/>
                      </a:lnTo>
                      <a:lnTo>
                        <a:pt x="5631" y="162"/>
                      </a:lnTo>
                      <a:lnTo>
                        <a:pt x="5624" y="162"/>
                      </a:lnTo>
                      <a:lnTo>
                        <a:pt x="5618" y="162"/>
                      </a:lnTo>
                      <a:lnTo>
                        <a:pt x="5611" y="163"/>
                      </a:lnTo>
                      <a:lnTo>
                        <a:pt x="5606" y="163"/>
                      </a:lnTo>
                      <a:lnTo>
                        <a:pt x="5599" y="163"/>
                      </a:lnTo>
                      <a:lnTo>
                        <a:pt x="5593" y="163"/>
                      </a:lnTo>
                      <a:lnTo>
                        <a:pt x="5586" y="163"/>
                      </a:lnTo>
                      <a:lnTo>
                        <a:pt x="5580" y="163"/>
                      </a:lnTo>
                      <a:lnTo>
                        <a:pt x="5573" y="163"/>
                      </a:lnTo>
                      <a:lnTo>
                        <a:pt x="5568" y="163"/>
                      </a:lnTo>
                      <a:lnTo>
                        <a:pt x="5561" y="164"/>
                      </a:lnTo>
                      <a:lnTo>
                        <a:pt x="5555" y="164"/>
                      </a:lnTo>
                      <a:lnTo>
                        <a:pt x="5548" y="164"/>
                      </a:lnTo>
                      <a:lnTo>
                        <a:pt x="5541" y="164"/>
                      </a:lnTo>
                      <a:lnTo>
                        <a:pt x="5535" y="164"/>
                      </a:lnTo>
                      <a:lnTo>
                        <a:pt x="5528" y="164"/>
                      </a:lnTo>
                      <a:lnTo>
                        <a:pt x="5521" y="164"/>
                      </a:lnTo>
                      <a:lnTo>
                        <a:pt x="5515" y="164"/>
                      </a:lnTo>
                      <a:lnTo>
                        <a:pt x="5509" y="164"/>
                      </a:lnTo>
                      <a:lnTo>
                        <a:pt x="5502" y="164"/>
                      </a:lnTo>
                      <a:lnTo>
                        <a:pt x="5495" y="164"/>
                      </a:lnTo>
                      <a:lnTo>
                        <a:pt x="5488" y="164"/>
                      </a:lnTo>
                      <a:lnTo>
                        <a:pt x="5482" y="164"/>
                      </a:lnTo>
                      <a:lnTo>
                        <a:pt x="5475" y="164"/>
                      </a:lnTo>
                      <a:lnTo>
                        <a:pt x="5468" y="164"/>
                      </a:lnTo>
                      <a:lnTo>
                        <a:pt x="5462" y="164"/>
                      </a:lnTo>
                      <a:lnTo>
                        <a:pt x="5455" y="164"/>
                      </a:lnTo>
                      <a:lnTo>
                        <a:pt x="5448" y="164"/>
                      </a:lnTo>
                      <a:lnTo>
                        <a:pt x="5442" y="164"/>
                      </a:lnTo>
                      <a:lnTo>
                        <a:pt x="5435" y="164"/>
                      </a:lnTo>
                      <a:lnTo>
                        <a:pt x="5428" y="164"/>
                      </a:lnTo>
                      <a:lnTo>
                        <a:pt x="5421" y="164"/>
                      </a:lnTo>
                      <a:lnTo>
                        <a:pt x="5414" y="164"/>
                      </a:lnTo>
                      <a:lnTo>
                        <a:pt x="5407" y="164"/>
                      </a:lnTo>
                      <a:lnTo>
                        <a:pt x="5400" y="164"/>
                      </a:lnTo>
                      <a:lnTo>
                        <a:pt x="5394" y="164"/>
                      </a:lnTo>
                      <a:lnTo>
                        <a:pt x="5387" y="164"/>
                      </a:lnTo>
                      <a:lnTo>
                        <a:pt x="5380" y="164"/>
                      </a:lnTo>
                      <a:lnTo>
                        <a:pt x="5373" y="164"/>
                      </a:lnTo>
                      <a:lnTo>
                        <a:pt x="5366" y="164"/>
                      </a:lnTo>
                      <a:lnTo>
                        <a:pt x="5359" y="164"/>
                      </a:lnTo>
                      <a:lnTo>
                        <a:pt x="5352" y="164"/>
                      </a:lnTo>
                      <a:lnTo>
                        <a:pt x="5345" y="164"/>
                      </a:lnTo>
                      <a:lnTo>
                        <a:pt x="5338" y="164"/>
                      </a:lnTo>
                      <a:lnTo>
                        <a:pt x="5331" y="163"/>
                      </a:lnTo>
                      <a:lnTo>
                        <a:pt x="5323" y="163"/>
                      </a:lnTo>
                      <a:lnTo>
                        <a:pt x="5316" y="163"/>
                      </a:lnTo>
                      <a:lnTo>
                        <a:pt x="5309" y="163"/>
                      </a:lnTo>
                      <a:lnTo>
                        <a:pt x="5303" y="163"/>
                      </a:lnTo>
                      <a:lnTo>
                        <a:pt x="5296" y="163"/>
                      </a:lnTo>
                      <a:lnTo>
                        <a:pt x="5289" y="163"/>
                      </a:lnTo>
                      <a:lnTo>
                        <a:pt x="5281" y="163"/>
                      </a:lnTo>
                      <a:lnTo>
                        <a:pt x="5274" y="163"/>
                      </a:lnTo>
                      <a:lnTo>
                        <a:pt x="5267" y="162"/>
                      </a:lnTo>
                      <a:lnTo>
                        <a:pt x="5260" y="162"/>
                      </a:lnTo>
                      <a:lnTo>
                        <a:pt x="5253" y="162"/>
                      </a:lnTo>
                      <a:lnTo>
                        <a:pt x="5245" y="162"/>
                      </a:lnTo>
                      <a:lnTo>
                        <a:pt x="5238" y="162"/>
                      </a:lnTo>
                      <a:lnTo>
                        <a:pt x="5231" y="162"/>
                      </a:lnTo>
                      <a:lnTo>
                        <a:pt x="5223" y="160"/>
                      </a:lnTo>
                      <a:lnTo>
                        <a:pt x="5216" y="160"/>
                      </a:lnTo>
                      <a:lnTo>
                        <a:pt x="5209" y="160"/>
                      </a:lnTo>
                      <a:lnTo>
                        <a:pt x="5202" y="160"/>
                      </a:lnTo>
                      <a:lnTo>
                        <a:pt x="5194" y="160"/>
                      </a:lnTo>
                      <a:lnTo>
                        <a:pt x="5187" y="160"/>
                      </a:lnTo>
                      <a:lnTo>
                        <a:pt x="5179" y="159"/>
                      </a:lnTo>
                      <a:lnTo>
                        <a:pt x="5172" y="159"/>
                      </a:lnTo>
                      <a:lnTo>
                        <a:pt x="5165" y="159"/>
                      </a:lnTo>
                      <a:lnTo>
                        <a:pt x="5157" y="159"/>
                      </a:lnTo>
                      <a:lnTo>
                        <a:pt x="5150" y="158"/>
                      </a:lnTo>
                      <a:lnTo>
                        <a:pt x="5144" y="158"/>
                      </a:lnTo>
                      <a:lnTo>
                        <a:pt x="5135" y="158"/>
                      </a:lnTo>
                      <a:lnTo>
                        <a:pt x="5129" y="158"/>
                      </a:lnTo>
                      <a:lnTo>
                        <a:pt x="5121" y="158"/>
                      </a:lnTo>
                      <a:lnTo>
                        <a:pt x="5114" y="157"/>
                      </a:lnTo>
                      <a:lnTo>
                        <a:pt x="5106" y="157"/>
                      </a:lnTo>
                      <a:lnTo>
                        <a:pt x="5099" y="157"/>
                      </a:lnTo>
                      <a:lnTo>
                        <a:pt x="5091" y="157"/>
                      </a:lnTo>
                      <a:lnTo>
                        <a:pt x="5084" y="156"/>
                      </a:lnTo>
                      <a:lnTo>
                        <a:pt x="5076" y="156"/>
                      </a:lnTo>
                      <a:lnTo>
                        <a:pt x="5069" y="156"/>
                      </a:lnTo>
                      <a:lnTo>
                        <a:pt x="5061" y="156"/>
                      </a:lnTo>
                      <a:lnTo>
                        <a:pt x="5054" y="155"/>
                      </a:lnTo>
                      <a:lnTo>
                        <a:pt x="5039" y="155"/>
                      </a:lnTo>
                      <a:lnTo>
                        <a:pt x="5024" y="153"/>
                      </a:lnTo>
                      <a:lnTo>
                        <a:pt x="5008" y="153"/>
                      </a:lnTo>
                      <a:lnTo>
                        <a:pt x="4993" y="152"/>
                      </a:lnTo>
                      <a:lnTo>
                        <a:pt x="4978" y="152"/>
                      </a:lnTo>
                      <a:lnTo>
                        <a:pt x="4963" y="151"/>
                      </a:lnTo>
                      <a:lnTo>
                        <a:pt x="4948" y="150"/>
                      </a:lnTo>
                      <a:lnTo>
                        <a:pt x="4932" y="150"/>
                      </a:lnTo>
                      <a:lnTo>
                        <a:pt x="4917" y="149"/>
                      </a:lnTo>
                      <a:lnTo>
                        <a:pt x="4902" y="148"/>
                      </a:lnTo>
                      <a:lnTo>
                        <a:pt x="4885" y="148"/>
                      </a:lnTo>
                      <a:lnTo>
                        <a:pt x="4870" y="147"/>
                      </a:lnTo>
                      <a:lnTo>
                        <a:pt x="4854" y="145"/>
                      </a:lnTo>
                      <a:lnTo>
                        <a:pt x="4839" y="145"/>
                      </a:lnTo>
                      <a:lnTo>
                        <a:pt x="4823" y="144"/>
                      </a:lnTo>
                      <a:lnTo>
                        <a:pt x="4808" y="143"/>
                      </a:lnTo>
                      <a:lnTo>
                        <a:pt x="4792" y="143"/>
                      </a:lnTo>
                      <a:lnTo>
                        <a:pt x="4777" y="142"/>
                      </a:lnTo>
                      <a:lnTo>
                        <a:pt x="4761" y="141"/>
                      </a:lnTo>
                      <a:lnTo>
                        <a:pt x="4746" y="140"/>
                      </a:lnTo>
                      <a:lnTo>
                        <a:pt x="4730" y="140"/>
                      </a:lnTo>
                      <a:lnTo>
                        <a:pt x="4714" y="139"/>
                      </a:lnTo>
                      <a:lnTo>
                        <a:pt x="4699" y="137"/>
                      </a:lnTo>
                      <a:lnTo>
                        <a:pt x="4683" y="136"/>
                      </a:lnTo>
                      <a:lnTo>
                        <a:pt x="4668" y="136"/>
                      </a:lnTo>
                      <a:lnTo>
                        <a:pt x="4652" y="135"/>
                      </a:lnTo>
                      <a:lnTo>
                        <a:pt x="4635" y="134"/>
                      </a:lnTo>
                      <a:lnTo>
                        <a:pt x="4619" y="133"/>
                      </a:lnTo>
                      <a:lnTo>
                        <a:pt x="4604" y="133"/>
                      </a:lnTo>
                      <a:lnTo>
                        <a:pt x="4588" y="132"/>
                      </a:lnTo>
                      <a:lnTo>
                        <a:pt x="4572" y="130"/>
                      </a:lnTo>
                      <a:lnTo>
                        <a:pt x="4556" y="129"/>
                      </a:lnTo>
                      <a:lnTo>
                        <a:pt x="4525" y="128"/>
                      </a:lnTo>
                      <a:lnTo>
                        <a:pt x="4493" y="126"/>
                      </a:lnTo>
                      <a:lnTo>
                        <a:pt x="4461" y="125"/>
                      </a:lnTo>
                      <a:lnTo>
                        <a:pt x="4429" y="122"/>
                      </a:lnTo>
                      <a:lnTo>
                        <a:pt x="4397" y="121"/>
                      </a:lnTo>
                      <a:lnTo>
                        <a:pt x="4366" y="119"/>
                      </a:lnTo>
                      <a:lnTo>
                        <a:pt x="4334" y="118"/>
                      </a:lnTo>
                      <a:lnTo>
                        <a:pt x="4301" y="115"/>
                      </a:lnTo>
                      <a:lnTo>
                        <a:pt x="4286" y="115"/>
                      </a:lnTo>
                      <a:lnTo>
                        <a:pt x="4270" y="114"/>
                      </a:lnTo>
                      <a:lnTo>
                        <a:pt x="4254" y="113"/>
                      </a:lnTo>
                      <a:lnTo>
                        <a:pt x="4238" y="112"/>
                      </a:lnTo>
                      <a:lnTo>
                        <a:pt x="4223" y="112"/>
                      </a:lnTo>
                      <a:lnTo>
                        <a:pt x="4207" y="111"/>
                      </a:lnTo>
                      <a:lnTo>
                        <a:pt x="4191" y="110"/>
                      </a:lnTo>
                      <a:lnTo>
                        <a:pt x="4175" y="110"/>
                      </a:lnTo>
                      <a:lnTo>
                        <a:pt x="4160" y="109"/>
                      </a:lnTo>
                      <a:lnTo>
                        <a:pt x="4143" y="107"/>
                      </a:lnTo>
                      <a:lnTo>
                        <a:pt x="4127" y="107"/>
                      </a:lnTo>
                      <a:lnTo>
                        <a:pt x="4111" y="106"/>
                      </a:lnTo>
                      <a:lnTo>
                        <a:pt x="4096" y="106"/>
                      </a:lnTo>
                      <a:lnTo>
                        <a:pt x="4080" y="105"/>
                      </a:lnTo>
                      <a:lnTo>
                        <a:pt x="4064" y="104"/>
                      </a:lnTo>
                      <a:lnTo>
                        <a:pt x="4049" y="104"/>
                      </a:lnTo>
                      <a:lnTo>
                        <a:pt x="4033" y="103"/>
                      </a:lnTo>
                      <a:lnTo>
                        <a:pt x="4017" y="103"/>
                      </a:lnTo>
                      <a:lnTo>
                        <a:pt x="4002" y="102"/>
                      </a:lnTo>
                      <a:lnTo>
                        <a:pt x="3986" y="102"/>
                      </a:lnTo>
                      <a:lnTo>
                        <a:pt x="3971" y="101"/>
                      </a:lnTo>
                      <a:lnTo>
                        <a:pt x="3954" y="101"/>
                      </a:lnTo>
                      <a:lnTo>
                        <a:pt x="3940" y="99"/>
                      </a:lnTo>
                      <a:lnTo>
                        <a:pt x="3923" y="99"/>
                      </a:lnTo>
                      <a:lnTo>
                        <a:pt x="3908" y="98"/>
                      </a:lnTo>
                      <a:lnTo>
                        <a:pt x="3892" y="98"/>
                      </a:lnTo>
                      <a:lnTo>
                        <a:pt x="3877" y="97"/>
                      </a:lnTo>
                      <a:lnTo>
                        <a:pt x="3862" y="97"/>
                      </a:lnTo>
                      <a:lnTo>
                        <a:pt x="3846" y="97"/>
                      </a:lnTo>
                      <a:lnTo>
                        <a:pt x="3831" y="96"/>
                      </a:lnTo>
                      <a:lnTo>
                        <a:pt x="3816" y="96"/>
                      </a:lnTo>
                      <a:lnTo>
                        <a:pt x="3800" y="96"/>
                      </a:lnTo>
                      <a:lnTo>
                        <a:pt x="3793" y="95"/>
                      </a:lnTo>
                      <a:lnTo>
                        <a:pt x="3785" y="95"/>
                      </a:lnTo>
                      <a:lnTo>
                        <a:pt x="3778" y="95"/>
                      </a:lnTo>
                      <a:lnTo>
                        <a:pt x="3770" y="95"/>
                      </a:lnTo>
                      <a:lnTo>
                        <a:pt x="3762" y="95"/>
                      </a:lnTo>
                      <a:lnTo>
                        <a:pt x="3755" y="95"/>
                      </a:lnTo>
                      <a:lnTo>
                        <a:pt x="3747" y="95"/>
                      </a:lnTo>
                      <a:lnTo>
                        <a:pt x="3740" y="94"/>
                      </a:lnTo>
                      <a:lnTo>
                        <a:pt x="3732" y="94"/>
                      </a:lnTo>
                      <a:lnTo>
                        <a:pt x="3725" y="94"/>
                      </a:lnTo>
                      <a:lnTo>
                        <a:pt x="3717" y="94"/>
                      </a:lnTo>
                      <a:lnTo>
                        <a:pt x="3710" y="94"/>
                      </a:lnTo>
                      <a:lnTo>
                        <a:pt x="3702" y="94"/>
                      </a:lnTo>
                      <a:lnTo>
                        <a:pt x="3695" y="94"/>
                      </a:lnTo>
                      <a:lnTo>
                        <a:pt x="3687" y="94"/>
                      </a:lnTo>
                      <a:lnTo>
                        <a:pt x="3680" y="94"/>
                      </a:lnTo>
                      <a:lnTo>
                        <a:pt x="3672" y="94"/>
                      </a:lnTo>
                      <a:lnTo>
                        <a:pt x="3665" y="92"/>
                      </a:lnTo>
                      <a:lnTo>
                        <a:pt x="3657" y="92"/>
                      </a:lnTo>
                      <a:lnTo>
                        <a:pt x="3650" y="92"/>
                      </a:lnTo>
                      <a:lnTo>
                        <a:pt x="3642" y="92"/>
                      </a:lnTo>
                      <a:lnTo>
                        <a:pt x="3635" y="92"/>
                      </a:lnTo>
                      <a:lnTo>
                        <a:pt x="3627" y="92"/>
                      </a:lnTo>
                      <a:lnTo>
                        <a:pt x="3620" y="92"/>
                      </a:lnTo>
                      <a:lnTo>
                        <a:pt x="3613" y="92"/>
                      </a:lnTo>
                      <a:lnTo>
                        <a:pt x="3605" y="92"/>
                      </a:lnTo>
                      <a:lnTo>
                        <a:pt x="3598" y="92"/>
                      </a:lnTo>
                      <a:lnTo>
                        <a:pt x="3590" y="92"/>
                      </a:lnTo>
                      <a:lnTo>
                        <a:pt x="3583" y="92"/>
                      </a:lnTo>
                      <a:lnTo>
                        <a:pt x="3577" y="92"/>
                      </a:lnTo>
                      <a:lnTo>
                        <a:pt x="3569" y="92"/>
                      </a:lnTo>
                      <a:lnTo>
                        <a:pt x="3562" y="92"/>
                      </a:lnTo>
                      <a:lnTo>
                        <a:pt x="3555" y="92"/>
                      </a:lnTo>
                      <a:lnTo>
                        <a:pt x="3547" y="92"/>
                      </a:lnTo>
                      <a:lnTo>
                        <a:pt x="3540" y="92"/>
                      </a:lnTo>
                      <a:lnTo>
                        <a:pt x="3533" y="92"/>
                      </a:lnTo>
                      <a:lnTo>
                        <a:pt x="3526" y="92"/>
                      </a:lnTo>
                      <a:lnTo>
                        <a:pt x="3518" y="92"/>
                      </a:lnTo>
                      <a:lnTo>
                        <a:pt x="3511" y="92"/>
                      </a:lnTo>
                      <a:lnTo>
                        <a:pt x="3504" y="92"/>
                      </a:lnTo>
                      <a:lnTo>
                        <a:pt x="3497" y="94"/>
                      </a:lnTo>
                      <a:lnTo>
                        <a:pt x="3489" y="94"/>
                      </a:lnTo>
                      <a:lnTo>
                        <a:pt x="3482" y="94"/>
                      </a:lnTo>
                      <a:lnTo>
                        <a:pt x="3475" y="94"/>
                      </a:lnTo>
                      <a:lnTo>
                        <a:pt x="3468" y="94"/>
                      </a:lnTo>
                      <a:lnTo>
                        <a:pt x="3461" y="94"/>
                      </a:lnTo>
                      <a:lnTo>
                        <a:pt x="3454" y="94"/>
                      </a:lnTo>
                      <a:lnTo>
                        <a:pt x="3446" y="94"/>
                      </a:lnTo>
                      <a:lnTo>
                        <a:pt x="3439" y="94"/>
                      </a:lnTo>
                      <a:lnTo>
                        <a:pt x="3433" y="95"/>
                      </a:lnTo>
                      <a:lnTo>
                        <a:pt x="3426" y="95"/>
                      </a:lnTo>
                      <a:lnTo>
                        <a:pt x="3419" y="95"/>
                      </a:lnTo>
                      <a:lnTo>
                        <a:pt x="3412" y="95"/>
                      </a:lnTo>
                      <a:lnTo>
                        <a:pt x="3405" y="95"/>
                      </a:lnTo>
                      <a:lnTo>
                        <a:pt x="3398" y="95"/>
                      </a:lnTo>
                      <a:lnTo>
                        <a:pt x="3391" y="95"/>
                      </a:lnTo>
                      <a:lnTo>
                        <a:pt x="3384" y="96"/>
                      </a:lnTo>
                      <a:lnTo>
                        <a:pt x="3377" y="96"/>
                      </a:lnTo>
                      <a:lnTo>
                        <a:pt x="3370" y="96"/>
                      </a:lnTo>
                      <a:lnTo>
                        <a:pt x="3363" y="96"/>
                      </a:lnTo>
                      <a:lnTo>
                        <a:pt x="3357" y="97"/>
                      </a:lnTo>
                      <a:lnTo>
                        <a:pt x="3350" y="97"/>
                      </a:lnTo>
                      <a:lnTo>
                        <a:pt x="3343" y="97"/>
                      </a:lnTo>
                      <a:lnTo>
                        <a:pt x="3336" y="97"/>
                      </a:lnTo>
                      <a:lnTo>
                        <a:pt x="3329" y="97"/>
                      </a:lnTo>
                      <a:lnTo>
                        <a:pt x="3322" y="98"/>
                      </a:lnTo>
                      <a:lnTo>
                        <a:pt x="3315" y="98"/>
                      </a:lnTo>
                      <a:lnTo>
                        <a:pt x="3309" y="98"/>
                      </a:lnTo>
                      <a:lnTo>
                        <a:pt x="3302" y="99"/>
                      </a:lnTo>
                      <a:lnTo>
                        <a:pt x="3295" y="99"/>
                      </a:lnTo>
                      <a:lnTo>
                        <a:pt x="3289" y="99"/>
                      </a:lnTo>
                      <a:lnTo>
                        <a:pt x="3282" y="99"/>
                      </a:lnTo>
                      <a:lnTo>
                        <a:pt x="3276" y="101"/>
                      </a:lnTo>
                      <a:lnTo>
                        <a:pt x="3269" y="101"/>
                      </a:lnTo>
                      <a:lnTo>
                        <a:pt x="3262" y="101"/>
                      </a:lnTo>
                      <a:lnTo>
                        <a:pt x="3255" y="102"/>
                      </a:lnTo>
                      <a:lnTo>
                        <a:pt x="3249" y="102"/>
                      </a:lnTo>
                      <a:lnTo>
                        <a:pt x="3242" y="102"/>
                      </a:lnTo>
                      <a:lnTo>
                        <a:pt x="3236" y="103"/>
                      </a:lnTo>
                      <a:lnTo>
                        <a:pt x="3229" y="103"/>
                      </a:lnTo>
                      <a:lnTo>
                        <a:pt x="3223" y="104"/>
                      </a:lnTo>
                      <a:lnTo>
                        <a:pt x="3216" y="104"/>
                      </a:lnTo>
                      <a:lnTo>
                        <a:pt x="3210" y="104"/>
                      </a:lnTo>
                      <a:lnTo>
                        <a:pt x="3203" y="105"/>
                      </a:lnTo>
                      <a:lnTo>
                        <a:pt x="3196" y="105"/>
                      </a:lnTo>
                      <a:lnTo>
                        <a:pt x="3191" y="106"/>
                      </a:lnTo>
                      <a:lnTo>
                        <a:pt x="3184" y="106"/>
                      </a:lnTo>
                      <a:lnTo>
                        <a:pt x="3178" y="106"/>
                      </a:lnTo>
                      <a:lnTo>
                        <a:pt x="3171" y="107"/>
                      </a:lnTo>
                      <a:lnTo>
                        <a:pt x="3165" y="107"/>
                      </a:lnTo>
                      <a:lnTo>
                        <a:pt x="3158" y="109"/>
                      </a:lnTo>
                      <a:lnTo>
                        <a:pt x="3153" y="109"/>
                      </a:lnTo>
                      <a:lnTo>
                        <a:pt x="3146" y="110"/>
                      </a:lnTo>
                      <a:lnTo>
                        <a:pt x="3140" y="110"/>
                      </a:lnTo>
                      <a:lnTo>
                        <a:pt x="3133" y="111"/>
                      </a:lnTo>
                      <a:lnTo>
                        <a:pt x="3127" y="111"/>
                      </a:lnTo>
                      <a:lnTo>
                        <a:pt x="3121" y="112"/>
                      </a:lnTo>
                      <a:lnTo>
                        <a:pt x="3115" y="112"/>
                      </a:lnTo>
                      <a:lnTo>
                        <a:pt x="3109" y="113"/>
                      </a:lnTo>
                      <a:lnTo>
                        <a:pt x="3103" y="113"/>
                      </a:lnTo>
                      <a:lnTo>
                        <a:pt x="3096" y="114"/>
                      </a:lnTo>
                      <a:lnTo>
                        <a:pt x="3090" y="115"/>
                      </a:lnTo>
                      <a:lnTo>
                        <a:pt x="3085" y="115"/>
                      </a:lnTo>
                      <a:lnTo>
                        <a:pt x="3079" y="117"/>
                      </a:lnTo>
                      <a:lnTo>
                        <a:pt x="3072" y="117"/>
                      </a:lnTo>
                      <a:lnTo>
                        <a:pt x="3066" y="118"/>
                      </a:lnTo>
                      <a:lnTo>
                        <a:pt x="3060" y="119"/>
                      </a:lnTo>
                      <a:lnTo>
                        <a:pt x="3055" y="119"/>
                      </a:lnTo>
                      <a:lnTo>
                        <a:pt x="3049" y="120"/>
                      </a:lnTo>
                      <a:lnTo>
                        <a:pt x="3042" y="120"/>
                      </a:lnTo>
                      <a:lnTo>
                        <a:pt x="3036" y="121"/>
                      </a:lnTo>
                      <a:lnTo>
                        <a:pt x="3030" y="122"/>
                      </a:lnTo>
                      <a:lnTo>
                        <a:pt x="3025" y="122"/>
                      </a:lnTo>
                      <a:lnTo>
                        <a:pt x="3019" y="124"/>
                      </a:lnTo>
                      <a:lnTo>
                        <a:pt x="3013" y="125"/>
                      </a:lnTo>
                      <a:lnTo>
                        <a:pt x="3007" y="126"/>
                      </a:lnTo>
                      <a:lnTo>
                        <a:pt x="3002" y="126"/>
                      </a:lnTo>
                      <a:lnTo>
                        <a:pt x="2996" y="127"/>
                      </a:lnTo>
                      <a:lnTo>
                        <a:pt x="2990" y="128"/>
                      </a:lnTo>
                      <a:lnTo>
                        <a:pt x="2984" y="128"/>
                      </a:lnTo>
                      <a:lnTo>
                        <a:pt x="2979" y="129"/>
                      </a:lnTo>
                      <a:lnTo>
                        <a:pt x="2973" y="130"/>
                      </a:lnTo>
                      <a:lnTo>
                        <a:pt x="2967" y="132"/>
                      </a:lnTo>
                      <a:lnTo>
                        <a:pt x="2962" y="133"/>
                      </a:lnTo>
                      <a:lnTo>
                        <a:pt x="2957" y="133"/>
                      </a:lnTo>
                      <a:lnTo>
                        <a:pt x="2951" y="134"/>
                      </a:lnTo>
                      <a:lnTo>
                        <a:pt x="2945" y="135"/>
                      </a:lnTo>
                      <a:lnTo>
                        <a:pt x="2939" y="136"/>
                      </a:lnTo>
                      <a:lnTo>
                        <a:pt x="2935" y="137"/>
                      </a:lnTo>
                      <a:lnTo>
                        <a:pt x="2929" y="139"/>
                      </a:lnTo>
                      <a:lnTo>
                        <a:pt x="2923" y="139"/>
                      </a:lnTo>
                      <a:lnTo>
                        <a:pt x="2919" y="140"/>
                      </a:lnTo>
                      <a:lnTo>
                        <a:pt x="2913" y="141"/>
                      </a:lnTo>
                      <a:lnTo>
                        <a:pt x="2907" y="142"/>
                      </a:lnTo>
                      <a:lnTo>
                        <a:pt x="2903" y="143"/>
                      </a:lnTo>
                      <a:lnTo>
                        <a:pt x="2897" y="144"/>
                      </a:lnTo>
                      <a:lnTo>
                        <a:pt x="2892" y="145"/>
                      </a:lnTo>
                      <a:lnTo>
                        <a:pt x="2886" y="147"/>
                      </a:lnTo>
                      <a:lnTo>
                        <a:pt x="2882" y="148"/>
                      </a:lnTo>
                      <a:lnTo>
                        <a:pt x="2876" y="149"/>
                      </a:lnTo>
                      <a:lnTo>
                        <a:pt x="2871" y="150"/>
                      </a:lnTo>
                      <a:lnTo>
                        <a:pt x="2866" y="151"/>
                      </a:lnTo>
                      <a:lnTo>
                        <a:pt x="2861" y="152"/>
                      </a:lnTo>
                      <a:lnTo>
                        <a:pt x="2855" y="153"/>
                      </a:lnTo>
                      <a:lnTo>
                        <a:pt x="2851" y="155"/>
                      </a:lnTo>
                      <a:lnTo>
                        <a:pt x="2846" y="156"/>
                      </a:lnTo>
                      <a:lnTo>
                        <a:pt x="2840" y="157"/>
                      </a:lnTo>
                      <a:lnTo>
                        <a:pt x="2836" y="158"/>
                      </a:lnTo>
                      <a:lnTo>
                        <a:pt x="2831" y="159"/>
                      </a:lnTo>
                      <a:lnTo>
                        <a:pt x="2825" y="160"/>
                      </a:lnTo>
                      <a:lnTo>
                        <a:pt x="2821" y="162"/>
                      </a:lnTo>
                      <a:lnTo>
                        <a:pt x="2816" y="163"/>
                      </a:lnTo>
                      <a:lnTo>
                        <a:pt x="2812" y="164"/>
                      </a:lnTo>
                      <a:lnTo>
                        <a:pt x="2807" y="165"/>
                      </a:lnTo>
                      <a:lnTo>
                        <a:pt x="2801" y="166"/>
                      </a:lnTo>
                      <a:lnTo>
                        <a:pt x="2797" y="168"/>
                      </a:lnTo>
                      <a:lnTo>
                        <a:pt x="2792" y="170"/>
                      </a:lnTo>
                      <a:lnTo>
                        <a:pt x="2787" y="171"/>
                      </a:lnTo>
                      <a:lnTo>
                        <a:pt x="2783" y="172"/>
                      </a:lnTo>
                      <a:lnTo>
                        <a:pt x="2778" y="173"/>
                      </a:lnTo>
                      <a:lnTo>
                        <a:pt x="2774" y="174"/>
                      </a:lnTo>
                      <a:lnTo>
                        <a:pt x="2769" y="176"/>
                      </a:lnTo>
                      <a:lnTo>
                        <a:pt x="2764" y="178"/>
                      </a:lnTo>
                      <a:lnTo>
                        <a:pt x="2760" y="179"/>
                      </a:lnTo>
                      <a:lnTo>
                        <a:pt x="2755" y="180"/>
                      </a:lnTo>
                      <a:lnTo>
                        <a:pt x="2752" y="182"/>
                      </a:lnTo>
                      <a:lnTo>
                        <a:pt x="2747" y="183"/>
                      </a:lnTo>
                      <a:lnTo>
                        <a:pt x="2742" y="185"/>
                      </a:lnTo>
                      <a:lnTo>
                        <a:pt x="2738" y="186"/>
                      </a:lnTo>
                      <a:lnTo>
                        <a:pt x="2733" y="188"/>
                      </a:lnTo>
                      <a:lnTo>
                        <a:pt x="2730" y="189"/>
                      </a:lnTo>
                      <a:lnTo>
                        <a:pt x="2725" y="190"/>
                      </a:lnTo>
                      <a:lnTo>
                        <a:pt x="2721" y="193"/>
                      </a:lnTo>
                      <a:lnTo>
                        <a:pt x="2716" y="194"/>
                      </a:lnTo>
                      <a:lnTo>
                        <a:pt x="2712" y="195"/>
                      </a:lnTo>
                      <a:lnTo>
                        <a:pt x="2708" y="197"/>
                      </a:lnTo>
                      <a:lnTo>
                        <a:pt x="2707" y="197"/>
                      </a:lnTo>
                      <a:lnTo>
                        <a:pt x="2704" y="198"/>
                      </a:lnTo>
                      <a:lnTo>
                        <a:pt x="2702" y="200"/>
                      </a:lnTo>
                      <a:lnTo>
                        <a:pt x="2700" y="200"/>
                      </a:lnTo>
                      <a:lnTo>
                        <a:pt x="2697" y="201"/>
                      </a:lnTo>
                      <a:lnTo>
                        <a:pt x="2696" y="202"/>
                      </a:lnTo>
                      <a:lnTo>
                        <a:pt x="2694" y="203"/>
                      </a:lnTo>
                      <a:lnTo>
                        <a:pt x="2692" y="203"/>
                      </a:lnTo>
                      <a:lnTo>
                        <a:pt x="2689" y="204"/>
                      </a:lnTo>
                      <a:lnTo>
                        <a:pt x="2687" y="205"/>
                      </a:lnTo>
                      <a:lnTo>
                        <a:pt x="2685" y="206"/>
                      </a:lnTo>
                      <a:lnTo>
                        <a:pt x="2682" y="206"/>
                      </a:lnTo>
                      <a:lnTo>
                        <a:pt x="2680" y="208"/>
                      </a:lnTo>
                      <a:lnTo>
                        <a:pt x="2677" y="209"/>
                      </a:lnTo>
                      <a:lnTo>
                        <a:pt x="2674" y="210"/>
                      </a:lnTo>
                      <a:lnTo>
                        <a:pt x="2672" y="211"/>
                      </a:lnTo>
                      <a:lnTo>
                        <a:pt x="2670" y="211"/>
                      </a:lnTo>
                      <a:lnTo>
                        <a:pt x="2668" y="212"/>
                      </a:lnTo>
                      <a:lnTo>
                        <a:pt x="2665" y="213"/>
                      </a:lnTo>
                      <a:lnTo>
                        <a:pt x="2662" y="214"/>
                      </a:lnTo>
                      <a:lnTo>
                        <a:pt x="2659" y="216"/>
                      </a:lnTo>
                      <a:lnTo>
                        <a:pt x="2657" y="217"/>
                      </a:lnTo>
                      <a:lnTo>
                        <a:pt x="2654" y="218"/>
                      </a:lnTo>
                      <a:lnTo>
                        <a:pt x="2651" y="219"/>
                      </a:lnTo>
                      <a:lnTo>
                        <a:pt x="2649" y="220"/>
                      </a:lnTo>
                      <a:lnTo>
                        <a:pt x="2646" y="220"/>
                      </a:lnTo>
                      <a:lnTo>
                        <a:pt x="2643" y="221"/>
                      </a:lnTo>
                      <a:lnTo>
                        <a:pt x="2640" y="223"/>
                      </a:lnTo>
                      <a:lnTo>
                        <a:pt x="2638" y="224"/>
                      </a:lnTo>
                      <a:lnTo>
                        <a:pt x="2634" y="225"/>
                      </a:lnTo>
                      <a:lnTo>
                        <a:pt x="2632" y="226"/>
                      </a:lnTo>
                      <a:lnTo>
                        <a:pt x="2628" y="227"/>
                      </a:lnTo>
                      <a:lnTo>
                        <a:pt x="2625" y="228"/>
                      </a:lnTo>
                      <a:lnTo>
                        <a:pt x="2623" y="229"/>
                      </a:lnTo>
                      <a:lnTo>
                        <a:pt x="2619" y="231"/>
                      </a:lnTo>
                      <a:lnTo>
                        <a:pt x="2616" y="232"/>
                      </a:lnTo>
                      <a:lnTo>
                        <a:pt x="2613" y="233"/>
                      </a:lnTo>
                      <a:lnTo>
                        <a:pt x="2610" y="234"/>
                      </a:lnTo>
                      <a:lnTo>
                        <a:pt x="2606" y="235"/>
                      </a:lnTo>
                      <a:lnTo>
                        <a:pt x="2603" y="236"/>
                      </a:lnTo>
                      <a:lnTo>
                        <a:pt x="2600" y="238"/>
                      </a:lnTo>
                      <a:lnTo>
                        <a:pt x="2597" y="239"/>
                      </a:lnTo>
                      <a:lnTo>
                        <a:pt x="2594" y="241"/>
                      </a:lnTo>
                      <a:lnTo>
                        <a:pt x="2590" y="242"/>
                      </a:lnTo>
                      <a:lnTo>
                        <a:pt x="2587" y="243"/>
                      </a:lnTo>
                      <a:lnTo>
                        <a:pt x="2583" y="244"/>
                      </a:lnTo>
                      <a:lnTo>
                        <a:pt x="2580" y="246"/>
                      </a:lnTo>
                      <a:lnTo>
                        <a:pt x="2576" y="247"/>
                      </a:lnTo>
                      <a:lnTo>
                        <a:pt x="2573" y="248"/>
                      </a:lnTo>
                      <a:lnTo>
                        <a:pt x="2570" y="249"/>
                      </a:lnTo>
                      <a:lnTo>
                        <a:pt x="2566" y="251"/>
                      </a:lnTo>
                      <a:lnTo>
                        <a:pt x="2563" y="252"/>
                      </a:lnTo>
                      <a:lnTo>
                        <a:pt x="2559" y="254"/>
                      </a:lnTo>
                      <a:lnTo>
                        <a:pt x="2555" y="255"/>
                      </a:lnTo>
                      <a:lnTo>
                        <a:pt x="2551" y="256"/>
                      </a:lnTo>
                      <a:lnTo>
                        <a:pt x="2548" y="257"/>
                      </a:lnTo>
                      <a:lnTo>
                        <a:pt x="2544" y="259"/>
                      </a:lnTo>
                      <a:lnTo>
                        <a:pt x="2541" y="261"/>
                      </a:lnTo>
                      <a:lnTo>
                        <a:pt x="2536" y="262"/>
                      </a:lnTo>
                      <a:lnTo>
                        <a:pt x="2533" y="263"/>
                      </a:lnTo>
                      <a:lnTo>
                        <a:pt x="2529" y="264"/>
                      </a:lnTo>
                      <a:lnTo>
                        <a:pt x="2525" y="266"/>
                      </a:lnTo>
                      <a:lnTo>
                        <a:pt x="2521" y="267"/>
                      </a:lnTo>
                      <a:lnTo>
                        <a:pt x="2518" y="269"/>
                      </a:lnTo>
                      <a:lnTo>
                        <a:pt x="2513" y="271"/>
                      </a:lnTo>
                      <a:lnTo>
                        <a:pt x="2510" y="272"/>
                      </a:lnTo>
                      <a:lnTo>
                        <a:pt x="2505" y="273"/>
                      </a:lnTo>
                      <a:lnTo>
                        <a:pt x="2502" y="274"/>
                      </a:lnTo>
                      <a:lnTo>
                        <a:pt x="2497" y="277"/>
                      </a:lnTo>
                      <a:lnTo>
                        <a:pt x="2494" y="278"/>
                      </a:lnTo>
                      <a:lnTo>
                        <a:pt x="2489" y="279"/>
                      </a:lnTo>
                      <a:lnTo>
                        <a:pt x="2485" y="281"/>
                      </a:lnTo>
                      <a:lnTo>
                        <a:pt x="2481" y="282"/>
                      </a:lnTo>
                      <a:lnTo>
                        <a:pt x="2476" y="284"/>
                      </a:lnTo>
                      <a:lnTo>
                        <a:pt x="2473" y="286"/>
                      </a:lnTo>
                      <a:lnTo>
                        <a:pt x="2468" y="287"/>
                      </a:lnTo>
                      <a:lnTo>
                        <a:pt x="2465" y="288"/>
                      </a:lnTo>
                      <a:lnTo>
                        <a:pt x="2460" y="290"/>
                      </a:lnTo>
                      <a:lnTo>
                        <a:pt x="2456" y="292"/>
                      </a:lnTo>
                      <a:lnTo>
                        <a:pt x="2451" y="293"/>
                      </a:lnTo>
                      <a:lnTo>
                        <a:pt x="2447" y="295"/>
                      </a:lnTo>
                      <a:lnTo>
                        <a:pt x="2443" y="296"/>
                      </a:lnTo>
                      <a:lnTo>
                        <a:pt x="2438" y="299"/>
                      </a:lnTo>
                      <a:lnTo>
                        <a:pt x="2434" y="300"/>
                      </a:lnTo>
                      <a:lnTo>
                        <a:pt x="2429" y="302"/>
                      </a:lnTo>
                      <a:lnTo>
                        <a:pt x="2426" y="303"/>
                      </a:lnTo>
                      <a:lnTo>
                        <a:pt x="2421" y="304"/>
                      </a:lnTo>
                      <a:lnTo>
                        <a:pt x="2416" y="307"/>
                      </a:lnTo>
                      <a:lnTo>
                        <a:pt x="2412" y="308"/>
                      </a:lnTo>
                      <a:lnTo>
                        <a:pt x="2407" y="310"/>
                      </a:lnTo>
                      <a:lnTo>
                        <a:pt x="2403" y="311"/>
                      </a:lnTo>
                      <a:lnTo>
                        <a:pt x="2398" y="313"/>
                      </a:lnTo>
                      <a:lnTo>
                        <a:pt x="2393" y="315"/>
                      </a:lnTo>
                      <a:lnTo>
                        <a:pt x="2389" y="317"/>
                      </a:lnTo>
                      <a:lnTo>
                        <a:pt x="2384" y="318"/>
                      </a:lnTo>
                      <a:lnTo>
                        <a:pt x="2379" y="320"/>
                      </a:lnTo>
                      <a:lnTo>
                        <a:pt x="2375" y="322"/>
                      </a:lnTo>
                      <a:lnTo>
                        <a:pt x="2370" y="324"/>
                      </a:lnTo>
                      <a:lnTo>
                        <a:pt x="2364" y="325"/>
                      </a:lnTo>
                      <a:lnTo>
                        <a:pt x="2360" y="327"/>
                      </a:lnTo>
                      <a:lnTo>
                        <a:pt x="2355" y="328"/>
                      </a:lnTo>
                      <a:lnTo>
                        <a:pt x="2351" y="331"/>
                      </a:lnTo>
                      <a:lnTo>
                        <a:pt x="2346" y="332"/>
                      </a:lnTo>
                      <a:lnTo>
                        <a:pt x="2341" y="334"/>
                      </a:lnTo>
                      <a:lnTo>
                        <a:pt x="2336" y="335"/>
                      </a:lnTo>
                      <a:lnTo>
                        <a:pt x="2331" y="338"/>
                      </a:lnTo>
                      <a:lnTo>
                        <a:pt x="2326" y="340"/>
                      </a:lnTo>
                      <a:lnTo>
                        <a:pt x="2322" y="341"/>
                      </a:lnTo>
                      <a:lnTo>
                        <a:pt x="2316" y="343"/>
                      </a:lnTo>
                      <a:lnTo>
                        <a:pt x="2311" y="345"/>
                      </a:lnTo>
                      <a:lnTo>
                        <a:pt x="2307" y="347"/>
                      </a:lnTo>
                      <a:lnTo>
                        <a:pt x="2301" y="348"/>
                      </a:lnTo>
                      <a:lnTo>
                        <a:pt x="2297" y="350"/>
                      </a:lnTo>
                      <a:lnTo>
                        <a:pt x="2291" y="353"/>
                      </a:lnTo>
                      <a:lnTo>
                        <a:pt x="2286" y="354"/>
                      </a:lnTo>
                      <a:lnTo>
                        <a:pt x="2282" y="356"/>
                      </a:lnTo>
                      <a:lnTo>
                        <a:pt x="2276" y="358"/>
                      </a:lnTo>
                      <a:lnTo>
                        <a:pt x="2271" y="360"/>
                      </a:lnTo>
                      <a:lnTo>
                        <a:pt x="2265" y="362"/>
                      </a:lnTo>
                      <a:lnTo>
                        <a:pt x="2261" y="363"/>
                      </a:lnTo>
                      <a:lnTo>
                        <a:pt x="2255" y="365"/>
                      </a:lnTo>
                      <a:lnTo>
                        <a:pt x="2250" y="368"/>
                      </a:lnTo>
                      <a:lnTo>
                        <a:pt x="2245" y="369"/>
                      </a:lnTo>
                      <a:lnTo>
                        <a:pt x="2240" y="371"/>
                      </a:lnTo>
                      <a:lnTo>
                        <a:pt x="2234" y="373"/>
                      </a:lnTo>
                      <a:lnTo>
                        <a:pt x="2229" y="375"/>
                      </a:lnTo>
                      <a:lnTo>
                        <a:pt x="2224" y="377"/>
                      </a:lnTo>
                      <a:lnTo>
                        <a:pt x="2218" y="379"/>
                      </a:lnTo>
                      <a:lnTo>
                        <a:pt x="2212" y="381"/>
                      </a:lnTo>
                      <a:lnTo>
                        <a:pt x="2208" y="383"/>
                      </a:lnTo>
                      <a:lnTo>
                        <a:pt x="2202" y="385"/>
                      </a:lnTo>
                      <a:lnTo>
                        <a:pt x="2196" y="387"/>
                      </a:lnTo>
                      <a:lnTo>
                        <a:pt x="2192" y="388"/>
                      </a:lnTo>
                      <a:lnTo>
                        <a:pt x="2186" y="391"/>
                      </a:lnTo>
                      <a:lnTo>
                        <a:pt x="2180" y="393"/>
                      </a:lnTo>
                      <a:lnTo>
                        <a:pt x="2176" y="395"/>
                      </a:lnTo>
                      <a:lnTo>
                        <a:pt x="2170" y="396"/>
                      </a:lnTo>
                      <a:lnTo>
                        <a:pt x="2164" y="399"/>
                      </a:lnTo>
                      <a:lnTo>
                        <a:pt x="2158" y="401"/>
                      </a:lnTo>
                      <a:lnTo>
                        <a:pt x="2152" y="403"/>
                      </a:lnTo>
                      <a:lnTo>
                        <a:pt x="2147" y="404"/>
                      </a:lnTo>
                      <a:lnTo>
                        <a:pt x="2142" y="407"/>
                      </a:lnTo>
                      <a:lnTo>
                        <a:pt x="2136" y="409"/>
                      </a:lnTo>
                      <a:lnTo>
                        <a:pt x="2131" y="411"/>
                      </a:lnTo>
                      <a:lnTo>
                        <a:pt x="2125" y="412"/>
                      </a:lnTo>
                      <a:lnTo>
                        <a:pt x="2119" y="415"/>
                      </a:lnTo>
                      <a:lnTo>
                        <a:pt x="2113" y="417"/>
                      </a:lnTo>
                      <a:lnTo>
                        <a:pt x="2108" y="419"/>
                      </a:lnTo>
                      <a:lnTo>
                        <a:pt x="2102" y="422"/>
                      </a:lnTo>
                      <a:lnTo>
                        <a:pt x="2096" y="423"/>
                      </a:lnTo>
                      <a:lnTo>
                        <a:pt x="2090" y="425"/>
                      </a:lnTo>
                      <a:lnTo>
                        <a:pt x="2085" y="427"/>
                      </a:lnTo>
                      <a:lnTo>
                        <a:pt x="2079" y="430"/>
                      </a:lnTo>
                      <a:lnTo>
                        <a:pt x="2073" y="432"/>
                      </a:lnTo>
                      <a:lnTo>
                        <a:pt x="2067" y="433"/>
                      </a:lnTo>
                      <a:lnTo>
                        <a:pt x="2061" y="436"/>
                      </a:lnTo>
                      <a:lnTo>
                        <a:pt x="2056" y="438"/>
                      </a:lnTo>
                      <a:lnTo>
                        <a:pt x="2050" y="440"/>
                      </a:lnTo>
                      <a:lnTo>
                        <a:pt x="2044" y="442"/>
                      </a:lnTo>
                      <a:lnTo>
                        <a:pt x="2038" y="445"/>
                      </a:lnTo>
                      <a:lnTo>
                        <a:pt x="2033" y="446"/>
                      </a:lnTo>
                      <a:lnTo>
                        <a:pt x="2027" y="448"/>
                      </a:lnTo>
                      <a:lnTo>
                        <a:pt x="2021" y="450"/>
                      </a:lnTo>
                      <a:lnTo>
                        <a:pt x="2015" y="453"/>
                      </a:lnTo>
                      <a:lnTo>
                        <a:pt x="2008" y="455"/>
                      </a:lnTo>
                      <a:lnTo>
                        <a:pt x="2003" y="457"/>
                      </a:lnTo>
                      <a:lnTo>
                        <a:pt x="1997" y="460"/>
                      </a:lnTo>
                      <a:lnTo>
                        <a:pt x="1991" y="461"/>
                      </a:lnTo>
                      <a:lnTo>
                        <a:pt x="1985" y="463"/>
                      </a:lnTo>
                      <a:lnTo>
                        <a:pt x="1980" y="465"/>
                      </a:lnTo>
                      <a:lnTo>
                        <a:pt x="1973" y="468"/>
                      </a:lnTo>
                      <a:lnTo>
                        <a:pt x="1967" y="470"/>
                      </a:lnTo>
                      <a:lnTo>
                        <a:pt x="1961" y="472"/>
                      </a:lnTo>
                      <a:lnTo>
                        <a:pt x="1955" y="475"/>
                      </a:lnTo>
                      <a:lnTo>
                        <a:pt x="1949" y="477"/>
                      </a:lnTo>
                      <a:lnTo>
                        <a:pt x="1943" y="479"/>
                      </a:lnTo>
                      <a:lnTo>
                        <a:pt x="1937" y="480"/>
                      </a:lnTo>
                      <a:lnTo>
                        <a:pt x="1930" y="483"/>
                      </a:lnTo>
                      <a:lnTo>
                        <a:pt x="1924" y="485"/>
                      </a:lnTo>
                      <a:lnTo>
                        <a:pt x="1919" y="487"/>
                      </a:lnTo>
                      <a:lnTo>
                        <a:pt x="1913" y="490"/>
                      </a:lnTo>
                      <a:lnTo>
                        <a:pt x="1906" y="492"/>
                      </a:lnTo>
                      <a:lnTo>
                        <a:pt x="1900" y="494"/>
                      </a:lnTo>
                      <a:lnTo>
                        <a:pt x="1894" y="497"/>
                      </a:lnTo>
                      <a:lnTo>
                        <a:pt x="1887" y="499"/>
                      </a:lnTo>
                      <a:lnTo>
                        <a:pt x="1882" y="501"/>
                      </a:lnTo>
                      <a:lnTo>
                        <a:pt x="1875" y="503"/>
                      </a:lnTo>
                      <a:lnTo>
                        <a:pt x="1869" y="506"/>
                      </a:lnTo>
                      <a:lnTo>
                        <a:pt x="1863" y="507"/>
                      </a:lnTo>
                      <a:lnTo>
                        <a:pt x="1856" y="509"/>
                      </a:lnTo>
                      <a:lnTo>
                        <a:pt x="1851" y="512"/>
                      </a:lnTo>
                      <a:lnTo>
                        <a:pt x="1844" y="514"/>
                      </a:lnTo>
                      <a:lnTo>
                        <a:pt x="1838" y="516"/>
                      </a:lnTo>
                      <a:lnTo>
                        <a:pt x="1831" y="518"/>
                      </a:lnTo>
                      <a:lnTo>
                        <a:pt x="1825" y="521"/>
                      </a:lnTo>
                      <a:lnTo>
                        <a:pt x="1819" y="523"/>
                      </a:lnTo>
                      <a:lnTo>
                        <a:pt x="1813" y="525"/>
                      </a:lnTo>
                      <a:lnTo>
                        <a:pt x="1807" y="528"/>
                      </a:lnTo>
                      <a:lnTo>
                        <a:pt x="1800" y="530"/>
                      </a:lnTo>
                      <a:lnTo>
                        <a:pt x="1794" y="532"/>
                      </a:lnTo>
                      <a:lnTo>
                        <a:pt x="1780" y="537"/>
                      </a:lnTo>
                      <a:lnTo>
                        <a:pt x="1768" y="541"/>
                      </a:lnTo>
                      <a:lnTo>
                        <a:pt x="1755" y="546"/>
                      </a:lnTo>
                      <a:lnTo>
                        <a:pt x="1742" y="551"/>
                      </a:lnTo>
                      <a:lnTo>
                        <a:pt x="1730" y="555"/>
                      </a:lnTo>
                      <a:lnTo>
                        <a:pt x="1717" y="560"/>
                      </a:lnTo>
                      <a:lnTo>
                        <a:pt x="1704" y="564"/>
                      </a:lnTo>
                      <a:lnTo>
                        <a:pt x="1692" y="569"/>
                      </a:lnTo>
                      <a:lnTo>
                        <a:pt x="1678" y="574"/>
                      </a:lnTo>
                      <a:lnTo>
                        <a:pt x="1665" y="578"/>
                      </a:lnTo>
                      <a:lnTo>
                        <a:pt x="1652" y="583"/>
                      </a:lnTo>
                      <a:lnTo>
                        <a:pt x="1639" y="587"/>
                      </a:lnTo>
                      <a:lnTo>
                        <a:pt x="1626" y="592"/>
                      </a:lnTo>
                      <a:lnTo>
                        <a:pt x="1613" y="597"/>
                      </a:lnTo>
                      <a:lnTo>
                        <a:pt x="1599" y="601"/>
                      </a:lnTo>
                      <a:lnTo>
                        <a:pt x="1587" y="606"/>
                      </a:lnTo>
                      <a:lnTo>
                        <a:pt x="1573" y="611"/>
                      </a:lnTo>
                      <a:lnTo>
                        <a:pt x="1560" y="615"/>
                      </a:lnTo>
                      <a:lnTo>
                        <a:pt x="1548" y="620"/>
                      </a:lnTo>
                      <a:lnTo>
                        <a:pt x="1534" y="624"/>
                      </a:lnTo>
                      <a:lnTo>
                        <a:pt x="1521" y="629"/>
                      </a:lnTo>
                      <a:lnTo>
                        <a:pt x="1507" y="634"/>
                      </a:lnTo>
                      <a:lnTo>
                        <a:pt x="1495" y="638"/>
                      </a:lnTo>
                      <a:lnTo>
                        <a:pt x="1481" y="643"/>
                      </a:lnTo>
                      <a:lnTo>
                        <a:pt x="1468" y="647"/>
                      </a:lnTo>
                      <a:lnTo>
                        <a:pt x="1454" y="652"/>
                      </a:lnTo>
                      <a:lnTo>
                        <a:pt x="1440" y="657"/>
                      </a:lnTo>
                      <a:lnTo>
                        <a:pt x="1428" y="661"/>
                      </a:lnTo>
                      <a:lnTo>
                        <a:pt x="1401" y="670"/>
                      </a:lnTo>
                      <a:lnTo>
                        <a:pt x="1375" y="680"/>
                      </a:lnTo>
                      <a:lnTo>
                        <a:pt x="1347" y="689"/>
                      </a:lnTo>
                      <a:lnTo>
                        <a:pt x="1321" y="699"/>
                      </a:lnTo>
                      <a:lnTo>
                        <a:pt x="1294" y="708"/>
                      </a:lnTo>
                      <a:lnTo>
                        <a:pt x="1268" y="718"/>
                      </a:lnTo>
                      <a:lnTo>
                        <a:pt x="1241" y="727"/>
                      </a:lnTo>
                      <a:lnTo>
                        <a:pt x="1213" y="736"/>
                      </a:lnTo>
                      <a:lnTo>
                        <a:pt x="1201" y="741"/>
                      </a:lnTo>
                      <a:lnTo>
                        <a:pt x="1187" y="745"/>
                      </a:lnTo>
                      <a:lnTo>
                        <a:pt x="1174" y="750"/>
                      </a:lnTo>
                      <a:lnTo>
                        <a:pt x="1160" y="754"/>
                      </a:lnTo>
                      <a:lnTo>
                        <a:pt x="1148" y="758"/>
                      </a:lnTo>
                      <a:lnTo>
                        <a:pt x="1134" y="762"/>
                      </a:lnTo>
                      <a:lnTo>
                        <a:pt x="1120" y="767"/>
                      </a:lnTo>
                      <a:lnTo>
                        <a:pt x="1107" y="772"/>
                      </a:lnTo>
                      <a:lnTo>
                        <a:pt x="1094" y="776"/>
                      </a:lnTo>
                      <a:lnTo>
                        <a:pt x="1081" y="781"/>
                      </a:lnTo>
                      <a:lnTo>
                        <a:pt x="1068" y="785"/>
                      </a:lnTo>
                      <a:lnTo>
                        <a:pt x="1054" y="790"/>
                      </a:lnTo>
                      <a:lnTo>
                        <a:pt x="1042" y="795"/>
                      </a:lnTo>
                      <a:lnTo>
                        <a:pt x="1028" y="799"/>
                      </a:lnTo>
                      <a:lnTo>
                        <a:pt x="1015" y="804"/>
                      </a:lnTo>
                      <a:lnTo>
                        <a:pt x="1001" y="807"/>
                      </a:lnTo>
                      <a:lnTo>
                        <a:pt x="989" y="812"/>
                      </a:lnTo>
                      <a:lnTo>
                        <a:pt x="976" y="817"/>
                      </a:lnTo>
                      <a:lnTo>
                        <a:pt x="962" y="821"/>
                      </a:lnTo>
                      <a:lnTo>
                        <a:pt x="950" y="826"/>
                      </a:lnTo>
                      <a:lnTo>
                        <a:pt x="937" y="830"/>
                      </a:lnTo>
                      <a:lnTo>
                        <a:pt x="924" y="834"/>
                      </a:lnTo>
                      <a:lnTo>
                        <a:pt x="910" y="838"/>
                      </a:lnTo>
                      <a:lnTo>
                        <a:pt x="898" y="843"/>
                      </a:lnTo>
                      <a:lnTo>
                        <a:pt x="885" y="848"/>
                      </a:lnTo>
                      <a:lnTo>
                        <a:pt x="872" y="851"/>
                      </a:lnTo>
                      <a:lnTo>
                        <a:pt x="860" y="856"/>
                      </a:lnTo>
                      <a:lnTo>
                        <a:pt x="847" y="860"/>
                      </a:lnTo>
                      <a:lnTo>
                        <a:pt x="840" y="863"/>
                      </a:lnTo>
                      <a:lnTo>
                        <a:pt x="834" y="864"/>
                      </a:lnTo>
                      <a:lnTo>
                        <a:pt x="827" y="866"/>
                      </a:lnTo>
                      <a:lnTo>
                        <a:pt x="822" y="868"/>
                      </a:lnTo>
                      <a:lnTo>
                        <a:pt x="815" y="871"/>
                      </a:lnTo>
                      <a:lnTo>
                        <a:pt x="809" y="873"/>
                      </a:lnTo>
                      <a:lnTo>
                        <a:pt x="802" y="874"/>
                      </a:lnTo>
                      <a:lnTo>
                        <a:pt x="796" y="876"/>
                      </a:lnTo>
                      <a:lnTo>
                        <a:pt x="789" y="879"/>
                      </a:lnTo>
                      <a:lnTo>
                        <a:pt x="784" y="881"/>
                      </a:lnTo>
                      <a:lnTo>
                        <a:pt x="777" y="883"/>
                      </a:lnTo>
                      <a:lnTo>
                        <a:pt x="771" y="886"/>
                      </a:lnTo>
                      <a:lnTo>
                        <a:pt x="764" y="887"/>
                      </a:lnTo>
                      <a:lnTo>
                        <a:pt x="758" y="889"/>
                      </a:lnTo>
                      <a:lnTo>
                        <a:pt x="753" y="891"/>
                      </a:lnTo>
                      <a:lnTo>
                        <a:pt x="746" y="894"/>
                      </a:lnTo>
                      <a:lnTo>
                        <a:pt x="740" y="895"/>
                      </a:lnTo>
                      <a:lnTo>
                        <a:pt x="733" y="897"/>
                      </a:lnTo>
                      <a:lnTo>
                        <a:pt x="727" y="899"/>
                      </a:lnTo>
                      <a:lnTo>
                        <a:pt x="721" y="902"/>
                      </a:lnTo>
                      <a:lnTo>
                        <a:pt x="715" y="903"/>
                      </a:lnTo>
                      <a:lnTo>
                        <a:pt x="709" y="905"/>
                      </a:lnTo>
                      <a:lnTo>
                        <a:pt x="703" y="908"/>
                      </a:lnTo>
                      <a:lnTo>
                        <a:pt x="696" y="910"/>
                      </a:lnTo>
                      <a:lnTo>
                        <a:pt x="690" y="911"/>
                      </a:lnTo>
                      <a:lnTo>
                        <a:pt x="685" y="913"/>
                      </a:lnTo>
                      <a:lnTo>
                        <a:pt x="678" y="916"/>
                      </a:lnTo>
                      <a:lnTo>
                        <a:pt x="672" y="918"/>
                      </a:lnTo>
                      <a:lnTo>
                        <a:pt x="666" y="919"/>
                      </a:lnTo>
                      <a:lnTo>
                        <a:pt x="660" y="921"/>
                      </a:lnTo>
                      <a:lnTo>
                        <a:pt x="653" y="924"/>
                      </a:lnTo>
                      <a:lnTo>
                        <a:pt x="648" y="925"/>
                      </a:lnTo>
                      <a:lnTo>
                        <a:pt x="642" y="927"/>
                      </a:lnTo>
                      <a:lnTo>
                        <a:pt x="636" y="929"/>
                      </a:lnTo>
                      <a:lnTo>
                        <a:pt x="629" y="931"/>
                      </a:lnTo>
                      <a:lnTo>
                        <a:pt x="624" y="933"/>
                      </a:lnTo>
                      <a:lnTo>
                        <a:pt x="618" y="935"/>
                      </a:lnTo>
                      <a:lnTo>
                        <a:pt x="612" y="936"/>
                      </a:lnTo>
                      <a:lnTo>
                        <a:pt x="606" y="939"/>
                      </a:lnTo>
                      <a:lnTo>
                        <a:pt x="600" y="941"/>
                      </a:lnTo>
                      <a:lnTo>
                        <a:pt x="595" y="942"/>
                      </a:lnTo>
                      <a:lnTo>
                        <a:pt x="588" y="944"/>
                      </a:lnTo>
                      <a:lnTo>
                        <a:pt x="582" y="947"/>
                      </a:lnTo>
                      <a:lnTo>
                        <a:pt x="576" y="948"/>
                      </a:lnTo>
                      <a:lnTo>
                        <a:pt x="571" y="950"/>
                      </a:lnTo>
                      <a:lnTo>
                        <a:pt x="565" y="952"/>
                      </a:lnTo>
                      <a:lnTo>
                        <a:pt x="559" y="954"/>
                      </a:lnTo>
                      <a:lnTo>
                        <a:pt x="553" y="956"/>
                      </a:lnTo>
                      <a:lnTo>
                        <a:pt x="547" y="957"/>
                      </a:lnTo>
                      <a:lnTo>
                        <a:pt x="542" y="959"/>
                      </a:lnTo>
                      <a:lnTo>
                        <a:pt x="536" y="962"/>
                      </a:lnTo>
                      <a:lnTo>
                        <a:pt x="530" y="963"/>
                      </a:lnTo>
                      <a:lnTo>
                        <a:pt x="524" y="965"/>
                      </a:lnTo>
                      <a:lnTo>
                        <a:pt x="519" y="966"/>
                      </a:lnTo>
                      <a:lnTo>
                        <a:pt x="513" y="969"/>
                      </a:lnTo>
                      <a:lnTo>
                        <a:pt x="507" y="970"/>
                      </a:lnTo>
                      <a:lnTo>
                        <a:pt x="501" y="972"/>
                      </a:lnTo>
                      <a:lnTo>
                        <a:pt x="496" y="974"/>
                      </a:lnTo>
                      <a:lnTo>
                        <a:pt x="490" y="975"/>
                      </a:lnTo>
                      <a:lnTo>
                        <a:pt x="484" y="978"/>
                      </a:lnTo>
                      <a:lnTo>
                        <a:pt x="480" y="979"/>
                      </a:lnTo>
                      <a:lnTo>
                        <a:pt x="474" y="981"/>
                      </a:lnTo>
                      <a:lnTo>
                        <a:pt x="468" y="982"/>
                      </a:lnTo>
                      <a:lnTo>
                        <a:pt x="462" y="985"/>
                      </a:lnTo>
                      <a:lnTo>
                        <a:pt x="456" y="986"/>
                      </a:lnTo>
                      <a:lnTo>
                        <a:pt x="451" y="988"/>
                      </a:lnTo>
                      <a:lnTo>
                        <a:pt x="446" y="989"/>
                      </a:lnTo>
                      <a:lnTo>
                        <a:pt x="440" y="992"/>
                      </a:lnTo>
                      <a:lnTo>
                        <a:pt x="435" y="993"/>
                      </a:lnTo>
                      <a:lnTo>
                        <a:pt x="429" y="995"/>
                      </a:lnTo>
                      <a:lnTo>
                        <a:pt x="424" y="996"/>
                      </a:lnTo>
                      <a:lnTo>
                        <a:pt x="418" y="997"/>
                      </a:lnTo>
                      <a:lnTo>
                        <a:pt x="413" y="1000"/>
                      </a:lnTo>
                      <a:lnTo>
                        <a:pt x="408" y="1001"/>
                      </a:lnTo>
                      <a:lnTo>
                        <a:pt x="402" y="1003"/>
                      </a:lnTo>
                      <a:lnTo>
                        <a:pt x="397" y="1004"/>
                      </a:lnTo>
                      <a:lnTo>
                        <a:pt x="392" y="1007"/>
                      </a:lnTo>
                      <a:lnTo>
                        <a:pt x="386" y="1008"/>
                      </a:lnTo>
                      <a:lnTo>
                        <a:pt x="382" y="1009"/>
                      </a:lnTo>
                      <a:lnTo>
                        <a:pt x="376" y="1011"/>
                      </a:lnTo>
                      <a:lnTo>
                        <a:pt x="370" y="1012"/>
                      </a:lnTo>
                      <a:lnTo>
                        <a:pt x="365" y="1015"/>
                      </a:lnTo>
                      <a:lnTo>
                        <a:pt x="360" y="1016"/>
                      </a:lnTo>
                      <a:lnTo>
                        <a:pt x="355" y="1017"/>
                      </a:lnTo>
                      <a:lnTo>
                        <a:pt x="349" y="1019"/>
                      </a:lnTo>
                      <a:lnTo>
                        <a:pt x="345" y="1020"/>
                      </a:lnTo>
                      <a:lnTo>
                        <a:pt x="339" y="1021"/>
                      </a:lnTo>
                      <a:lnTo>
                        <a:pt x="334" y="1024"/>
                      </a:lnTo>
                      <a:lnTo>
                        <a:pt x="330" y="1025"/>
                      </a:lnTo>
                      <a:lnTo>
                        <a:pt x="324" y="1026"/>
                      </a:lnTo>
                      <a:lnTo>
                        <a:pt x="319" y="1028"/>
                      </a:lnTo>
                      <a:lnTo>
                        <a:pt x="314" y="1030"/>
                      </a:lnTo>
                      <a:lnTo>
                        <a:pt x="309" y="1031"/>
                      </a:lnTo>
                      <a:lnTo>
                        <a:pt x="304" y="1033"/>
                      </a:lnTo>
                      <a:lnTo>
                        <a:pt x="299" y="1034"/>
                      </a:lnTo>
                      <a:lnTo>
                        <a:pt x="294" y="1035"/>
                      </a:lnTo>
                      <a:lnTo>
                        <a:pt x="289" y="1036"/>
                      </a:lnTo>
                      <a:lnTo>
                        <a:pt x="285" y="1039"/>
                      </a:lnTo>
                      <a:lnTo>
                        <a:pt x="279" y="1040"/>
                      </a:lnTo>
                      <a:lnTo>
                        <a:pt x="274" y="1041"/>
                      </a:lnTo>
                      <a:lnTo>
                        <a:pt x="270" y="1042"/>
                      </a:lnTo>
                      <a:lnTo>
                        <a:pt x="265" y="1045"/>
                      </a:lnTo>
                      <a:lnTo>
                        <a:pt x="259" y="1046"/>
                      </a:lnTo>
                      <a:lnTo>
                        <a:pt x="255" y="1047"/>
                      </a:lnTo>
                      <a:lnTo>
                        <a:pt x="250" y="1048"/>
                      </a:lnTo>
                      <a:lnTo>
                        <a:pt x="246" y="1049"/>
                      </a:lnTo>
                      <a:lnTo>
                        <a:pt x="241" y="1051"/>
                      </a:lnTo>
                      <a:lnTo>
                        <a:pt x="236" y="1053"/>
                      </a:lnTo>
                      <a:lnTo>
                        <a:pt x="232" y="1054"/>
                      </a:lnTo>
                      <a:lnTo>
                        <a:pt x="227" y="1055"/>
                      </a:lnTo>
                      <a:lnTo>
                        <a:pt x="223" y="1056"/>
                      </a:lnTo>
                      <a:lnTo>
                        <a:pt x="218" y="1057"/>
                      </a:lnTo>
                      <a:lnTo>
                        <a:pt x="213" y="1059"/>
                      </a:lnTo>
                      <a:lnTo>
                        <a:pt x="209" y="1061"/>
                      </a:lnTo>
                      <a:lnTo>
                        <a:pt x="204" y="1062"/>
                      </a:lnTo>
                      <a:lnTo>
                        <a:pt x="200" y="1063"/>
                      </a:lnTo>
                      <a:lnTo>
                        <a:pt x="195" y="1064"/>
                      </a:lnTo>
                      <a:lnTo>
                        <a:pt x="190" y="1065"/>
                      </a:lnTo>
                      <a:lnTo>
                        <a:pt x="186" y="1066"/>
                      </a:lnTo>
                      <a:lnTo>
                        <a:pt x="182" y="1068"/>
                      </a:lnTo>
                      <a:lnTo>
                        <a:pt x="178" y="1069"/>
                      </a:lnTo>
                      <a:lnTo>
                        <a:pt x="173" y="1070"/>
                      </a:lnTo>
                      <a:lnTo>
                        <a:pt x="168" y="1071"/>
                      </a:lnTo>
                      <a:lnTo>
                        <a:pt x="164" y="1072"/>
                      </a:lnTo>
                      <a:lnTo>
                        <a:pt x="160" y="1073"/>
                      </a:lnTo>
                      <a:lnTo>
                        <a:pt x="156" y="1074"/>
                      </a:lnTo>
                      <a:lnTo>
                        <a:pt x="151" y="1076"/>
                      </a:lnTo>
                      <a:lnTo>
                        <a:pt x="148" y="1077"/>
                      </a:lnTo>
                      <a:lnTo>
                        <a:pt x="143" y="1078"/>
                      </a:lnTo>
                      <a:lnTo>
                        <a:pt x="138" y="1079"/>
                      </a:lnTo>
                      <a:lnTo>
                        <a:pt x="135" y="1080"/>
                      </a:lnTo>
                      <a:lnTo>
                        <a:pt x="130" y="1081"/>
                      </a:lnTo>
                      <a:lnTo>
                        <a:pt x="127" y="1083"/>
                      </a:lnTo>
                      <a:lnTo>
                        <a:pt x="122" y="1084"/>
                      </a:lnTo>
                      <a:lnTo>
                        <a:pt x="119" y="1085"/>
                      </a:lnTo>
                      <a:lnTo>
                        <a:pt x="114" y="1086"/>
                      </a:lnTo>
                      <a:lnTo>
                        <a:pt x="111" y="1087"/>
                      </a:lnTo>
                      <a:lnTo>
                        <a:pt x="106" y="1088"/>
                      </a:lnTo>
                      <a:lnTo>
                        <a:pt x="103" y="1089"/>
                      </a:lnTo>
                      <a:lnTo>
                        <a:pt x="98" y="1091"/>
                      </a:lnTo>
                      <a:lnTo>
                        <a:pt x="95" y="1092"/>
                      </a:lnTo>
                      <a:lnTo>
                        <a:pt x="91" y="1092"/>
                      </a:lnTo>
                      <a:lnTo>
                        <a:pt x="87" y="1093"/>
                      </a:lnTo>
                      <a:lnTo>
                        <a:pt x="83" y="1094"/>
                      </a:lnTo>
                      <a:lnTo>
                        <a:pt x="80" y="1095"/>
                      </a:lnTo>
                      <a:lnTo>
                        <a:pt x="76" y="1096"/>
                      </a:lnTo>
                      <a:lnTo>
                        <a:pt x="72" y="1097"/>
                      </a:lnTo>
                      <a:lnTo>
                        <a:pt x="68" y="1097"/>
                      </a:lnTo>
                      <a:lnTo>
                        <a:pt x="65" y="1099"/>
                      </a:lnTo>
                      <a:lnTo>
                        <a:pt x="61" y="1100"/>
                      </a:lnTo>
                      <a:lnTo>
                        <a:pt x="58" y="1101"/>
                      </a:lnTo>
                      <a:lnTo>
                        <a:pt x="54" y="1101"/>
                      </a:lnTo>
                      <a:lnTo>
                        <a:pt x="50" y="1102"/>
                      </a:lnTo>
                      <a:lnTo>
                        <a:pt x="46" y="1103"/>
                      </a:lnTo>
                      <a:lnTo>
                        <a:pt x="43" y="1104"/>
                      </a:lnTo>
                      <a:lnTo>
                        <a:pt x="39" y="1104"/>
                      </a:lnTo>
                      <a:lnTo>
                        <a:pt x="36" y="1106"/>
                      </a:lnTo>
                      <a:lnTo>
                        <a:pt x="32" y="1107"/>
                      </a:lnTo>
                      <a:lnTo>
                        <a:pt x="29" y="1107"/>
                      </a:lnTo>
                      <a:lnTo>
                        <a:pt x="27" y="1108"/>
                      </a:lnTo>
                      <a:lnTo>
                        <a:pt x="23" y="1109"/>
                      </a:lnTo>
                      <a:lnTo>
                        <a:pt x="20" y="1110"/>
                      </a:lnTo>
                      <a:lnTo>
                        <a:pt x="16" y="1110"/>
                      </a:lnTo>
                      <a:lnTo>
                        <a:pt x="13" y="1111"/>
                      </a:lnTo>
                      <a:lnTo>
                        <a:pt x="9" y="1112"/>
                      </a:lnTo>
                      <a:lnTo>
                        <a:pt x="7" y="1112"/>
                      </a:lnTo>
                      <a:lnTo>
                        <a:pt x="4" y="1114"/>
                      </a:lnTo>
                      <a:lnTo>
                        <a:pt x="0" y="1114"/>
                      </a:lnTo>
                      <a:lnTo>
                        <a:pt x="4" y="1112"/>
                      </a:lnTo>
                      <a:lnTo>
                        <a:pt x="7" y="1112"/>
                      </a:lnTo>
                      <a:lnTo>
                        <a:pt x="9" y="1111"/>
                      </a:lnTo>
                      <a:lnTo>
                        <a:pt x="13" y="1110"/>
                      </a:lnTo>
                      <a:lnTo>
                        <a:pt x="16" y="1110"/>
                      </a:lnTo>
                      <a:lnTo>
                        <a:pt x="20" y="1109"/>
                      </a:lnTo>
                      <a:lnTo>
                        <a:pt x="23" y="1108"/>
                      </a:lnTo>
                      <a:lnTo>
                        <a:pt x="26" y="1107"/>
                      </a:lnTo>
                      <a:lnTo>
                        <a:pt x="29" y="1107"/>
                      </a:lnTo>
                      <a:lnTo>
                        <a:pt x="32" y="1106"/>
                      </a:lnTo>
                      <a:lnTo>
                        <a:pt x="36" y="1104"/>
                      </a:lnTo>
                      <a:lnTo>
                        <a:pt x="39" y="1103"/>
                      </a:lnTo>
                      <a:lnTo>
                        <a:pt x="43" y="1103"/>
                      </a:lnTo>
                      <a:lnTo>
                        <a:pt x="46" y="1102"/>
                      </a:lnTo>
                      <a:lnTo>
                        <a:pt x="50" y="1101"/>
                      </a:lnTo>
                      <a:lnTo>
                        <a:pt x="53" y="1100"/>
                      </a:lnTo>
                      <a:lnTo>
                        <a:pt x="57" y="1099"/>
                      </a:lnTo>
                      <a:lnTo>
                        <a:pt x="60" y="1097"/>
                      </a:lnTo>
                      <a:lnTo>
                        <a:pt x="65" y="1097"/>
                      </a:lnTo>
                      <a:lnTo>
                        <a:pt x="68" y="1096"/>
                      </a:lnTo>
                      <a:lnTo>
                        <a:pt x="72" y="1095"/>
                      </a:lnTo>
                      <a:lnTo>
                        <a:pt x="75" y="1094"/>
                      </a:lnTo>
                      <a:lnTo>
                        <a:pt x="79" y="1093"/>
                      </a:lnTo>
                      <a:lnTo>
                        <a:pt x="83" y="1092"/>
                      </a:lnTo>
                      <a:lnTo>
                        <a:pt x="87" y="1091"/>
                      </a:lnTo>
                      <a:lnTo>
                        <a:pt x="90" y="1089"/>
                      </a:lnTo>
                      <a:lnTo>
                        <a:pt x="94" y="1088"/>
                      </a:lnTo>
                      <a:lnTo>
                        <a:pt x="98" y="1087"/>
                      </a:lnTo>
                      <a:lnTo>
                        <a:pt x="102" y="1086"/>
                      </a:lnTo>
                      <a:lnTo>
                        <a:pt x="106" y="1085"/>
                      </a:lnTo>
                      <a:lnTo>
                        <a:pt x="110" y="1084"/>
                      </a:lnTo>
                      <a:lnTo>
                        <a:pt x="113" y="1083"/>
                      </a:lnTo>
                      <a:lnTo>
                        <a:pt x="118" y="1081"/>
                      </a:lnTo>
                      <a:lnTo>
                        <a:pt x="121" y="1080"/>
                      </a:lnTo>
                      <a:lnTo>
                        <a:pt x="126" y="1079"/>
                      </a:lnTo>
                      <a:lnTo>
                        <a:pt x="129" y="1078"/>
                      </a:lnTo>
                      <a:lnTo>
                        <a:pt x="134" y="1077"/>
                      </a:lnTo>
                      <a:lnTo>
                        <a:pt x="137" y="1076"/>
                      </a:lnTo>
                      <a:lnTo>
                        <a:pt x="142" y="1074"/>
                      </a:lnTo>
                      <a:lnTo>
                        <a:pt x="147" y="1073"/>
                      </a:lnTo>
                      <a:lnTo>
                        <a:pt x="150" y="1072"/>
                      </a:lnTo>
                      <a:lnTo>
                        <a:pt x="155" y="1071"/>
                      </a:lnTo>
                      <a:lnTo>
                        <a:pt x="159" y="1069"/>
                      </a:lnTo>
                      <a:lnTo>
                        <a:pt x="163" y="1068"/>
                      </a:lnTo>
                      <a:lnTo>
                        <a:pt x="167" y="1066"/>
                      </a:lnTo>
                      <a:lnTo>
                        <a:pt x="172" y="1065"/>
                      </a:lnTo>
                      <a:lnTo>
                        <a:pt x="175" y="1064"/>
                      </a:lnTo>
                      <a:lnTo>
                        <a:pt x="180" y="1063"/>
                      </a:lnTo>
                      <a:lnTo>
                        <a:pt x="185" y="1062"/>
                      </a:lnTo>
                      <a:lnTo>
                        <a:pt x="189" y="1059"/>
                      </a:lnTo>
                      <a:lnTo>
                        <a:pt x="194" y="1058"/>
                      </a:lnTo>
                      <a:lnTo>
                        <a:pt x="198" y="1057"/>
                      </a:lnTo>
                      <a:lnTo>
                        <a:pt x="202" y="1056"/>
                      </a:lnTo>
                      <a:lnTo>
                        <a:pt x="206" y="1055"/>
                      </a:lnTo>
                      <a:lnTo>
                        <a:pt x="211" y="1053"/>
                      </a:lnTo>
                      <a:lnTo>
                        <a:pt x="216" y="1051"/>
                      </a:lnTo>
                      <a:lnTo>
                        <a:pt x="220" y="1050"/>
                      </a:lnTo>
                      <a:lnTo>
                        <a:pt x="225" y="1049"/>
                      </a:lnTo>
                      <a:lnTo>
                        <a:pt x="229" y="1047"/>
                      </a:lnTo>
                      <a:lnTo>
                        <a:pt x="234" y="1046"/>
                      </a:lnTo>
                      <a:lnTo>
                        <a:pt x="239" y="1045"/>
                      </a:lnTo>
                      <a:lnTo>
                        <a:pt x="243" y="1042"/>
                      </a:lnTo>
                      <a:lnTo>
                        <a:pt x="248" y="1041"/>
                      </a:lnTo>
                      <a:lnTo>
                        <a:pt x="253" y="1040"/>
                      </a:lnTo>
                      <a:lnTo>
                        <a:pt x="258" y="1038"/>
                      </a:lnTo>
                      <a:lnTo>
                        <a:pt x="263" y="1036"/>
                      </a:lnTo>
                      <a:lnTo>
                        <a:pt x="268" y="1035"/>
                      </a:lnTo>
                      <a:lnTo>
                        <a:pt x="272" y="1033"/>
                      </a:lnTo>
                      <a:lnTo>
                        <a:pt x="277" y="1032"/>
                      </a:lnTo>
                      <a:lnTo>
                        <a:pt x="281" y="1031"/>
                      </a:lnTo>
                      <a:lnTo>
                        <a:pt x="287" y="1028"/>
                      </a:lnTo>
                      <a:lnTo>
                        <a:pt x="292" y="1027"/>
                      </a:lnTo>
                      <a:lnTo>
                        <a:pt x="296" y="1026"/>
                      </a:lnTo>
                      <a:lnTo>
                        <a:pt x="301" y="1024"/>
                      </a:lnTo>
                      <a:lnTo>
                        <a:pt x="307" y="1023"/>
                      </a:lnTo>
                      <a:lnTo>
                        <a:pt x="311" y="1020"/>
                      </a:lnTo>
                      <a:lnTo>
                        <a:pt x="316" y="1019"/>
                      </a:lnTo>
                      <a:lnTo>
                        <a:pt x="322" y="1017"/>
                      </a:lnTo>
                      <a:lnTo>
                        <a:pt x="326" y="1016"/>
                      </a:lnTo>
                      <a:lnTo>
                        <a:pt x="331" y="1015"/>
                      </a:lnTo>
                      <a:lnTo>
                        <a:pt x="337" y="1012"/>
                      </a:lnTo>
                      <a:lnTo>
                        <a:pt x="341" y="1011"/>
                      </a:lnTo>
                      <a:lnTo>
                        <a:pt x="347" y="1009"/>
                      </a:lnTo>
                      <a:lnTo>
                        <a:pt x="352" y="1008"/>
                      </a:lnTo>
                      <a:lnTo>
                        <a:pt x="356" y="1005"/>
                      </a:lnTo>
                      <a:lnTo>
                        <a:pt x="362" y="1004"/>
                      </a:lnTo>
                      <a:lnTo>
                        <a:pt x="367" y="1002"/>
                      </a:lnTo>
                      <a:lnTo>
                        <a:pt x="372" y="1001"/>
                      </a:lnTo>
                      <a:lnTo>
                        <a:pt x="378" y="998"/>
                      </a:lnTo>
                      <a:lnTo>
                        <a:pt x="383" y="997"/>
                      </a:lnTo>
                      <a:lnTo>
                        <a:pt x="388" y="995"/>
                      </a:lnTo>
                      <a:lnTo>
                        <a:pt x="393" y="993"/>
                      </a:lnTo>
                      <a:lnTo>
                        <a:pt x="399" y="992"/>
                      </a:lnTo>
                      <a:lnTo>
                        <a:pt x="403" y="989"/>
                      </a:lnTo>
                      <a:lnTo>
                        <a:pt x="409" y="988"/>
                      </a:lnTo>
                      <a:lnTo>
                        <a:pt x="415" y="986"/>
                      </a:lnTo>
                      <a:lnTo>
                        <a:pt x="420" y="985"/>
                      </a:lnTo>
                      <a:lnTo>
                        <a:pt x="425" y="982"/>
                      </a:lnTo>
                      <a:lnTo>
                        <a:pt x="431" y="980"/>
                      </a:lnTo>
                      <a:lnTo>
                        <a:pt x="436" y="979"/>
                      </a:lnTo>
                      <a:lnTo>
                        <a:pt x="441" y="977"/>
                      </a:lnTo>
                      <a:lnTo>
                        <a:pt x="447" y="975"/>
                      </a:lnTo>
                      <a:lnTo>
                        <a:pt x="453" y="973"/>
                      </a:lnTo>
                      <a:lnTo>
                        <a:pt x="458" y="971"/>
                      </a:lnTo>
                      <a:lnTo>
                        <a:pt x="463" y="970"/>
                      </a:lnTo>
                      <a:lnTo>
                        <a:pt x="469" y="967"/>
                      </a:lnTo>
                      <a:lnTo>
                        <a:pt x="475" y="965"/>
                      </a:lnTo>
                      <a:lnTo>
                        <a:pt x="481" y="964"/>
                      </a:lnTo>
                      <a:lnTo>
                        <a:pt x="485" y="962"/>
                      </a:lnTo>
                      <a:lnTo>
                        <a:pt x="491" y="959"/>
                      </a:lnTo>
                      <a:lnTo>
                        <a:pt x="497" y="958"/>
                      </a:lnTo>
                      <a:lnTo>
                        <a:pt x="503" y="956"/>
                      </a:lnTo>
                      <a:lnTo>
                        <a:pt x="508" y="954"/>
                      </a:lnTo>
                      <a:lnTo>
                        <a:pt x="514" y="952"/>
                      </a:lnTo>
                      <a:lnTo>
                        <a:pt x="520" y="950"/>
                      </a:lnTo>
                      <a:lnTo>
                        <a:pt x="526" y="948"/>
                      </a:lnTo>
                      <a:lnTo>
                        <a:pt x="531" y="946"/>
                      </a:lnTo>
                      <a:lnTo>
                        <a:pt x="536" y="944"/>
                      </a:lnTo>
                      <a:lnTo>
                        <a:pt x="542" y="942"/>
                      </a:lnTo>
                      <a:lnTo>
                        <a:pt x="547" y="940"/>
                      </a:lnTo>
                      <a:lnTo>
                        <a:pt x="553" y="937"/>
                      </a:lnTo>
                      <a:lnTo>
                        <a:pt x="559" y="936"/>
                      </a:lnTo>
                      <a:lnTo>
                        <a:pt x="565" y="934"/>
                      </a:lnTo>
                      <a:lnTo>
                        <a:pt x="571" y="932"/>
                      </a:lnTo>
                      <a:lnTo>
                        <a:pt x="576" y="929"/>
                      </a:lnTo>
                      <a:lnTo>
                        <a:pt x="583" y="928"/>
                      </a:lnTo>
                      <a:lnTo>
                        <a:pt x="589" y="926"/>
                      </a:lnTo>
                      <a:lnTo>
                        <a:pt x="595" y="924"/>
                      </a:lnTo>
                      <a:lnTo>
                        <a:pt x="600" y="921"/>
                      </a:lnTo>
                      <a:lnTo>
                        <a:pt x="606" y="919"/>
                      </a:lnTo>
                      <a:lnTo>
                        <a:pt x="612" y="918"/>
                      </a:lnTo>
                      <a:lnTo>
                        <a:pt x="618" y="916"/>
                      </a:lnTo>
                      <a:lnTo>
                        <a:pt x="624" y="913"/>
                      </a:lnTo>
                      <a:lnTo>
                        <a:pt x="629" y="911"/>
                      </a:lnTo>
                      <a:lnTo>
                        <a:pt x="636" y="909"/>
                      </a:lnTo>
                      <a:lnTo>
                        <a:pt x="642" y="908"/>
                      </a:lnTo>
                      <a:lnTo>
                        <a:pt x="648" y="905"/>
                      </a:lnTo>
                      <a:lnTo>
                        <a:pt x="653" y="903"/>
                      </a:lnTo>
                      <a:lnTo>
                        <a:pt x="659" y="901"/>
                      </a:lnTo>
                      <a:lnTo>
                        <a:pt x="666" y="898"/>
                      </a:lnTo>
                      <a:lnTo>
                        <a:pt x="672" y="896"/>
                      </a:lnTo>
                      <a:lnTo>
                        <a:pt x="678" y="894"/>
                      </a:lnTo>
                      <a:lnTo>
                        <a:pt x="683" y="891"/>
                      </a:lnTo>
                      <a:lnTo>
                        <a:pt x="689" y="890"/>
                      </a:lnTo>
                      <a:lnTo>
                        <a:pt x="696" y="888"/>
                      </a:lnTo>
                      <a:lnTo>
                        <a:pt x="702" y="886"/>
                      </a:lnTo>
                      <a:lnTo>
                        <a:pt x="708" y="883"/>
                      </a:lnTo>
                      <a:lnTo>
                        <a:pt x="715" y="881"/>
                      </a:lnTo>
                      <a:lnTo>
                        <a:pt x="720" y="879"/>
                      </a:lnTo>
                      <a:lnTo>
                        <a:pt x="726" y="876"/>
                      </a:lnTo>
                      <a:lnTo>
                        <a:pt x="733" y="874"/>
                      </a:lnTo>
                      <a:lnTo>
                        <a:pt x="739" y="872"/>
                      </a:lnTo>
                      <a:lnTo>
                        <a:pt x="745" y="870"/>
                      </a:lnTo>
                      <a:lnTo>
                        <a:pt x="751" y="868"/>
                      </a:lnTo>
                      <a:lnTo>
                        <a:pt x="757" y="866"/>
                      </a:lnTo>
                      <a:lnTo>
                        <a:pt x="763" y="864"/>
                      </a:lnTo>
                      <a:lnTo>
                        <a:pt x="770" y="861"/>
                      </a:lnTo>
                      <a:lnTo>
                        <a:pt x="776" y="859"/>
                      </a:lnTo>
                      <a:lnTo>
                        <a:pt x="783" y="857"/>
                      </a:lnTo>
                      <a:lnTo>
                        <a:pt x="788" y="855"/>
                      </a:lnTo>
                      <a:lnTo>
                        <a:pt x="794" y="852"/>
                      </a:lnTo>
                      <a:lnTo>
                        <a:pt x="801" y="850"/>
                      </a:lnTo>
                      <a:lnTo>
                        <a:pt x="807" y="848"/>
                      </a:lnTo>
                      <a:lnTo>
                        <a:pt x="814" y="845"/>
                      </a:lnTo>
                      <a:lnTo>
                        <a:pt x="819" y="843"/>
                      </a:lnTo>
                      <a:lnTo>
                        <a:pt x="826" y="841"/>
                      </a:lnTo>
                      <a:lnTo>
                        <a:pt x="832" y="838"/>
                      </a:lnTo>
                      <a:lnTo>
                        <a:pt x="838" y="836"/>
                      </a:lnTo>
                      <a:lnTo>
                        <a:pt x="851" y="832"/>
                      </a:lnTo>
                      <a:lnTo>
                        <a:pt x="863" y="827"/>
                      </a:lnTo>
                      <a:lnTo>
                        <a:pt x="876" y="822"/>
                      </a:lnTo>
                      <a:lnTo>
                        <a:pt x="889" y="818"/>
                      </a:lnTo>
                      <a:lnTo>
                        <a:pt x="902" y="813"/>
                      </a:lnTo>
                      <a:lnTo>
                        <a:pt x="915" y="809"/>
                      </a:lnTo>
                      <a:lnTo>
                        <a:pt x="928" y="804"/>
                      </a:lnTo>
                      <a:lnTo>
                        <a:pt x="940" y="799"/>
                      </a:lnTo>
                      <a:lnTo>
                        <a:pt x="953" y="794"/>
                      </a:lnTo>
                      <a:lnTo>
                        <a:pt x="966" y="789"/>
                      </a:lnTo>
                      <a:lnTo>
                        <a:pt x="980" y="784"/>
                      </a:lnTo>
                      <a:lnTo>
                        <a:pt x="992" y="780"/>
                      </a:lnTo>
                      <a:lnTo>
                        <a:pt x="1005" y="775"/>
                      </a:lnTo>
                      <a:lnTo>
                        <a:pt x="1018" y="771"/>
                      </a:lnTo>
                      <a:lnTo>
                        <a:pt x="1031" y="766"/>
                      </a:lnTo>
                      <a:lnTo>
                        <a:pt x="1044" y="760"/>
                      </a:lnTo>
                      <a:lnTo>
                        <a:pt x="1057" y="756"/>
                      </a:lnTo>
                      <a:lnTo>
                        <a:pt x="1071" y="751"/>
                      </a:lnTo>
                      <a:lnTo>
                        <a:pt x="1083" y="746"/>
                      </a:lnTo>
                      <a:lnTo>
                        <a:pt x="1096" y="741"/>
                      </a:lnTo>
                      <a:lnTo>
                        <a:pt x="1110" y="736"/>
                      </a:lnTo>
                      <a:lnTo>
                        <a:pt x="1122" y="731"/>
                      </a:lnTo>
                      <a:lnTo>
                        <a:pt x="1136" y="727"/>
                      </a:lnTo>
                      <a:lnTo>
                        <a:pt x="1149" y="721"/>
                      </a:lnTo>
                      <a:lnTo>
                        <a:pt x="1162" y="716"/>
                      </a:lnTo>
                      <a:lnTo>
                        <a:pt x="1175" y="712"/>
                      </a:lnTo>
                      <a:lnTo>
                        <a:pt x="1188" y="707"/>
                      </a:lnTo>
                      <a:lnTo>
                        <a:pt x="1202" y="701"/>
                      </a:lnTo>
                      <a:lnTo>
                        <a:pt x="1228" y="692"/>
                      </a:lnTo>
                      <a:lnTo>
                        <a:pt x="1255" y="682"/>
                      </a:lnTo>
                      <a:lnTo>
                        <a:pt x="1281" y="672"/>
                      </a:lnTo>
                      <a:lnTo>
                        <a:pt x="1308" y="662"/>
                      </a:lnTo>
                      <a:lnTo>
                        <a:pt x="1334" y="652"/>
                      </a:lnTo>
                      <a:lnTo>
                        <a:pt x="1361" y="642"/>
                      </a:lnTo>
                      <a:lnTo>
                        <a:pt x="1386" y="632"/>
                      </a:lnTo>
                      <a:lnTo>
                        <a:pt x="1413" y="622"/>
                      </a:lnTo>
                      <a:lnTo>
                        <a:pt x="1427" y="617"/>
                      </a:lnTo>
                      <a:lnTo>
                        <a:pt x="1439" y="612"/>
                      </a:lnTo>
                      <a:lnTo>
                        <a:pt x="1453" y="607"/>
                      </a:lnTo>
                      <a:lnTo>
                        <a:pt x="1466" y="602"/>
                      </a:lnTo>
                      <a:lnTo>
                        <a:pt x="1478" y="597"/>
                      </a:lnTo>
                      <a:lnTo>
                        <a:pt x="1492" y="592"/>
                      </a:lnTo>
                      <a:lnTo>
                        <a:pt x="1505" y="587"/>
                      </a:lnTo>
                      <a:lnTo>
                        <a:pt x="1519" y="582"/>
                      </a:lnTo>
                      <a:lnTo>
                        <a:pt x="1531" y="577"/>
                      </a:lnTo>
                      <a:lnTo>
                        <a:pt x="1544" y="573"/>
                      </a:lnTo>
                      <a:lnTo>
                        <a:pt x="1558" y="567"/>
                      </a:lnTo>
                      <a:lnTo>
                        <a:pt x="1571" y="562"/>
                      </a:lnTo>
                      <a:lnTo>
                        <a:pt x="1583" y="558"/>
                      </a:lnTo>
                      <a:lnTo>
                        <a:pt x="1596" y="552"/>
                      </a:lnTo>
                      <a:lnTo>
                        <a:pt x="1610" y="547"/>
                      </a:lnTo>
                      <a:lnTo>
                        <a:pt x="1622" y="543"/>
                      </a:lnTo>
                      <a:lnTo>
                        <a:pt x="1635" y="537"/>
                      </a:lnTo>
                      <a:lnTo>
                        <a:pt x="1648" y="532"/>
                      </a:lnTo>
                      <a:lnTo>
                        <a:pt x="1662" y="528"/>
                      </a:lnTo>
                      <a:lnTo>
                        <a:pt x="1674" y="522"/>
                      </a:lnTo>
                      <a:lnTo>
                        <a:pt x="1687" y="517"/>
                      </a:lnTo>
                      <a:lnTo>
                        <a:pt x="1700" y="513"/>
                      </a:lnTo>
                      <a:lnTo>
                        <a:pt x="1712" y="508"/>
                      </a:lnTo>
                      <a:lnTo>
                        <a:pt x="1725" y="502"/>
                      </a:lnTo>
                      <a:lnTo>
                        <a:pt x="1738" y="498"/>
                      </a:lnTo>
                      <a:lnTo>
                        <a:pt x="1750" y="493"/>
                      </a:lnTo>
                      <a:lnTo>
                        <a:pt x="1763" y="488"/>
                      </a:lnTo>
                      <a:lnTo>
                        <a:pt x="1776" y="483"/>
                      </a:lnTo>
                      <a:lnTo>
                        <a:pt x="1781" y="480"/>
                      </a:lnTo>
                      <a:lnTo>
                        <a:pt x="1788" y="478"/>
                      </a:lnTo>
                      <a:lnTo>
                        <a:pt x="1794" y="476"/>
                      </a:lnTo>
                      <a:lnTo>
                        <a:pt x="1801" y="474"/>
                      </a:lnTo>
                      <a:lnTo>
                        <a:pt x="1807" y="471"/>
                      </a:lnTo>
                      <a:lnTo>
                        <a:pt x="1813" y="469"/>
                      </a:lnTo>
                      <a:lnTo>
                        <a:pt x="1819" y="467"/>
                      </a:lnTo>
                      <a:lnTo>
                        <a:pt x="1825" y="464"/>
                      </a:lnTo>
                      <a:lnTo>
                        <a:pt x="1831" y="462"/>
                      </a:lnTo>
                      <a:lnTo>
                        <a:pt x="1838" y="460"/>
                      </a:lnTo>
                      <a:lnTo>
                        <a:pt x="1844" y="456"/>
                      </a:lnTo>
                      <a:lnTo>
                        <a:pt x="1851" y="454"/>
                      </a:lnTo>
                      <a:lnTo>
                        <a:pt x="1856" y="452"/>
                      </a:lnTo>
                      <a:lnTo>
                        <a:pt x="1862" y="449"/>
                      </a:lnTo>
                      <a:lnTo>
                        <a:pt x="1869" y="447"/>
                      </a:lnTo>
                      <a:lnTo>
                        <a:pt x="1875" y="445"/>
                      </a:lnTo>
                      <a:lnTo>
                        <a:pt x="1881" y="442"/>
                      </a:lnTo>
                      <a:lnTo>
                        <a:pt x="1886" y="440"/>
                      </a:lnTo>
                      <a:lnTo>
                        <a:pt x="1893" y="438"/>
                      </a:lnTo>
                      <a:lnTo>
                        <a:pt x="1899" y="436"/>
                      </a:lnTo>
                      <a:lnTo>
                        <a:pt x="1905" y="433"/>
                      </a:lnTo>
                      <a:lnTo>
                        <a:pt x="1911" y="431"/>
                      </a:lnTo>
                      <a:lnTo>
                        <a:pt x="1917" y="429"/>
                      </a:lnTo>
                      <a:lnTo>
                        <a:pt x="1923" y="426"/>
                      </a:lnTo>
                      <a:lnTo>
                        <a:pt x="1929" y="424"/>
                      </a:lnTo>
                      <a:lnTo>
                        <a:pt x="1935" y="422"/>
                      </a:lnTo>
                      <a:lnTo>
                        <a:pt x="1942" y="419"/>
                      </a:lnTo>
                      <a:lnTo>
                        <a:pt x="1947" y="417"/>
                      </a:lnTo>
                      <a:lnTo>
                        <a:pt x="1953" y="415"/>
                      </a:lnTo>
                      <a:lnTo>
                        <a:pt x="1959" y="412"/>
                      </a:lnTo>
                      <a:lnTo>
                        <a:pt x="1965" y="410"/>
                      </a:lnTo>
                      <a:lnTo>
                        <a:pt x="1970" y="408"/>
                      </a:lnTo>
                      <a:lnTo>
                        <a:pt x="1977" y="406"/>
                      </a:lnTo>
                      <a:lnTo>
                        <a:pt x="1983" y="403"/>
                      </a:lnTo>
                      <a:lnTo>
                        <a:pt x="1989" y="401"/>
                      </a:lnTo>
                      <a:lnTo>
                        <a:pt x="1995" y="399"/>
                      </a:lnTo>
                      <a:lnTo>
                        <a:pt x="2000" y="396"/>
                      </a:lnTo>
                      <a:lnTo>
                        <a:pt x="2006" y="394"/>
                      </a:lnTo>
                      <a:lnTo>
                        <a:pt x="2012" y="392"/>
                      </a:lnTo>
                      <a:lnTo>
                        <a:pt x="2018" y="389"/>
                      </a:lnTo>
                      <a:lnTo>
                        <a:pt x="2023" y="387"/>
                      </a:lnTo>
                      <a:lnTo>
                        <a:pt x="2029" y="385"/>
                      </a:lnTo>
                      <a:lnTo>
                        <a:pt x="2035" y="383"/>
                      </a:lnTo>
                      <a:lnTo>
                        <a:pt x="2041" y="380"/>
                      </a:lnTo>
                      <a:lnTo>
                        <a:pt x="2046" y="378"/>
                      </a:lnTo>
                      <a:lnTo>
                        <a:pt x="2052" y="376"/>
                      </a:lnTo>
                      <a:lnTo>
                        <a:pt x="2058" y="373"/>
                      </a:lnTo>
                      <a:lnTo>
                        <a:pt x="2064" y="371"/>
                      </a:lnTo>
                      <a:lnTo>
                        <a:pt x="2070" y="369"/>
                      </a:lnTo>
                      <a:lnTo>
                        <a:pt x="2075" y="366"/>
                      </a:lnTo>
                      <a:lnTo>
                        <a:pt x="2081" y="364"/>
                      </a:lnTo>
                      <a:lnTo>
                        <a:pt x="2087" y="363"/>
                      </a:lnTo>
                      <a:lnTo>
                        <a:pt x="2093" y="361"/>
                      </a:lnTo>
                      <a:lnTo>
                        <a:pt x="2097" y="358"/>
                      </a:lnTo>
                      <a:lnTo>
                        <a:pt x="2103" y="356"/>
                      </a:lnTo>
                      <a:lnTo>
                        <a:pt x="2109" y="354"/>
                      </a:lnTo>
                      <a:lnTo>
                        <a:pt x="2114" y="351"/>
                      </a:lnTo>
                      <a:lnTo>
                        <a:pt x="2120" y="349"/>
                      </a:lnTo>
                      <a:lnTo>
                        <a:pt x="2126" y="347"/>
                      </a:lnTo>
                      <a:lnTo>
                        <a:pt x="2131" y="345"/>
                      </a:lnTo>
                      <a:lnTo>
                        <a:pt x="2136" y="343"/>
                      </a:lnTo>
                      <a:lnTo>
                        <a:pt x="2142" y="341"/>
                      </a:lnTo>
                      <a:lnTo>
                        <a:pt x="2148" y="339"/>
                      </a:lnTo>
                      <a:lnTo>
                        <a:pt x="2152" y="337"/>
                      </a:lnTo>
                      <a:lnTo>
                        <a:pt x="2158" y="334"/>
                      </a:lnTo>
                      <a:lnTo>
                        <a:pt x="2164" y="332"/>
                      </a:lnTo>
                      <a:lnTo>
                        <a:pt x="2169" y="330"/>
                      </a:lnTo>
                      <a:lnTo>
                        <a:pt x="2174" y="328"/>
                      </a:lnTo>
                      <a:lnTo>
                        <a:pt x="2180" y="326"/>
                      </a:lnTo>
                      <a:lnTo>
                        <a:pt x="2185" y="324"/>
                      </a:lnTo>
                      <a:lnTo>
                        <a:pt x="2191" y="322"/>
                      </a:lnTo>
                      <a:lnTo>
                        <a:pt x="2196" y="319"/>
                      </a:lnTo>
                      <a:lnTo>
                        <a:pt x="2201" y="318"/>
                      </a:lnTo>
                      <a:lnTo>
                        <a:pt x="2207" y="316"/>
                      </a:lnTo>
                      <a:lnTo>
                        <a:pt x="2211" y="313"/>
                      </a:lnTo>
                      <a:lnTo>
                        <a:pt x="2217" y="311"/>
                      </a:lnTo>
                      <a:lnTo>
                        <a:pt x="2222" y="309"/>
                      </a:lnTo>
                      <a:lnTo>
                        <a:pt x="2227" y="308"/>
                      </a:lnTo>
                      <a:lnTo>
                        <a:pt x="2232" y="305"/>
                      </a:lnTo>
                      <a:lnTo>
                        <a:pt x="2238" y="303"/>
                      </a:lnTo>
                      <a:lnTo>
                        <a:pt x="2242" y="301"/>
                      </a:lnTo>
                      <a:lnTo>
                        <a:pt x="2248" y="300"/>
                      </a:lnTo>
                      <a:lnTo>
                        <a:pt x="2253" y="297"/>
                      </a:lnTo>
                      <a:lnTo>
                        <a:pt x="2258" y="295"/>
                      </a:lnTo>
                      <a:lnTo>
                        <a:pt x="2263" y="293"/>
                      </a:lnTo>
                      <a:lnTo>
                        <a:pt x="2268" y="292"/>
                      </a:lnTo>
                      <a:lnTo>
                        <a:pt x="2273" y="289"/>
                      </a:lnTo>
                      <a:lnTo>
                        <a:pt x="2278" y="287"/>
                      </a:lnTo>
                      <a:lnTo>
                        <a:pt x="2283" y="286"/>
                      </a:lnTo>
                      <a:lnTo>
                        <a:pt x="2288" y="284"/>
                      </a:lnTo>
                      <a:lnTo>
                        <a:pt x="2293" y="281"/>
                      </a:lnTo>
                      <a:lnTo>
                        <a:pt x="2298" y="280"/>
                      </a:lnTo>
                      <a:lnTo>
                        <a:pt x="2302" y="278"/>
                      </a:lnTo>
                      <a:lnTo>
                        <a:pt x="2308" y="275"/>
                      </a:lnTo>
                      <a:lnTo>
                        <a:pt x="2313" y="274"/>
                      </a:lnTo>
                      <a:lnTo>
                        <a:pt x="2317" y="272"/>
                      </a:lnTo>
                      <a:lnTo>
                        <a:pt x="2322" y="270"/>
                      </a:lnTo>
                      <a:lnTo>
                        <a:pt x="2326" y="269"/>
                      </a:lnTo>
                      <a:lnTo>
                        <a:pt x="2331" y="266"/>
                      </a:lnTo>
                      <a:lnTo>
                        <a:pt x="2337" y="264"/>
                      </a:lnTo>
                      <a:lnTo>
                        <a:pt x="2341" y="263"/>
                      </a:lnTo>
                      <a:lnTo>
                        <a:pt x="2346" y="261"/>
                      </a:lnTo>
                      <a:lnTo>
                        <a:pt x="2351" y="258"/>
                      </a:lnTo>
                      <a:lnTo>
                        <a:pt x="2355" y="257"/>
                      </a:lnTo>
                      <a:lnTo>
                        <a:pt x="2360" y="255"/>
                      </a:lnTo>
                      <a:lnTo>
                        <a:pt x="2364" y="254"/>
                      </a:lnTo>
                      <a:lnTo>
                        <a:pt x="2369" y="251"/>
                      </a:lnTo>
                      <a:lnTo>
                        <a:pt x="2374" y="250"/>
                      </a:lnTo>
                      <a:lnTo>
                        <a:pt x="2378" y="248"/>
                      </a:lnTo>
                      <a:lnTo>
                        <a:pt x="2383" y="246"/>
                      </a:lnTo>
                      <a:lnTo>
                        <a:pt x="2388" y="244"/>
                      </a:lnTo>
                      <a:lnTo>
                        <a:pt x="2392" y="242"/>
                      </a:lnTo>
                      <a:lnTo>
                        <a:pt x="2396" y="241"/>
                      </a:lnTo>
                      <a:lnTo>
                        <a:pt x="2400" y="239"/>
                      </a:lnTo>
                      <a:lnTo>
                        <a:pt x="2405" y="238"/>
                      </a:lnTo>
                      <a:lnTo>
                        <a:pt x="2409" y="235"/>
                      </a:lnTo>
                      <a:lnTo>
                        <a:pt x="2414" y="234"/>
                      </a:lnTo>
                      <a:lnTo>
                        <a:pt x="2417" y="232"/>
                      </a:lnTo>
                      <a:lnTo>
                        <a:pt x="2422" y="231"/>
                      </a:lnTo>
                      <a:lnTo>
                        <a:pt x="2427" y="228"/>
                      </a:lnTo>
                      <a:lnTo>
                        <a:pt x="2431" y="227"/>
                      </a:lnTo>
                      <a:lnTo>
                        <a:pt x="2435" y="225"/>
                      </a:lnTo>
                      <a:lnTo>
                        <a:pt x="2439" y="224"/>
                      </a:lnTo>
                      <a:lnTo>
                        <a:pt x="2444" y="223"/>
                      </a:lnTo>
                      <a:lnTo>
                        <a:pt x="2447" y="220"/>
                      </a:lnTo>
                      <a:lnTo>
                        <a:pt x="2452" y="219"/>
                      </a:lnTo>
                      <a:lnTo>
                        <a:pt x="2456" y="217"/>
                      </a:lnTo>
                      <a:lnTo>
                        <a:pt x="2460" y="216"/>
                      </a:lnTo>
                      <a:lnTo>
                        <a:pt x="2464" y="213"/>
                      </a:lnTo>
                      <a:lnTo>
                        <a:pt x="2468" y="212"/>
                      </a:lnTo>
                      <a:lnTo>
                        <a:pt x="2472" y="211"/>
                      </a:lnTo>
                      <a:lnTo>
                        <a:pt x="2476" y="209"/>
                      </a:lnTo>
                      <a:lnTo>
                        <a:pt x="2480" y="208"/>
                      </a:lnTo>
                      <a:lnTo>
                        <a:pt x="2484" y="206"/>
                      </a:lnTo>
                      <a:lnTo>
                        <a:pt x="2488" y="204"/>
                      </a:lnTo>
                      <a:lnTo>
                        <a:pt x="2492" y="203"/>
                      </a:lnTo>
                      <a:lnTo>
                        <a:pt x="2496" y="202"/>
                      </a:lnTo>
                      <a:lnTo>
                        <a:pt x="2499" y="200"/>
                      </a:lnTo>
                      <a:lnTo>
                        <a:pt x="2503" y="198"/>
                      </a:lnTo>
                      <a:lnTo>
                        <a:pt x="2507" y="197"/>
                      </a:lnTo>
                      <a:lnTo>
                        <a:pt x="2511" y="195"/>
                      </a:lnTo>
                      <a:lnTo>
                        <a:pt x="2514" y="194"/>
                      </a:lnTo>
                      <a:lnTo>
                        <a:pt x="2518" y="193"/>
                      </a:lnTo>
                      <a:lnTo>
                        <a:pt x="2522" y="190"/>
                      </a:lnTo>
                      <a:lnTo>
                        <a:pt x="2526" y="189"/>
                      </a:lnTo>
                      <a:lnTo>
                        <a:pt x="2529" y="188"/>
                      </a:lnTo>
                      <a:lnTo>
                        <a:pt x="2533" y="187"/>
                      </a:lnTo>
                      <a:lnTo>
                        <a:pt x="2536" y="185"/>
                      </a:lnTo>
                      <a:lnTo>
                        <a:pt x="2540" y="183"/>
                      </a:lnTo>
                      <a:lnTo>
                        <a:pt x="2543" y="182"/>
                      </a:lnTo>
                      <a:lnTo>
                        <a:pt x="2547" y="181"/>
                      </a:lnTo>
                      <a:lnTo>
                        <a:pt x="2550" y="180"/>
                      </a:lnTo>
                      <a:lnTo>
                        <a:pt x="2553" y="178"/>
                      </a:lnTo>
                      <a:lnTo>
                        <a:pt x="2557" y="176"/>
                      </a:lnTo>
                      <a:lnTo>
                        <a:pt x="2560" y="175"/>
                      </a:lnTo>
                      <a:lnTo>
                        <a:pt x="2564" y="174"/>
                      </a:lnTo>
                      <a:lnTo>
                        <a:pt x="2567" y="173"/>
                      </a:lnTo>
                      <a:lnTo>
                        <a:pt x="2571" y="172"/>
                      </a:lnTo>
                      <a:lnTo>
                        <a:pt x="2574" y="170"/>
                      </a:lnTo>
                      <a:lnTo>
                        <a:pt x="2576" y="168"/>
                      </a:lnTo>
                      <a:lnTo>
                        <a:pt x="2580" y="167"/>
                      </a:lnTo>
                      <a:lnTo>
                        <a:pt x="2583" y="166"/>
                      </a:lnTo>
                      <a:lnTo>
                        <a:pt x="2587" y="165"/>
                      </a:lnTo>
                      <a:lnTo>
                        <a:pt x="2589" y="164"/>
                      </a:lnTo>
                      <a:lnTo>
                        <a:pt x="2593" y="163"/>
                      </a:lnTo>
                      <a:lnTo>
                        <a:pt x="2596" y="162"/>
                      </a:lnTo>
                      <a:lnTo>
                        <a:pt x="2598" y="160"/>
                      </a:lnTo>
                      <a:lnTo>
                        <a:pt x="2602" y="159"/>
                      </a:lnTo>
                      <a:lnTo>
                        <a:pt x="2604" y="158"/>
                      </a:lnTo>
                      <a:lnTo>
                        <a:pt x="2608" y="157"/>
                      </a:lnTo>
                      <a:lnTo>
                        <a:pt x="2610" y="156"/>
                      </a:lnTo>
                      <a:lnTo>
                        <a:pt x="2613" y="155"/>
                      </a:lnTo>
                      <a:lnTo>
                        <a:pt x="2616" y="153"/>
                      </a:lnTo>
                      <a:lnTo>
                        <a:pt x="2619" y="152"/>
                      </a:lnTo>
                      <a:lnTo>
                        <a:pt x="2621" y="151"/>
                      </a:lnTo>
                      <a:lnTo>
                        <a:pt x="2625" y="150"/>
                      </a:lnTo>
                      <a:lnTo>
                        <a:pt x="2627" y="149"/>
                      </a:lnTo>
                      <a:lnTo>
                        <a:pt x="2629" y="148"/>
                      </a:lnTo>
                      <a:lnTo>
                        <a:pt x="2633" y="147"/>
                      </a:lnTo>
                      <a:lnTo>
                        <a:pt x="2635" y="145"/>
                      </a:lnTo>
                      <a:lnTo>
                        <a:pt x="2638" y="144"/>
                      </a:lnTo>
                      <a:lnTo>
                        <a:pt x="2640" y="143"/>
                      </a:lnTo>
                      <a:lnTo>
                        <a:pt x="2642" y="142"/>
                      </a:lnTo>
                      <a:lnTo>
                        <a:pt x="2646" y="141"/>
                      </a:lnTo>
                      <a:lnTo>
                        <a:pt x="2648" y="141"/>
                      </a:lnTo>
                      <a:lnTo>
                        <a:pt x="2650" y="140"/>
                      </a:lnTo>
                      <a:lnTo>
                        <a:pt x="2653" y="139"/>
                      </a:lnTo>
                      <a:lnTo>
                        <a:pt x="2655" y="137"/>
                      </a:lnTo>
                      <a:lnTo>
                        <a:pt x="2657" y="136"/>
                      </a:lnTo>
                      <a:lnTo>
                        <a:pt x="2659" y="135"/>
                      </a:lnTo>
                      <a:lnTo>
                        <a:pt x="2662" y="135"/>
                      </a:lnTo>
                      <a:lnTo>
                        <a:pt x="2664" y="134"/>
                      </a:lnTo>
                      <a:lnTo>
                        <a:pt x="2666" y="133"/>
                      </a:lnTo>
                      <a:lnTo>
                        <a:pt x="2669" y="132"/>
                      </a:lnTo>
                      <a:lnTo>
                        <a:pt x="2670" y="132"/>
                      </a:lnTo>
                      <a:lnTo>
                        <a:pt x="2672" y="130"/>
                      </a:lnTo>
                      <a:lnTo>
                        <a:pt x="2674" y="129"/>
                      </a:lnTo>
                      <a:lnTo>
                        <a:pt x="2677" y="128"/>
                      </a:lnTo>
                      <a:lnTo>
                        <a:pt x="2679" y="128"/>
                      </a:lnTo>
                      <a:lnTo>
                        <a:pt x="2680" y="127"/>
                      </a:lnTo>
                      <a:lnTo>
                        <a:pt x="2681" y="127"/>
                      </a:lnTo>
                      <a:lnTo>
                        <a:pt x="2685" y="125"/>
                      </a:lnTo>
                      <a:lnTo>
                        <a:pt x="2689" y="124"/>
                      </a:lnTo>
                      <a:lnTo>
                        <a:pt x="2694" y="121"/>
                      </a:lnTo>
                      <a:lnTo>
                        <a:pt x="2699" y="120"/>
                      </a:lnTo>
                      <a:lnTo>
                        <a:pt x="2703" y="118"/>
                      </a:lnTo>
                      <a:lnTo>
                        <a:pt x="2708" y="117"/>
                      </a:lnTo>
                      <a:lnTo>
                        <a:pt x="2712" y="114"/>
                      </a:lnTo>
                      <a:lnTo>
                        <a:pt x="2717" y="113"/>
                      </a:lnTo>
                      <a:lnTo>
                        <a:pt x="2722" y="111"/>
                      </a:lnTo>
                      <a:lnTo>
                        <a:pt x="2726" y="110"/>
                      </a:lnTo>
                      <a:lnTo>
                        <a:pt x="2731" y="107"/>
                      </a:lnTo>
                      <a:lnTo>
                        <a:pt x="2735" y="106"/>
                      </a:lnTo>
                      <a:lnTo>
                        <a:pt x="2741" y="105"/>
                      </a:lnTo>
                      <a:lnTo>
                        <a:pt x="2746" y="103"/>
                      </a:lnTo>
                      <a:lnTo>
                        <a:pt x="2750" y="102"/>
                      </a:lnTo>
                      <a:lnTo>
                        <a:pt x="2755" y="99"/>
                      </a:lnTo>
                      <a:lnTo>
                        <a:pt x="2761" y="98"/>
                      </a:lnTo>
                      <a:lnTo>
                        <a:pt x="2765" y="97"/>
                      </a:lnTo>
                      <a:lnTo>
                        <a:pt x="2770" y="95"/>
                      </a:lnTo>
                      <a:lnTo>
                        <a:pt x="2776" y="94"/>
                      </a:lnTo>
                      <a:lnTo>
                        <a:pt x="2780" y="92"/>
                      </a:lnTo>
                      <a:lnTo>
                        <a:pt x="2785" y="91"/>
                      </a:lnTo>
                      <a:lnTo>
                        <a:pt x="2791" y="89"/>
                      </a:lnTo>
                      <a:lnTo>
                        <a:pt x="2795" y="88"/>
                      </a:lnTo>
                      <a:lnTo>
                        <a:pt x="2801" y="87"/>
                      </a:lnTo>
                      <a:lnTo>
                        <a:pt x="2806" y="84"/>
                      </a:lnTo>
                      <a:lnTo>
                        <a:pt x="2812" y="83"/>
                      </a:lnTo>
                      <a:lnTo>
                        <a:pt x="2816" y="82"/>
                      </a:lnTo>
                      <a:lnTo>
                        <a:pt x="2822" y="81"/>
                      </a:lnTo>
                      <a:lnTo>
                        <a:pt x="2827" y="80"/>
                      </a:lnTo>
                      <a:lnTo>
                        <a:pt x="2832" y="77"/>
                      </a:lnTo>
                      <a:lnTo>
                        <a:pt x="2837" y="76"/>
                      </a:lnTo>
                      <a:lnTo>
                        <a:pt x="2843" y="75"/>
                      </a:lnTo>
                      <a:lnTo>
                        <a:pt x="2848" y="74"/>
                      </a:lnTo>
                      <a:lnTo>
                        <a:pt x="2853" y="73"/>
                      </a:lnTo>
                      <a:lnTo>
                        <a:pt x="2859" y="72"/>
                      </a:lnTo>
                      <a:lnTo>
                        <a:pt x="2865" y="71"/>
                      </a:lnTo>
                      <a:lnTo>
                        <a:pt x="2869" y="69"/>
                      </a:lnTo>
                      <a:lnTo>
                        <a:pt x="2875" y="68"/>
                      </a:lnTo>
                      <a:lnTo>
                        <a:pt x="2881" y="66"/>
                      </a:lnTo>
                      <a:lnTo>
                        <a:pt x="2886" y="65"/>
                      </a:lnTo>
                      <a:lnTo>
                        <a:pt x="2891" y="64"/>
                      </a:lnTo>
                      <a:lnTo>
                        <a:pt x="2897" y="63"/>
                      </a:lnTo>
                      <a:lnTo>
                        <a:pt x="2903" y="61"/>
                      </a:lnTo>
                      <a:lnTo>
                        <a:pt x="2908" y="60"/>
                      </a:lnTo>
                      <a:lnTo>
                        <a:pt x="2914" y="59"/>
                      </a:lnTo>
                      <a:lnTo>
                        <a:pt x="2920" y="58"/>
                      </a:lnTo>
                      <a:lnTo>
                        <a:pt x="2926" y="57"/>
                      </a:lnTo>
                      <a:lnTo>
                        <a:pt x="2931" y="56"/>
                      </a:lnTo>
                      <a:lnTo>
                        <a:pt x="2937" y="54"/>
                      </a:lnTo>
                      <a:lnTo>
                        <a:pt x="2943" y="53"/>
                      </a:lnTo>
                      <a:lnTo>
                        <a:pt x="2949" y="53"/>
                      </a:lnTo>
                      <a:lnTo>
                        <a:pt x="2954" y="52"/>
                      </a:lnTo>
                      <a:lnTo>
                        <a:pt x="2960" y="51"/>
                      </a:lnTo>
                      <a:lnTo>
                        <a:pt x="2966" y="50"/>
                      </a:lnTo>
                      <a:lnTo>
                        <a:pt x="2972" y="49"/>
                      </a:lnTo>
                      <a:lnTo>
                        <a:pt x="2977" y="48"/>
                      </a:lnTo>
                      <a:lnTo>
                        <a:pt x="2983" y="46"/>
                      </a:lnTo>
                      <a:lnTo>
                        <a:pt x="2989" y="45"/>
                      </a:lnTo>
                      <a:lnTo>
                        <a:pt x="2995" y="44"/>
                      </a:lnTo>
                      <a:lnTo>
                        <a:pt x="3002" y="44"/>
                      </a:lnTo>
                      <a:lnTo>
                        <a:pt x="3007" y="43"/>
                      </a:lnTo>
                      <a:lnTo>
                        <a:pt x="3013" y="42"/>
                      </a:lnTo>
                      <a:lnTo>
                        <a:pt x="3019" y="41"/>
                      </a:lnTo>
                      <a:lnTo>
                        <a:pt x="3025" y="39"/>
                      </a:lnTo>
                      <a:lnTo>
                        <a:pt x="3032" y="39"/>
                      </a:lnTo>
                      <a:lnTo>
                        <a:pt x="3037" y="38"/>
                      </a:lnTo>
                      <a:lnTo>
                        <a:pt x="3043" y="37"/>
                      </a:lnTo>
                      <a:lnTo>
                        <a:pt x="3050" y="36"/>
                      </a:lnTo>
                      <a:lnTo>
                        <a:pt x="3056" y="36"/>
                      </a:lnTo>
                      <a:lnTo>
                        <a:pt x="3062" y="35"/>
                      </a:lnTo>
                      <a:lnTo>
                        <a:pt x="3068" y="34"/>
                      </a:lnTo>
                      <a:lnTo>
                        <a:pt x="3074" y="34"/>
                      </a:lnTo>
                      <a:lnTo>
                        <a:pt x="3081" y="33"/>
                      </a:lnTo>
                      <a:lnTo>
                        <a:pt x="3087" y="31"/>
                      </a:lnTo>
                      <a:lnTo>
                        <a:pt x="3093" y="30"/>
                      </a:lnTo>
                      <a:lnTo>
                        <a:pt x="3100" y="30"/>
                      </a:lnTo>
                      <a:lnTo>
                        <a:pt x="3105" y="29"/>
                      </a:lnTo>
                      <a:lnTo>
                        <a:pt x="3112" y="28"/>
                      </a:lnTo>
                      <a:lnTo>
                        <a:pt x="3118" y="28"/>
                      </a:lnTo>
                      <a:lnTo>
                        <a:pt x="3125" y="27"/>
                      </a:lnTo>
                      <a:lnTo>
                        <a:pt x="3131" y="27"/>
                      </a:lnTo>
                      <a:lnTo>
                        <a:pt x="3138" y="26"/>
                      </a:lnTo>
                      <a:lnTo>
                        <a:pt x="3145" y="25"/>
                      </a:lnTo>
                      <a:lnTo>
                        <a:pt x="3150" y="25"/>
                      </a:lnTo>
                      <a:lnTo>
                        <a:pt x="3157" y="23"/>
                      </a:lnTo>
                      <a:lnTo>
                        <a:pt x="3163" y="23"/>
                      </a:lnTo>
                      <a:lnTo>
                        <a:pt x="3170" y="22"/>
                      </a:lnTo>
                      <a:lnTo>
                        <a:pt x="3177" y="22"/>
                      </a:lnTo>
                      <a:lnTo>
                        <a:pt x="3184" y="21"/>
                      </a:lnTo>
                      <a:lnTo>
                        <a:pt x="3189" y="20"/>
                      </a:lnTo>
                      <a:lnTo>
                        <a:pt x="3196" y="20"/>
                      </a:lnTo>
                      <a:lnTo>
                        <a:pt x="3203" y="19"/>
                      </a:lnTo>
                      <a:lnTo>
                        <a:pt x="3209" y="19"/>
                      </a:lnTo>
                      <a:lnTo>
                        <a:pt x="3216" y="18"/>
                      </a:lnTo>
                      <a:lnTo>
                        <a:pt x="3223" y="18"/>
                      </a:lnTo>
                      <a:lnTo>
                        <a:pt x="3230" y="16"/>
                      </a:lnTo>
                      <a:lnTo>
                        <a:pt x="3237" y="16"/>
                      </a:lnTo>
                      <a:lnTo>
                        <a:pt x="3242" y="16"/>
                      </a:lnTo>
                      <a:lnTo>
                        <a:pt x="3249" y="15"/>
                      </a:lnTo>
                      <a:lnTo>
                        <a:pt x="3256" y="15"/>
                      </a:lnTo>
                      <a:lnTo>
                        <a:pt x="3263" y="14"/>
                      </a:lnTo>
                      <a:lnTo>
                        <a:pt x="3270" y="14"/>
                      </a:lnTo>
                      <a:lnTo>
                        <a:pt x="3277" y="13"/>
                      </a:lnTo>
                      <a:lnTo>
                        <a:pt x="3284" y="13"/>
                      </a:lnTo>
                      <a:lnTo>
                        <a:pt x="3291" y="13"/>
                      </a:lnTo>
                      <a:lnTo>
                        <a:pt x="3297" y="12"/>
                      </a:lnTo>
                      <a:lnTo>
                        <a:pt x="3304" y="12"/>
                      </a:lnTo>
                      <a:lnTo>
                        <a:pt x="3310" y="11"/>
                      </a:lnTo>
                      <a:lnTo>
                        <a:pt x="3317" y="11"/>
                      </a:lnTo>
                      <a:lnTo>
                        <a:pt x="3324" y="11"/>
                      </a:lnTo>
                      <a:lnTo>
                        <a:pt x="3331" y="10"/>
                      </a:lnTo>
                      <a:lnTo>
                        <a:pt x="3338" y="10"/>
                      </a:lnTo>
                      <a:lnTo>
                        <a:pt x="3345" y="10"/>
                      </a:lnTo>
                      <a:lnTo>
                        <a:pt x="3352" y="8"/>
                      </a:lnTo>
                      <a:lnTo>
                        <a:pt x="3360" y="8"/>
                      </a:lnTo>
                      <a:lnTo>
                        <a:pt x="3367" y="8"/>
                      </a:lnTo>
                      <a:lnTo>
                        <a:pt x="3374" y="7"/>
                      </a:lnTo>
                      <a:lnTo>
                        <a:pt x="3381" y="7"/>
                      </a:lnTo>
                      <a:lnTo>
                        <a:pt x="3388" y="7"/>
                      </a:lnTo>
                      <a:lnTo>
                        <a:pt x="3395" y="7"/>
                      </a:lnTo>
                      <a:lnTo>
                        <a:pt x="3401" y="6"/>
                      </a:lnTo>
                      <a:lnTo>
                        <a:pt x="3408" y="6"/>
                      </a:lnTo>
                      <a:lnTo>
                        <a:pt x="3415" y="6"/>
                      </a:lnTo>
                      <a:lnTo>
                        <a:pt x="3423" y="6"/>
                      </a:lnTo>
                      <a:lnTo>
                        <a:pt x="3430" y="5"/>
                      </a:lnTo>
                      <a:lnTo>
                        <a:pt x="3437" y="5"/>
                      </a:lnTo>
                      <a:lnTo>
                        <a:pt x="3444" y="5"/>
                      </a:lnTo>
                      <a:lnTo>
                        <a:pt x="3452" y="5"/>
                      </a:lnTo>
                      <a:lnTo>
                        <a:pt x="3459" y="4"/>
                      </a:lnTo>
                      <a:lnTo>
                        <a:pt x="3466" y="4"/>
                      </a:lnTo>
                      <a:lnTo>
                        <a:pt x="3473" y="4"/>
                      </a:lnTo>
                      <a:lnTo>
                        <a:pt x="3481" y="4"/>
                      </a:lnTo>
                      <a:lnTo>
                        <a:pt x="3488" y="4"/>
                      </a:lnTo>
                      <a:lnTo>
                        <a:pt x="3495" y="3"/>
                      </a:lnTo>
                      <a:lnTo>
                        <a:pt x="3502" y="3"/>
                      </a:lnTo>
                      <a:lnTo>
                        <a:pt x="3510" y="3"/>
                      </a:lnTo>
                      <a:lnTo>
                        <a:pt x="3517" y="3"/>
                      </a:lnTo>
                      <a:lnTo>
                        <a:pt x="3524" y="3"/>
                      </a:lnTo>
                      <a:lnTo>
                        <a:pt x="3532" y="3"/>
                      </a:lnTo>
                      <a:lnTo>
                        <a:pt x="3539" y="3"/>
                      </a:lnTo>
                      <a:lnTo>
                        <a:pt x="3547" y="3"/>
                      </a:lnTo>
                      <a:lnTo>
                        <a:pt x="3554" y="2"/>
                      </a:lnTo>
                      <a:lnTo>
                        <a:pt x="3560" y="2"/>
                      </a:lnTo>
                      <a:lnTo>
                        <a:pt x="3569" y="2"/>
                      </a:lnTo>
                      <a:lnTo>
                        <a:pt x="3575" y="2"/>
                      </a:lnTo>
                      <a:lnTo>
                        <a:pt x="3583" y="2"/>
                      </a:lnTo>
                      <a:lnTo>
                        <a:pt x="3590" y="2"/>
                      </a:lnTo>
                      <a:lnTo>
                        <a:pt x="3597" y="2"/>
                      </a:lnTo>
                      <a:lnTo>
                        <a:pt x="3605" y="2"/>
                      </a:lnTo>
                      <a:lnTo>
                        <a:pt x="3612" y="2"/>
                      </a:lnTo>
                      <a:lnTo>
                        <a:pt x="3620" y="2"/>
                      </a:lnTo>
                      <a:lnTo>
                        <a:pt x="3627" y="2"/>
                      </a:lnTo>
                      <a:lnTo>
                        <a:pt x="3635" y="2"/>
                      </a:lnTo>
                      <a:lnTo>
                        <a:pt x="3642" y="2"/>
                      </a:lnTo>
                      <a:lnTo>
                        <a:pt x="3650" y="2"/>
                      </a:lnTo>
                      <a:lnTo>
                        <a:pt x="3657" y="2"/>
                      </a:lnTo>
                      <a:lnTo>
                        <a:pt x="3665" y="2"/>
                      </a:lnTo>
                      <a:lnTo>
                        <a:pt x="3672" y="2"/>
                      </a:lnTo>
                      <a:lnTo>
                        <a:pt x="3680" y="0"/>
                      </a:lnTo>
                      <a:lnTo>
                        <a:pt x="3688" y="2"/>
                      </a:lnTo>
                      <a:lnTo>
                        <a:pt x="3695" y="2"/>
                      </a:lnTo>
                      <a:lnTo>
                        <a:pt x="3703" y="2"/>
                      </a:lnTo>
                      <a:lnTo>
                        <a:pt x="3710" y="2"/>
                      </a:lnTo>
                      <a:lnTo>
                        <a:pt x="3718" y="2"/>
                      </a:lnTo>
                      <a:lnTo>
                        <a:pt x="3725" y="2"/>
                      </a:lnTo>
                      <a:lnTo>
                        <a:pt x="3733" y="2"/>
                      </a:lnTo>
                      <a:lnTo>
                        <a:pt x="3741" y="2"/>
                      </a:lnTo>
                      <a:lnTo>
                        <a:pt x="3748" y="2"/>
                      </a:lnTo>
                      <a:lnTo>
                        <a:pt x="3756" y="2"/>
                      </a:lnTo>
                      <a:lnTo>
                        <a:pt x="3764" y="2"/>
                      </a:lnTo>
                      <a:lnTo>
                        <a:pt x="3771" y="2"/>
                      </a:lnTo>
                      <a:lnTo>
                        <a:pt x="3779" y="2"/>
                      </a:lnTo>
                      <a:lnTo>
                        <a:pt x="3787" y="2"/>
                      </a:lnTo>
                      <a:lnTo>
                        <a:pt x="3794" y="2"/>
                      </a:lnTo>
                      <a:lnTo>
                        <a:pt x="3802" y="2"/>
                      </a:lnTo>
                      <a:lnTo>
                        <a:pt x="3817" y="3"/>
                      </a:lnTo>
                      <a:lnTo>
                        <a:pt x="3834" y="3"/>
                      </a:lnTo>
                      <a:lnTo>
                        <a:pt x="3848" y="3"/>
                      </a:lnTo>
                      <a:lnTo>
                        <a:pt x="3865" y="3"/>
                      </a:lnTo>
                      <a:lnTo>
                        <a:pt x="3880" y="4"/>
                      </a:lnTo>
                      <a:lnTo>
                        <a:pt x="3896" y="4"/>
                      </a:lnTo>
                      <a:lnTo>
                        <a:pt x="3911" y="4"/>
                      </a:lnTo>
                      <a:lnTo>
                        <a:pt x="3927" y="5"/>
                      </a:lnTo>
                      <a:lnTo>
                        <a:pt x="3942" y="5"/>
                      </a:lnTo>
                      <a:lnTo>
                        <a:pt x="3958" y="5"/>
                      </a:lnTo>
                      <a:lnTo>
                        <a:pt x="3974" y="6"/>
                      </a:lnTo>
                      <a:lnTo>
                        <a:pt x="3989" y="6"/>
                      </a:lnTo>
                      <a:lnTo>
                        <a:pt x="4005" y="7"/>
                      </a:lnTo>
                      <a:lnTo>
                        <a:pt x="4021" y="7"/>
                      </a:lnTo>
                      <a:lnTo>
                        <a:pt x="4036" y="8"/>
                      </a:lnTo>
                      <a:lnTo>
                        <a:pt x="4052" y="8"/>
                      </a:lnTo>
                      <a:lnTo>
                        <a:pt x="4069" y="10"/>
                      </a:lnTo>
                      <a:lnTo>
                        <a:pt x="4084" y="10"/>
                      </a:lnTo>
                      <a:lnTo>
                        <a:pt x="4100" y="11"/>
                      </a:lnTo>
                      <a:lnTo>
                        <a:pt x="4116" y="11"/>
                      </a:lnTo>
                      <a:lnTo>
                        <a:pt x="4132" y="12"/>
                      </a:lnTo>
                      <a:lnTo>
                        <a:pt x="4148" y="12"/>
                      </a:lnTo>
                      <a:lnTo>
                        <a:pt x="4163" y="13"/>
                      </a:lnTo>
                      <a:lnTo>
                        <a:pt x="4179" y="14"/>
                      </a:lnTo>
                      <a:lnTo>
                        <a:pt x="4195" y="14"/>
                      </a:lnTo>
                      <a:lnTo>
                        <a:pt x="4211" y="15"/>
                      </a:lnTo>
                      <a:lnTo>
                        <a:pt x="4228" y="16"/>
                      </a:lnTo>
                      <a:lnTo>
                        <a:pt x="4243" y="16"/>
                      </a:lnTo>
                      <a:lnTo>
                        <a:pt x="4259" y="18"/>
                      </a:lnTo>
                      <a:lnTo>
                        <a:pt x="4275" y="19"/>
                      </a:lnTo>
                      <a:lnTo>
                        <a:pt x="4291" y="19"/>
                      </a:lnTo>
                      <a:lnTo>
                        <a:pt x="4307" y="20"/>
                      </a:lnTo>
                      <a:lnTo>
                        <a:pt x="4339" y="22"/>
                      </a:lnTo>
                      <a:lnTo>
                        <a:pt x="4370" y="23"/>
                      </a:lnTo>
                      <a:lnTo>
                        <a:pt x="4403" y="26"/>
                      </a:lnTo>
                      <a:lnTo>
                        <a:pt x="4435" y="27"/>
                      </a:lnTo>
                      <a:lnTo>
                        <a:pt x="4466" y="29"/>
                      </a:lnTo>
                      <a:lnTo>
                        <a:pt x="4498" y="31"/>
                      </a:lnTo>
                      <a:lnTo>
                        <a:pt x="4531" y="34"/>
                      </a:lnTo>
                      <a:lnTo>
                        <a:pt x="4562" y="35"/>
                      </a:lnTo>
                      <a:lnTo>
                        <a:pt x="4578" y="36"/>
                      </a:lnTo>
                      <a:lnTo>
                        <a:pt x="4594" y="37"/>
                      </a:lnTo>
                      <a:lnTo>
                        <a:pt x="4610" y="38"/>
                      </a:lnTo>
                      <a:lnTo>
                        <a:pt x="4625" y="39"/>
                      </a:lnTo>
                      <a:lnTo>
                        <a:pt x="4641" y="41"/>
                      </a:lnTo>
                      <a:lnTo>
                        <a:pt x="4657" y="42"/>
                      </a:lnTo>
                      <a:lnTo>
                        <a:pt x="4672" y="43"/>
                      </a:lnTo>
                      <a:lnTo>
                        <a:pt x="4688" y="44"/>
                      </a:lnTo>
                      <a:lnTo>
                        <a:pt x="4705" y="45"/>
                      </a:lnTo>
                      <a:lnTo>
                        <a:pt x="4720" y="46"/>
                      </a:lnTo>
                      <a:lnTo>
                        <a:pt x="4736" y="48"/>
                      </a:lnTo>
                      <a:lnTo>
                        <a:pt x="4752" y="49"/>
                      </a:lnTo>
                      <a:lnTo>
                        <a:pt x="4767" y="49"/>
                      </a:lnTo>
                      <a:lnTo>
                        <a:pt x="4783" y="50"/>
                      </a:lnTo>
                      <a:lnTo>
                        <a:pt x="4798" y="51"/>
                      </a:lnTo>
                      <a:lnTo>
                        <a:pt x="4814" y="52"/>
                      </a:lnTo>
                      <a:lnTo>
                        <a:pt x="4829" y="53"/>
                      </a:lnTo>
                      <a:lnTo>
                        <a:pt x="4845" y="54"/>
                      </a:lnTo>
                      <a:lnTo>
                        <a:pt x="4860" y="56"/>
                      </a:lnTo>
                      <a:lnTo>
                        <a:pt x="4876" y="57"/>
                      </a:lnTo>
                      <a:lnTo>
                        <a:pt x="4891" y="58"/>
                      </a:lnTo>
                      <a:lnTo>
                        <a:pt x="4906" y="59"/>
                      </a:lnTo>
                      <a:lnTo>
                        <a:pt x="4922" y="60"/>
                      </a:lnTo>
                      <a:lnTo>
                        <a:pt x="4937" y="61"/>
                      </a:lnTo>
                      <a:lnTo>
                        <a:pt x="4952" y="63"/>
                      </a:lnTo>
                      <a:lnTo>
                        <a:pt x="4967" y="64"/>
                      </a:lnTo>
                      <a:lnTo>
                        <a:pt x="4983" y="65"/>
                      </a:lnTo>
                      <a:lnTo>
                        <a:pt x="4998" y="66"/>
                      </a:lnTo>
                      <a:lnTo>
                        <a:pt x="5013" y="67"/>
                      </a:lnTo>
                      <a:lnTo>
                        <a:pt x="5028" y="68"/>
                      </a:lnTo>
                      <a:lnTo>
                        <a:pt x="5043" y="69"/>
                      </a:lnTo>
                      <a:lnTo>
                        <a:pt x="5058" y="71"/>
                      </a:lnTo>
                      <a:lnTo>
                        <a:pt x="5066" y="71"/>
                      </a:lnTo>
                      <a:lnTo>
                        <a:pt x="5073" y="72"/>
                      </a:lnTo>
                      <a:lnTo>
                        <a:pt x="5081" y="72"/>
                      </a:lnTo>
                      <a:lnTo>
                        <a:pt x="5088" y="73"/>
                      </a:lnTo>
                      <a:lnTo>
                        <a:pt x="5095" y="73"/>
                      </a:lnTo>
                      <a:lnTo>
                        <a:pt x="5103" y="74"/>
                      </a:lnTo>
                      <a:lnTo>
                        <a:pt x="5110" y="74"/>
                      </a:lnTo>
                      <a:lnTo>
                        <a:pt x="5118" y="75"/>
                      </a:lnTo>
                      <a:lnTo>
                        <a:pt x="5125" y="75"/>
                      </a:lnTo>
                      <a:lnTo>
                        <a:pt x="5133" y="76"/>
                      </a:lnTo>
                      <a:lnTo>
                        <a:pt x="5140" y="76"/>
                      </a:lnTo>
                      <a:lnTo>
                        <a:pt x="5147" y="77"/>
                      </a:lnTo>
                      <a:lnTo>
                        <a:pt x="5155" y="77"/>
                      </a:lnTo>
                      <a:lnTo>
                        <a:pt x="5162" y="79"/>
                      </a:lnTo>
                      <a:lnTo>
                        <a:pt x="5169" y="79"/>
                      </a:lnTo>
                      <a:lnTo>
                        <a:pt x="5177" y="80"/>
                      </a:lnTo>
                      <a:lnTo>
                        <a:pt x="5184" y="80"/>
                      </a:lnTo>
                      <a:lnTo>
                        <a:pt x="5191" y="81"/>
                      </a:lnTo>
                      <a:lnTo>
                        <a:pt x="5199" y="81"/>
                      </a:lnTo>
                      <a:lnTo>
                        <a:pt x="5206" y="81"/>
                      </a:lnTo>
                      <a:lnTo>
                        <a:pt x="5213" y="82"/>
                      </a:lnTo>
                      <a:lnTo>
                        <a:pt x="5221" y="82"/>
                      </a:lnTo>
                      <a:lnTo>
                        <a:pt x="5228" y="83"/>
                      </a:lnTo>
                      <a:lnTo>
                        <a:pt x="5235" y="83"/>
                      </a:lnTo>
                      <a:lnTo>
                        <a:pt x="5241" y="84"/>
                      </a:lnTo>
                      <a:lnTo>
                        <a:pt x="5250" y="84"/>
                      </a:lnTo>
                      <a:lnTo>
                        <a:pt x="5256" y="86"/>
                      </a:lnTo>
                      <a:lnTo>
                        <a:pt x="5263" y="86"/>
                      </a:lnTo>
                      <a:lnTo>
                        <a:pt x="5270" y="87"/>
                      </a:lnTo>
                      <a:lnTo>
                        <a:pt x="5277" y="87"/>
                      </a:lnTo>
                      <a:lnTo>
                        <a:pt x="5284" y="87"/>
                      </a:lnTo>
                      <a:lnTo>
                        <a:pt x="5292" y="88"/>
                      </a:lnTo>
                      <a:lnTo>
                        <a:pt x="5299" y="88"/>
                      </a:lnTo>
                      <a:lnTo>
                        <a:pt x="5306" y="89"/>
                      </a:lnTo>
                      <a:lnTo>
                        <a:pt x="5313" y="89"/>
                      </a:lnTo>
                      <a:lnTo>
                        <a:pt x="5320" y="90"/>
                      </a:lnTo>
                      <a:lnTo>
                        <a:pt x="5327" y="90"/>
                      </a:lnTo>
                      <a:lnTo>
                        <a:pt x="5334" y="91"/>
                      </a:lnTo>
                      <a:lnTo>
                        <a:pt x="5341" y="91"/>
                      </a:lnTo>
                      <a:lnTo>
                        <a:pt x="5347" y="91"/>
                      </a:lnTo>
                      <a:lnTo>
                        <a:pt x="5354" y="92"/>
                      </a:lnTo>
                      <a:lnTo>
                        <a:pt x="5361" y="92"/>
                      </a:lnTo>
                      <a:lnTo>
                        <a:pt x="5368" y="94"/>
                      </a:lnTo>
                      <a:lnTo>
                        <a:pt x="5375" y="94"/>
                      </a:lnTo>
                      <a:lnTo>
                        <a:pt x="5382" y="94"/>
                      </a:lnTo>
                      <a:lnTo>
                        <a:pt x="5389" y="95"/>
                      </a:lnTo>
                      <a:lnTo>
                        <a:pt x="5396" y="95"/>
                      </a:lnTo>
                      <a:lnTo>
                        <a:pt x="5403" y="96"/>
                      </a:lnTo>
                      <a:lnTo>
                        <a:pt x="5410" y="96"/>
                      </a:lnTo>
                      <a:lnTo>
                        <a:pt x="5417" y="96"/>
                      </a:lnTo>
                      <a:lnTo>
                        <a:pt x="5424" y="97"/>
                      </a:lnTo>
                      <a:lnTo>
                        <a:pt x="5430" y="97"/>
                      </a:lnTo>
                      <a:lnTo>
                        <a:pt x="5437" y="98"/>
                      </a:lnTo>
                      <a:lnTo>
                        <a:pt x="5444" y="98"/>
                      </a:lnTo>
                      <a:lnTo>
                        <a:pt x="5450" y="98"/>
                      </a:lnTo>
                      <a:lnTo>
                        <a:pt x="5457" y="99"/>
                      </a:lnTo>
                      <a:lnTo>
                        <a:pt x="5464" y="99"/>
                      </a:lnTo>
                      <a:lnTo>
                        <a:pt x="5471" y="101"/>
                      </a:lnTo>
                      <a:lnTo>
                        <a:pt x="5478" y="101"/>
                      </a:lnTo>
                      <a:lnTo>
                        <a:pt x="5483" y="101"/>
                      </a:lnTo>
                      <a:lnTo>
                        <a:pt x="5490" y="102"/>
                      </a:lnTo>
                      <a:lnTo>
                        <a:pt x="5497" y="102"/>
                      </a:lnTo>
                      <a:lnTo>
                        <a:pt x="5503" y="102"/>
                      </a:lnTo>
                      <a:lnTo>
                        <a:pt x="5510" y="103"/>
                      </a:lnTo>
                      <a:lnTo>
                        <a:pt x="5517" y="103"/>
                      </a:lnTo>
                      <a:lnTo>
                        <a:pt x="5523" y="103"/>
                      </a:lnTo>
                      <a:lnTo>
                        <a:pt x="5530" y="104"/>
                      </a:lnTo>
                      <a:lnTo>
                        <a:pt x="5536" y="104"/>
                      </a:lnTo>
                      <a:lnTo>
                        <a:pt x="5542" y="104"/>
                      </a:lnTo>
                      <a:lnTo>
                        <a:pt x="5549" y="105"/>
                      </a:lnTo>
                      <a:lnTo>
                        <a:pt x="5556" y="105"/>
                      </a:lnTo>
                      <a:lnTo>
                        <a:pt x="5562" y="105"/>
                      </a:lnTo>
                      <a:lnTo>
                        <a:pt x="5569" y="106"/>
                      </a:lnTo>
                      <a:lnTo>
                        <a:pt x="5574" y="106"/>
                      </a:lnTo>
                      <a:lnTo>
                        <a:pt x="5581" y="106"/>
                      </a:lnTo>
                      <a:lnTo>
                        <a:pt x="5587" y="107"/>
                      </a:lnTo>
                      <a:lnTo>
                        <a:pt x="5594" y="107"/>
                      </a:lnTo>
                      <a:lnTo>
                        <a:pt x="5600" y="107"/>
                      </a:lnTo>
                      <a:lnTo>
                        <a:pt x="5607" y="109"/>
                      </a:lnTo>
                      <a:lnTo>
                        <a:pt x="5612" y="109"/>
                      </a:lnTo>
                      <a:lnTo>
                        <a:pt x="5618" y="109"/>
                      </a:lnTo>
                      <a:lnTo>
                        <a:pt x="5625" y="109"/>
                      </a:lnTo>
                      <a:lnTo>
                        <a:pt x="5631" y="110"/>
                      </a:lnTo>
                      <a:lnTo>
                        <a:pt x="5638" y="110"/>
                      </a:lnTo>
                      <a:lnTo>
                        <a:pt x="5644" y="110"/>
                      </a:lnTo>
                      <a:lnTo>
                        <a:pt x="5649" y="110"/>
                      </a:lnTo>
                      <a:lnTo>
                        <a:pt x="5655" y="111"/>
                      </a:lnTo>
                      <a:lnTo>
                        <a:pt x="5662" y="111"/>
                      </a:lnTo>
                      <a:lnTo>
                        <a:pt x="5668" y="111"/>
                      </a:lnTo>
                      <a:lnTo>
                        <a:pt x="5674" y="111"/>
                      </a:lnTo>
                      <a:lnTo>
                        <a:pt x="5680" y="112"/>
                      </a:lnTo>
                      <a:lnTo>
                        <a:pt x="5686" y="112"/>
                      </a:lnTo>
                      <a:lnTo>
                        <a:pt x="5692" y="112"/>
                      </a:lnTo>
                      <a:lnTo>
                        <a:pt x="5698" y="112"/>
                      </a:lnTo>
                      <a:lnTo>
                        <a:pt x="5704" y="113"/>
                      </a:lnTo>
                      <a:lnTo>
                        <a:pt x="5709" y="113"/>
                      </a:lnTo>
                      <a:lnTo>
                        <a:pt x="5716" y="113"/>
                      </a:lnTo>
                      <a:lnTo>
                        <a:pt x="5722" y="113"/>
                      </a:lnTo>
                      <a:lnTo>
                        <a:pt x="5728" y="113"/>
                      </a:lnTo>
                      <a:lnTo>
                        <a:pt x="5733" y="114"/>
                      </a:lnTo>
                      <a:lnTo>
                        <a:pt x="5739" y="114"/>
                      </a:lnTo>
                      <a:lnTo>
                        <a:pt x="5745" y="114"/>
                      </a:lnTo>
                      <a:lnTo>
                        <a:pt x="5751" y="114"/>
                      </a:lnTo>
                      <a:lnTo>
                        <a:pt x="5757" y="114"/>
                      </a:lnTo>
                      <a:lnTo>
                        <a:pt x="5762" y="114"/>
                      </a:lnTo>
                      <a:lnTo>
                        <a:pt x="5768" y="115"/>
                      </a:lnTo>
                      <a:lnTo>
                        <a:pt x="5774" y="115"/>
                      </a:lnTo>
                      <a:lnTo>
                        <a:pt x="5780" y="115"/>
                      </a:lnTo>
                      <a:lnTo>
                        <a:pt x="5784" y="115"/>
                      </a:lnTo>
                      <a:lnTo>
                        <a:pt x="5790" y="115"/>
                      </a:lnTo>
                      <a:lnTo>
                        <a:pt x="5796" y="115"/>
                      </a:lnTo>
                      <a:lnTo>
                        <a:pt x="5801" y="115"/>
                      </a:lnTo>
                      <a:lnTo>
                        <a:pt x="5807" y="115"/>
                      </a:lnTo>
                      <a:lnTo>
                        <a:pt x="5813" y="115"/>
                      </a:lnTo>
                      <a:lnTo>
                        <a:pt x="5818" y="117"/>
                      </a:lnTo>
                      <a:lnTo>
                        <a:pt x="5823" y="117"/>
                      </a:lnTo>
                      <a:lnTo>
                        <a:pt x="5829" y="117"/>
                      </a:lnTo>
                      <a:lnTo>
                        <a:pt x="5834" y="117"/>
                      </a:lnTo>
                      <a:lnTo>
                        <a:pt x="5839" y="117"/>
                      </a:lnTo>
                      <a:lnTo>
                        <a:pt x="5845" y="117"/>
                      </a:lnTo>
                      <a:lnTo>
                        <a:pt x="5850" y="117"/>
                      </a:lnTo>
                      <a:lnTo>
                        <a:pt x="5856" y="117"/>
                      </a:lnTo>
                      <a:lnTo>
                        <a:pt x="5861" y="117"/>
                      </a:lnTo>
                      <a:lnTo>
                        <a:pt x="5866" y="117"/>
                      </a:lnTo>
                      <a:lnTo>
                        <a:pt x="5872" y="117"/>
                      </a:lnTo>
                      <a:lnTo>
                        <a:pt x="5876" y="117"/>
                      </a:lnTo>
                      <a:lnTo>
                        <a:pt x="5882" y="117"/>
                      </a:lnTo>
                      <a:lnTo>
                        <a:pt x="5887" y="117"/>
                      </a:lnTo>
                      <a:lnTo>
                        <a:pt x="5892" y="117"/>
                      </a:lnTo>
                      <a:lnTo>
                        <a:pt x="5897" y="117"/>
                      </a:lnTo>
                      <a:lnTo>
                        <a:pt x="5903" y="117"/>
                      </a:lnTo>
                      <a:lnTo>
                        <a:pt x="5907" y="117"/>
                      </a:lnTo>
                      <a:lnTo>
                        <a:pt x="5912" y="117"/>
                      </a:lnTo>
                      <a:lnTo>
                        <a:pt x="5918" y="117"/>
                      </a:lnTo>
                      <a:lnTo>
                        <a:pt x="5922" y="117"/>
                      </a:lnTo>
                      <a:lnTo>
                        <a:pt x="5927" y="117"/>
                      </a:lnTo>
                      <a:lnTo>
                        <a:pt x="5933" y="117"/>
                      </a:lnTo>
                      <a:lnTo>
                        <a:pt x="5937" y="117"/>
                      </a:lnTo>
                      <a:lnTo>
                        <a:pt x="5942" y="117"/>
                      </a:lnTo>
                      <a:lnTo>
                        <a:pt x="5947" y="115"/>
                      </a:lnTo>
                      <a:lnTo>
                        <a:pt x="5952" y="115"/>
                      </a:lnTo>
                      <a:lnTo>
                        <a:pt x="5957" y="115"/>
                      </a:lnTo>
                      <a:lnTo>
                        <a:pt x="5962" y="115"/>
                      </a:lnTo>
                      <a:lnTo>
                        <a:pt x="5966" y="115"/>
                      </a:lnTo>
                      <a:lnTo>
                        <a:pt x="5971" y="115"/>
                      </a:lnTo>
                      <a:lnTo>
                        <a:pt x="5975" y="115"/>
                      </a:lnTo>
                      <a:lnTo>
                        <a:pt x="5980" y="114"/>
                      </a:lnTo>
                      <a:lnTo>
                        <a:pt x="5985" y="114"/>
                      </a:lnTo>
                      <a:lnTo>
                        <a:pt x="5989" y="114"/>
                      </a:lnTo>
                      <a:lnTo>
                        <a:pt x="5994" y="114"/>
                      </a:lnTo>
                      <a:lnTo>
                        <a:pt x="5998" y="114"/>
                      </a:lnTo>
                      <a:lnTo>
                        <a:pt x="6003" y="114"/>
                      </a:lnTo>
                      <a:lnTo>
                        <a:pt x="6008" y="113"/>
                      </a:lnTo>
                      <a:lnTo>
                        <a:pt x="6012" y="113"/>
                      </a:lnTo>
                      <a:lnTo>
                        <a:pt x="6017" y="113"/>
                      </a:lnTo>
                      <a:lnTo>
                        <a:pt x="6022" y="113"/>
                      </a:lnTo>
                      <a:lnTo>
                        <a:pt x="6025" y="112"/>
                      </a:lnTo>
                      <a:lnTo>
                        <a:pt x="6030" y="112"/>
                      </a:lnTo>
                      <a:lnTo>
                        <a:pt x="6034" y="112"/>
                      </a:lnTo>
                      <a:lnTo>
                        <a:pt x="6039" y="111"/>
                      </a:lnTo>
                      <a:lnTo>
                        <a:pt x="6043" y="111"/>
                      </a:lnTo>
                      <a:lnTo>
                        <a:pt x="6047" y="111"/>
                      </a:lnTo>
                      <a:lnTo>
                        <a:pt x="6051" y="111"/>
                      </a:lnTo>
                      <a:lnTo>
                        <a:pt x="6056" y="110"/>
                      </a:lnTo>
                      <a:lnTo>
                        <a:pt x="6060" y="110"/>
                      </a:lnTo>
                      <a:lnTo>
                        <a:pt x="6064" y="110"/>
                      </a:lnTo>
                      <a:lnTo>
                        <a:pt x="6068" y="109"/>
                      </a:lnTo>
                      <a:lnTo>
                        <a:pt x="6072" y="109"/>
                      </a:lnTo>
                      <a:lnTo>
                        <a:pt x="6076" y="107"/>
                      </a:lnTo>
                      <a:lnTo>
                        <a:pt x="6080" y="107"/>
                      </a:lnTo>
                      <a:lnTo>
                        <a:pt x="6084" y="107"/>
                      </a:lnTo>
                      <a:lnTo>
                        <a:pt x="6088" y="106"/>
                      </a:lnTo>
                      <a:lnTo>
                        <a:pt x="6092" y="106"/>
                      </a:lnTo>
                      <a:lnTo>
                        <a:pt x="6096" y="105"/>
                      </a:lnTo>
                      <a:lnTo>
                        <a:pt x="6100" y="105"/>
                      </a:lnTo>
                      <a:lnTo>
                        <a:pt x="6103" y="1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2" name="Freeform 16"/>
                <p:cNvSpPr>
                  <a:spLocks noChangeArrowheads="1"/>
                </p:cNvSpPr>
                <p:nvPr/>
              </p:nvSpPr>
              <p:spPr bwMode="auto">
                <a:xfrm>
                  <a:off x="2640" y="2892"/>
                  <a:ext cx="191" cy="54"/>
                </a:xfrm>
                <a:custGeom>
                  <a:avLst/>
                  <a:gdLst>
                    <a:gd name="T0" fmla="*/ 0 w 1710"/>
                    <a:gd name="T1" fmla="*/ 0 h 417"/>
                    <a:gd name="T2" fmla="*/ 0 w 1710"/>
                    <a:gd name="T3" fmla="*/ 0 h 417"/>
                    <a:gd name="T4" fmla="*/ 0 w 1710"/>
                    <a:gd name="T5" fmla="*/ 0 h 417"/>
                    <a:gd name="T6" fmla="*/ 0 w 1710"/>
                    <a:gd name="T7" fmla="*/ 0 h 417"/>
                    <a:gd name="T8" fmla="*/ 0 w 1710"/>
                    <a:gd name="T9" fmla="*/ 0 h 417"/>
                    <a:gd name="T10" fmla="*/ 0 w 1710"/>
                    <a:gd name="T11" fmla="*/ 0 h 417"/>
                    <a:gd name="T12" fmla="*/ 0 w 1710"/>
                    <a:gd name="T13" fmla="*/ 0 h 417"/>
                    <a:gd name="T14" fmla="*/ 0 w 1710"/>
                    <a:gd name="T15" fmla="*/ 0 h 417"/>
                    <a:gd name="T16" fmla="*/ 0 w 1710"/>
                    <a:gd name="T17" fmla="*/ 0 h 417"/>
                    <a:gd name="T18" fmla="*/ 0 w 1710"/>
                    <a:gd name="T19" fmla="*/ 0 h 417"/>
                    <a:gd name="T20" fmla="*/ 0 w 1710"/>
                    <a:gd name="T21" fmla="*/ 0 h 417"/>
                    <a:gd name="T22" fmla="*/ 0 w 1710"/>
                    <a:gd name="T23" fmla="*/ 0 h 417"/>
                    <a:gd name="T24" fmla="*/ 0 w 1710"/>
                    <a:gd name="T25" fmla="*/ 0 h 417"/>
                    <a:gd name="T26" fmla="*/ 0 w 1710"/>
                    <a:gd name="T27" fmla="*/ 0 h 417"/>
                    <a:gd name="T28" fmla="*/ 0 w 1710"/>
                    <a:gd name="T29" fmla="*/ 0 h 417"/>
                    <a:gd name="T30" fmla="*/ 0 w 1710"/>
                    <a:gd name="T31" fmla="*/ 0 h 417"/>
                    <a:gd name="T32" fmla="*/ 0 w 1710"/>
                    <a:gd name="T33" fmla="*/ 0 h 417"/>
                    <a:gd name="T34" fmla="*/ 0 w 1710"/>
                    <a:gd name="T35" fmla="*/ 0 h 417"/>
                    <a:gd name="T36" fmla="*/ 0 w 1710"/>
                    <a:gd name="T37" fmla="*/ 0 h 417"/>
                    <a:gd name="T38" fmla="*/ 0 w 1710"/>
                    <a:gd name="T39" fmla="*/ 0 h 417"/>
                    <a:gd name="T40" fmla="*/ 0 w 1710"/>
                    <a:gd name="T41" fmla="*/ 0 h 417"/>
                    <a:gd name="T42" fmla="*/ 0 w 1710"/>
                    <a:gd name="T43" fmla="*/ 0 h 417"/>
                    <a:gd name="T44" fmla="*/ 0 w 1710"/>
                    <a:gd name="T45" fmla="*/ 0 h 417"/>
                    <a:gd name="T46" fmla="*/ 0 w 1710"/>
                    <a:gd name="T47" fmla="*/ 0 h 417"/>
                    <a:gd name="T48" fmla="*/ 0 w 1710"/>
                    <a:gd name="T49" fmla="*/ 0 h 417"/>
                    <a:gd name="T50" fmla="*/ 0 w 1710"/>
                    <a:gd name="T51" fmla="*/ 0 h 417"/>
                    <a:gd name="T52" fmla="*/ 0 w 1710"/>
                    <a:gd name="T53" fmla="*/ 0 h 417"/>
                    <a:gd name="T54" fmla="*/ 0 w 1710"/>
                    <a:gd name="T55" fmla="*/ 0 h 417"/>
                    <a:gd name="T56" fmla="*/ 0 w 1710"/>
                    <a:gd name="T57" fmla="*/ 0 h 417"/>
                    <a:gd name="T58" fmla="*/ 0 w 1710"/>
                    <a:gd name="T59" fmla="*/ 0 h 417"/>
                    <a:gd name="T60" fmla="*/ 0 w 1710"/>
                    <a:gd name="T61" fmla="*/ 0 h 417"/>
                    <a:gd name="T62" fmla="*/ 0 w 1710"/>
                    <a:gd name="T63" fmla="*/ 0 h 417"/>
                    <a:gd name="T64" fmla="*/ 0 w 1710"/>
                    <a:gd name="T65" fmla="*/ 0 h 41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710"/>
                    <a:gd name="T100" fmla="*/ 0 h 417"/>
                    <a:gd name="T101" fmla="*/ 1710 w 1710"/>
                    <a:gd name="T102" fmla="*/ 417 h 41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710" h="417">
                      <a:moveTo>
                        <a:pt x="0" y="417"/>
                      </a:moveTo>
                      <a:lnTo>
                        <a:pt x="46" y="390"/>
                      </a:lnTo>
                      <a:lnTo>
                        <a:pt x="93" y="365"/>
                      </a:lnTo>
                      <a:lnTo>
                        <a:pt x="140" y="339"/>
                      </a:lnTo>
                      <a:lnTo>
                        <a:pt x="189" y="314"/>
                      </a:lnTo>
                      <a:lnTo>
                        <a:pt x="237" y="291"/>
                      </a:lnTo>
                      <a:lnTo>
                        <a:pt x="286" y="269"/>
                      </a:lnTo>
                      <a:lnTo>
                        <a:pt x="335" y="247"/>
                      </a:lnTo>
                      <a:lnTo>
                        <a:pt x="385" y="228"/>
                      </a:lnTo>
                      <a:lnTo>
                        <a:pt x="434" y="208"/>
                      </a:lnTo>
                      <a:lnTo>
                        <a:pt x="485" y="190"/>
                      </a:lnTo>
                      <a:lnTo>
                        <a:pt x="536" y="171"/>
                      </a:lnTo>
                      <a:lnTo>
                        <a:pt x="586" y="155"/>
                      </a:lnTo>
                      <a:lnTo>
                        <a:pt x="638" y="139"/>
                      </a:lnTo>
                      <a:lnTo>
                        <a:pt x="690" y="124"/>
                      </a:lnTo>
                      <a:lnTo>
                        <a:pt x="743" y="110"/>
                      </a:lnTo>
                      <a:lnTo>
                        <a:pt x="796" y="98"/>
                      </a:lnTo>
                      <a:lnTo>
                        <a:pt x="850" y="85"/>
                      </a:lnTo>
                      <a:lnTo>
                        <a:pt x="904" y="75"/>
                      </a:lnTo>
                      <a:lnTo>
                        <a:pt x="958" y="63"/>
                      </a:lnTo>
                      <a:lnTo>
                        <a:pt x="1013" y="54"/>
                      </a:lnTo>
                      <a:lnTo>
                        <a:pt x="1069" y="45"/>
                      </a:lnTo>
                      <a:lnTo>
                        <a:pt x="1124" y="37"/>
                      </a:lnTo>
                      <a:lnTo>
                        <a:pt x="1181" y="30"/>
                      </a:lnTo>
                      <a:lnTo>
                        <a:pt x="1237" y="24"/>
                      </a:lnTo>
                      <a:lnTo>
                        <a:pt x="1295" y="18"/>
                      </a:lnTo>
                      <a:lnTo>
                        <a:pt x="1353" y="14"/>
                      </a:lnTo>
                      <a:lnTo>
                        <a:pt x="1411" y="9"/>
                      </a:lnTo>
                      <a:lnTo>
                        <a:pt x="1470" y="6"/>
                      </a:lnTo>
                      <a:lnTo>
                        <a:pt x="1529" y="3"/>
                      </a:lnTo>
                      <a:lnTo>
                        <a:pt x="1589" y="1"/>
                      </a:lnTo>
                      <a:lnTo>
                        <a:pt x="1649" y="1"/>
                      </a:lnTo>
                      <a:lnTo>
                        <a:pt x="171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3" name="Freeform 17"/>
                <p:cNvSpPr>
                  <a:spLocks noChangeArrowheads="1"/>
                </p:cNvSpPr>
                <p:nvPr/>
              </p:nvSpPr>
              <p:spPr bwMode="auto">
                <a:xfrm>
                  <a:off x="2638" y="2887"/>
                  <a:ext cx="193" cy="62"/>
                </a:xfrm>
                <a:custGeom>
                  <a:avLst/>
                  <a:gdLst>
                    <a:gd name="T0" fmla="*/ 0 w 1727"/>
                    <a:gd name="T1" fmla="*/ 0 h 477"/>
                    <a:gd name="T2" fmla="*/ 0 w 1727"/>
                    <a:gd name="T3" fmla="*/ 0 h 477"/>
                    <a:gd name="T4" fmla="*/ 0 w 1727"/>
                    <a:gd name="T5" fmla="*/ 0 h 477"/>
                    <a:gd name="T6" fmla="*/ 0 w 1727"/>
                    <a:gd name="T7" fmla="*/ 0 h 477"/>
                    <a:gd name="T8" fmla="*/ 0 w 1727"/>
                    <a:gd name="T9" fmla="*/ 0 h 477"/>
                    <a:gd name="T10" fmla="*/ 0 w 1727"/>
                    <a:gd name="T11" fmla="*/ 0 h 477"/>
                    <a:gd name="T12" fmla="*/ 0 w 1727"/>
                    <a:gd name="T13" fmla="*/ 0 h 477"/>
                    <a:gd name="T14" fmla="*/ 0 w 1727"/>
                    <a:gd name="T15" fmla="*/ 0 h 477"/>
                    <a:gd name="T16" fmla="*/ 0 w 1727"/>
                    <a:gd name="T17" fmla="*/ 0 h 477"/>
                    <a:gd name="T18" fmla="*/ 0 w 1727"/>
                    <a:gd name="T19" fmla="*/ 0 h 477"/>
                    <a:gd name="T20" fmla="*/ 0 w 1727"/>
                    <a:gd name="T21" fmla="*/ 0 h 477"/>
                    <a:gd name="T22" fmla="*/ 0 w 1727"/>
                    <a:gd name="T23" fmla="*/ 0 h 477"/>
                    <a:gd name="T24" fmla="*/ 0 w 1727"/>
                    <a:gd name="T25" fmla="*/ 0 h 477"/>
                    <a:gd name="T26" fmla="*/ 0 w 1727"/>
                    <a:gd name="T27" fmla="*/ 0 h 477"/>
                    <a:gd name="T28" fmla="*/ 0 w 1727"/>
                    <a:gd name="T29" fmla="*/ 0 h 477"/>
                    <a:gd name="T30" fmla="*/ 0 w 1727"/>
                    <a:gd name="T31" fmla="*/ 0 h 477"/>
                    <a:gd name="T32" fmla="*/ 0 w 1727"/>
                    <a:gd name="T33" fmla="*/ 0 h 477"/>
                    <a:gd name="T34" fmla="*/ 0 w 1727"/>
                    <a:gd name="T35" fmla="*/ 0 h 477"/>
                    <a:gd name="T36" fmla="*/ 0 w 1727"/>
                    <a:gd name="T37" fmla="*/ 0 h 477"/>
                    <a:gd name="T38" fmla="*/ 0 w 1727"/>
                    <a:gd name="T39" fmla="*/ 0 h 477"/>
                    <a:gd name="T40" fmla="*/ 0 w 1727"/>
                    <a:gd name="T41" fmla="*/ 0 h 477"/>
                    <a:gd name="T42" fmla="*/ 0 w 1727"/>
                    <a:gd name="T43" fmla="*/ 0 h 477"/>
                    <a:gd name="T44" fmla="*/ 0 w 1727"/>
                    <a:gd name="T45" fmla="*/ 0 h 477"/>
                    <a:gd name="T46" fmla="*/ 0 w 1727"/>
                    <a:gd name="T47" fmla="*/ 0 h 477"/>
                    <a:gd name="T48" fmla="*/ 0 w 1727"/>
                    <a:gd name="T49" fmla="*/ 0 h 477"/>
                    <a:gd name="T50" fmla="*/ 0 w 1727"/>
                    <a:gd name="T51" fmla="*/ 0 h 477"/>
                    <a:gd name="T52" fmla="*/ 0 w 1727"/>
                    <a:gd name="T53" fmla="*/ 0 h 477"/>
                    <a:gd name="T54" fmla="*/ 0 w 1727"/>
                    <a:gd name="T55" fmla="*/ 0 h 477"/>
                    <a:gd name="T56" fmla="*/ 0 w 1727"/>
                    <a:gd name="T57" fmla="*/ 0 h 477"/>
                    <a:gd name="T58" fmla="*/ 0 w 1727"/>
                    <a:gd name="T59" fmla="*/ 0 h 477"/>
                    <a:gd name="T60" fmla="*/ 0 w 1727"/>
                    <a:gd name="T61" fmla="*/ 0 h 477"/>
                    <a:gd name="T62" fmla="*/ 0 w 1727"/>
                    <a:gd name="T63" fmla="*/ 0 h 477"/>
                    <a:gd name="T64" fmla="*/ 0 w 1727"/>
                    <a:gd name="T65" fmla="*/ 0 h 477"/>
                    <a:gd name="T66" fmla="*/ 0 w 1727"/>
                    <a:gd name="T67" fmla="*/ 0 h 47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727"/>
                    <a:gd name="T103" fmla="*/ 0 h 477"/>
                    <a:gd name="T104" fmla="*/ 1727 w 1727"/>
                    <a:gd name="T105" fmla="*/ 477 h 477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727" h="477">
                      <a:moveTo>
                        <a:pt x="33" y="476"/>
                      </a:moveTo>
                      <a:lnTo>
                        <a:pt x="0" y="421"/>
                      </a:lnTo>
                      <a:lnTo>
                        <a:pt x="47" y="394"/>
                      </a:lnTo>
                      <a:lnTo>
                        <a:pt x="95" y="368"/>
                      </a:lnTo>
                      <a:lnTo>
                        <a:pt x="142" y="343"/>
                      </a:lnTo>
                      <a:lnTo>
                        <a:pt x="191" y="318"/>
                      </a:lnTo>
                      <a:lnTo>
                        <a:pt x="240" y="294"/>
                      </a:lnTo>
                      <a:lnTo>
                        <a:pt x="290" y="271"/>
                      </a:lnTo>
                      <a:lnTo>
                        <a:pt x="339" y="251"/>
                      </a:lnTo>
                      <a:lnTo>
                        <a:pt x="389" y="230"/>
                      </a:lnTo>
                      <a:lnTo>
                        <a:pt x="440" y="210"/>
                      </a:lnTo>
                      <a:lnTo>
                        <a:pt x="490" y="191"/>
                      </a:lnTo>
                      <a:lnTo>
                        <a:pt x="542" y="173"/>
                      </a:lnTo>
                      <a:lnTo>
                        <a:pt x="594" y="156"/>
                      </a:lnTo>
                      <a:lnTo>
                        <a:pt x="646" y="141"/>
                      </a:lnTo>
                      <a:lnTo>
                        <a:pt x="699" y="126"/>
                      </a:lnTo>
                      <a:lnTo>
                        <a:pt x="752" y="111"/>
                      </a:lnTo>
                      <a:lnTo>
                        <a:pt x="806" y="99"/>
                      </a:lnTo>
                      <a:lnTo>
                        <a:pt x="860" y="86"/>
                      </a:lnTo>
                      <a:lnTo>
                        <a:pt x="914" y="74"/>
                      </a:lnTo>
                      <a:lnTo>
                        <a:pt x="970" y="64"/>
                      </a:lnTo>
                      <a:lnTo>
                        <a:pt x="1025" y="55"/>
                      </a:lnTo>
                      <a:lnTo>
                        <a:pt x="1080" y="46"/>
                      </a:lnTo>
                      <a:lnTo>
                        <a:pt x="1137" y="38"/>
                      </a:lnTo>
                      <a:lnTo>
                        <a:pt x="1194" y="31"/>
                      </a:lnTo>
                      <a:lnTo>
                        <a:pt x="1251" y="24"/>
                      </a:lnTo>
                      <a:lnTo>
                        <a:pt x="1308" y="18"/>
                      </a:lnTo>
                      <a:lnTo>
                        <a:pt x="1367" y="13"/>
                      </a:lnTo>
                      <a:lnTo>
                        <a:pt x="1426" y="9"/>
                      </a:lnTo>
                      <a:lnTo>
                        <a:pt x="1485" y="7"/>
                      </a:lnTo>
                      <a:lnTo>
                        <a:pt x="1545" y="3"/>
                      </a:lnTo>
                      <a:lnTo>
                        <a:pt x="1605" y="2"/>
                      </a:lnTo>
                      <a:lnTo>
                        <a:pt x="1666" y="1"/>
                      </a:lnTo>
                      <a:lnTo>
                        <a:pt x="1727" y="0"/>
                      </a:lnTo>
                      <a:lnTo>
                        <a:pt x="1727" y="63"/>
                      </a:lnTo>
                      <a:lnTo>
                        <a:pt x="1667" y="64"/>
                      </a:lnTo>
                      <a:lnTo>
                        <a:pt x="1607" y="65"/>
                      </a:lnTo>
                      <a:lnTo>
                        <a:pt x="1547" y="68"/>
                      </a:lnTo>
                      <a:lnTo>
                        <a:pt x="1488" y="70"/>
                      </a:lnTo>
                      <a:lnTo>
                        <a:pt x="1429" y="73"/>
                      </a:lnTo>
                      <a:lnTo>
                        <a:pt x="1372" y="77"/>
                      </a:lnTo>
                      <a:lnTo>
                        <a:pt x="1315" y="81"/>
                      </a:lnTo>
                      <a:lnTo>
                        <a:pt x="1258" y="87"/>
                      </a:lnTo>
                      <a:lnTo>
                        <a:pt x="1201" y="94"/>
                      </a:lnTo>
                      <a:lnTo>
                        <a:pt x="1146" y="101"/>
                      </a:lnTo>
                      <a:lnTo>
                        <a:pt x="1091" y="109"/>
                      </a:lnTo>
                      <a:lnTo>
                        <a:pt x="1035" y="117"/>
                      </a:lnTo>
                      <a:lnTo>
                        <a:pt x="981" y="127"/>
                      </a:lnTo>
                      <a:lnTo>
                        <a:pt x="927" y="138"/>
                      </a:lnTo>
                      <a:lnTo>
                        <a:pt x="874" y="149"/>
                      </a:lnTo>
                      <a:lnTo>
                        <a:pt x="821" y="161"/>
                      </a:lnTo>
                      <a:lnTo>
                        <a:pt x="768" y="173"/>
                      </a:lnTo>
                      <a:lnTo>
                        <a:pt x="716" y="187"/>
                      </a:lnTo>
                      <a:lnTo>
                        <a:pt x="664" y="202"/>
                      </a:lnTo>
                      <a:lnTo>
                        <a:pt x="614" y="217"/>
                      </a:lnTo>
                      <a:lnTo>
                        <a:pt x="563" y="234"/>
                      </a:lnTo>
                      <a:lnTo>
                        <a:pt x="512" y="252"/>
                      </a:lnTo>
                      <a:lnTo>
                        <a:pt x="463" y="270"/>
                      </a:lnTo>
                      <a:lnTo>
                        <a:pt x="413" y="289"/>
                      </a:lnTo>
                      <a:lnTo>
                        <a:pt x="364" y="309"/>
                      </a:lnTo>
                      <a:lnTo>
                        <a:pt x="315" y="330"/>
                      </a:lnTo>
                      <a:lnTo>
                        <a:pt x="267" y="352"/>
                      </a:lnTo>
                      <a:lnTo>
                        <a:pt x="220" y="375"/>
                      </a:lnTo>
                      <a:lnTo>
                        <a:pt x="172" y="399"/>
                      </a:lnTo>
                      <a:lnTo>
                        <a:pt x="125" y="424"/>
                      </a:lnTo>
                      <a:lnTo>
                        <a:pt x="79" y="450"/>
                      </a:lnTo>
                      <a:lnTo>
                        <a:pt x="33" y="477"/>
                      </a:lnTo>
                      <a:lnTo>
                        <a:pt x="33" y="476"/>
                      </a:lnTo>
                      <a:close/>
                    </a:path>
                  </a:pathLst>
                </a:custGeom>
                <a:solidFill>
                  <a:srgbClr val="FF0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" name="Freeform 18"/>
                <p:cNvSpPr>
                  <a:spLocks noChangeArrowheads="1"/>
                </p:cNvSpPr>
                <p:nvPr/>
              </p:nvSpPr>
              <p:spPr bwMode="auto">
                <a:xfrm>
                  <a:off x="2741" y="2898"/>
                  <a:ext cx="14" cy="89"/>
                </a:xfrm>
                <a:custGeom>
                  <a:avLst/>
                  <a:gdLst>
                    <a:gd name="T0" fmla="*/ 0 w 130"/>
                    <a:gd name="T1" fmla="*/ 0 h 684"/>
                    <a:gd name="T2" fmla="*/ 0 w 130"/>
                    <a:gd name="T3" fmla="*/ 0 h 684"/>
                    <a:gd name="T4" fmla="*/ 0 w 130"/>
                    <a:gd name="T5" fmla="*/ 0 h 684"/>
                    <a:gd name="T6" fmla="*/ 0 w 130"/>
                    <a:gd name="T7" fmla="*/ 0 h 684"/>
                    <a:gd name="T8" fmla="*/ 0 w 130"/>
                    <a:gd name="T9" fmla="*/ 0 h 684"/>
                    <a:gd name="T10" fmla="*/ 0 w 130"/>
                    <a:gd name="T11" fmla="*/ 0 h 684"/>
                    <a:gd name="T12" fmla="*/ 0 w 130"/>
                    <a:gd name="T13" fmla="*/ 0 h 684"/>
                    <a:gd name="T14" fmla="*/ 0 w 130"/>
                    <a:gd name="T15" fmla="*/ 0 h 684"/>
                    <a:gd name="T16" fmla="*/ 0 w 130"/>
                    <a:gd name="T17" fmla="*/ 0 h 684"/>
                    <a:gd name="T18" fmla="*/ 0 w 130"/>
                    <a:gd name="T19" fmla="*/ 0 h 684"/>
                    <a:gd name="T20" fmla="*/ 0 w 130"/>
                    <a:gd name="T21" fmla="*/ 0 h 684"/>
                    <a:gd name="T22" fmla="*/ 0 w 130"/>
                    <a:gd name="T23" fmla="*/ 0 h 684"/>
                    <a:gd name="T24" fmla="*/ 0 w 130"/>
                    <a:gd name="T25" fmla="*/ 0 h 684"/>
                    <a:gd name="T26" fmla="*/ 0 w 130"/>
                    <a:gd name="T27" fmla="*/ 0 h 684"/>
                    <a:gd name="T28" fmla="*/ 0 w 130"/>
                    <a:gd name="T29" fmla="*/ 0 h 684"/>
                    <a:gd name="T30" fmla="*/ 0 w 130"/>
                    <a:gd name="T31" fmla="*/ 0 h 684"/>
                    <a:gd name="T32" fmla="*/ 0 w 130"/>
                    <a:gd name="T33" fmla="*/ 0 h 684"/>
                    <a:gd name="T34" fmla="*/ 0 w 130"/>
                    <a:gd name="T35" fmla="*/ 0 h 684"/>
                    <a:gd name="T36" fmla="*/ 0 w 130"/>
                    <a:gd name="T37" fmla="*/ 0 h 684"/>
                    <a:gd name="T38" fmla="*/ 0 w 130"/>
                    <a:gd name="T39" fmla="*/ 0 h 684"/>
                    <a:gd name="T40" fmla="*/ 0 w 130"/>
                    <a:gd name="T41" fmla="*/ 0 h 684"/>
                    <a:gd name="T42" fmla="*/ 0 w 130"/>
                    <a:gd name="T43" fmla="*/ 0 h 684"/>
                    <a:gd name="T44" fmla="*/ 0 w 130"/>
                    <a:gd name="T45" fmla="*/ 0 h 68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30"/>
                    <a:gd name="T70" fmla="*/ 0 h 684"/>
                    <a:gd name="T71" fmla="*/ 130 w 130"/>
                    <a:gd name="T72" fmla="*/ 684 h 68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30" h="684">
                      <a:moveTo>
                        <a:pt x="24" y="0"/>
                      </a:moveTo>
                      <a:lnTo>
                        <a:pt x="19" y="32"/>
                      </a:lnTo>
                      <a:lnTo>
                        <a:pt x="13" y="62"/>
                      </a:lnTo>
                      <a:lnTo>
                        <a:pt x="8" y="91"/>
                      </a:lnTo>
                      <a:lnTo>
                        <a:pt x="5" y="118"/>
                      </a:lnTo>
                      <a:lnTo>
                        <a:pt x="2" y="146"/>
                      </a:lnTo>
                      <a:lnTo>
                        <a:pt x="1" y="171"/>
                      </a:lnTo>
                      <a:lnTo>
                        <a:pt x="0" y="196"/>
                      </a:lnTo>
                      <a:lnTo>
                        <a:pt x="0" y="220"/>
                      </a:lnTo>
                      <a:lnTo>
                        <a:pt x="1" y="243"/>
                      </a:lnTo>
                      <a:lnTo>
                        <a:pt x="2" y="265"/>
                      </a:lnTo>
                      <a:lnTo>
                        <a:pt x="5" y="285"/>
                      </a:lnTo>
                      <a:lnTo>
                        <a:pt x="7" y="306"/>
                      </a:lnTo>
                      <a:lnTo>
                        <a:pt x="14" y="346"/>
                      </a:lnTo>
                      <a:lnTo>
                        <a:pt x="23" y="384"/>
                      </a:lnTo>
                      <a:lnTo>
                        <a:pt x="35" y="421"/>
                      </a:lnTo>
                      <a:lnTo>
                        <a:pt x="46" y="457"/>
                      </a:lnTo>
                      <a:lnTo>
                        <a:pt x="60" y="493"/>
                      </a:lnTo>
                      <a:lnTo>
                        <a:pt x="74" y="528"/>
                      </a:lnTo>
                      <a:lnTo>
                        <a:pt x="88" y="565"/>
                      </a:lnTo>
                      <a:lnTo>
                        <a:pt x="103" y="602"/>
                      </a:lnTo>
                      <a:lnTo>
                        <a:pt x="117" y="642"/>
                      </a:lnTo>
                      <a:lnTo>
                        <a:pt x="130" y="684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" name="Freeform 19"/>
                <p:cNvSpPr>
                  <a:spLocks noChangeArrowheads="1"/>
                </p:cNvSpPr>
                <p:nvPr/>
              </p:nvSpPr>
              <p:spPr bwMode="auto">
                <a:xfrm>
                  <a:off x="2738" y="2897"/>
                  <a:ext cx="21" cy="92"/>
                </a:xfrm>
                <a:custGeom>
                  <a:avLst/>
                  <a:gdLst>
                    <a:gd name="T0" fmla="*/ 0 w 192"/>
                    <a:gd name="T1" fmla="*/ 0 h 699"/>
                    <a:gd name="T2" fmla="*/ 0 w 192"/>
                    <a:gd name="T3" fmla="*/ 0 h 699"/>
                    <a:gd name="T4" fmla="*/ 0 w 192"/>
                    <a:gd name="T5" fmla="*/ 0 h 699"/>
                    <a:gd name="T6" fmla="*/ 0 w 192"/>
                    <a:gd name="T7" fmla="*/ 0 h 699"/>
                    <a:gd name="T8" fmla="*/ 0 w 192"/>
                    <a:gd name="T9" fmla="*/ 0 h 699"/>
                    <a:gd name="T10" fmla="*/ 0 w 192"/>
                    <a:gd name="T11" fmla="*/ 0 h 699"/>
                    <a:gd name="T12" fmla="*/ 0 w 192"/>
                    <a:gd name="T13" fmla="*/ 0 h 699"/>
                    <a:gd name="T14" fmla="*/ 0 w 192"/>
                    <a:gd name="T15" fmla="*/ 0 h 699"/>
                    <a:gd name="T16" fmla="*/ 0 w 192"/>
                    <a:gd name="T17" fmla="*/ 0 h 699"/>
                    <a:gd name="T18" fmla="*/ 0 w 192"/>
                    <a:gd name="T19" fmla="*/ 0 h 699"/>
                    <a:gd name="T20" fmla="*/ 0 w 192"/>
                    <a:gd name="T21" fmla="*/ 0 h 699"/>
                    <a:gd name="T22" fmla="*/ 0 w 192"/>
                    <a:gd name="T23" fmla="*/ 0 h 699"/>
                    <a:gd name="T24" fmla="*/ 0 w 192"/>
                    <a:gd name="T25" fmla="*/ 0 h 699"/>
                    <a:gd name="T26" fmla="*/ 0 w 192"/>
                    <a:gd name="T27" fmla="*/ 0 h 699"/>
                    <a:gd name="T28" fmla="*/ 0 w 192"/>
                    <a:gd name="T29" fmla="*/ 0 h 699"/>
                    <a:gd name="T30" fmla="*/ 0 w 192"/>
                    <a:gd name="T31" fmla="*/ 0 h 699"/>
                    <a:gd name="T32" fmla="*/ 0 w 192"/>
                    <a:gd name="T33" fmla="*/ 0 h 699"/>
                    <a:gd name="T34" fmla="*/ 0 w 192"/>
                    <a:gd name="T35" fmla="*/ 0 h 699"/>
                    <a:gd name="T36" fmla="*/ 0 w 192"/>
                    <a:gd name="T37" fmla="*/ 0 h 699"/>
                    <a:gd name="T38" fmla="*/ 0 w 192"/>
                    <a:gd name="T39" fmla="*/ 0 h 699"/>
                    <a:gd name="T40" fmla="*/ 0 w 192"/>
                    <a:gd name="T41" fmla="*/ 0 h 699"/>
                    <a:gd name="T42" fmla="*/ 0 w 192"/>
                    <a:gd name="T43" fmla="*/ 0 h 699"/>
                    <a:gd name="T44" fmla="*/ 0 w 192"/>
                    <a:gd name="T45" fmla="*/ 0 h 699"/>
                    <a:gd name="T46" fmla="*/ 0 w 192"/>
                    <a:gd name="T47" fmla="*/ 0 h 699"/>
                    <a:gd name="T48" fmla="*/ 0 w 192"/>
                    <a:gd name="T49" fmla="*/ 0 h 699"/>
                    <a:gd name="T50" fmla="*/ 0 w 192"/>
                    <a:gd name="T51" fmla="*/ 0 h 699"/>
                    <a:gd name="T52" fmla="*/ 0 w 192"/>
                    <a:gd name="T53" fmla="*/ 0 h 699"/>
                    <a:gd name="T54" fmla="*/ 0 w 192"/>
                    <a:gd name="T55" fmla="*/ 0 h 699"/>
                    <a:gd name="T56" fmla="*/ 0 w 192"/>
                    <a:gd name="T57" fmla="*/ 0 h 699"/>
                    <a:gd name="T58" fmla="*/ 0 w 192"/>
                    <a:gd name="T59" fmla="*/ 0 h 699"/>
                    <a:gd name="T60" fmla="*/ 0 w 192"/>
                    <a:gd name="T61" fmla="*/ 0 h 699"/>
                    <a:gd name="T62" fmla="*/ 0 w 192"/>
                    <a:gd name="T63" fmla="*/ 0 h 699"/>
                    <a:gd name="T64" fmla="*/ 0 w 192"/>
                    <a:gd name="T65" fmla="*/ 0 h 699"/>
                    <a:gd name="T66" fmla="*/ 0 w 192"/>
                    <a:gd name="T67" fmla="*/ 0 h 699"/>
                    <a:gd name="T68" fmla="*/ 0 w 192"/>
                    <a:gd name="T69" fmla="*/ 0 h 699"/>
                    <a:gd name="T70" fmla="*/ 0 w 192"/>
                    <a:gd name="T71" fmla="*/ 0 h 699"/>
                    <a:gd name="T72" fmla="*/ 0 w 192"/>
                    <a:gd name="T73" fmla="*/ 0 h 699"/>
                    <a:gd name="T74" fmla="*/ 0 w 192"/>
                    <a:gd name="T75" fmla="*/ 0 h 699"/>
                    <a:gd name="T76" fmla="*/ 0 w 192"/>
                    <a:gd name="T77" fmla="*/ 0 h 699"/>
                    <a:gd name="T78" fmla="*/ 0 w 192"/>
                    <a:gd name="T79" fmla="*/ 0 h 699"/>
                    <a:gd name="T80" fmla="*/ 0 w 192"/>
                    <a:gd name="T81" fmla="*/ 0 h 699"/>
                    <a:gd name="T82" fmla="*/ 0 w 192"/>
                    <a:gd name="T83" fmla="*/ 0 h 699"/>
                    <a:gd name="T84" fmla="*/ 0 w 192"/>
                    <a:gd name="T85" fmla="*/ 0 h 699"/>
                    <a:gd name="T86" fmla="*/ 0 w 192"/>
                    <a:gd name="T87" fmla="*/ 0 h 699"/>
                    <a:gd name="T88" fmla="*/ 0 w 192"/>
                    <a:gd name="T89" fmla="*/ 0 h 699"/>
                    <a:gd name="T90" fmla="*/ 0 w 192"/>
                    <a:gd name="T91" fmla="*/ 0 h 699"/>
                    <a:gd name="T92" fmla="*/ 0 w 192"/>
                    <a:gd name="T93" fmla="*/ 0 h 699"/>
                    <a:gd name="T94" fmla="*/ 0 w 192"/>
                    <a:gd name="T95" fmla="*/ 0 h 699"/>
                    <a:gd name="T96" fmla="*/ 0 w 192"/>
                    <a:gd name="T97" fmla="*/ 0 h 69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92"/>
                    <a:gd name="T148" fmla="*/ 0 h 699"/>
                    <a:gd name="T149" fmla="*/ 192 w 192"/>
                    <a:gd name="T150" fmla="*/ 699 h 69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92" h="699">
                      <a:moveTo>
                        <a:pt x="25" y="0"/>
                      </a:moveTo>
                      <a:lnTo>
                        <a:pt x="87" y="14"/>
                      </a:lnTo>
                      <a:lnTo>
                        <a:pt x="82" y="45"/>
                      </a:lnTo>
                      <a:lnTo>
                        <a:pt x="77" y="75"/>
                      </a:lnTo>
                      <a:lnTo>
                        <a:pt x="72" y="102"/>
                      </a:lnTo>
                      <a:lnTo>
                        <a:pt x="69" y="129"/>
                      </a:lnTo>
                      <a:lnTo>
                        <a:pt x="67" y="154"/>
                      </a:lnTo>
                      <a:lnTo>
                        <a:pt x="66" y="180"/>
                      </a:lnTo>
                      <a:lnTo>
                        <a:pt x="64" y="204"/>
                      </a:lnTo>
                      <a:lnTo>
                        <a:pt x="64" y="226"/>
                      </a:lnTo>
                      <a:lnTo>
                        <a:pt x="66" y="247"/>
                      </a:lnTo>
                      <a:lnTo>
                        <a:pt x="67" y="269"/>
                      </a:lnTo>
                      <a:lnTo>
                        <a:pt x="69" y="289"/>
                      </a:lnTo>
                      <a:lnTo>
                        <a:pt x="71" y="310"/>
                      </a:lnTo>
                      <a:lnTo>
                        <a:pt x="78" y="346"/>
                      </a:lnTo>
                      <a:lnTo>
                        <a:pt x="86" y="383"/>
                      </a:lnTo>
                      <a:lnTo>
                        <a:pt x="97" y="419"/>
                      </a:lnTo>
                      <a:lnTo>
                        <a:pt x="109" y="455"/>
                      </a:lnTo>
                      <a:lnTo>
                        <a:pt x="122" y="489"/>
                      </a:lnTo>
                      <a:lnTo>
                        <a:pt x="136" y="525"/>
                      </a:lnTo>
                      <a:lnTo>
                        <a:pt x="151" y="562"/>
                      </a:lnTo>
                      <a:lnTo>
                        <a:pt x="165" y="599"/>
                      </a:lnTo>
                      <a:lnTo>
                        <a:pt x="178" y="639"/>
                      </a:lnTo>
                      <a:lnTo>
                        <a:pt x="187" y="660"/>
                      </a:lnTo>
                      <a:lnTo>
                        <a:pt x="192" y="682"/>
                      </a:lnTo>
                      <a:lnTo>
                        <a:pt x="131" y="699"/>
                      </a:lnTo>
                      <a:lnTo>
                        <a:pt x="119" y="658"/>
                      </a:lnTo>
                      <a:lnTo>
                        <a:pt x="104" y="619"/>
                      </a:lnTo>
                      <a:lnTo>
                        <a:pt x="90" y="581"/>
                      </a:lnTo>
                      <a:lnTo>
                        <a:pt x="75" y="543"/>
                      </a:lnTo>
                      <a:lnTo>
                        <a:pt x="61" y="508"/>
                      </a:lnTo>
                      <a:lnTo>
                        <a:pt x="47" y="471"/>
                      </a:lnTo>
                      <a:lnTo>
                        <a:pt x="36" y="434"/>
                      </a:lnTo>
                      <a:lnTo>
                        <a:pt x="24" y="397"/>
                      </a:lnTo>
                      <a:lnTo>
                        <a:pt x="15" y="358"/>
                      </a:lnTo>
                      <a:lnTo>
                        <a:pt x="8" y="317"/>
                      </a:lnTo>
                      <a:lnTo>
                        <a:pt x="5" y="295"/>
                      </a:lnTo>
                      <a:lnTo>
                        <a:pt x="2" y="273"/>
                      </a:lnTo>
                      <a:lnTo>
                        <a:pt x="1" y="250"/>
                      </a:lnTo>
                      <a:lnTo>
                        <a:pt x="0" y="227"/>
                      </a:lnTo>
                      <a:lnTo>
                        <a:pt x="0" y="203"/>
                      </a:lnTo>
                      <a:lnTo>
                        <a:pt x="1" y="177"/>
                      </a:lnTo>
                      <a:lnTo>
                        <a:pt x="3" y="151"/>
                      </a:lnTo>
                      <a:lnTo>
                        <a:pt x="6" y="123"/>
                      </a:lnTo>
                      <a:lnTo>
                        <a:pt x="9" y="94"/>
                      </a:lnTo>
                      <a:lnTo>
                        <a:pt x="14" y="64"/>
                      </a:lnTo>
                      <a:lnTo>
                        <a:pt x="18" y="33"/>
                      </a:lnTo>
                      <a:lnTo>
                        <a:pt x="25" y="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0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" name="Freeform 20"/>
                <p:cNvSpPr>
                  <a:spLocks noChangeArrowheads="1"/>
                </p:cNvSpPr>
                <p:nvPr/>
              </p:nvSpPr>
              <p:spPr bwMode="auto">
                <a:xfrm>
                  <a:off x="2823" y="2874"/>
                  <a:ext cx="89" cy="39"/>
                </a:xfrm>
                <a:custGeom>
                  <a:avLst/>
                  <a:gdLst>
                    <a:gd name="T0" fmla="*/ 0 w 798"/>
                    <a:gd name="T1" fmla="*/ 0 h 303"/>
                    <a:gd name="T2" fmla="*/ 0 w 798"/>
                    <a:gd name="T3" fmla="*/ 0 h 303"/>
                    <a:gd name="T4" fmla="*/ 0 w 798"/>
                    <a:gd name="T5" fmla="*/ 0 h 303"/>
                    <a:gd name="T6" fmla="*/ 0 w 798"/>
                    <a:gd name="T7" fmla="*/ 0 h 303"/>
                    <a:gd name="T8" fmla="*/ 0 w 798"/>
                    <a:gd name="T9" fmla="*/ 0 h 303"/>
                    <a:gd name="T10" fmla="*/ 0 w 798"/>
                    <a:gd name="T11" fmla="*/ 0 h 303"/>
                    <a:gd name="T12" fmla="*/ 0 w 798"/>
                    <a:gd name="T13" fmla="*/ 0 h 303"/>
                    <a:gd name="T14" fmla="*/ 0 w 798"/>
                    <a:gd name="T15" fmla="*/ 0 h 303"/>
                    <a:gd name="T16" fmla="*/ 0 w 798"/>
                    <a:gd name="T17" fmla="*/ 0 h 303"/>
                    <a:gd name="T18" fmla="*/ 0 w 798"/>
                    <a:gd name="T19" fmla="*/ 0 h 303"/>
                    <a:gd name="T20" fmla="*/ 0 w 798"/>
                    <a:gd name="T21" fmla="*/ 0 h 303"/>
                    <a:gd name="T22" fmla="*/ 0 w 798"/>
                    <a:gd name="T23" fmla="*/ 0 h 303"/>
                    <a:gd name="T24" fmla="*/ 0 w 798"/>
                    <a:gd name="T25" fmla="*/ 0 h 303"/>
                    <a:gd name="T26" fmla="*/ 0 w 798"/>
                    <a:gd name="T27" fmla="*/ 0 h 303"/>
                    <a:gd name="T28" fmla="*/ 0 w 798"/>
                    <a:gd name="T29" fmla="*/ 0 h 303"/>
                    <a:gd name="T30" fmla="*/ 0 w 798"/>
                    <a:gd name="T31" fmla="*/ 0 h 303"/>
                    <a:gd name="T32" fmla="*/ 0 w 798"/>
                    <a:gd name="T33" fmla="*/ 0 h 303"/>
                    <a:gd name="T34" fmla="*/ 0 w 798"/>
                    <a:gd name="T35" fmla="*/ 0 h 303"/>
                    <a:gd name="T36" fmla="*/ 0 w 798"/>
                    <a:gd name="T37" fmla="*/ 0 h 303"/>
                    <a:gd name="T38" fmla="*/ 0 w 798"/>
                    <a:gd name="T39" fmla="*/ 0 h 303"/>
                    <a:gd name="T40" fmla="*/ 0 w 798"/>
                    <a:gd name="T41" fmla="*/ 0 h 303"/>
                    <a:gd name="T42" fmla="*/ 0 w 798"/>
                    <a:gd name="T43" fmla="*/ 0 h 303"/>
                    <a:gd name="T44" fmla="*/ 0 w 798"/>
                    <a:gd name="T45" fmla="*/ 0 h 303"/>
                    <a:gd name="T46" fmla="*/ 0 w 798"/>
                    <a:gd name="T47" fmla="*/ 0 h 303"/>
                    <a:gd name="T48" fmla="*/ 0 w 798"/>
                    <a:gd name="T49" fmla="*/ 0 h 303"/>
                    <a:gd name="T50" fmla="*/ 0 w 798"/>
                    <a:gd name="T51" fmla="*/ 0 h 303"/>
                    <a:gd name="T52" fmla="*/ 0 w 798"/>
                    <a:gd name="T53" fmla="*/ 0 h 303"/>
                    <a:gd name="T54" fmla="*/ 0 w 798"/>
                    <a:gd name="T55" fmla="*/ 0 h 303"/>
                    <a:gd name="T56" fmla="*/ 0 w 798"/>
                    <a:gd name="T57" fmla="*/ 0 h 303"/>
                    <a:gd name="T58" fmla="*/ 0 w 798"/>
                    <a:gd name="T59" fmla="*/ 0 h 303"/>
                    <a:gd name="T60" fmla="*/ 0 w 798"/>
                    <a:gd name="T61" fmla="*/ 0 h 303"/>
                    <a:gd name="T62" fmla="*/ 0 w 798"/>
                    <a:gd name="T63" fmla="*/ 0 h 303"/>
                    <a:gd name="T64" fmla="*/ 0 w 798"/>
                    <a:gd name="T65" fmla="*/ 0 h 303"/>
                    <a:gd name="T66" fmla="*/ 0 w 798"/>
                    <a:gd name="T67" fmla="*/ 0 h 303"/>
                    <a:gd name="T68" fmla="*/ 0 w 798"/>
                    <a:gd name="T69" fmla="*/ 0 h 303"/>
                    <a:gd name="T70" fmla="*/ 0 w 798"/>
                    <a:gd name="T71" fmla="*/ 0 h 303"/>
                    <a:gd name="T72" fmla="*/ 0 w 798"/>
                    <a:gd name="T73" fmla="*/ 0 h 303"/>
                    <a:gd name="T74" fmla="*/ 0 w 798"/>
                    <a:gd name="T75" fmla="*/ 0 h 303"/>
                    <a:gd name="T76" fmla="*/ 0 w 798"/>
                    <a:gd name="T77" fmla="*/ 0 h 303"/>
                    <a:gd name="T78" fmla="*/ 0 w 798"/>
                    <a:gd name="T79" fmla="*/ 0 h 303"/>
                    <a:gd name="T80" fmla="*/ 0 w 798"/>
                    <a:gd name="T81" fmla="*/ 0 h 303"/>
                    <a:gd name="T82" fmla="*/ 0 w 798"/>
                    <a:gd name="T83" fmla="*/ 0 h 303"/>
                    <a:gd name="T84" fmla="*/ 0 w 798"/>
                    <a:gd name="T85" fmla="*/ 0 h 303"/>
                    <a:gd name="T86" fmla="*/ 0 w 798"/>
                    <a:gd name="T87" fmla="*/ 0 h 303"/>
                    <a:gd name="T88" fmla="*/ 0 w 798"/>
                    <a:gd name="T89" fmla="*/ 0 h 303"/>
                    <a:gd name="T90" fmla="*/ 0 w 798"/>
                    <a:gd name="T91" fmla="*/ 0 h 303"/>
                    <a:gd name="T92" fmla="*/ 0 w 798"/>
                    <a:gd name="T93" fmla="*/ 0 h 303"/>
                    <a:gd name="T94" fmla="*/ 0 w 798"/>
                    <a:gd name="T95" fmla="*/ 0 h 303"/>
                    <a:gd name="T96" fmla="*/ 0 w 798"/>
                    <a:gd name="T97" fmla="*/ 0 h 303"/>
                    <a:gd name="T98" fmla="*/ 0 w 798"/>
                    <a:gd name="T99" fmla="*/ 0 h 303"/>
                    <a:gd name="T100" fmla="*/ 0 w 798"/>
                    <a:gd name="T101" fmla="*/ 0 h 303"/>
                    <a:gd name="T102" fmla="*/ 0 w 798"/>
                    <a:gd name="T103" fmla="*/ 0 h 303"/>
                    <a:gd name="T104" fmla="*/ 0 w 798"/>
                    <a:gd name="T105" fmla="*/ 0 h 303"/>
                    <a:gd name="T106" fmla="*/ 0 w 798"/>
                    <a:gd name="T107" fmla="*/ 0 h 303"/>
                    <a:gd name="T108" fmla="*/ 0 w 798"/>
                    <a:gd name="T109" fmla="*/ 0 h 303"/>
                    <a:gd name="T110" fmla="*/ 0 w 798"/>
                    <a:gd name="T111" fmla="*/ 0 h 303"/>
                    <a:gd name="T112" fmla="*/ 0 w 798"/>
                    <a:gd name="T113" fmla="*/ 0 h 303"/>
                    <a:gd name="T114" fmla="*/ 0 w 798"/>
                    <a:gd name="T115" fmla="*/ 0 h 303"/>
                    <a:gd name="T116" fmla="*/ 0 w 798"/>
                    <a:gd name="T117" fmla="*/ 0 h 303"/>
                    <a:gd name="T118" fmla="*/ 0 w 798"/>
                    <a:gd name="T119" fmla="*/ 0 h 303"/>
                    <a:gd name="T120" fmla="*/ 0 w 798"/>
                    <a:gd name="T121" fmla="*/ 0 h 303"/>
                    <a:gd name="T122" fmla="*/ 0 w 798"/>
                    <a:gd name="T123" fmla="*/ 0 h 303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98"/>
                    <a:gd name="T187" fmla="*/ 0 h 303"/>
                    <a:gd name="T188" fmla="*/ 798 w 798"/>
                    <a:gd name="T189" fmla="*/ 303 h 303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98" h="303">
                      <a:moveTo>
                        <a:pt x="323" y="0"/>
                      </a:moveTo>
                      <a:lnTo>
                        <a:pt x="300" y="8"/>
                      </a:lnTo>
                      <a:lnTo>
                        <a:pt x="280" y="16"/>
                      </a:lnTo>
                      <a:lnTo>
                        <a:pt x="260" y="26"/>
                      </a:lnTo>
                      <a:lnTo>
                        <a:pt x="243" y="36"/>
                      </a:lnTo>
                      <a:lnTo>
                        <a:pt x="227" y="46"/>
                      </a:lnTo>
                      <a:lnTo>
                        <a:pt x="210" y="58"/>
                      </a:lnTo>
                      <a:lnTo>
                        <a:pt x="179" y="80"/>
                      </a:lnTo>
                      <a:lnTo>
                        <a:pt x="162" y="90"/>
                      </a:lnTo>
                      <a:lnTo>
                        <a:pt x="145" y="100"/>
                      </a:lnTo>
                      <a:lnTo>
                        <a:pt x="126" y="110"/>
                      </a:lnTo>
                      <a:lnTo>
                        <a:pt x="107" y="118"/>
                      </a:lnTo>
                      <a:lnTo>
                        <a:pt x="84" y="125"/>
                      </a:lnTo>
                      <a:lnTo>
                        <a:pt x="72" y="127"/>
                      </a:lnTo>
                      <a:lnTo>
                        <a:pt x="58" y="129"/>
                      </a:lnTo>
                      <a:lnTo>
                        <a:pt x="46" y="132"/>
                      </a:lnTo>
                      <a:lnTo>
                        <a:pt x="31" y="133"/>
                      </a:lnTo>
                      <a:lnTo>
                        <a:pt x="16" y="134"/>
                      </a:lnTo>
                      <a:lnTo>
                        <a:pt x="0" y="134"/>
                      </a:lnTo>
                      <a:lnTo>
                        <a:pt x="5" y="137"/>
                      </a:lnTo>
                      <a:lnTo>
                        <a:pt x="11" y="142"/>
                      </a:lnTo>
                      <a:lnTo>
                        <a:pt x="18" y="145"/>
                      </a:lnTo>
                      <a:lnTo>
                        <a:pt x="26" y="150"/>
                      </a:lnTo>
                      <a:lnTo>
                        <a:pt x="35" y="155"/>
                      </a:lnTo>
                      <a:lnTo>
                        <a:pt x="45" y="159"/>
                      </a:lnTo>
                      <a:lnTo>
                        <a:pt x="65" y="168"/>
                      </a:lnTo>
                      <a:lnTo>
                        <a:pt x="88" y="179"/>
                      </a:lnTo>
                      <a:lnTo>
                        <a:pt x="114" y="190"/>
                      </a:lnTo>
                      <a:lnTo>
                        <a:pt x="140" y="201"/>
                      </a:lnTo>
                      <a:lnTo>
                        <a:pt x="170" y="212"/>
                      </a:lnTo>
                      <a:lnTo>
                        <a:pt x="200" y="224"/>
                      </a:lnTo>
                      <a:lnTo>
                        <a:pt x="232" y="234"/>
                      </a:lnTo>
                      <a:lnTo>
                        <a:pt x="266" y="246"/>
                      </a:lnTo>
                      <a:lnTo>
                        <a:pt x="299" y="256"/>
                      </a:lnTo>
                      <a:lnTo>
                        <a:pt x="334" y="265"/>
                      </a:lnTo>
                      <a:lnTo>
                        <a:pt x="369" y="274"/>
                      </a:lnTo>
                      <a:lnTo>
                        <a:pt x="404" y="282"/>
                      </a:lnTo>
                      <a:lnTo>
                        <a:pt x="439" y="289"/>
                      </a:lnTo>
                      <a:lnTo>
                        <a:pt x="474" y="295"/>
                      </a:lnTo>
                      <a:lnTo>
                        <a:pt x="508" y="298"/>
                      </a:lnTo>
                      <a:lnTo>
                        <a:pt x="541" y="302"/>
                      </a:lnTo>
                      <a:lnTo>
                        <a:pt x="573" y="303"/>
                      </a:lnTo>
                      <a:lnTo>
                        <a:pt x="605" y="302"/>
                      </a:lnTo>
                      <a:lnTo>
                        <a:pt x="635" y="300"/>
                      </a:lnTo>
                      <a:lnTo>
                        <a:pt x="662" y="295"/>
                      </a:lnTo>
                      <a:lnTo>
                        <a:pt x="689" y="288"/>
                      </a:lnTo>
                      <a:lnTo>
                        <a:pt x="700" y="283"/>
                      </a:lnTo>
                      <a:lnTo>
                        <a:pt x="712" y="279"/>
                      </a:lnTo>
                      <a:lnTo>
                        <a:pt x="723" y="273"/>
                      </a:lnTo>
                      <a:lnTo>
                        <a:pt x="734" y="267"/>
                      </a:lnTo>
                      <a:lnTo>
                        <a:pt x="743" y="260"/>
                      </a:lnTo>
                      <a:lnTo>
                        <a:pt x="752" y="252"/>
                      </a:lnTo>
                      <a:lnTo>
                        <a:pt x="760" y="244"/>
                      </a:lnTo>
                      <a:lnTo>
                        <a:pt x="768" y="235"/>
                      </a:lnTo>
                      <a:lnTo>
                        <a:pt x="775" y="225"/>
                      </a:lnTo>
                      <a:lnTo>
                        <a:pt x="781" y="214"/>
                      </a:lnTo>
                      <a:lnTo>
                        <a:pt x="785" y="203"/>
                      </a:lnTo>
                      <a:lnTo>
                        <a:pt x="790" y="191"/>
                      </a:lnTo>
                      <a:lnTo>
                        <a:pt x="794" y="178"/>
                      </a:lnTo>
                      <a:lnTo>
                        <a:pt x="796" y="164"/>
                      </a:lnTo>
                      <a:lnTo>
                        <a:pt x="797" y="150"/>
                      </a:lnTo>
                      <a:lnTo>
                        <a:pt x="798" y="134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7" name="Freeform 21"/>
                <p:cNvSpPr>
                  <a:spLocks noChangeArrowheads="1"/>
                </p:cNvSpPr>
                <p:nvPr/>
              </p:nvSpPr>
              <p:spPr bwMode="auto">
                <a:xfrm>
                  <a:off x="2821" y="2888"/>
                  <a:ext cx="94" cy="29"/>
                </a:xfrm>
                <a:custGeom>
                  <a:avLst/>
                  <a:gdLst>
                    <a:gd name="T0" fmla="*/ 0 w 848"/>
                    <a:gd name="T1" fmla="*/ 0 h 229"/>
                    <a:gd name="T2" fmla="*/ 0 w 848"/>
                    <a:gd name="T3" fmla="*/ 0 h 229"/>
                    <a:gd name="T4" fmla="*/ 0 w 848"/>
                    <a:gd name="T5" fmla="*/ 0 h 229"/>
                    <a:gd name="T6" fmla="*/ 0 w 848"/>
                    <a:gd name="T7" fmla="*/ 0 h 229"/>
                    <a:gd name="T8" fmla="*/ 0 w 848"/>
                    <a:gd name="T9" fmla="*/ 0 h 229"/>
                    <a:gd name="T10" fmla="*/ 0 w 848"/>
                    <a:gd name="T11" fmla="*/ 0 h 229"/>
                    <a:gd name="T12" fmla="*/ 0 w 848"/>
                    <a:gd name="T13" fmla="*/ 0 h 229"/>
                    <a:gd name="T14" fmla="*/ 0 w 848"/>
                    <a:gd name="T15" fmla="*/ 0 h 229"/>
                    <a:gd name="T16" fmla="*/ 0 w 848"/>
                    <a:gd name="T17" fmla="*/ 0 h 229"/>
                    <a:gd name="T18" fmla="*/ 0 w 848"/>
                    <a:gd name="T19" fmla="*/ 0 h 229"/>
                    <a:gd name="T20" fmla="*/ 0 w 848"/>
                    <a:gd name="T21" fmla="*/ 0 h 229"/>
                    <a:gd name="T22" fmla="*/ 0 w 848"/>
                    <a:gd name="T23" fmla="*/ 0 h 229"/>
                    <a:gd name="T24" fmla="*/ 0 w 848"/>
                    <a:gd name="T25" fmla="*/ 0 h 229"/>
                    <a:gd name="T26" fmla="*/ 0 w 848"/>
                    <a:gd name="T27" fmla="*/ 0 h 229"/>
                    <a:gd name="T28" fmla="*/ 0 w 848"/>
                    <a:gd name="T29" fmla="*/ 0 h 229"/>
                    <a:gd name="T30" fmla="*/ 0 w 848"/>
                    <a:gd name="T31" fmla="*/ 0 h 229"/>
                    <a:gd name="T32" fmla="*/ 0 w 848"/>
                    <a:gd name="T33" fmla="*/ 0 h 229"/>
                    <a:gd name="T34" fmla="*/ 0 w 848"/>
                    <a:gd name="T35" fmla="*/ 0 h 229"/>
                    <a:gd name="T36" fmla="*/ 0 w 848"/>
                    <a:gd name="T37" fmla="*/ 0 h 229"/>
                    <a:gd name="T38" fmla="*/ 0 w 848"/>
                    <a:gd name="T39" fmla="*/ 0 h 229"/>
                    <a:gd name="T40" fmla="*/ 0 w 848"/>
                    <a:gd name="T41" fmla="*/ 0 h 229"/>
                    <a:gd name="T42" fmla="*/ 0 w 848"/>
                    <a:gd name="T43" fmla="*/ 0 h 229"/>
                    <a:gd name="T44" fmla="*/ 0 w 848"/>
                    <a:gd name="T45" fmla="*/ 0 h 229"/>
                    <a:gd name="T46" fmla="*/ 0 w 848"/>
                    <a:gd name="T47" fmla="*/ 0 h 229"/>
                    <a:gd name="T48" fmla="*/ 0 w 848"/>
                    <a:gd name="T49" fmla="*/ 0 h 229"/>
                    <a:gd name="T50" fmla="*/ 0 w 848"/>
                    <a:gd name="T51" fmla="*/ 0 h 229"/>
                    <a:gd name="T52" fmla="*/ 0 w 848"/>
                    <a:gd name="T53" fmla="*/ 0 h 229"/>
                    <a:gd name="T54" fmla="*/ 0 w 848"/>
                    <a:gd name="T55" fmla="*/ 0 h 229"/>
                    <a:gd name="T56" fmla="*/ 0 w 848"/>
                    <a:gd name="T57" fmla="*/ 0 h 229"/>
                    <a:gd name="T58" fmla="*/ 0 w 848"/>
                    <a:gd name="T59" fmla="*/ 0 h 229"/>
                    <a:gd name="T60" fmla="*/ 0 w 848"/>
                    <a:gd name="T61" fmla="*/ 0 h 229"/>
                    <a:gd name="T62" fmla="*/ 0 w 848"/>
                    <a:gd name="T63" fmla="*/ 0 h 229"/>
                    <a:gd name="T64" fmla="*/ 0 w 848"/>
                    <a:gd name="T65" fmla="*/ 0 h 229"/>
                    <a:gd name="T66" fmla="*/ 0 w 848"/>
                    <a:gd name="T67" fmla="*/ 0 h 229"/>
                    <a:gd name="T68" fmla="*/ 0 w 848"/>
                    <a:gd name="T69" fmla="*/ 0 h 229"/>
                    <a:gd name="T70" fmla="*/ 0 w 848"/>
                    <a:gd name="T71" fmla="*/ 0 h 229"/>
                    <a:gd name="T72" fmla="*/ 0 w 848"/>
                    <a:gd name="T73" fmla="*/ 0 h 229"/>
                    <a:gd name="T74" fmla="*/ 0 w 848"/>
                    <a:gd name="T75" fmla="*/ 0 h 229"/>
                    <a:gd name="T76" fmla="*/ 0 w 848"/>
                    <a:gd name="T77" fmla="*/ 0 h 229"/>
                    <a:gd name="T78" fmla="*/ 0 w 848"/>
                    <a:gd name="T79" fmla="*/ 0 h 229"/>
                    <a:gd name="T80" fmla="*/ 0 w 848"/>
                    <a:gd name="T81" fmla="*/ 0 h 229"/>
                    <a:gd name="T82" fmla="*/ 0 w 848"/>
                    <a:gd name="T83" fmla="*/ 0 h 229"/>
                    <a:gd name="T84" fmla="*/ 0 w 848"/>
                    <a:gd name="T85" fmla="*/ 0 h 229"/>
                    <a:gd name="T86" fmla="*/ 0 w 848"/>
                    <a:gd name="T87" fmla="*/ 0 h 22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848"/>
                    <a:gd name="T133" fmla="*/ 0 h 229"/>
                    <a:gd name="T134" fmla="*/ 848 w 848"/>
                    <a:gd name="T135" fmla="*/ 229 h 229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848" h="229">
                      <a:moveTo>
                        <a:pt x="0" y="53"/>
                      </a:moveTo>
                      <a:lnTo>
                        <a:pt x="18" y="27"/>
                      </a:lnTo>
                      <a:lnTo>
                        <a:pt x="36" y="0"/>
                      </a:lnTo>
                      <a:lnTo>
                        <a:pt x="41" y="5"/>
                      </a:lnTo>
                      <a:lnTo>
                        <a:pt x="46" y="8"/>
                      </a:lnTo>
                      <a:lnTo>
                        <a:pt x="53" y="12"/>
                      </a:lnTo>
                      <a:lnTo>
                        <a:pt x="60" y="16"/>
                      </a:lnTo>
                      <a:lnTo>
                        <a:pt x="68" y="20"/>
                      </a:lnTo>
                      <a:lnTo>
                        <a:pt x="78" y="24"/>
                      </a:lnTo>
                      <a:lnTo>
                        <a:pt x="97" y="34"/>
                      </a:lnTo>
                      <a:lnTo>
                        <a:pt x="119" y="44"/>
                      </a:lnTo>
                      <a:lnTo>
                        <a:pt x="144" y="54"/>
                      </a:lnTo>
                      <a:lnTo>
                        <a:pt x="171" y="66"/>
                      </a:lnTo>
                      <a:lnTo>
                        <a:pt x="199" y="76"/>
                      </a:lnTo>
                      <a:lnTo>
                        <a:pt x="228" y="88"/>
                      </a:lnTo>
                      <a:lnTo>
                        <a:pt x="261" y="98"/>
                      </a:lnTo>
                      <a:lnTo>
                        <a:pt x="293" y="108"/>
                      </a:lnTo>
                      <a:lnTo>
                        <a:pt x="325" y="119"/>
                      </a:lnTo>
                      <a:lnTo>
                        <a:pt x="360" y="128"/>
                      </a:lnTo>
                      <a:lnTo>
                        <a:pt x="394" y="137"/>
                      </a:lnTo>
                      <a:lnTo>
                        <a:pt x="429" y="144"/>
                      </a:lnTo>
                      <a:lnTo>
                        <a:pt x="462" y="151"/>
                      </a:lnTo>
                      <a:lnTo>
                        <a:pt x="497" y="157"/>
                      </a:lnTo>
                      <a:lnTo>
                        <a:pt x="529" y="161"/>
                      </a:lnTo>
                      <a:lnTo>
                        <a:pt x="561" y="164"/>
                      </a:lnTo>
                      <a:lnTo>
                        <a:pt x="593" y="165"/>
                      </a:lnTo>
                      <a:lnTo>
                        <a:pt x="621" y="165"/>
                      </a:lnTo>
                      <a:lnTo>
                        <a:pt x="648" y="161"/>
                      </a:lnTo>
                      <a:lnTo>
                        <a:pt x="673" y="158"/>
                      </a:lnTo>
                      <a:lnTo>
                        <a:pt x="696" y="151"/>
                      </a:lnTo>
                      <a:lnTo>
                        <a:pt x="716" y="144"/>
                      </a:lnTo>
                      <a:lnTo>
                        <a:pt x="733" y="135"/>
                      </a:lnTo>
                      <a:lnTo>
                        <a:pt x="748" y="123"/>
                      </a:lnTo>
                      <a:lnTo>
                        <a:pt x="755" y="116"/>
                      </a:lnTo>
                      <a:lnTo>
                        <a:pt x="761" y="110"/>
                      </a:lnTo>
                      <a:lnTo>
                        <a:pt x="765" y="102"/>
                      </a:lnTo>
                      <a:lnTo>
                        <a:pt x="770" y="93"/>
                      </a:lnTo>
                      <a:lnTo>
                        <a:pt x="775" y="84"/>
                      </a:lnTo>
                      <a:lnTo>
                        <a:pt x="778" y="75"/>
                      </a:lnTo>
                      <a:lnTo>
                        <a:pt x="780" y="65"/>
                      </a:lnTo>
                      <a:lnTo>
                        <a:pt x="783" y="53"/>
                      </a:lnTo>
                      <a:lnTo>
                        <a:pt x="784" y="40"/>
                      </a:lnTo>
                      <a:lnTo>
                        <a:pt x="784" y="28"/>
                      </a:lnTo>
                      <a:lnTo>
                        <a:pt x="848" y="27"/>
                      </a:lnTo>
                      <a:lnTo>
                        <a:pt x="847" y="46"/>
                      </a:lnTo>
                      <a:lnTo>
                        <a:pt x="846" y="64"/>
                      </a:lnTo>
                      <a:lnTo>
                        <a:pt x="843" y="80"/>
                      </a:lnTo>
                      <a:lnTo>
                        <a:pt x="838" y="96"/>
                      </a:lnTo>
                      <a:lnTo>
                        <a:pt x="833" y="110"/>
                      </a:lnTo>
                      <a:lnTo>
                        <a:pt x="826" y="123"/>
                      </a:lnTo>
                      <a:lnTo>
                        <a:pt x="820" y="136"/>
                      </a:lnTo>
                      <a:lnTo>
                        <a:pt x="812" y="149"/>
                      </a:lnTo>
                      <a:lnTo>
                        <a:pt x="802" y="159"/>
                      </a:lnTo>
                      <a:lnTo>
                        <a:pt x="793" y="169"/>
                      </a:lnTo>
                      <a:lnTo>
                        <a:pt x="782" y="179"/>
                      </a:lnTo>
                      <a:lnTo>
                        <a:pt x="770" y="187"/>
                      </a:lnTo>
                      <a:lnTo>
                        <a:pt x="757" y="195"/>
                      </a:lnTo>
                      <a:lnTo>
                        <a:pt x="745" y="202"/>
                      </a:lnTo>
                      <a:lnTo>
                        <a:pt x="731" y="207"/>
                      </a:lnTo>
                      <a:lnTo>
                        <a:pt x="716" y="212"/>
                      </a:lnTo>
                      <a:lnTo>
                        <a:pt x="702" y="217"/>
                      </a:lnTo>
                      <a:lnTo>
                        <a:pt x="687" y="220"/>
                      </a:lnTo>
                      <a:lnTo>
                        <a:pt x="657" y="226"/>
                      </a:lnTo>
                      <a:lnTo>
                        <a:pt x="625" y="228"/>
                      </a:lnTo>
                      <a:lnTo>
                        <a:pt x="591" y="229"/>
                      </a:lnTo>
                      <a:lnTo>
                        <a:pt x="557" y="227"/>
                      </a:lnTo>
                      <a:lnTo>
                        <a:pt x="522" y="225"/>
                      </a:lnTo>
                      <a:lnTo>
                        <a:pt x="487" y="220"/>
                      </a:lnTo>
                      <a:lnTo>
                        <a:pt x="451" y="214"/>
                      </a:lnTo>
                      <a:lnTo>
                        <a:pt x="416" y="207"/>
                      </a:lnTo>
                      <a:lnTo>
                        <a:pt x="381" y="199"/>
                      </a:lnTo>
                      <a:lnTo>
                        <a:pt x="345" y="190"/>
                      </a:lnTo>
                      <a:lnTo>
                        <a:pt x="309" y="180"/>
                      </a:lnTo>
                      <a:lnTo>
                        <a:pt x="275" y="169"/>
                      </a:lnTo>
                      <a:lnTo>
                        <a:pt x="241" y="159"/>
                      </a:lnTo>
                      <a:lnTo>
                        <a:pt x="208" y="148"/>
                      </a:lnTo>
                      <a:lnTo>
                        <a:pt x="177" y="136"/>
                      </a:lnTo>
                      <a:lnTo>
                        <a:pt x="147" y="125"/>
                      </a:lnTo>
                      <a:lnTo>
                        <a:pt x="119" y="113"/>
                      </a:lnTo>
                      <a:lnTo>
                        <a:pt x="93" y="102"/>
                      </a:lnTo>
                      <a:lnTo>
                        <a:pt x="68" y="91"/>
                      </a:lnTo>
                      <a:lnTo>
                        <a:pt x="48" y="81"/>
                      </a:lnTo>
                      <a:lnTo>
                        <a:pt x="37" y="76"/>
                      </a:lnTo>
                      <a:lnTo>
                        <a:pt x="28" y="72"/>
                      </a:lnTo>
                      <a:lnTo>
                        <a:pt x="20" y="67"/>
                      </a:lnTo>
                      <a:lnTo>
                        <a:pt x="13" y="62"/>
                      </a:lnTo>
                      <a:lnTo>
                        <a:pt x="6" y="59"/>
                      </a:lnTo>
                      <a:lnTo>
                        <a:pt x="0" y="54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FF0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8" name="Freeform 22"/>
                <p:cNvSpPr>
                  <a:spLocks noChangeArrowheads="1"/>
                </p:cNvSpPr>
                <p:nvPr/>
              </p:nvSpPr>
              <p:spPr bwMode="auto">
                <a:xfrm>
                  <a:off x="2821" y="2870"/>
                  <a:ext cx="38" cy="25"/>
                </a:xfrm>
                <a:custGeom>
                  <a:avLst/>
                  <a:gdLst>
                    <a:gd name="T0" fmla="*/ 0 w 348"/>
                    <a:gd name="T1" fmla="*/ 0 h 197"/>
                    <a:gd name="T2" fmla="*/ 0 w 348"/>
                    <a:gd name="T3" fmla="*/ 0 h 197"/>
                    <a:gd name="T4" fmla="*/ 0 w 348"/>
                    <a:gd name="T5" fmla="*/ 0 h 197"/>
                    <a:gd name="T6" fmla="*/ 0 w 348"/>
                    <a:gd name="T7" fmla="*/ 0 h 197"/>
                    <a:gd name="T8" fmla="*/ 0 w 348"/>
                    <a:gd name="T9" fmla="*/ 0 h 197"/>
                    <a:gd name="T10" fmla="*/ 0 w 348"/>
                    <a:gd name="T11" fmla="*/ 0 h 197"/>
                    <a:gd name="T12" fmla="*/ 0 w 348"/>
                    <a:gd name="T13" fmla="*/ 0 h 197"/>
                    <a:gd name="T14" fmla="*/ 0 w 348"/>
                    <a:gd name="T15" fmla="*/ 0 h 197"/>
                    <a:gd name="T16" fmla="*/ 0 w 348"/>
                    <a:gd name="T17" fmla="*/ 0 h 197"/>
                    <a:gd name="T18" fmla="*/ 0 w 348"/>
                    <a:gd name="T19" fmla="*/ 0 h 197"/>
                    <a:gd name="T20" fmla="*/ 0 w 348"/>
                    <a:gd name="T21" fmla="*/ 0 h 197"/>
                    <a:gd name="T22" fmla="*/ 0 w 348"/>
                    <a:gd name="T23" fmla="*/ 0 h 197"/>
                    <a:gd name="T24" fmla="*/ 0 w 348"/>
                    <a:gd name="T25" fmla="*/ 0 h 197"/>
                    <a:gd name="T26" fmla="*/ 0 w 348"/>
                    <a:gd name="T27" fmla="*/ 0 h 197"/>
                    <a:gd name="T28" fmla="*/ 0 w 348"/>
                    <a:gd name="T29" fmla="*/ 0 h 197"/>
                    <a:gd name="T30" fmla="*/ 0 w 348"/>
                    <a:gd name="T31" fmla="*/ 0 h 197"/>
                    <a:gd name="T32" fmla="*/ 0 w 348"/>
                    <a:gd name="T33" fmla="*/ 0 h 197"/>
                    <a:gd name="T34" fmla="*/ 0 w 348"/>
                    <a:gd name="T35" fmla="*/ 0 h 197"/>
                    <a:gd name="T36" fmla="*/ 0 w 348"/>
                    <a:gd name="T37" fmla="*/ 0 h 197"/>
                    <a:gd name="T38" fmla="*/ 0 w 348"/>
                    <a:gd name="T39" fmla="*/ 0 h 197"/>
                    <a:gd name="T40" fmla="*/ 0 w 348"/>
                    <a:gd name="T41" fmla="*/ 0 h 197"/>
                    <a:gd name="T42" fmla="*/ 0 w 348"/>
                    <a:gd name="T43" fmla="*/ 0 h 197"/>
                    <a:gd name="T44" fmla="*/ 0 w 348"/>
                    <a:gd name="T45" fmla="*/ 0 h 197"/>
                    <a:gd name="T46" fmla="*/ 0 w 348"/>
                    <a:gd name="T47" fmla="*/ 0 h 197"/>
                    <a:gd name="T48" fmla="*/ 0 w 348"/>
                    <a:gd name="T49" fmla="*/ 0 h 197"/>
                    <a:gd name="T50" fmla="*/ 0 w 348"/>
                    <a:gd name="T51" fmla="*/ 0 h 197"/>
                    <a:gd name="T52" fmla="*/ 0 w 348"/>
                    <a:gd name="T53" fmla="*/ 0 h 197"/>
                    <a:gd name="T54" fmla="*/ 0 w 348"/>
                    <a:gd name="T55" fmla="*/ 0 h 197"/>
                    <a:gd name="T56" fmla="*/ 0 w 348"/>
                    <a:gd name="T57" fmla="*/ 0 h 197"/>
                    <a:gd name="T58" fmla="*/ 0 w 348"/>
                    <a:gd name="T59" fmla="*/ 0 h 197"/>
                    <a:gd name="T60" fmla="*/ 0 w 348"/>
                    <a:gd name="T61" fmla="*/ 0 h 197"/>
                    <a:gd name="T62" fmla="*/ 0 w 348"/>
                    <a:gd name="T63" fmla="*/ 0 h 197"/>
                    <a:gd name="T64" fmla="*/ 0 w 348"/>
                    <a:gd name="T65" fmla="*/ 0 h 197"/>
                    <a:gd name="T66" fmla="*/ 0 w 348"/>
                    <a:gd name="T67" fmla="*/ 0 h 197"/>
                    <a:gd name="T68" fmla="*/ 0 w 348"/>
                    <a:gd name="T69" fmla="*/ 0 h 197"/>
                    <a:gd name="T70" fmla="*/ 0 w 348"/>
                    <a:gd name="T71" fmla="*/ 0 h 197"/>
                    <a:gd name="T72" fmla="*/ 0 w 348"/>
                    <a:gd name="T73" fmla="*/ 0 h 197"/>
                    <a:gd name="T74" fmla="*/ 0 w 348"/>
                    <a:gd name="T75" fmla="*/ 0 h 197"/>
                    <a:gd name="T76" fmla="*/ 0 w 348"/>
                    <a:gd name="T77" fmla="*/ 0 h 197"/>
                    <a:gd name="T78" fmla="*/ 0 w 348"/>
                    <a:gd name="T79" fmla="*/ 0 h 197"/>
                    <a:gd name="T80" fmla="*/ 0 w 348"/>
                    <a:gd name="T81" fmla="*/ 0 h 197"/>
                    <a:gd name="T82" fmla="*/ 0 w 348"/>
                    <a:gd name="T83" fmla="*/ 0 h 197"/>
                    <a:gd name="T84" fmla="*/ 0 w 348"/>
                    <a:gd name="T85" fmla="*/ 0 h 197"/>
                    <a:gd name="T86" fmla="*/ 0 w 348"/>
                    <a:gd name="T87" fmla="*/ 0 h 197"/>
                    <a:gd name="T88" fmla="*/ 0 w 348"/>
                    <a:gd name="T89" fmla="*/ 0 h 197"/>
                    <a:gd name="T90" fmla="*/ 0 w 348"/>
                    <a:gd name="T91" fmla="*/ 0 h 19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348"/>
                    <a:gd name="T139" fmla="*/ 0 h 197"/>
                    <a:gd name="T140" fmla="*/ 348 w 348"/>
                    <a:gd name="T141" fmla="*/ 197 h 197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348" h="197">
                      <a:moveTo>
                        <a:pt x="333" y="0"/>
                      </a:moveTo>
                      <a:lnTo>
                        <a:pt x="348" y="62"/>
                      </a:lnTo>
                      <a:lnTo>
                        <a:pt x="329" y="69"/>
                      </a:lnTo>
                      <a:lnTo>
                        <a:pt x="310" y="76"/>
                      </a:lnTo>
                      <a:lnTo>
                        <a:pt x="293" y="84"/>
                      </a:lnTo>
                      <a:lnTo>
                        <a:pt x="278" y="93"/>
                      </a:lnTo>
                      <a:lnTo>
                        <a:pt x="262" y="104"/>
                      </a:lnTo>
                      <a:lnTo>
                        <a:pt x="247" y="114"/>
                      </a:lnTo>
                      <a:lnTo>
                        <a:pt x="232" y="126"/>
                      </a:lnTo>
                      <a:lnTo>
                        <a:pt x="215" y="137"/>
                      </a:lnTo>
                      <a:lnTo>
                        <a:pt x="197" y="149"/>
                      </a:lnTo>
                      <a:lnTo>
                        <a:pt x="178" y="160"/>
                      </a:lnTo>
                      <a:lnTo>
                        <a:pt x="157" y="171"/>
                      </a:lnTo>
                      <a:lnTo>
                        <a:pt x="135" y="179"/>
                      </a:lnTo>
                      <a:lnTo>
                        <a:pt x="122" y="183"/>
                      </a:lnTo>
                      <a:lnTo>
                        <a:pt x="110" y="187"/>
                      </a:lnTo>
                      <a:lnTo>
                        <a:pt x="97" y="190"/>
                      </a:lnTo>
                      <a:lnTo>
                        <a:pt x="82" y="192"/>
                      </a:lnTo>
                      <a:lnTo>
                        <a:pt x="67" y="195"/>
                      </a:lnTo>
                      <a:lnTo>
                        <a:pt x="52" y="196"/>
                      </a:lnTo>
                      <a:lnTo>
                        <a:pt x="35" y="197"/>
                      </a:lnTo>
                      <a:lnTo>
                        <a:pt x="18" y="197"/>
                      </a:lnTo>
                      <a:lnTo>
                        <a:pt x="18" y="164"/>
                      </a:lnTo>
                      <a:lnTo>
                        <a:pt x="0" y="190"/>
                      </a:lnTo>
                      <a:lnTo>
                        <a:pt x="18" y="131"/>
                      </a:lnTo>
                      <a:lnTo>
                        <a:pt x="33" y="133"/>
                      </a:lnTo>
                      <a:lnTo>
                        <a:pt x="46" y="133"/>
                      </a:lnTo>
                      <a:lnTo>
                        <a:pt x="59" y="131"/>
                      </a:lnTo>
                      <a:lnTo>
                        <a:pt x="72" y="129"/>
                      </a:lnTo>
                      <a:lnTo>
                        <a:pt x="83" y="127"/>
                      </a:lnTo>
                      <a:lnTo>
                        <a:pt x="94" y="125"/>
                      </a:lnTo>
                      <a:lnTo>
                        <a:pt x="114" y="119"/>
                      </a:lnTo>
                      <a:lnTo>
                        <a:pt x="132" y="112"/>
                      </a:lnTo>
                      <a:lnTo>
                        <a:pt x="149" y="103"/>
                      </a:lnTo>
                      <a:lnTo>
                        <a:pt x="164" y="95"/>
                      </a:lnTo>
                      <a:lnTo>
                        <a:pt x="179" y="84"/>
                      </a:lnTo>
                      <a:lnTo>
                        <a:pt x="194" y="74"/>
                      </a:lnTo>
                      <a:lnTo>
                        <a:pt x="209" y="62"/>
                      </a:lnTo>
                      <a:lnTo>
                        <a:pt x="226" y="51"/>
                      </a:lnTo>
                      <a:lnTo>
                        <a:pt x="243" y="39"/>
                      </a:lnTo>
                      <a:lnTo>
                        <a:pt x="263" y="28"/>
                      </a:lnTo>
                      <a:lnTo>
                        <a:pt x="284" y="17"/>
                      </a:lnTo>
                      <a:lnTo>
                        <a:pt x="308" y="8"/>
                      </a:lnTo>
                      <a:lnTo>
                        <a:pt x="320" y="5"/>
                      </a:lnTo>
                      <a:lnTo>
                        <a:pt x="333" y="1"/>
                      </a:lnTo>
                      <a:lnTo>
                        <a:pt x="333" y="0"/>
                      </a:lnTo>
                      <a:close/>
                    </a:path>
                  </a:pathLst>
                </a:custGeom>
                <a:solidFill>
                  <a:srgbClr val="FF0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2409" y="2720"/>
                <a:ext cx="708" cy="184"/>
                <a:chOff x="2409" y="2720"/>
                <a:chExt cx="708" cy="184"/>
              </a:xfrm>
            </p:grpSpPr>
            <p:sp>
              <p:nvSpPr>
                <p:cNvPr id="12" name="Freeform 24"/>
                <p:cNvSpPr>
                  <a:spLocks noChangeArrowheads="1"/>
                </p:cNvSpPr>
                <p:nvPr/>
              </p:nvSpPr>
              <p:spPr bwMode="auto">
                <a:xfrm>
                  <a:off x="2421" y="2728"/>
                  <a:ext cx="683" cy="173"/>
                </a:xfrm>
                <a:custGeom>
                  <a:avLst/>
                  <a:gdLst>
                    <a:gd name="T0" fmla="*/ 0 w 6097"/>
                    <a:gd name="T1" fmla="*/ 0 h 1317"/>
                    <a:gd name="T2" fmla="*/ 0 w 6097"/>
                    <a:gd name="T3" fmla="*/ 0 h 1317"/>
                    <a:gd name="T4" fmla="*/ 0 w 6097"/>
                    <a:gd name="T5" fmla="*/ 0 h 1317"/>
                    <a:gd name="T6" fmla="*/ 0 w 6097"/>
                    <a:gd name="T7" fmla="*/ 0 h 1317"/>
                    <a:gd name="T8" fmla="*/ 0 w 6097"/>
                    <a:gd name="T9" fmla="*/ 0 h 1317"/>
                    <a:gd name="T10" fmla="*/ 0 w 6097"/>
                    <a:gd name="T11" fmla="*/ 0 h 1317"/>
                    <a:gd name="T12" fmla="*/ 0 w 6097"/>
                    <a:gd name="T13" fmla="*/ 0 h 1317"/>
                    <a:gd name="T14" fmla="*/ 0 w 6097"/>
                    <a:gd name="T15" fmla="*/ 0 h 1317"/>
                    <a:gd name="T16" fmla="*/ 0 w 6097"/>
                    <a:gd name="T17" fmla="*/ 0 h 1317"/>
                    <a:gd name="T18" fmla="*/ 0 w 6097"/>
                    <a:gd name="T19" fmla="*/ 0 h 1317"/>
                    <a:gd name="T20" fmla="*/ 0 w 6097"/>
                    <a:gd name="T21" fmla="*/ 0 h 1317"/>
                    <a:gd name="T22" fmla="*/ 0 w 6097"/>
                    <a:gd name="T23" fmla="*/ 0 h 1317"/>
                    <a:gd name="T24" fmla="*/ 0 w 6097"/>
                    <a:gd name="T25" fmla="*/ 0 h 1317"/>
                    <a:gd name="T26" fmla="*/ 0 w 6097"/>
                    <a:gd name="T27" fmla="*/ 0 h 1317"/>
                    <a:gd name="T28" fmla="*/ 0 w 6097"/>
                    <a:gd name="T29" fmla="*/ 0 h 1317"/>
                    <a:gd name="T30" fmla="*/ 0 w 6097"/>
                    <a:gd name="T31" fmla="*/ 0 h 1317"/>
                    <a:gd name="T32" fmla="*/ 0 w 6097"/>
                    <a:gd name="T33" fmla="*/ 0 h 1317"/>
                    <a:gd name="T34" fmla="*/ 0 w 6097"/>
                    <a:gd name="T35" fmla="*/ 0 h 1317"/>
                    <a:gd name="T36" fmla="*/ 0 w 6097"/>
                    <a:gd name="T37" fmla="*/ 0 h 1317"/>
                    <a:gd name="T38" fmla="*/ 0 w 6097"/>
                    <a:gd name="T39" fmla="*/ 0 h 1317"/>
                    <a:gd name="T40" fmla="*/ 0 w 6097"/>
                    <a:gd name="T41" fmla="*/ 0 h 1317"/>
                    <a:gd name="T42" fmla="*/ 0 w 6097"/>
                    <a:gd name="T43" fmla="*/ 0 h 1317"/>
                    <a:gd name="T44" fmla="*/ 0 w 6097"/>
                    <a:gd name="T45" fmla="*/ 0 h 1317"/>
                    <a:gd name="T46" fmla="*/ 0 w 6097"/>
                    <a:gd name="T47" fmla="*/ 0 h 1317"/>
                    <a:gd name="T48" fmla="*/ 0 w 6097"/>
                    <a:gd name="T49" fmla="*/ 0 h 1317"/>
                    <a:gd name="T50" fmla="*/ 0 w 6097"/>
                    <a:gd name="T51" fmla="*/ 0 h 1317"/>
                    <a:gd name="T52" fmla="*/ 0 w 6097"/>
                    <a:gd name="T53" fmla="*/ 0 h 1317"/>
                    <a:gd name="T54" fmla="*/ 0 w 6097"/>
                    <a:gd name="T55" fmla="*/ 0 h 1317"/>
                    <a:gd name="T56" fmla="*/ 0 w 6097"/>
                    <a:gd name="T57" fmla="*/ 0 h 1317"/>
                    <a:gd name="T58" fmla="*/ 0 w 6097"/>
                    <a:gd name="T59" fmla="*/ 0 h 1317"/>
                    <a:gd name="T60" fmla="*/ 0 w 6097"/>
                    <a:gd name="T61" fmla="*/ 0 h 1317"/>
                    <a:gd name="T62" fmla="*/ 0 w 6097"/>
                    <a:gd name="T63" fmla="*/ 0 h 1317"/>
                    <a:gd name="T64" fmla="*/ 0 w 6097"/>
                    <a:gd name="T65" fmla="*/ 0 h 1317"/>
                    <a:gd name="T66" fmla="*/ 0 w 6097"/>
                    <a:gd name="T67" fmla="*/ 0 h 1317"/>
                    <a:gd name="T68" fmla="*/ 0 w 6097"/>
                    <a:gd name="T69" fmla="*/ 0 h 1317"/>
                    <a:gd name="T70" fmla="*/ 0 w 6097"/>
                    <a:gd name="T71" fmla="*/ 0 h 1317"/>
                    <a:gd name="T72" fmla="*/ 0 w 6097"/>
                    <a:gd name="T73" fmla="*/ 0 h 1317"/>
                    <a:gd name="T74" fmla="*/ 0 w 6097"/>
                    <a:gd name="T75" fmla="*/ 0 h 1317"/>
                    <a:gd name="T76" fmla="*/ 0 w 6097"/>
                    <a:gd name="T77" fmla="*/ 0 h 1317"/>
                    <a:gd name="T78" fmla="*/ 0 w 6097"/>
                    <a:gd name="T79" fmla="*/ 0 h 1317"/>
                    <a:gd name="T80" fmla="*/ 0 w 6097"/>
                    <a:gd name="T81" fmla="*/ 0 h 1317"/>
                    <a:gd name="T82" fmla="*/ 0 w 6097"/>
                    <a:gd name="T83" fmla="*/ 0 h 1317"/>
                    <a:gd name="T84" fmla="*/ 0 w 6097"/>
                    <a:gd name="T85" fmla="*/ 0 h 1317"/>
                    <a:gd name="T86" fmla="*/ 0 w 6097"/>
                    <a:gd name="T87" fmla="*/ 0 h 1317"/>
                    <a:gd name="T88" fmla="*/ 0 w 6097"/>
                    <a:gd name="T89" fmla="*/ 0 h 1317"/>
                    <a:gd name="T90" fmla="*/ 0 w 6097"/>
                    <a:gd name="T91" fmla="*/ 0 h 1317"/>
                    <a:gd name="T92" fmla="*/ 0 w 6097"/>
                    <a:gd name="T93" fmla="*/ 0 h 1317"/>
                    <a:gd name="T94" fmla="*/ 0 w 6097"/>
                    <a:gd name="T95" fmla="*/ 0 h 1317"/>
                    <a:gd name="T96" fmla="*/ 0 w 6097"/>
                    <a:gd name="T97" fmla="*/ 0 h 1317"/>
                    <a:gd name="T98" fmla="*/ 0 w 6097"/>
                    <a:gd name="T99" fmla="*/ 0 h 1317"/>
                    <a:gd name="T100" fmla="*/ 0 w 6097"/>
                    <a:gd name="T101" fmla="*/ 0 h 1317"/>
                    <a:gd name="T102" fmla="*/ 0 w 6097"/>
                    <a:gd name="T103" fmla="*/ 0 h 1317"/>
                    <a:gd name="T104" fmla="*/ 0 w 6097"/>
                    <a:gd name="T105" fmla="*/ 0 h 1317"/>
                    <a:gd name="T106" fmla="*/ 0 w 6097"/>
                    <a:gd name="T107" fmla="*/ 0 h 1317"/>
                    <a:gd name="T108" fmla="*/ 0 w 6097"/>
                    <a:gd name="T109" fmla="*/ 0 h 1317"/>
                    <a:gd name="T110" fmla="*/ 0 w 6097"/>
                    <a:gd name="T111" fmla="*/ 0 h 1317"/>
                    <a:gd name="T112" fmla="*/ 0 w 6097"/>
                    <a:gd name="T113" fmla="*/ 0 h 1317"/>
                    <a:gd name="T114" fmla="*/ 0 w 6097"/>
                    <a:gd name="T115" fmla="*/ 0 h 1317"/>
                    <a:gd name="T116" fmla="*/ 0 w 6097"/>
                    <a:gd name="T117" fmla="*/ 0 h 1317"/>
                    <a:gd name="T118" fmla="*/ 0 w 6097"/>
                    <a:gd name="T119" fmla="*/ 0 h 1317"/>
                    <a:gd name="T120" fmla="*/ 0 w 6097"/>
                    <a:gd name="T121" fmla="*/ 0 h 1317"/>
                    <a:gd name="T122" fmla="*/ 0 w 6097"/>
                    <a:gd name="T123" fmla="*/ 0 h 1317"/>
                    <a:gd name="T124" fmla="*/ 0 w 6097"/>
                    <a:gd name="T125" fmla="*/ 0 h 131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097"/>
                    <a:gd name="T190" fmla="*/ 0 h 1317"/>
                    <a:gd name="T191" fmla="*/ 6097 w 6097"/>
                    <a:gd name="T192" fmla="*/ 1317 h 131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097" h="1317">
                      <a:moveTo>
                        <a:pt x="3090" y="6"/>
                      </a:moveTo>
                      <a:lnTo>
                        <a:pt x="3054" y="13"/>
                      </a:lnTo>
                      <a:lnTo>
                        <a:pt x="3019" y="20"/>
                      </a:lnTo>
                      <a:lnTo>
                        <a:pt x="2951" y="36"/>
                      </a:lnTo>
                      <a:lnTo>
                        <a:pt x="2883" y="54"/>
                      </a:lnTo>
                      <a:lnTo>
                        <a:pt x="2817" y="74"/>
                      </a:lnTo>
                      <a:lnTo>
                        <a:pt x="2753" y="96"/>
                      </a:lnTo>
                      <a:lnTo>
                        <a:pt x="2688" y="120"/>
                      </a:lnTo>
                      <a:lnTo>
                        <a:pt x="2625" y="144"/>
                      </a:lnTo>
                      <a:lnTo>
                        <a:pt x="2561" y="171"/>
                      </a:lnTo>
                      <a:lnTo>
                        <a:pt x="2435" y="225"/>
                      </a:lnTo>
                      <a:lnTo>
                        <a:pt x="2308" y="281"/>
                      </a:lnTo>
                      <a:lnTo>
                        <a:pt x="2242" y="310"/>
                      </a:lnTo>
                      <a:lnTo>
                        <a:pt x="2177" y="338"/>
                      </a:lnTo>
                      <a:lnTo>
                        <a:pt x="2111" y="365"/>
                      </a:lnTo>
                      <a:lnTo>
                        <a:pt x="2042" y="392"/>
                      </a:lnTo>
                      <a:lnTo>
                        <a:pt x="1981" y="416"/>
                      </a:lnTo>
                      <a:lnTo>
                        <a:pt x="1920" y="439"/>
                      </a:lnTo>
                      <a:lnTo>
                        <a:pt x="1861" y="461"/>
                      </a:lnTo>
                      <a:lnTo>
                        <a:pt x="1802" y="484"/>
                      </a:lnTo>
                      <a:lnTo>
                        <a:pt x="1746" y="506"/>
                      </a:lnTo>
                      <a:lnTo>
                        <a:pt x="1690" y="526"/>
                      </a:lnTo>
                      <a:lnTo>
                        <a:pt x="1636" y="547"/>
                      </a:lnTo>
                      <a:lnTo>
                        <a:pt x="1583" y="567"/>
                      </a:lnTo>
                      <a:lnTo>
                        <a:pt x="1532" y="586"/>
                      </a:lnTo>
                      <a:lnTo>
                        <a:pt x="1483" y="605"/>
                      </a:lnTo>
                      <a:lnTo>
                        <a:pt x="1436" y="622"/>
                      </a:lnTo>
                      <a:lnTo>
                        <a:pt x="1390" y="639"/>
                      </a:lnTo>
                      <a:lnTo>
                        <a:pt x="1346" y="655"/>
                      </a:lnTo>
                      <a:lnTo>
                        <a:pt x="1304" y="670"/>
                      </a:lnTo>
                      <a:lnTo>
                        <a:pt x="1265" y="685"/>
                      </a:lnTo>
                      <a:lnTo>
                        <a:pt x="1227" y="699"/>
                      </a:lnTo>
                      <a:lnTo>
                        <a:pt x="1194" y="711"/>
                      </a:lnTo>
                      <a:lnTo>
                        <a:pt x="1160" y="722"/>
                      </a:lnTo>
                      <a:lnTo>
                        <a:pt x="1127" y="734"/>
                      </a:lnTo>
                      <a:lnTo>
                        <a:pt x="1096" y="745"/>
                      </a:lnTo>
                      <a:lnTo>
                        <a:pt x="1066" y="755"/>
                      </a:lnTo>
                      <a:lnTo>
                        <a:pt x="1036" y="766"/>
                      </a:lnTo>
                      <a:lnTo>
                        <a:pt x="1007" y="776"/>
                      </a:lnTo>
                      <a:lnTo>
                        <a:pt x="978" y="785"/>
                      </a:lnTo>
                      <a:lnTo>
                        <a:pt x="946" y="797"/>
                      </a:lnTo>
                      <a:lnTo>
                        <a:pt x="914" y="807"/>
                      </a:lnTo>
                      <a:lnTo>
                        <a:pt x="883" y="818"/>
                      </a:lnTo>
                      <a:lnTo>
                        <a:pt x="853" y="828"/>
                      </a:lnTo>
                      <a:lnTo>
                        <a:pt x="794" y="848"/>
                      </a:lnTo>
                      <a:lnTo>
                        <a:pt x="737" y="866"/>
                      </a:lnTo>
                      <a:lnTo>
                        <a:pt x="683" y="883"/>
                      </a:lnTo>
                      <a:lnTo>
                        <a:pt x="629" y="899"/>
                      </a:lnTo>
                      <a:lnTo>
                        <a:pt x="522" y="933"/>
                      </a:lnTo>
                      <a:lnTo>
                        <a:pt x="467" y="950"/>
                      </a:lnTo>
                      <a:lnTo>
                        <a:pt x="410" y="966"/>
                      </a:lnTo>
                      <a:lnTo>
                        <a:pt x="351" y="983"/>
                      </a:lnTo>
                      <a:lnTo>
                        <a:pt x="320" y="993"/>
                      </a:lnTo>
                      <a:lnTo>
                        <a:pt x="289" y="1002"/>
                      </a:lnTo>
                      <a:lnTo>
                        <a:pt x="257" y="1012"/>
                      </a:lnTo>
                      <a:lnTo>
                        <a:pt x="224" y="1021"/>
                      </a:lnTo>
                      <a:lnTo>
                        <a:pt x="189" y="1032"/>
                      </a:lnTo>
                      <a:lnTo>
                        <a:pt x="154" y="1042"/>
                      </a:lnTo>
                      <a:lnTo>
                        <a:pt x="118" y="1053"/>
                      </a:lnTo>
                      <a:lnTo>
                        <a:pt x="80" y="1064"/>
                      </a:lnTo>
                      <a:lnTo>
                        <a:pt x="40" y="1076"/>
                      </a:lnTo>
                      <a:lnTo>
                        <a:pt x="0" y="1088"/>
                      </a:lnTo>
                      <a:lnTo>
                        <a:pt x="28" y="1078"/>
                      </a:lnTo>
                      <a:lnTo>
                        <a:pt x="55" y="1069"/>
                      </a:lnTo>
                      <a:lnTo>
                        <a:pt x="85" y="1061"/>
                      </a:lnTo>
                      <a:lnTo>
                        <a:pt x="116" y="1053"/>
                      </a:lnTo>
                      <a:lnTo>
                        <a:pt x="148" y="1046"/>
                      </a:lnTo>
                      <a:lnTo>
                        <a:pt x="181" y="1040"/>
                      </a:lnTo>
                      <a:lnTo>
                        <a:pt x="214" y="1033"/>
                      </a:lnTo>
                      <a:lnTo>
                        <a:pt x="249" y="1028"/>
                      </a:lnTo>
                      <a:lnTo>
                        <a:pt x="285" y="1024"/>
                      </a:lnTo>
                      <a:lnTo>
                        <a:pt x="322" y="1019"/>
                      </a:lnTo>
                      <a:lnTo>
                        <a:pt x="358" y="1016"/>
                      </a:lnTo>
                      <a:lnTo>
                        <a:pt x="396" y="1012"/>
                      </a:lnTo>
                      <a:lnTo>
                        <a:pt x="437" y="1010"/>
                      </a:lnTo>
                      <a:lnTo>
                        <a:pt x="476" y="1008"/>
                      </a:lnTo>
                      <a:lnTo>
                        <a:pt x="517" y="1006"/>
                      </a:lnTo>
                      <a:lnTo>
                        <a:pt x="559" y="1005"/>
                      </a:lnTo>
                      <a:lnTo>
                        <a:pt x="601" y="1004"/>
                      </a:lnTo>
                      <a:lnTo>
                        <a:pt x="645" y="1004"/>
                      </a:lnTo>
                      <a:lnTo>
                        <a:pt x="690" y="1004"/>
                      </a:lnTo>
                      <a:lnTo>
                        <a:pt x="735" y="1005"/>
                      </a:lnTo>
                      <a:lnTo>
                        <a:pt x="781" y="1006"/>
                      </a:lnTo>
                      <a:lnTo>
                        <a:pt x="827" y="1009"/>
                      </a:lnTo>
                      <a:lnTo>
                        <a:pt x="875" y="1010"/>
                      </a:lnTo>
                      <a:lnTo>
                        <a:pt x="923" y="1013"/>
                      </a:lnTo>
                      <a:lnTo>
                        <a:pt x="971" y="1016"/>
                      </a:lnTo>
                      <a:lnTo>
                        <a:pt x="1021" y="1019"/>
                      </a:lnTo>
                      <a:lnTo>
                        <a:pt x="1070" y="1023"/>
                      </a:lnTo>
                      <a:lnTo>
                        <a:pt x="1121" y="1026"/>
                      </a:lnTo>
                      <a:lnTo>
                        <a:pt x="1225" y="1035"/>
                      </a:lnTo>
                      <a:lnTo>
                        <a:pt x="1331" y="1046"/>
                      </a:lnTo>
                      <a:lnTo>
                        <a:pt x="1439" y="1057"/>
                      </a:lnTo>
                      <a:lnTo>
                        <a:pt x="1549" y="1070"/>
                      </a:lnTo>
                      <a:lnTo>
                        <a:pt x="1661" y="1084"/>
                      </a:lnTo>
                      <a:lnTo>
                        <a:pt x="1776" y="1099"/>
                      </a:lnTo>
                      <a:lnTo>
                        <a:pt x="1891" y="1114"/>
                      </a:lnTo>
                      <a:lnTo>
                        <a:pt x="2008" y="1131"/>
                      </a:lnTo>
                      <a:lnTo>
                        <a:pt x="2127" y="1147"/>
                      </a:lnTo>
                      <a:lnTo>
                        <a:pt x="2247" y="1165"/>
                      </a:lnTo>
                      <a:lnTo>
                        <a:pt x="2369" y="1183"/>
                      </a:lnTo>
                      <a:lnTo>
                        <a:pt x="2491" y="1202"/>
                      </a:lnTo>
                      <a:lnTo>
                        <a:pt x="2614" y="1221"/>
                      </a:lnTo>
                      <a:lnTo>
                        <a:pt x="2739" y="1240"/>
                      </a:lnTo>
                      <a:lnTo>
                        <a:pt x="2990" y="1278"/>
                      </a:lnTo>
                      <a:lnTo>
                        <a:pt x="3241" y="1317"/>
                      </a:lnTo>
                      <a:lnTo>
                        <a:pt x="3301" y="1287"/>
                      </a:lnTo>
                      <a:lnTo>
                        <a:pt x="3359" y="1259"/>
                      </a:lnTo>
                      <a:lnTo>
                        <a:pt x="3414" y="1230"/>
                      </a:lnTo>
                      <a:lnTo>
                        <a:pt x="3467" y="1202"/>
                      </a:lnTo>
                      <a:lnTo>
                        <a:pt x="3518" y="1176"/>
                      </a:lnTo>
                      <a:lnTo>
                        <a:pt x="3566" y="1149"/>
                      </a:lnTo>
                      <a:lnTo>
                        <a:pt x="3613" y="1123"/>
                      </a:lnTo>
                      <a:lnTo>
                        <a:pt x="3658" y="1097"/>
                      </a:lnTo>
                      <a:lnTo>
                        <a:pt x="3701" y="1072"/>
                      </a:lnTo>
                      <a:lnTo>
                        <a:pt x="3742" y="1048"/>
                      </a:lnTo>
                      <a:lnTo>
                        <a:pt x="3783" y="1024"/>
                      </a:lnTo>
                      <a:lnTo>
                        <a:pt x="3821" y="1001"/>
                      </a:lnTo>
                      <a:lnTo>
                        <a:pt x="3859" y="978"/>
                      </a:lnTo>
                      <a:lnTo>
                        <a:pt x="3894" y="956"/>
                      </a:lnTo>
                      <a:lnTo>
                        <a:pt x="3929" y="934"/>
                      </a:lnTo>
                      <a:lnTo>
                        <a:pt x="3964" y="912"/>
                      </a:lnTo>
                      <a:lnTo>
                        <a:pt x="3997" y="891"/>
                      </a:lnTo>
                      <a:lnTo>
                        <a:pt x="4029" y="871"/>
                      </a:lnTo>
                      <a:lnTo>
                        <a:pt x="4091" y="831"/>
                      </a:lnTo>
                      <a:lnTo>
                        <a:pt x="4153" y="795"/>
                      </a:lnTo>
                      <a:lnTo>
                        <a:pt x="4212" y="759"/>
                      </a:lnTo>
                      <a:lnTo>
                        <a:pt x="4272" y="724"/>
                      </a:lnTo>
                      <a:lnTo>
                        <a:pt x="4332" y="692"/>
                      </a:lnTo>
                      <a:lnTo>
                        <a:pt x="4393" y="662"/>
                      </a:lnTo>
                      <a:lnTo>
                        <a:pt x="4426" y="647"/>
                      </a:lnTo>
                      <a:lnTo>
                        <a:pt x="4458" y="633"/>
                      </a:lnTo>
                      <a:lnTo>
                        <a:pt x="4496" y="617"/>
                      </a:lnTo>
                      <a:lnTo>
                        <a:pt x="4534" y="602"/>
                      </a:lnTo>
                      <a:lnTo>
                        <a:pt x="4573" y="587"/>
                      </a:lnTo>
                      <a:lnTo>
                        <a:pt x="4613" y="572"/>
                      </a:lnTo>
                      <a:lnTo>
                        <a:pt x="4655" y="559"/>
                      </a:lnTo>
                      <a:lnTo>
                        <a:pt x="4698" y="544"/>
                      </a:lnTo>
                      <a:lnTo>
                        <a:pt x="4740" y="530"/>
                      </a:lnTo>
                      <a:lnTo>
                        <a:pt x="4784" y="515"/>
                      </a:lnTo>
                      <a:lnTo>
                        <a:pt x="4829" y="501"/>
                      </a:lnTo>
                      <a:lnTo>
                        <a:pt x="4875" y="487"/>
                      </a:lnTo>
                      <a:lnTo>
                        <a:pt x="4921" y="473"/>
                      </a:lnTo>
                      <a:lnTo>
                        <a:pt x="4968" y="458"/>
                      </a:lnTo>
                      <a:lnTo>
                        <a:pt x="5017" y="444"/>
                      </a:lnTo>
                      <a:lnTo>
                        <a:pt x="5066" y="429"/>
                      </a:lnTo>
                      <a:lnTo>
                        <a:pt x="5116" y="414"/>
                      </a:lnTo>
                      <a:lnTo>
                        <a:pt x="5166" y="399"/>
                      </a:lnTo>
                      <a:lnTo>
                        <a:pt x="5218" y="382"/>
                      </a:lnTo>
                      <a:lnTo>
                        <a:pt x="5271" y="366"/>
                      </a:lnTo>
                      <a:lnTo>
                        <a:pt x="5324" y="349"/>
                      </a:lnTo>
                      <a:lnTo>
                        <a:pt x="5378" y="332"/>
                      </a:lnTo>
                      <a:lnTo>
                        <a:pt x="5434" y="315"/>
                      </a:lnTo>
                      <a:lnTo>
                        <a:pt x="5490" y="296"/>
                      </a:lnTo>
                      <a:lnTo>
                        <a:pt x="5547" y="277"/>
                      </a:lnTo>
                      <a:lnTo>
                        <a:pt x="5604" y="256"/>
                      </a:lnTo>
                      <a:lnTo>
                        <a:pt x="5663" y="235"/>
                      </a:lnTo>
                      <a:lnTo>
                        <a:pt x="5723" y="213"/>
                      </a:lnTo>
                      <a:lnTo>
                        <a:pt x="5783" y="190"/>
                      </a:lnTo>
                      <a:lnTo>
                        <a:pt x="5844" y="167"/>
                      </a:lnTo>
                      <a:lnTo>
                        <a:pt x="5906" y="142"/>
                      </a:lnTo>
                      <a:lnTo>
                        <a:pt x="5970" y="117"/>
                      </a:lnTo>
                      <a:lnTo>
                        <a:pt x="6033" y="90"/>
                      </a:lnTo>
                      <a:lnTo>
                        <a:pt x="6097" y="61"/>
                      </a:lnTo>
                      <a:lnTo>
                        <a:pt x="5888" y="64"/>
                      </a:lnTo>
                      <a:lnTo>
                        <a:pt x="5680" y="62"/>
                      </a:lnTo>
                      <a:lnTo>
                        <a:pt x="5473" y="59"/>
                      </a:lnTo>
                      <a:lnTo>
                        <a:pt x="5268" y="54"/>
                      </a:lnTo>
                      <a:lnTo>
                        <a:pt x="5065" y="49"/>
                      </a:lnTo>
                      <a:lnTo>
                        <a:pt x="4865" y="42"/>
                      </a:lnTo>
                      <a:lnTo>
                        <a:pt x="4765" y="38"/>
                      </a:lnTo>
                      <a:lnTo>
                        <a:pt x="4668" y="35"/>
                      </a:lnTo>
                      <a:lnTo>
                        <a:pt x="4570" y="31"/>
                      </a:lnTo>
                      <a:lnTo>
                        <a:pt x="4474" y="27"/>
                      </a:lnTo>
                      <a:lnTo>
                        <a:pt x="4378" y="23"/>
                      </a:lnTo>
                      <a:lnTo>
                        <a:pt x="4283" y="20"/>
                      </a:lnTo>
                      <a:lnTo>
                        <a:pt x="4189" y="16"/>
                      </a:lnTo>
                      <a:lnTo>
                        <a:pt x="4097" y="13"/>
                      </a:lnTo>
                      <a:lnTo>
                        <a:pt x="4006" y="11"/>
                      </a:lnTo>
                      <a:lnTo>
                        <a:pt x="3915" y="7"/>
                      </a:lnTo>
                      <a:lnTo>
                        <a:pt x="3826" y="5"/>
                      </a:lnTo>
                      <a:lnTo>
                        <a:pt x="3739" y="4"/>
                      </a:lnTo>
                      <a:lnTo>
                        <a:pt x="3652" y="1"/>
                      </a:lnTo>
                      <a:lnTo>
                        <a:pt x="3567" y="0"/>
                      </a:lnTo>
                      <a:lnTo>
                        <a:pt x="3484" y="0"/>
                      </a:lnTo>
                      <a:lnTo>
                        <a:pt x="3402" y="0"/>
                      </a:lnTo>
                      <a:lnTo>
                        <a:pt x="3322" y="0"/>
                      </a:lnTo>
                      <a:lnTo>
                        <a:pt x="3242" y="3"/>
                      </a:lnTo>
                      <a:lnTo>
                        <a:pt x="3165" y="4"/>
                      </a:lnTo>
                      <a:lnTo>
                        <a:pt x="3090" y="7"/>
                      </a:lnTo>
                      <a:lnTo>
                        <a:pt x="3090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3" name="Freeform 25"/>
                <p:cNvSpPr>
                  <a:spLocks noChangeArrowheads="1"/>
                </p:cNvSpPr>
                <p:nvPr/>
              </p:nvSpPr>
              <p:spPr bwMode="auto">
                <a:xfrm>
                  <a:off x="2409" y="2736"/>
                  <a:ext cx="695" cy="168"/>
                </a:xfrm>
                <a:custGeom>
                  <a:avLst/>
                  <a:gdLst>
                    <a:gd name="T0" fmla="*/ 0 w 6199"/>
                    <a:gd name="T1" fmla="*/ 0 h 1277"/>
                    <a:gd name="T2" fmla="*/ 0 w 6199"/>
                    <a:gd name="T3" fmla="*/ 0 h 1277"/>
                    <a:gd name="T4" fmla="*/ 0 w 6199"/>
                    <a:gd name="T5" fmla="*/ 0 h 1277"/>
                    <a:gd name="T6" fmla="*/ 0 w 6199"/>
                    <a:gd name="T7" fmla="*/ 0 h 1277"/>
                    <a:gd name="T8" fmla="*/ 0 w 6199"/>
                    <a:gd name="T9" fmla="*/ 0 h 1277"/>
                    <a:gd name="T10" fmla="*/ 0 w 6199"/>
                    <a:gd name="T11" fmla="*/ 0 h 1277"/>
                    <a:gd name="T12" fmla="*/ 0 w 6199"/>
                    <a:gd name="T13" fmla="*/ 0 h 1277"/>
                    <a:gd name="T14" fmla="*/ 0 w 6199"/>
                    <a:gd name="T15" fmla="*/ 0 h 1277"/>
                    <a:gd name="T16" fmla="*/ 0 w 6199"/>
                    <a:gd name="T17" fmla="*/ 0 h 1277"/>
                    <a:gd name="T18" fmla="*/ 0 w 6199"/>
                    <a:gd name="T19" fmla="*/ 0 h 1277"/>
                    <a:gd name="T20" fmla="*/ 0 w 6199"/>
                    <a:gd name="T21" fmla="*/ 0 h 1277"/>
                    <a:gd name="T22" fmla="*/ 0 w 6199"/>
                    <a:gd name="T23" fmla="*/ 0 h 1277"/>
                    <a:gd name="T24" fmla="*/ 0 w 6199"/>
                    <a:gd name="T25" fmla="*/ 0 h 1277"/>
                    <a:gd name="T26" fmla="*/ 0 w 6199"/>
                    <a:gd name="T27" fmla="*/ 0 h 1277"/>
                    <a:gd name="T28" fmla="*/ 0 w 6199"/>
                    <a:gd name="T29" fmla="*/ 0 h 1277"/>
                    <a:gd name="T30" fmla="*/ 0 w 6199"/>
                    <a:gd name="T31" fmla="*/ 0 h 1277"/>
                    <a:gd name="T32" fmla="*/ 0 w 6199"/>
                    <a:gd name="T33" fmla="*/ 0 h 1277"/>
                    <a:gd name="T34" fmla="*/ 0 w 6199"/>
                    <a:gd name="T35" fmla="*/ 0 h 1277"/>
                    <a:gd name="T36" fmla="*/ 0 w 6199"/>
                    <a:gd name="T37" fmla="*/ 0 h 1277"/>
                    <a:gd name="T38" fmla="*/ 0 w 6199"/>
                    <a:gd name="T39" fmla="*/ 0 h 1277"/>
                    <a:gd name="T40" fmla="*/ 0 w 6199"/>
                    <a:gd name="T41" fmla="*/ 0 h 1277"/>
                    <a:gd name="T42" fmla="*/ 0 w 6199"/>
                    <a:gd name="T43" fmla="*/ 0 h 1277"/>
                    <a:gd name="T44" fmla="*/ 0 w 6199"/>
                    <a:gd name="T45" fmla="*/ 0 h 1277"/>
                    <a:gd name="T46" fmla="*/ 0 w 6199"/>
                    <a:gd name="T47" fmla="*/ 0 h 1277"/>
                    <a:gd name="T48" fmla="*/ 0 w 6199"/>
                    <a:gd name="T49" fmla="*/ 0 h 1277"/>
                    <a:gd name="T50" fmla="*/ 0 w 6199"/>
                    <a:gd name="T51" fmla="*/ 0 h 1277"/>
                    <a:gd name="T52" fmla="*/ 0 w 6199"/>
                    <a:gd name="T53" fmla="*/ 0 h 1277"/>
                    <a:gd name="T54" fmla="*/ 0 w 6199"/>
                    <a:gd name="T55" fmla="*/ 0 h 1277"/>
                    <a:gd name="T56" fmla="*/ 0 w 6199"/>
                    <a:gd name="T57" fmla="*/ 0 h 1277"/>
                    <a:gd name="T58" fmla="*/ 0 w 6199"/>
                    <a:gd name="T59" fmla="*/ 0 h 1277"/>
                    <a:gd name="T60" fmla="*/ 0 w 6199"/>
                    <a:gd name="T61" fmla="*/ 0 h 1277"/>
                    <a:gd name="T62" fmla="*/ 0 w 6199"/>
                    <a:gd name="T63" fmla="*/ 0 h 1277"/>
                    <a:gd name="T64" fmla="*/ 0 w 6199"/>
                    <a:gd name="T65" fmla="*/ 0 h 1277"/>
                    <a:gd name="T66" fmla="*/ 0 w 6199"/>
                    <a:gd name="T67" fmla="*/ 0 h 1277"/>
                    <a:gd name="T68" fmla="*/ 0 w 6199"/>
                    <a:gd name="T69" fmla="*/ 0 h 1277"/>
                    <a:gd name="T70" fmla="*/ 0 w 6199"/>
                    <a:gd name="T71" fmla="*/ 0 h 1277"/>
                    <a:gd name="T72" fmla="*/ 0 w 6199"/>
                    <a:gd name="T73" fmla="*/ 0 h 1277"/>
                    <a:gd name="T74" fmla="*/ 0 w 6199"/>
                    <a:gd name="T75" fmla="*/ 0 h 1277"/>
                    <a:gd name="T76" fmla="*/ 0 w 6199"/>
                    <a:gd name="T77" fmla="*/ 0 h 1277"/>
                    <a:gd name="T78" fmla="*/ 0 w 6199"/>
                    <a:gd name="T79" fmla="*/ 0 h 1277"/>
                    <a:gd name="T80" fmla="*/ 0 w 6199"/>
                    <a:gd name="T81" fmla="*/ 0 h 1277"/>
                    <a:gd name="T82" fmla="*/ 0 w 6199"/>
                    <a:gd name="T83" fmla="*/ 0 h 1277"/>
                    <a:gd name="T84" fmla="*/ 0 w 6199"/>
                    <a:gd name="T85" fmla="*/ 0 h 1277"/>
                    <a:gd name="T86" fmla="*/ 0 w 6199"/>
                    <a:gd name="T87" fmla="*/ 0 h 1277"/>
                    <a:gd name="T88" fmla="*/ 0 w 6199"/>
                    <a:gd name="T89" fmla="*/ 0 h 1277"/>
                    <a:gd name="T90" fmla="*/ 0 w 6199"/>
                    <a:gd name="T91" fmla="*/ 0 h 1277"/>
                    <a:gd name="T92" fmla="*/ 0 w 6199"/>
                    <a:gd name="T93" fmla="*/ 0 h 1277"/>
                    <a:gd name="T94" fmla="*/ 0 w 6199"/>
                    <a:gd name="T95" fmla="*/ 0 h 1277"/>
                    <a:gd name="T96" fmla="*/ 0 w 6199"/>
                    <a:gd name="T97" fmla="*/ 0 h 1277"/>
                    <a:gd name="T98" fmla="*/ 0 w 6199"/>
                    <a:gd name="T99" fmla="*/ 0 h 1277"/>
                    <a:gd name="T100" fmla="*/ 0 w 6199"/>
                    <a:gd name="T101" fmla="*/ 0 h 1277"/>
                    <a:gd name="T102" fmla="*/ 0 w 6199"/>
                    <a:gd name="T103" fmla="*/ 0 h 1277"/>
                    <a:gd name="T104" fmla="*/ 0 w 6199"/>
                    <a:gd name="T105" fmla="*/ 0 h 1277"/>
                    <a:gd name="T106" fmla="*/ 0 w 6199"/>
                    <a:gd name="T107" fmla="*/ 0 h 1277"/>
                    <a:gd name="T108" fmla="*/ 0 w 6199"/>
                    <a:gd name="T109" fmla="*/ 0 h 1277"/>
                    <a:gd name="T110" fmla="*/ 0 w 6199"/>
                    <a:gd name="T111" fmla="*/ 0 h 1277"/>
                    <a:gd name="T112" fmla="*/ 0 w 6199"/>
                    <a:gd name="T113" fmla="*/ 0 h 1277"/>
                    <a:gd name="T114" fmla="*/ 0 w 6199"/>
                    <a:gd name="T115" fmla="*/ 0 h 1277"/>
                    <a:gd name="T116" fmla="*/ 0 w 6199"/>
                    <a:gd name="T117" fmla="*/ 0 h 1277"/>
                    <a:gd name="T118" fmla="*/ 0 w 6199"/>
                    <a:gd name="T119" fmla="*/ 0 h 1277"/>
                    <a:gd name="T120" fmla="*/ 0 w 6199"/>
                    <a:gd name="T121" fmla="*/ 0 h 1277"/>
                    <a:gd name="T122" fmla="*/ 0 w 6199"/>
                    <a:gd name="T123" fmla="*/ 0 h 1277"/>
                    <a:gd name="T124" fmla="*/ 0 w 6199"/>
                    <a:gd name="T125" fmla="*/ 0 h 127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199"/>
                    <a:gd name="T190" fmla="*/ 0 h 1277"/>
                    <a:gd name="T191" fmla="*/ 6199 w 6199"/>
                    <a:gd name="T192" fmla="*/ 1277 h 127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199" h="1277">
                      <a:moveTo>
                        <a:pt x="0" y="1076"/>
                      </a:moveTo>
                      <a:lnTo>
                        <a:pt x="4" y="1067"/>
                      </a:lnTo>
                      <a:lnTo>
                        <a:pt x="9" y="1063"/>
                      </a:lnTo>
                      <a:lnTo>
                        <a:pt x="13" y="1059"/>
                      </a:lnTo>
                      <a:lnTo>
                        <a:pt x="19" y="1056"/>
                      </a:lnTo>
                      <a:lnTo>
                        <a:pt x="24" y="1053"/>
                      </a:lnTo>
                      <a:lnTo>
                        <a:pt x="30" y="1049"/>
                      </a:lnTo>
                      <a:lnTo>
                        <a:pt x="35" y="1047"/>
                      </a:lnTo>
                      <a:lnTo>
                        <a:pt x="40" y="1043"/>
                      </a:lnTo>
                      <a:lnTo>
                        <a:pt x="46" y="1041"/>
                      </a:lnTo>
                      <a:lnTo>
                        <a:pt x="51" y="1038"/>
                      </a:lnTo>
                      <a:lnTo>
                        <a:pt x="57" y="1035"/>
                      </a:lnTo>
                      <a:lnTo>
                        <a:pt x="62" y="1033"/>
                      </a:lnTo>
                      <a:lnTo>
                        <a:pt x="68" y="1029"/>
                      </a:lnTo>
                      <a:lnTo>
                        <a:pt x="73" y="1027"/>
                      </a:lnTo>
                      <a:lnTo>
                        <a:pt x="79" y="1025"/>
                      </a:lnTo>
                      <a:lnTo>
                        <a:pt x="85" y="1023"/>
                      </a:lnTo>
                      <a:lnTo>
                        <a:pt x="91" y="1020"/>
                      </a:lnTo>
                      <a:lnTo>
                        <a:pt x="96" y="1018"/>
                      </a:lnTo>
                      <a:lnTo>
                        <a:pt x="102" y="1015"/>
                      </a:lnTo>
                      <a:lnTo>
                        <a:pt x="108" y="1012"/>
                      </a:lnTo>
                      <a:lnTo>
                        <a:pt x="114" y="1010"/>
                      </a:lnTo>
                      <a:lnTo>
                        <a:pt x="119" y="1009"/>
                      </a:lnTo>
                      <a:lnTo>
                        <a:pt x="125" y="1006"/>
                      </a:lnTo>
                      <a:lnTo>
                        <a:pt x="131" y="1004"/>
                      </a:lnTo>
                      <a:lnTo>
                        <a:pt x="137" y="1002"/>
                      </a:lnTo>
                      <a:lnTo>
                        <a:pt x="142" y="1000"/>
                      </a:lnTo>
                      <a:lnTo>
                        <a:pt x="148" y="997"/>
                      </a:lnTo>
                      <a:lnTo>
                        <a:pt x="154" y="995"/>
                      </a:lnTo>
                      <a:lnTo>
                        <a:pt x="160" y="994"/>
                      </a:lnTo>
                      <a:lnTo>
                        <a:pt x="167" y="992"/>
                      </a:lnTo>
                      <a:lnTo>
                        <a:pt x="172" y="989"/>
                      </a:lnTo>
                      <a:lnTo>
                        <a:pt x="178" y="987"/>
                      </a:lnTo>
                      <a:lnTo>
                        <a:pt x="184" y="986"/>
                      </a:lnTo>
                      <a:lnTo>
                        <a:pt x="190" y="983"/>
                      </a:lnTo>
                      <a:lnTo>
                        <a:pt x="195" y="981"/>
                      </a:lnTo>
                      <a:lnTo>
                        <a:pt x="202" y="980"/>
                      </a:lnTo>
                      <a:lnTo>
                        <a:pt x="208" y="978"/>
                      </a:lnTo>
                      <a:lnTo>
                        <a:pt x="214" y="977"/>
                      </a:lnTo>
                      <a:lnTo>
                        <a:pt x="220" y="974"/>
                      </a:lnTo>
                      <a:lnTo>
                        <a:pt x="225" y="972"/>
                      </a:lnTo>
                      <a:lnTo>
                        <a:pt x="232" y="971"/>
                      </a:lnTo>
                      <a:lnTo>
                        <a:pt x="238" y="970"/>
                      </a:lnTo>
                      <a:lnTo>
                        <a:pt x="244" y="967"/>
                      </a:lnTo>
                      <a:lnTo>
                        <a:pt x="251" y="966"/>
                      </a:lnTo>
                      <a:lnTo>
                        <a:pt x="257" y="964"/>
                      </a:lnTo>
                      <a:lnTo>
                        <a:pt x="262" y="963"/>
                      </a:lnTo>
                      <a:lnTo>
                        <a:pt x="268" y="960"/>
                      </a:lnTo>
                      <a:lnTo>
                        <a:pt x="275" y="959"/>
                      </a:lnTo>
                      <a:lnTo>
                        <a:pt x="281" y="958"/>
                      </a:lnTo>
                      <a:lnTo>
                        <a:pt x="286" y="956"/>
                      </a:lnTo>
                      <a:lnTo>
                        <a:pt x="293" y="955"/>
                      </a:lnTo>
                      <a:lnTo>
                        <a:pt x="299" y="954"/>
                      </a:lnTo>
                      <a:lnTo>
                        <a:pt x="305" y="951"/>
                      </a:lnTo>
                      <a:lnTo>
                        <a:pt x="312" y="950"/>
                      </a:lnTo>
                      <a:lnTo>
                        <a:pt x="318" y="949"/>
                      </a:lnTo>
                      <a:lnTo>
                        <a:pt x="325" y="948"/>
                      </a:lnTo>
                      <a:lnTo>
                        <a:pt x="330" y="947"/>
                      </a:lnTo>
                      <a:lnTo>
                        <a:pt x="336" y="944"/>
                      </a:lnTo>
                      <a:lnTo>
                        <a:pt x="343" y="943"/>
                      </a:lnTo>
                      <a:lnTo>
                        <a:pt x="349" y="942"/>
                      </a:lnTo>
                      <a:lnTo>
                        <a:pt x="356" y="941"/>
                      </a:lnTo>
                      <a:lnTo>
                        <a:pt x="361" y="940"/>
                      </a:lnTo>
                      <a:lnTo>
                        <a:pt x="367" y="939"/>
                      </a:lnTo>
                      <a:lnTo>
                        <a:pt x="374" y="937"/>
                      </a:lnTo>
                      <a:lnTo>
                        <a:pt x="380" y="935"/>
                      </a:lnTo>
                      <a:lnTo>
                        <a:pt x="387" y="934"/>
                      </a:lnTo>
                      <a:lnTo>
                        <a:pt x="392" y="933"/>
                      </a:lnTo>
                      <a:lnTo>
                        <a:pt x="399" y="932"/>
                      </a:lnTo>
                      <a:lnTo>
                        <a:pt x="405" y="930"/>
                      </a:lnTo>
                      <a:lnTo>
                        <a:pt x="412" y="929"/>
                      </a:lnTo>
                      <a:lnTo>
                        <a:pt x="418" y="928"/>
                      </a:lnTo>
                      <a:lnTo>
                        <a:pt x="425" y="927"/>
                      </a:lnTo>
                      <a:lnTo>
                        <a:pt x="431" y="927"/>
                      </a:lnTo>
                      <a:lnTo>
                        <a:pt x="437" y="926"/>
                      </a:lnTo>
                      <a:lnTo>
                        <a:pt x="443" y="925"/>
                      </a:lnTo>
                      <a:lnTo>
                        <a:pt x="450" y="924"/>
                      </a:lnTo>
                      <a:lnTo>
                        <a:pt x="456" y="922"/>
                      </a:lnTo>
                      <a:lnTo>
                        <a:pt x="463" y="921"/>
                      </a:lnTo>
                      <a:lnTo>
                        <a:pt x="470" y="920"/>
                      </a:lnTo>
                      <a:lnTo>
                        <a:pt x="475" y="919"/>
                      </a:lnTo>
                      <a:lnTo>
                        <a:pt x="482" y="919"/>
                      </a:lnTo>
                      <a:lnTo>
                        <a:pt x="488" y="918"/>
                      </a:lnTo>
                      <a:lnTo>
                        <a:pt x="495" y="917"/>
                      </a:lnTo>
                      <a:lnTo>
                        <a:pt x="501" y="916"/>
                      </a:lnTo>
                      <a:lnTo>
                        <a:pt x="508" y="916"/>
                      </a:lnTo>
                      <a:lnTo>
                        <a:pt x="515" y="914"/>
                      </a:lnTo>
                      <a:lnTo>
                        <a:pt x="520" y="913"/>
                      </a:lnTo>
                      <a:lnTo>
                        <a:pt x="527" y="912"/>
                      </a:lnTo>
                      <a:lnTo>
                        <a:pt x="533" y="912"/>
                      </a:lnTo>
                      <a:lnTo>
                        <a:pt x="540" y="911"/>
                      </a:lnTo>
                      <a:lnTo>
                        <a:pt x="547" y="910"/>
                      </a:lnTo>
                      <a:lnTo>
                        <a:pt x="553" y="910"/>
                      </a:lnTo>
                      <a:lnTo>
                        <a:pt x="560" y="909"/>
                      </a:lnTo>
                      <a:lnTo>
                        <a:pt x="566" y="909"/>
                      </a:lnTo>
                      <a:lnTo>
                        <a:pt x="572" y="907"/>
                      </a:lnTo>
                      <a:lnTo>
                        <a:pt x="579" y="906"/>
                      </a:lnTo>
                      <a:lnTo>
                        <a:pt x="586" y="906"/>
                      </a:lnTo>
                      <a:lnTo>
                        <a:pt x="592" y="905"/>
                      </a:lnTo>
                      <a:lnTo>
                        <a:pt x="599" y="905"/>
                      </a:lnTo>
                      <a:lnTo>
                        <a:pt x="606" y="904"/>
                      </a:lnTo>
                      <a:lnTo>
                        <a:pt x="611" y="904"/>
                      </a:lnTo>
                      <a:lnTo>
                        <a:pt x="618" y="903"/>
                      </a:lnTo>
                      <a:lnTo>
                        <a:pt x="625" y="903"/>
                      </a:lnTo>
                      <a:lnTo>
                        <a:pt x="632" y="902"/>
                      </a:lnTo>
                      <a:lnTo>
                        <a:pt x="638" y="902"/>
                      </a:lnTo>
                      <a:lnTo>
                        <a:pt x="645" y="901"/>
                      </a:lnTo>
                      <a:lnTo>
                        <a:pt x="652" y="901"/>
                      </a:lnTo>
                      <a:lnTo>
                        <a:pt x="657" y="899"/>
                      </a:lnTo>
                      <a:lnTo>
                        <a:pt x="664" y="899"/>
                      </a:lnTo>
                      <a:lnTo>
                        <a:pt x="671" y="899"/>
                      </a:lnTo>
                      <a:lnTo>
                        <a:pt x="678" y="898"/>
                      </a:lnTo>
                      <a:lnTo>
                        <a:pt x="684" y="898"/>
                      </a:lnTo>
                      <a:lnTo>
                        <a:pt x="691" y="898"/>
                      </a:lnTo>
                      <a:lnTo>
                        <a:pt x="698" y="897"/>
                      </a:lnTo>
                      <a:lnTo>
                        <a:pt x="705" y="897"/>
                      </a:lnTo>
                      <a:lnTo>
                        <a:pt x="710" y="896"/>
                      </a:lnTo>
                      <a:lnTo>
                        <a:pt x="717" y="896"/>
                      </a:lnTo>
                      <a:lnTo>
                        <a:pt x="724" y="896"/>
                      </a:lnTo>
                      <a:lnTo>
                        <a:pt x="731" y="896"/>
                      </a:lnTo>
                      <a:lnTo>
                        <a:pt x="737" y="895"/>
                      </a:lnTo>
                      <a:lnTo>
                        <a:pt x="744" y="895"/>
                      </a:lnTo>
                      <a:lnTo>
                        <a:pt x="751" y="895"/>
                      </a:lnTo>
                      <a:lnTo>
                        <a:pt x="758" y="895"/>
                      </a:lnTo>
                      <a:lnTo>
                        <a:pt x="765" y="894"/>
                      </a:lnTo>
                      <a:lnTo>
                        <a:pt x="770" y="894"/>
                      </a:lnTo>
                      <a:lnTo>
                        <a:pt x="777" y="894"/>
                      </a:lnTo>
                      <a:lnTo>
                        <a:pt x="784" y="894"/>
                      </a:lnTo>
                      <a:lnTo>
                        <a:pt x="791" y="894"/>
                      </a:lnTo>
                      <a:lnTo>
                        <a:pt x="798" y="894"/>
                      </a:lnTo>
                      <a:lnTo>
                        <a:pt x="804" y="893"/>
                      </a:lnTo>
                      <a:lnTo>
                        <a:pt x="811" y="893"/>
                      </a:lnTo>
                      <a:lnTo>
                        <a:pt x="818" y="893"/>
                      </a:lnTo>
                      <a:lnTo>
                        <a:pt x="825" y="893"/>
                      </a:lnTo>
                      <a:lnTo>
                        <a:pt x="831" y="893"/>
                      </a:lnTo>
                      <a:lnTo>
                        <a:pt x="838" y="893"/>
                      </a:lnTo>
                      <a:lnTo>
                        <a:pt x="844" y="893"/>
                      </a:lnTo>
                      <a:lnTo>
                        <a:pt x="851" y="893"/>
                      </a:lnTo>
                      <a:lnTo>
                        <a:pt x="858" y="893"/>
                      </a:lnTo>
                      <a:lnTo>
                        <a:pt x="865" y="893"/>
                      </a:lnTo>
                      <a:lnTo>
                        <a:pt x="872" y="893"/>
                      </a:lnTo>
                      <a:lnTo>
                        <a:pt x="879" y="893"/>
                      </a:lnTo>
                      <a:lnTo>
                        <a:pt x="886" y="893"/>
                      </a:lnTo>
                      <a:lnTo>
                        <a:pt x="891" y="893"/>
                      </a:lnTo>
                      <a:lnTo>
                        <a:pt x="898" y="893"/>
                      </a:lnTo>
                      <a:lnTo>
                        <a:pt x="905" y="893"/>
                      </a:lnTo>
                      <a:lnTo>
                        <a:pt x="912" y="893"/>
                      </a:lnTo>
                      <a:lnTo>
                        <a:pt x="919" y="893"/>
                      </a:lnTo>
                      <a:lnTo>
                        <a:pt x="926" y="893"/>
                      </a:lnTo>
                      <a:lnTo>
                        <a:pt x="933" y="893"/>
                      </a:lnTo>
                      <a:lnTo>
                        <a:pt x="940" y="893"/>
                      </a:lnTo>
                      <a:lnTo>
                        <a:pt x="947" y="893"/>
                      </a:lnTo>
                      <a:lnTo>
                        <a:pt x="952" y="893"/>
                      </a:lnTo>
                      <a:lnTo>
                        <a:pt x="959" y="893"/>
                      </a:lnTo>
                      <a:lnTo>
                        <a:pt x="966" y="893"/>
                      </a:lnTo>
                      <a:lnTo>
                        <a:pt x="973" y="894"/>
                      </a:lnTo>
                      <a:lnTo>
                        <a:pt x="980" y="894"/>
                      </a:lnTo>
                      <a:lnTo>
                        <a:pt x="987" y="894"/>
                      </a:lnTo>
                      <a:lnTo>
                        <a:pt x="994" y="894"/>
                      </a:lnTo>
                      <a:lnTo>
                        <a:pt x="1001" y="894"/>
                      </a:lnTo>
                      <a:lnTo>
                        <a:pt x="1008" y="894"/>
                      </a:lnTo>
                      <a:lnTo>
                        <a:pt x="1015" y="895"/>
                      </a:lnTo>
                      <a:lnTo>
                        <a:pt x="1022" y="895"/>
                      </a:lnTo>
                      <a:lnTo>
                        <a:pt x="1027" y="895"/>
                      </a:lnTo>
                      <a:lnTo>
                        <a:pt x="1034" y="895"/>
                      </a:lnTo>
                      <a:lnTo>
                        <a:pt x="1041" y="896"/>
                      </a:lnTo>
                      <a:lnTo>
                        <a:pt x="1048" y="896"/>
                      </a:lnTo>
                      <a:lnTo>
                        <a:pt x="1055" y="896"/>
                      </a:lnTo>
                      <a:lnTo>
                        <a:pt x="1062" y="896"/>
                      </a:lnTo>
                      <a:lnTo>
                        <a:pt x="1069" y="897"/>
                      </a:lnTo>
                      <a:lnTo>
                        <a:pt x="1076" y="897"/>
                      </a:lnTo>
                      <a:lnTo>
                        <a:pt x="1083" y="897"/>
                      </a:lnTo>
                      <a:lnTo>
                        <a:pt x="1090" y="897"/>
                      </a:lnTo>
                      <a:lnTo>
                        <a:pt x="1096" y="898"/>
                      </a:lnTo>
                      <a:lnTo>
                        <a:pt x="1103" y="898"/>
                      </a:lnTo>
                      <a:lnTo>
                        <a:pt x="1110" y="898"/>
                      </a:lnTo>
                      <a:lnTo>
                        <a:pt x="1117" y="899"/>
                      </a:lnTo>
                      <a:lnTo>
                        <a:pt x="1131" y="901"/>
                      </a:lnTo>
                      <a:lnTo>
                        <a:pt x="1145" y="901"/>
                      </a:lnTo>
                      <a:lnTo>
                        <a:pt x="1159" y="902"/>
                      </a:lnTo>
                      <a:lnTo>
                        <a:pt x="1171" y="903"/>
                      </a:lnTo>
                      <a:lnTo>
                        <a:pt x="1185" y="904"/>
                      </a:lnTo>
                      <a:lnTo>
                        <a:pt x="1199" y="905"/>
                      </a:lnTo>
                      <a:lnTo>
                        <a:pt x="1213" y="906"/>
                      </a:lnTo>
                      <a:lnTo>
                        <a:pt x="1227" y="907"/>
                      </a:lnTo>
                      <a:lnTo>
                        <a:pt x="1240" y="909"/>
                      </a:lnTo>
                      <a:lnTo>
                        <a:pt x="1254" y="910"/>
                      </a:lnTo>
                      <a:lnTo>
                        <a:pt x="1268" y="911"/>
                      </a:lnTo>
                      <a:lnTo>
                        <a:pt x="1282" y="912"/>
                      </a:lnTo>
                      <a:lnTo>
                        <a:pt x="1296" y="913"/>
                      </a:lnTo>
                      <a:lnTo>
                        <a:pt x="1310" y="914"/>
                      </a:lnTo>
                      <a:lnTo>
                        <a:pt x="1323" y="916"/>
                      </a:lnTo>
                      <a:lnTo>
                        <a:pt x="1337" y="918"/>
                      </a:lnTo>
                      <a:lnTo>
                        <a:pt x="1351" y="919"/>
                      </a:lnTo>
                      <a:lnTo>
                        <a:pt x="1365" y="920"/>
                      </a:lnTo>
                      <a:lnTo>
                        <a:pt x="1379" y="922"/>
                      </a:lnTo>
                      <a:lnTo>
                        <a:pt x="1393" y="924"/>
                      </a:lnTo>
                      <a:lnTo>
                        <a:pt x="1406" y="925"/>
                      </a:lnTo>
                      <a:lnTo>
                        <a:pt x="1420" y="927"/>
                      </a:lnTo>
                      <a:lnTo>
                        <a:pt x="1434" y="928"/>
                      </a:lnTo>
                      <a:lnTo>
                        <a:pt x="1448" y="930"/>
                      </a:lnTo>
                      <a:lnTo>
                        <a:pt x="1462" y="932"/>
                      </a:lnTo>
                      <a:lnTo>
                        <a:pt x="1476" y="934"/>
                      </a:lnTo>
                      <a:lnTo>
                        <a:pt x="1489" y="935"/>
                      </a:lnTo>
                      <a:lnTo>
                        <a:pt x="1503" y="937"/>
                      </a:lnTo>
                      <a:lnTo>
                        <a:pt x="1517" y="939"/>
                      </a:lnTo>
                      <a:lnTo>
                        <a:pt x="1531" y="941"/>
                      </a:lnTo>
                      <a:lnTo>
                        <a:pt x="1545" y="942"/>
                      </a:lnTo>
                      <a:lnTo>
                        <a:pt x="1558" y="944"/>
                      </a:lnTo>
                      <a:lnTo>
                        <a:pt x="1572" y="947"/>
                      </a:lnTo>
                      <a:lnTo>
                        <a:pt x="1586" y="948"/>
                      </a:lnTo>
                      <a:lnTo>
                        <a:pt x="1600" y="950"/>
                      </a:lnTo>
                      <a:lnTo>
                        <a:pt x="1614" y="952"/>
                      </a:lnTo>
                      <a:lnTo>
                        <a:pt x="1628" y="954"/>
                      </a:lnTo>
                      <a:lnTo>
                        <a:pt x="1641" y="956"/>
                      </a:lnTo>
                      <a:lnTo>
                        <a:pt x="1655" y="958"/>
                      </a:lnTo>
                      <a:lnTo>
                        <a:pt x="1669" y="960"/>
                      </a:lnTo>
                      <a:lnTo>
                        <a:pt x="1683" y="962"/>
                      </a:lnTo>
                      <a:lnTo>
                        <a:pt x="1697" y="964"/>
                      </a:lnTo>
                      <a:lnTo>
                        <a:pt x="1711" y="966"/>
                      </a:lnTo>
                      <a:lnTo>
                        <a:pt x="1724" y="968"/>
                      </a:lnTo>
                      <a:lnTo>
                        <a:pt x="1738" y="970"/>
                      </a:lnTo>
                      <a:lnTo>
                        <a:pt x="1752" y="972"/>
                      </a:lnTo>
                      <a:lnTo>
                        <a:pt x="1766" y="974"/>
                      </a:lnTo>
                      <a:lnTo>
                        <a:pt x="1780" y="977"/>
                      </a:lnTo>
                      <a:lnTo>
                        <a:pt x="1794" y="979"/>
                      </a:lnTo>
                      <a:lnTo>
                        <a:pt x="1807" y="981"/>
                      </a:lnTo>
                      <a:lnTo>
                        <a:pt x="1821" y="982"/>
                      </a:lnTo>
                      <a:lnTo>
                        <a:pt x="1835" y="985"/>
                      </a:lnTo>
                      <a:lnTo>
                        <a:pt x="1849" y="987"/>
                      </a:lnTo>
                      <a:lnTo>
                        <a:pt x="1863" y="989"/>
                      </a:lnTo>
                      <a:lnTo>
                        <a:pt x="1876" y="992"/>
                      </a:lnTo>
                      <a:lnTo>
                        <a:pt x="1890" y="994"/>
                      </a:lnTo>
                      <a:lnTo>
                        <a:pt x="1918" y="998"/>
                      </a:lnTo>
                      <a:lnTo>
                        <a:pt x="1946" y="1003"/>
                      </a:lnTo>
                      <a:lnTo>
                        <a:pt x="1972" y="1006"/>
                      </a:lnTo>
                      <a:lnTo>
                        <a:pt x="2000" y="1011"/>
                      </a:lnTo>
                      <a:lnTo>
                        <a:pt x="2027" y="1016"/>
                      </a:lnTo>
                      <a:lnTo>
                        <a:pt x="2055" y="1020"/>
                      </a:lnTo>
                      <a:lnTo>
                        <a:pt x="2082" y="1025"/>
                      </a:lnTo>
                      <a:lnTo>
                        <a:pt x="2109" y="1029"/>
                      </a:lnTo>
                      <a:lnTo>
                        <a:pt x="2123" y="1032"/>
                      </a:lnTo>
                      <a:lnTo>
                        <a:pt x="2136" y="1034"/>
                      </a:lnTo>
                      <a:lnTo>
                        <a:pt x="2150" y="1036"/>
                      </a:lnTo>
                      <a:lnTo>
                        <a:pt x="2163" y="1039"/>
                      </a:lnTo>
                      <a:lnTo>
                        <a:pt x="2177" y="1041"/>
                      </a:lnTo>
                      <a:lnTo>
                        <a:pt x="2190" y="1043"/>
                      </a:lnTo>
                      <a:lnTo>
                        <a:pt x="2204" y="1046"/>
                      </a:lnTo>
                      <a:lnTo>
                        <a:pt x="2218" y="1048"/>
                      </a:lnTo>
                      <a:lnTo>
                        <a:pt x="2230" y="1050"/>
                      </a:lnTo>
                      <a:lnTo>
                        <a:pt x="2244" y="1053"/>
                      </a:lnTo>
                      <a:lnTo>
                        <a:pt x="2258" y="1055"/>
                      </a:lnTo>
                      <a:lnTo>
                        <a:pt x="2271" y="1057"/>
                      </a:lnTo>
                      <a:lnTo>
                        <a:pt x="2284" y="1058"/>
                      </a:lnTo>
                      <a:lnTo>
                        <a:pt x="2298" y="1061"/>
                      </a:lnTo>
                      <a:lnTo>
                        <a:pt x="2311" y="1063"/>
                      </a:lnTo>
                      <a:lnTo>
                        <a:pt x="2325" y="1065"/>
                      </a:lnTo>
                      <a:lnTo>
                        <a:pt x="2337" y="1067"/>
                      </a:lnTo>
                      <a:lnTo>
                        <a:pt x="2351" y="1070"/>
                      </a:lnTo>
                      <a:lnTo>
                        <a:pt x="2364" y="1072"/>
                      </a:lnTo>
                      <a:lnTo>
                        <a:pt x="2378" y="1074"/>
                      </a:lnTo>
                      <a:lnTo>
                        <a:pt x="2390" y="1077"/>
                      </a:lnTo>
                      <a:lnTo>
                        <a:pt x="2404" y="1079"/>
                      </a:lnTo>
                      <a:lnTo>
                        <a:pt x="2417" y="1080"/>
                      </a:lnTo>
                      <a:lnTo>
                        <a:pt x="2431" y="1082"/>
                      </a:lnTo>
                      <a:lnTo>
                        <a:pt x="2443" y="1085"/>
                      </a:lnTo>
                      <a:lnTo>
                        <a:pt x="2457" y="1087"/>
                      </a:lnTo>
                      <a:lnTo>
                        <a:pt x="2470" y="1089"/>
                      </a:lnTo>
                      <a:lnTo>
                        <a:pt x="2483" y="1092"/>
                      </a:lnTo>
                      <a:lnTo>
                        <a:pt x="2496" y="1093"/>
                      </a:lnTo>
                      <a:lnTo>
                        <a:pt x="2509" y="1095"/>
                      </a:lnTo>
                      <a:lnTo>
                        <a:pt x="2522" y="1097"/>
                      </a:lnTo>
                      <a:lnTo>
                        <a:pt x="2536" y="1100"/>
                      </a:lnTo>
                      <a:lnTo>
                        <a:pt x="2548" y="1102"/>
                      </a:lnTo>
                      <a:lnTo>
                        <a:pt x="2561" y="1103"/>
                      </a:lnTo>
                      <a:lnTo>
                        <a:pt x="2574" y="1105"/>
                      </a:lnTo>
                      <a:lnTo>
                        <a:pt x="2587" y="1108"/>
                      </a:lnTo>
                      <a:lnTo>
                        <a:pt x="2600" y="1109"/>
                      </a:lnTo>
                      <a:lnTo>
                        <a:pt x="2613" y="1111"/>
                      </a:lnTo>
                      <a:lnTo>
                        <a:pt x="2625" y="1114"/>
                      </a:lnTo>
                      <a:lnTo>
                        <a:pt x="2638" y="1115"/>
                      </a:lnTo>
                      <a:lnTo>
                        <a:pt x="2651" y="1117"/>
                      </a:lnTo>
                      <a:lnTo>
                        <a:pt x="2663" y="1119"/>
                      </a:lnTo>
                      <a:lnTo>
                        <a:pt x="2677" y="1120"/>
                      </a:lnTo>
                      <a:lnTo>
                        <a:pt x="2690" y="1123"/>
                      </a:lnTo>
                      <a:lnTo>
                        <a:pt x="2703" y="1124"/>
                      </a:lnTo>
                      <a:lnTo>
                        <a:pt x="2715" y="1126"/>
                      </a:lnTo>
                      <a:lnTo>
                        <a:pt x="2728" y="1129"/>
                      </a:lnTo>
                      <a:lnTo>
                        <a:pt x="2741" y="1130"/>
                      </a:lnTo>
                      <a:lnTo>
                        <a:pt x="2752" y="1131"/>
                      </a:lnTo>
                      <a:lnTo>
                        <a:pt x="2765" y="1133"/>
                      </a:lnTo>
                      <a:lnTo>
                        <a:pt x="2778" y="1134"/>
                      </a:lnTo>
                      <a:lnTo>
                        <a:pt x="2790" y="1137"/>
                      </a:lnTo>
                      <a:lnTo>
                        <a:pt x="2803" y="1138"/>
                      </a:lnTo>
                      <a:lnTo>
                        <a:pt x="2816" y="1140"/>
                      </a:lnTo>
                      <a:lnTo>
                        <a:pt x="2827" y="1141"/>
                      </a:lnTo>
                      <a:lnTo>
                        <a:pt x="2840" y="1142"/>
                      </a:lnTo>
                      <a:lnTo>
                        <a:pt x="2852" y="1145"/>
                      </a:lnTo>
                      <a:lnTo>
                        <a:pt x="2865" y="1146"/>
                      </a:lnTo>
                      <a:lnTo>
                        <a:pt x="2877" y="1147"/>
                      </a:lnTo>
                      <a:lnTo>
                        <a:pt x="2889" y="1148"/>
                      </a:lnTo>
                      <a:lnTo>
                        <a:pt x="2901" y="1150"/>
                      </a:lnTo>
                      <a:lnTo>
                        <a:pt x="2913" y="1152"/>
                      </a:lnTo>
                      <a:lnTo>
                        <a:pt x="2926" y="1153"/>
                      </a:lnTo>
                      <a:lnTo>
                        <a:pt x="2938" y="1154"/>
                      </a:lnTo>
                      <a:lnTo>
                        <a:pt x="2950" y="1155"/>
                      </a:lnTo>
                      <a:lnTo>
                        <a:pt x="2962" y="1156"/>
                      </a:lnTo>
                      <a:lnTo>
                        <a:pt x="2975" y="1157"/>
                      </a:lnTo>
                      <a:lnTo>
                        <a:pt x="2986" y="1158"/>
                      </a:lnTo>
                      <a:lnTo>
                        <a:pt x="2992" y="1160"/>
                      </a:lnTo>
                      <a:lnTo>
                        <a:pt x="2998" y="1160"/>
                      </a:lnTo>
                      <a:lnTo>
                        <a:pt x="3004" y="1161"/>
                      </a:lnTo>
                      <a:lnTo>
                        <a:pt x="3010" y="1161"/>
                      </a:lnTo>
                      <a:lnTo>
                        <a:pt x="3016" y="1162"/>
                      </a:lnTo>
                      <a:lnTo>
                        <a:pt x="3022" y="1162"/>
                      </a:lnTo>
                      <a:lnTo>
                        <a:pt x="3028" y="1163"/>
                      </a:lnTo>
                      <a:lnTo>
                        <a:pt x="3033" y="1163"/>
                      </a:lnTo>
                      <a:lnTo>
                        <a:pt x="3039" y="1164"/>
                      </a:lnTo>
                      <a:lnTo>
                        <a:pt x="3046" y="1164"/>
                      </a:lnTo>
                      <a:lnTo>
                        <a:pt x="3052" y="1165"/>
                      </a:lnTo>
                      <a:lnTo>
                        <a:pt x="3057" y="1165"/>
                      </a:lnTo>
                      <a:lnTo>
                        <a:pt x="3063" y="1165"/>
                      </a:lnTo>
                      <a:lnTo>
                        <a:pt x="3069" y="1166"/>
                      </a:lnTo>
                      <a:lnTo>
                        <a:pt x="3075" y="1166"/>
                      </a:lnTo>
                      <a:lnTo>
                        <a:pt x="3081" y="1168"/>
                      </a:lnTo>
                      <a:lnTo>
                        <a:pt x="3086" y="1168"/>
                      </a:lnTo>
                      <a:lnTo>
                        <a:pt x="3092" y="1168"/>
                      </a:lnTo>
                      <a:lnTo>
                        <a:pt x="3098" y="1169"/>
                      </a:lnTo>
                      <a:lnTo>
                        <a:pt x="3104" y="1169"/>
                      </a:lnTo>
                      <a:lnTo>
                        <a:pt x="3109" y="1170"/>
                      </a:lnTo>
                      <a:lnTo>
                        <a:pt x="3115" y="1170"/>
                      </a:lnTo>
                      <a:lnTo>
                        <a:pt x="3121" y="1170"/>
                      </a:lnTo>
                      <a:lnTo>
                        <a:pt x="3127" y="1171"/>
                      </a:lnTo>
                      <a:lnTo>
                        <a:pt x="3132" y="1171"/>
                      </a:lnTo>
                      <a:lnTo>
                        <a:pt x="3138" y="1171"/>
                      </a:lnTo>
                      <a:lnTo>
                        <a:pt x="3144" y="1171"/>
                      </a:lnTo>
                      <a:lnTo>
                        <a:pt x="3150" y="1172"/>
                      </a:lnTo>
                      <a:lnTo>
                        <a:pt x="3155" y="1172"/>
                      </a:lnTo>
                      <a:lnTo>
                        <a:pt x="3161" y="1172"/>
                      </a:lnTo>
                      <a:lnTo>
                        <a:pt x="3167" y="1173"/>
                      </a:lnTo>
                      <a:lnTo>
                        <a:pt x="3173" y="1173"/>
                      </a:lnTo>
                      <a:lnTo>
                        <a:pt x="3178" y="1173"/>
                      </a:lnTo>
                      <a:lnTo>
                        <a:pt x="3184" y="1173"/>
                      </a:lnTo>
                      <a:lnTo>
                        <a:pt x="3190" y="1175"/>
                      </a:lnTo>
                      <a:lnTo>
                        <a:pt x="3196" y="1175"/>
                      </a:lnTo>
                      <a:lnTo>
                        <a:pt x="3202" y="1175"/>
                      </a:lnTo>
                      <a:lnTo>
                        <a:pt x="3207" y="1175"/>
                      </a:lnTo>
                      <a:lnTo>
                        <a:pt x="3212" y="1175"/>
                      </a:lnTo>
                      <a:lnTo>
                        <a:pt x="3218" y="1176"/>
                      </a:lnTo>
                      <a:lnTo>
                        <a:pt x="3223" y="1176"/>
                      </a:lnTo>
                      <a:lnTo>
                        <a:pt x="3229" y="1176"/>
                      </a:lnTo>
                      <a:lnTo>
                        <a:pt x="3235" y="1176"/>
                      </a:lnTo>
                      <a:lnTo>
                        <a:pt x="3241" y="1176"/>
                      </a:lnTo>
                      <a:lnTo>
                        <a:pt x="3246" y="1176"/>
                      </a:lnTo>
                      <a:lnTo>
                        <a:pt x="3251" y="1177"/>
                      </a:lnTo>
                      <a:lnTo>
                        <a:pt x="3257" y="1177"/>
                      </a:lnTo>
                      <a:lnTo>
                        <a:pt x="3263" y="1177"/>
                      </a:lnTo>
                      <a:lnTo>
                        <a:pt x="3268" y="1177"/>
                      </a:lnTo>
                      <a:lnTo>
                        <a:pt x="3273" y="1177"/>
                      </a:lnTo>
                      <a:lnTo>
                        <a:pt x="3279" y="1177"/>
                      </a:lnTo>
                      <a:lnTo>
                        <a:pt x="3284" y="1177"/>
                      </a:lnTo>
                      <a:lnTo>
                        <a:pt x="3290" y="1177"/>
                      </a:lnTo>
                      <a:lnTo>
                        <a:pt x="3296" y="1177"/>
                      </a:lnTo>
                      <a:lnTo>
                        <a:pt x="3301" y="1177"/>
                      </a:lnTo>
                      <a:lnTo>
                        <a:pt x="3306" y="1177"/>
                      </a:lnTo>
                      <a:lnTo>
                        <a:pt x="3308" y="1177"/>
                      </a:lnTo>
                      <a:lnTo>
                        <a:pt x="3310" y="1177"/>
                      </a:lnTo>
                      <a:lnTo>
                        <a:pt x="3311" y="1177"/>
                      </a:lnTo>
                      <a:lnTo>
                        <a:pt x="3313" y="1177"/>
                      </a:lnTo>
                      <a:lnTo>
                        <a:pt x="3316" y="1177"/>
                      </a:lnTo>
                      <a:lnTo>
                        <a:pt x="3317" y="1177"/>
                      </a:lnTo>
                      <a:lnTo>
                        <a:pt x="3319" y="1177"/>
                      </a:lnTo>
                      <a:lnTo>
                        <a:pt x="3320" y="1177"/>
                      </a:lnTo>
                      <a:lnTo>
                        <a:pt x="3322" y="1177"/>
                      </a:lnTo>
                      <a:lnTo>
                        <a:pt x="3324" y="1177"/>
                      </a:lnTo>
                      <a:lnTo>
                        <a:pt x="3326" y="1177"/>
                      </a:lnTo>
                      <a:lnTo>
                        <a:pt x="3327" y="1177"/>
                      </a:lnTo>
                      <a:lnTo>
                        <a:pt x="3329" y="1177"/>
                      </a:lnTo>
                      <a:lnTo>
                        <a:pt x="3331" y="1177"/>
                      </a:lnTo>
                      <a:lnTo>
                        <a:pt x="3333" y="1177"/>
                      </a:lnTo>
                      <a:lnTo>
                        <a:pt x="3335" y="1177"/>
                      </a:lnTo>
                      <a:lnTo>
                        <a:pt x="3336" y="1177"/>
                      </a:lnTo>
                      <a:lnTo>
                        <a:pt x="3339" y="1176"/>
                      </a:lnTo>
                      <a:lnTo>
                        <a:pt x="3340" y="1176"/>
                      </a:lnTo>
                      <a:lnTo>
                        <a:pt x="3342" y="1176"/>
                      </a:lnTo>
                      <a:lnTo>
                        <a:pt x="3343" y="1176"/>
                      </a:lnTo>
                      <a:lnTo>
                        <a:pt x="3346" y="1176"/>
                      </a:lnTo>
                      <a:lnTo>
                        <a:pt x="3347" y="1176"/>
                      </a:lnTo>
                      <a:lnTo>
                        <a:pt x="3349" y="1176"/>
                      </a:lnTo>
                      <a:lnTo>
                        <a:pt x="3352" y="1175"/>
                      </a:lnTo>
                      <a:lnTo>
                        <a:pt x="3357" y="1175"/>
                      </a:lnTo>
                      <a:lnTo>
                        <a:pt x="3361" y="1175"/>
                      </a:lnTo>
                      <a:lnTo>
                        <a:pt x="3364" y="1173"/>
                      </a:lnTo>
                      <a:lnTo>
                        <a:pt x="3369" y="1173"/>
                      </a:lnTo>
                      <a:lnTo>
                        <a:pt x="3372" y="1172"/>
                      </a:lnTo>
                      <a:lnTo>
                        <a:pt x="3375" y="1172"/>
                      </a:lnTo>
                      <a:lnTo>
                        <a:pt x="3380" y="1171"/>
                      </a:lnTo>
                      <a:lnTo>
                        <a:pt x="3384" y="1170"/>
                      </a:lnTo>
                      <a:lnTo>
                        <a:pt x="3387" y="1170"/>
                      </a:lnTo>
                      <a:lnTo>
                        <a:pt x="3392" y="1169"/>
                      </a:lnTo>
                      <a:lnTo>
                        <a:pt x="3395" y="1169"/>
                      </a:lnTo>
                      <a:lnTo>
                        <a:pt x="3400" y="1168"/>
                      </a:lnTo>
                      <a:lnTo>
                        <a:pt x="3403" y="1166"/>
                      </a:lnTo>
                      <a:lnTo>
                        <a:pt x="3408" y="1165"/>
                      </a:lnTo>
                      <a:lnTo>
                        <a:pt x="3411" y="1165"/>
                      </a:lnTo>
                      <a:lnTo>
                        <a:pt x="3416" y="1164"/>
                      </a:lnTo>
                      <a:lnTo>
                        <a:pt x="3419" y="1163"/>
                      </a:lnTo>
                      <a:lnTo>
                        <a:pt x="3424" y="1162"/>
                      </a:lnTo>
                      <a:lnTo>
                        <a:pt x="3427" y="1161"/>
                      </a:lnTo>
                      <a:lnTo>
                        <a:pt x="3432" y="1160"/>
                      </a:lnTo>
                      <a:lnTo>
                        <a:pt x="3437" y="1158"/>
                      </a:lnTo>
                      <a:lnTo>
                        <a:pt x="3440" y="1158"/>
                      </a:lnTo>
                      <a:lnTo>
                        <a:pt x="3445" y="1157"/>
                      </a:lnTo>
                      <a:lnTo>
                        <a:pt x="3449" y="1155"/>
                      </a:lnTo>
                      <a:lnTo>
                        <a:pt x="3453" y="1154"/>
                      </a:lnTo>
                      <a:lnTo>
                        <a:pt x="3457" y="1153"/>
                      </a:lnTo>
                      <a:lnTo>
                        <a:pt x="3462" y="1152"/>
                      </a:lnTo>
                      <a:lnTo>
                        <a:pt x="3465" y="1150"/>
                      </a:lnTo>
                      <a:lnTo>
                        <a:pt x="3470" y="1149"/>
                      </a:lnTo>
                      <a:lnTo>
                        <a:pt x="3475" y="1148"/>
                      </a:lnTo>
                      <a:lnTo>
                        <a:pt x="3478" y="1147"/>
                      </a:lnTo>
                      <a:lnTo>
                        <a:pt x="3483" y="1146"/>
                      </a:lnTo>
                      <a:lnTo>
                        <a:pt x="3487" y="1143"/>
                      </a:lnTo>
                      <a:lnTo>
                        <a:pt x="3492" y="1142"/>
                      </a:lnTo>
                      <a:lnTo>
                        <a:pt x="3495" y="1141"/>
                      </a:lnTo>
                      <a:lnTo>
                        <a:pt x="3500" y="1139"/>
                      </a:lnTo>
                      <a:lnTo>
                        <a:pt x="3505" y="1138"/>
                      </a:lnTo>
                      <a:lnTo>
                        <a:pt x="3509" y="1137"/>
                      </a:lnTo>
                      <a:lnTo>
                        <a:pt x="3514" y="1134"/>
                      </a:lnTo>
                      <a:lnTo>
                        <a:pt x="3518" y="1133"/>
                      </a:lnTo>
                      <a:lnTo>
                        <a:pt x="3522" y="1131"/>
                      </a:lnTo>
                      <a:lnTo>
                        <a:pt x="3526" y="1130"/>
                      </a:lnTo>
                      <a:lnTo>
                        <a:pt x="3531" y="1129"/>
                      </a:lnTo>
                      <a:lnTo>
                        <a:pt x="3536" y="1126"/>
                      </a:lnTo>
                      <a:lnTo>
                        <a:pt x="3540" y="1125"/>
                      </a:lnTo>
                      <a:lnTo>
                        <a:pt x="3545" y="1123"/>
                      </a:lnTo>
                      <a:lnTo>
                        <a:pt x="3549" y="1122"/>
                      </a:lnTo>
                      <a:lnTo>
                        <a:pt x="3554" y="1119"/>
                      </a:lnTo>
                      <a:lnTo>
                        <a:pt x="3559" y="1117"/>
                      </a:lnTo>
                      <a:lnTo>
                        <a:pt x="3563" y="1116"/>
                      </a:lnTo>
                      <a:lnTo>
                        <a:pt x="3568" y="1114"/>
                      </a:lnTo>
                      <a:lnTo>
                        <a:pt x="3573" y="1111"/>
                      </a:lnTo>
                      <a:lnTo>
                        <a:pt x="3576" y="1110"/>
                      </a:lnTo>
                      <a:lnTo>
                        <a:pt x="3581" y="1108"/>
                      </a:lnTo>
                      <a:lnTo>
                        <a:pt x="3585" y="1105"/>
                      </a:lnTo>
                      <a:lnTo>
                        <a:pt x="3590" y="1104"/>
                      </a:lnTo>
                      <a:lnTo>
                        <a:pt x="3594" y="1102"/>
                      </a:lnTo>
                      <a:lnTo>
                        <a:pt x="3599" y="1100"/>
                      </a:lnTo>
                      <a:lnTo>
                        <a:pt x="3604" y="1097"/>
                      </a:lnTo>
                      <a:lnTo>
                        <a:pt x="3608" y="1095"/>
                      </a:lnTo>
                      <a:lnTo>
                        <a:pt x="3613" y="1094"/>
                      </a:lnTo>
                      <a:lnTo>
                        <a:pt x="3617" y="1092"/>
                      </a:lnTo>
                      <a:lnTo>
                        <a:pt x="3622" y="1089"/>
                      </a:lnTo>
                      <a:lnTo>
                        <a:pt x="3628" y="1087"/>
                      </a:lnTo>
                      <a:lnTo>
                        <a:pt x="3632" y="1085"/>
                      </a:lnTo>
                      <a:lnTo>
                        <a:pt x="3637" y="1082"/>
                      </a:lnTo>
                      <a:lnTo>
                        <a:pt x="3642" y="1080"/>
                      </a:lnTo>
                      <a:lnTo>
                        <a:pt x="3646" y="1078"/>
                      </a:lnTo>
                      <a:lnTo>
                        <a:pt x="3651" y="1076"/>
                      </a:lnTo>
                      <a:lnTo>
                        <a:pt x="3655" y="1073"/>
                      </a:lnTo>
                      <a:lnTo>
                        <a:pt x="3660" y="1071"/>
                      </a:lnTo>
                      <a:lnTo>
                        <a:pt x="3665" y="1069"/>
                      </a:lnTo>
                      <a:lnTo>
                        <a:pt x="3669" y="1066"/>
                      </a:lnTo>
                      <a:lnTo>
                        <a:pt x="3674" y="1064"/>
                      </a:lnTo>
                      <a:lnTo>
                        <a:pt x="3679" y="1062"/>
                      </a:lnTo>
                      <a:lnTo>
                        <a:pt x="3683" y="1059"/>
                      </a:lnTo>
                      <a:lnTo>
                        <a:pt x="3689" y="1057"/>
                      </a:lnTo>
                      <a:lnTo>
                        <a:pt x="3693" y="1055"/>
                      </a:lnTo>
                      <a:lnTo>
                        <a:pt x="3698" y="1053"/>
                      </a:lnTo>
                      <a:lnTo>
                        <a:pt x="3703" y="1050"/>
                      </a:lnTo>
                      <a:lnTo>
                        <a:pt x="3707" y="1047"/>
                      </a:lnTo>
                      <a:lnTo>
                        <a:pt x="3712" y="1044"/>
                      </a:lnTo>
                      <a:lnTo>
                        <a:pt x="3717" y="1042"/>
                      </a:lnTo>
                      <a:lnTo>
                        <a:pt x="3721" y="1040"/>
                      </a:lnTo>
                      <a:lnTo>
                        <a:pt x="3726" y="1038"/>
                      </a:lnTo>
                      <a:lnTo>
                        <a:pt x="3732" y="1035"/>
                      </a:lnTo>
                      <a:lnTo>
                        <a:pt x="3736" y="1032"/>
                      </a:lnTo>
                      <a:lnTo>
                        <a:pt x="3741" y="1029"/>
                      </a:lnTo>
                      <a:lnTo>
                        <a:pt x="3745" y="1027"/>
                      </a:lnTo>
                      <a:lnTo>
                        <a:pt x="3750" y="1025"/>
                      </a:lnTo>
                      <a:lnTo>
                        <a:pt x="3755" y="1021"/>
                      </a:lnTo>
                      <a:lnTo>
                        <a:pt x="3759" y="1019"/>
                      </a:lnTo>
                      <a:lnTo>
                        <a:pt x="3764" y="1017"/>
                      </a:lnTo>
                      <a:lnTo>
                        <a:pt x="3770" y="1013"/>
                      </a:lnTo>
                      <a:lnTo>
                        <a:pt x="3774" y="1011"/>
                      </a:lnTo>
                      <a:lnTo>
                        <a:pt x="3779" y="1009"/>
                      </a:lnTo>
                      <a:lnTo>
                        <a:pt x="3783" y="1005"/>
                      </a:lnTo>
                      <a:lnTo>
                        <a:pt x="3788" y="1003"/>
                      </a:lnTo>
                      <a:lnTo>
                        <a:pt x="3793" y="1001"/>
                      </a:lnTo>
                      <a:lnTo>
                        <a:pt x="3803" y="995"/>
                      </a:lnTo>
                      <a:lnTo>
                        <a:pt x="3812" y="989"/>
                      </a:lnTo>
                      <a:lnTo>
                        <a:pt x="3821" y="983"/>
                      </a:lnTo>
                      <a:lnTo>
                        <a:pt x="3831" y="979"/>
                      </a:lnTo>
                      <a:lnTo>
                        <a:pt x="3841" y="973"/>
                      </a:lnTo>
                      <a:lnTo>
                        <a:pt x="3850" y="967"/>
                      </a:lnTo>
                      <a:lnTo>
                        <a:pt x="3859" y="962"/>
                      </a:lnTo>
                      <a:lnTo>
                        <a:pt x="3869" y="956"/>
                      </a:lnTo>
                      <a:lnTo>
                        <a:pt x="3879" y="950"/>
                      </a:lnTo>
                      <a:lnTo>
                        <a:pt x="3888" y="944"/>
                      </a:lnTo>
                      <a:lnTo>
                        <a:pt x="3897" y="939"/>
                      </a:lnTo>
                      <a:lnTo>
                        <a:pt x="3907" y="933"/>
                      </a:lnTo>
                      <a:lnTo>
                        <a:pt x="3916" y="927"/>
                      </a:lnTo>
                      <a:lnTo>
                        <a:pt x="3926" y="921"/>
                      </a:lnTo>
                      <a:lnTo>
                        <a:pt x="3935" y="916"/>
                      </a:lnTo>
                      <a:lnTo>
                        <a:pt x="3945" y="910"/>
                      </a:lnTo>
                      <a:lnTo>
                        <a:pt x="3954" y="903"/>
                      </a:lnTo>
                      <a:lnTo>
                        <a:pt x="3963" y="897"/>
                      </a:lnTo>
                      <a:lnTo>
                        <a:pt x="3972" y="891"/>
                      </a:lnTo>
                      <a:lnTo>
                        <a:pt x="3982" y="886"/>
                      </a:lnTo>
                      <a:lnTo>
                        <a:pt x="3991" y="880"/>
                      </a:lnTo>
                      <a:lnTo>
                        <a:pt x="4000" y="874"/>
                      </a:lnTo>
                      <a:lnTo>
                        <a:pt x="4009" y="868"/>
                      </a:lnTo>
                      <a:lnTo>
                        <a:pt x="4018" y="863"/>
                      </a:lnTo>
                      <a:lnTo>
                        <a:pt x="4023" y="859"/>
                      </a:lnTo>
                      <a:lnTo>
                        <a:pt x="4028" y="857"/>
                      </a:lnTo>
                      <a:lnTo>
                        <a:pt x="4032" y="853"/>
                      </a:lnTo>
                      <a:lnTo>
                        <a:pt x="4037" y="851"/>
                      </a:lnTo>
                      <a:lnTo>
                        <a:pt x="4040" y="848"/>
                      </a:lnTo>
                      <a:lnTo>
                        <a:pt x="4045" y="845"/>
                      </a:lnTo>
                      <a:lnTo>
                        <a:pt x="4050" y="842"/>
                      </a:lnTo>
                      <a:lnTo>
                        <a:pt x="4054" y="840"/>
                      </a:lnTo>
                      <a:lnTo>
                        <a:pt x="4059" y="836"/>
                      </a:lnTo>
                      <a:lnTo>
                        <a:pt x="4063" y="833"/>
                      </a:lnTo>
                      <a:lnTo>
                        <a:pt x="4068" y="830"/>
                      </a:lnTo>
                      <a:lnTo>
                        <a:pt x="4073" y="827"/>
                      </a:lnTo>
                      <a:lnTo>
                        <a:pt x="4076" y="825"/>
                      </a:lnTo>
                      <a:lnTo>
                        <a:pt x="4081" y="821"/>
                      </a:lnTo>
                      <a:lnTo>
                        <a:pt x="4085" y="819"/>
                      </a:lnTo>
                      <a:lnTo>
                        <a:pt x="4090" y="815"/>
                      </a:lnTo>
                      <a:lnTo>
                        <a:pt x="4094" y="813"/>
                      </a:lnTo>
                      <a:lnTo>
                        <a:pt x="4098" y="810"/>
                      </a:lnTo>
                      <a:lnTo>
                        <a:pt x="4103" y="807"/>
                      </a:lnTo>
                      <a:lnTo>
                        <a:pt x="4107" y="805"/>
                      </a:lnTo>
                      <a:lnTo>
                        <a:pt x="4112" y="802"/>
                      </a:lnTo>
                      <a:lnTo>
                        <a:pt x="4116" y="799"/>
                      </a:lnTo>
                      <a:lnTo>
                        <a:pt x="4120" y="796"/>
                      </a:lnTo>
                      <a:lnTo>
                        <a:pt x="4124" y="793"/>
                      </a:lnTo>
                      <a:lnTo>
                        <a:pt x="4129" y="790"/>
                      </a:lnTo>
                      <a:lnTo>
                        <a:pt x="4132" y="788"/>
                      </a:lnTo>
                      <a:lnTo>
                        <a:pt x="4137" y="784"/>
                      </a:lnTo>
                      <a:lnTo>
                        <a:pt x="4142" y="782"/>
                      </a:lnTo>
                      <a:lnTo>
                        <a:pt x="4145" y="780"/>
                      </a:lnTo>
                      <a:lnTo>
                        <a:pt x="4150" y="776"/>
                      </a:lnTo>
                      <a:lnTo>
                        <a:pt x="4154" y="774"/>
                      </a:lnTo>
                      <a:lnTo>
                        <a:pt x="4158" y="770"/>
                      </a:lnTo>
                      <a:lnTo>
                        <a:pt x="4162" y="768"/>
                      </a:lnTo>
                      <a:lnTo>
                        <a:pt x="4167" y="766"/>
                      </a:lnTo>
                      <a:lnTo>
                        <a:pt x="4170" y="762"/>
                      </a:lnTo>
                      <a:lnTo>
                        <a:pt x="4175" y="760"/>
                      </a:lnTo>
                      <a:lnTo>
                        <a:pt x="4179" y="758"/>
                      </a:lnTo>
                      <a:lnTo>
                        <a:pt x="4183" y="754"/>
                      </a:lnTo>
                      <a:lnTo>
                        <a:pt x="4187" y="752"/>
                      </a:lnTo>
                      <a:lnTo>
                        <a:pt x="4191" y="750"/>
                      </a:lnTo>
                      <a:lnTo>
                        <a:pt x="4196" y="746"/>
                      </a:lnTo>
                      <a:lnTo>
                        <a:pt x="4199" y="744"/>
                      </a:lnTo>
                      <a:lnTo>
                        <a:pt x="4204" y="742"/>
                      </a:lnTo>
                      <a:lnTo>
                        <a:pt x="4207" y="739"/>
                      </a:lnTo>
                      <a:lnTo>
                        <a:pt x="4211" y="736"/>
                      </a:lnTo>
                      <a:lnTo>
                        <a:pt x="4215" y="734"/>
                      </a:lnTo>
                      <a:lnTo>
                        <a:pt x="4219" y="731"/>
                      </a:lnTo>
                      <a:lnTo>
                        <a:pt x="4224" y="729"/>
                      </a:lnTo>
                      <a:lnTo>
                        <a:pt x="4227" y="727"/>
                      </a:lnTo>
                      <a:lnTo>
                        <a:pt x="4232" y="723"/>
                      </a:lnTo>
                      <a:lnTo>
                        <a:pt x="4235" y="721"/>
                      </a:lnTo>
                      <a:lnTo>
                        <a:pt x="4238" y="719"/>
                      </a:lnTo>
                      <a:lnTo>
                        <a:pt x="4243" y="716"/>
                      </a:lnTo>
                      <a:lnTo>
                        <a:pt x="4247" y="714"/>
                      </a:lnTo>
                      <a:lnTo>
                        <a:pt x="4250" y="712"/>
                      </a:lnTo>
                      <a:lnTo>
                        <a:pt x="4255" y="708"/>
                      </a:lnTo>
                      <a:lnTo>
                        <a:pt x="4258" y="706"/>
                      </a:lnTo>
                      <a:lnTo>
                        <a:pt x="4262" y="704"/>
                      </a:lnTo>
                      <a:lnTo>
                        <a:pt x="4265" y="701"/>
                      </a:lnTo>
                      <a:lnTo>
                        <a:pt x="4270" y="699"/>
                      </a:lnTo>
                      <a:lnTo>
                        <a:pt x="4273" y="697"/>
                      </a:lnTo>
                      <a:lnTo>
                        <a:pt x="4277" y="694"/>
                      </a:lnTo>
                      <a:lnTo>
                        <a:pt x="4280" y="692"/>
                      </a:lnTo>
                      <a:lnTo>
                        <a:pt x="4283" y="690"/>
                      </a:lnTo>
                      <a:lnTo>
                        <a:pt x="4288" y="688"/>
                      </a:lnTo>
                      <a:lnTo>
                        <a:pt x="4291" y="685"/>
                      </a:lnTo>
                      <a:lnTo>
                        <a:pt x="4295" y="683"/>
                      </a:lnTo>
                      <a:lnTo>
                        <a:pt x="4298" y="681"/>
                      </a:lnTo>
                      <a:lnTo>
                        <a:pt x="4302" y="678"/>
                      </a:lnTo>
                      <a:lnTo>
                        <a:pt x="4305" y="677"/>
                      </a:lnTo>
                      <a:lnTo>
                        <a:pt x="4309" y="675"/>
                      </a:lnTo>
                      <a:lnTo>
                        <a:pt x="4312" y="673"/>
                      </a:lnTo>
                      <a:lnTo>
                        <a:pt x="4316" y="670"/>
                      </a:lnTo>
                      <a:lnTo>
                        <a:pt x="4319" y="668"/>
                      </a:lnTo>
                      <a:lnTo>
                        <a:pt x="4323" y="666"/>
                      </a:lnTo>
                      <a:lnTo>
                        <a:pt x="4326" y="665"/>
                      </a:lnTo>
                      <a:lnTo>
                        <a:pt x="4330" y="662"/>
                      </a:lnTo>
                      <a:lnTo>
                        <a:pt x="4333" y="660"/>
                      </a:lnTo>
                      <a:lnTo>
                        <a:pt x="4336" y="658"/>
                      </a:lnTo>
                      <a:lnTo>
                        <a:pt x="4340" y="657"/>
                      </a:lnTo>
                      <a:lnTo>
                        <a:pt x="4343" y="654"/>
                      </a:lnTo>
                      <a:lnTo>
                        <a:pt x="4346" y="652"/>
                      </a:lnTo>
                      <a:lnTo>
                        <a:pt x="4349" y="651"/>
                      </a:lnTo>
                      <a:lnTo>
                        <a:pt x="4353" y="648"/>
                      </a:lnTo>
                      <a:lnTo>
                        <a:pt x="4356" y="646"/>
                      </a:lnTo>
                      <a:lnTo>
                        <a:pt x="4359" y="645"/>
                      </a:lnTo>
                      <a:lnTo>
                        <a:pt x="4362" y="643"/>
                      </a:lnTo>
                      <a:lnTo>
                        <a:pt x="4365" y="642"/>
                      </a:lnTo>
                      <a:lnTo>
                        <a:pt x="4369" y="639"/>
                      </a:lnTo>
                      <a:lnTo>
                        <a:pt x="4372" y="638"/>
                      </a:lnTo>
                      <a:lnTo>
                        <a:pt x="4374" y="636"/>
                      </a:lnTo>
                      <a:lnTo>
                        <a:pt x="4378" y="635"/>
                      </a:lnTo>
                      <a:lnTo>
                        <a:pt x="4381" y="632"/>
                      </a:lnTo>
                      <a:lnTo>
                        <a:pt x="4384" y="631"/>
                      </a:lnTo>
                      <a:lnTo>
                        <a:pt x="4387" y="630"/>
                      </a:lnTo>
                      <a:lnTo>
                        <a:pt x="4389" y="628"/>
                      </a:lnTo>
                      <a:lnTo>
                        <a:pt x="4391" y="628"/>
                      </a:lnTo>
                      <a:lnTo>
                        <a:pt x="4396" y="624"/>
                      </a:lnTo>
                      <a:lnTo>
                        <a:pt x="4403" y="621"/>
                      </a:lnTo>
                      <a:lnTo>
                        <a:pt x="4409" y="617"/>
                      </a:lnTo>
                      <a:lnTo>
                        <a:pt x="4416" y="614"/>
                      </a:lnTo>
                      <a:lnTo>
                        <a:pt x="4422" y="612"/>
                      </a:lnTo>
                      <a:lnTo>
                        <a:pt x="4429" y="608"/>
                      </a:lnTo>
                      <a:lnTo>
                        <a:pt x="4436" y="605"/>
                      </a:lnTo>
                      <a:lnTo>
                        <a:pt x="4441" y="601"/>
                      </a:lnTo>
                      <a:lnTo>
                        <a:pt x="4448" y="598"/>
                      </a:lnTo>
                      <a:lnTo>
                        <a:pt x="4455" y="595"/>
                      </a:lnTo>
                      <a:lnTo>
                        <a:pt x="4462" y="592"/>
                      </a:lnTo>
                      <a:lnTo>
                        <a:pt x="4468" y="589"/>
                      </a:lnTo>
                      <a:lnTo>
                        <a:pt x="4475" y="585"/>
                      </a:lnTo>
                      <a:lnTo>
                        <a:pt x="4482" y="583"/>
                      </a:lnTo>
                      <a:lnTo>
                        <a:pt x="4489" y="579"/>
                      </a:lnTo>
                      <a:lnTo>
                        <a:pt x="4494" y="576"/>
                      </a:lnTo>
                      <a:lnTo>
                        <a:pt x="4501" y="574"/>
                      </a:lnTo>
                      <a:lnTo>
                        <a:pt x="4508" y="570"/>
                      </a:lnTo>
                      <a:lnTo>
                        <a:pt x="4515" y="567"/>
                      </a:lnTo>
                      <a:lnTo>
                        <a:pt x="4522" y="564"/>
                      </a:lnTo>
                      <a:lnTo>
                        <a:pt x="4529" y="561"/>
                      </a:lnTo>
                      <a:lnTo>
                        <a:pt x="4536" y="559"/>
                      </a:lnTo>
                      <a:lnTo>
                        <a:pt x="4543" y="555"/>
                      </a:lnTo>
                      <a:lnTo>
                        <a:pt x="4550" y="552"/>
                      </a:lnTo>
                      <a:lnTo>
                        <a:pt x="4556" y="549"/>
                      </a:lnTo>
                      <a:lnTo>
                        <a:pt x="4563" y="546"/>
                      </a:lnTo>
                      <a:lnTo>
                        <a:pt x="4570" y="544"/>
                      </a:lnTo>
                      <a:lnTo>
                        <a:pt x="4577" y="540"/>
                      </a:lnTo>
                      <a:lnTo>
                        <a:pt x="4584" y="538"/>
                      </a:lnTo>
                      <a:lnTo>
                        <a:pt x="4591" y="534"/>
                      </a:lnTo>
                      <a:lnTo>
                        <a:pt x="4598" y="532"/>
                      </a:lnTo>
                      <a:lnTo>
                        <a:pt x="4605" y="529"/>
                      </a:lnTo>
                      <a:lnTo>
                        <a:pt x="4612" y="526"/>
                      </a:lnTo>
                      <a:lnTo>
                        <a:pt x="4619" y="523"/>
                      </a:lnTo>
                      <a:lnTo>
                        <a:pt x="4626" y="521"/>
                      </a:lnTo>
                      <a:lnTo>
                        <a:pt x="4633" y="518"/>
                      </a:lnTo>
                      <a:lnTo>
                        <a:pt x="4639" y="515"/>
                      </a:lnTo>
                      <a:lnTo>
                        <a:pt x="4646" y="513"/>
                      </a:lnTo>
                      <a:lnTo>
                        <a:pt x="4654" y="509"/>
                      </a:lnTo>
                      <a:lnTo>
                        <a:pt x="4661" y="507"/>
                      </a:lnTo>
                      <a:lnTo>
                        <a:pt x="4668" y="505"/>
                      </a:lnTo>
                      <a:lnTo>
                        <a:pt x="4675" y="501"/>
                      </a:lnTo>
                      <a:lnTo>
                        <a:pt x="4682" y="499"/>
                      </a:lnTo>
                      <a:lnTo>
                        <a:pt x="4690" y="496"/>
                      </a:lnTo>
                      <a:lnTo>
                        <a:pt x="4697" y="493"/>
                      </a:lnTo>
                      <a:lnTo>
                        <a:pt x="4704" y="491"/>
                      </a:lnTo>
                      <a:lnTo>
                        <a:pt x="4711" y="488"/>
                      </a:lnTo>
                      <a:lnTo>
                        <a:pt x="4719" y="485"/>
                      </a:lnTo>
                      <a:lnTo>
                        <a:pt x="4726" y="483"/>
                      </a:lnTo>
                      <a:lnTo>
                        <a:pt x="4733" y="480"/>
                      </a:lnTo>
                      <a:lnTo>
                        <a:pt x="4740" y="478"/>
                      </a:lnTo>
                      <a:lnTo>
                        <a:pt x="4748" y="475"/>
                      </a:lnTo>
                      <a:lnTo>
                        <a:pt x="4755" y="472"/>
                      </a:lnTo>
                      <a:lnTo>
                        <a:pt x="4762" y="470"/>
                      </a:lnTo>
                      <a:lnTo>
                        <a:pt x="4770" y="468"/>
                      </a:lnTo>
                      <a:lnTo>
                        <a:pt x="4777" y="465"/>
                      </a:lnTo>
                      <a:lnTo>
                        <a:pt x="4783" y="462"/>
                      </a:lnTo>
                      <a:lnTo>
                        <a:pt x="4792" y="460"/>
                      </a:lnTo>
                      <a:lnTo>
                        <a:pt x="4798" y="457"/>
                      </a:lnTo>
                      <a:lnTo>
                        <a:pt x="4807" y="455"/>
                      </a:lnTo>
                      <a:lnTo>
                        <a:pt x="4813" y="453"/>
                      </a:lnTo>
                      <a:lnTo>
                        <a:pt x="4820" y="450"/>
                      </a:lnTo>
                      <a:lnTo>
                        <a:pt x="4828" y="447"/>
                      </a:lnTo>
                      <a:lnTo>
                        <a:pt x="4835" y="445"/>
                      </a:lnTo>
                      <a:lnTo>
                        <a:pt x="4843" y="442"/>
                      </a:lnTo>
                      <a:lnTo>
                        <a:pt x="4850" y="440"/>
                      </a:lnTo>
                      <a:lnTo>
                        <a:pt x="4858" y="438"/>
                      </a:lnTo>
                      <a:lnTo>
                        <a:pt x="4865" y="435"/>
                      </a:lnTo>
                      <a:lnTo>
                        <a:pt x="4873" y="433"/>
                      </a:lnTo>
                      <a:lnTo>
                        <a:pt x="4880" y="431"/>
                      </a:lnTo>
                      <a:lnTo>
                        <a:pt x="4888" y="429"/>
                      </a:lnTo>
                      <a:lnTo>
                        <a:pt x="4895" y="426"/>
                      </a:lnTo>
                      <a:lnTo>
                        <a:pt x="4903" y="423"/>
                      </a:lnTo>
                      <a:lnTo>
                        <a:pt x="4910" y="420"/>
                      </a:lnTo>
                      <a:lnTo>
                        <a:pt x="4918" y="418"/>
                      </a:lnTo>
                      <a:lnTo>
                        <a:pt x="4925" y="416"/>
                      </a:lnTo>
                      <a:lnTo>
                        <a:pt x="4933" y="414"/>
                      </a:lnTo>
                      <a:lnTo>
                        <a:pt x="4940" y="411"/>
                      </a:lnTo>
                      <a:lnTo>
                        <a:pt x="4948" y="409"/>
                      </a:lnTo>
                      <a:lnTo>
                        <a:pt x="4955" y="407"/>
                      </a:lnTo>
                      <a:lnTo>
                        <a:pt x="4970" y="402"/>
                      </a:lnTo>
                      <a:lnTo>
                        <a:pt x="4985" y="397"/>
                      </a:lnTo>
                      <a:lnTo>
                        <a:pt x="5001" y="393"/>
                      </a:lnTo>
                      <a:lnTo>
                        <a:pt x="5016" y="388"/>
                      </a:lnTo>
                      <a:lnTo>
                        <a:pt x="5031" y="384"/>
                      </a:lnTo>
                      <a:lnTo>
                        <a:pt x="5046" y="380"/>
                      </a:lnTo>
                      <a:lnTo>
                        <a:pt x="5061" y="376"/>
                      </a:lnTo>
                      <a:lnTo>
                        <a:pt x="5077" y="371"/>
                      </a:lnTo>
                      <a:lnTo>
                        <a:pt x="5092" y="366"/>
                      </a:lnTo>
                      <a:lnTo>
                        <a:pt x="5107" y="362"/>
                      </a:lnTo>
                      <a:lnTo>
                        <a:pt x="5122" y="357"/>
                      </a:lnTo>
                      <a:lnTo>
                        <a:pt x="5138" y="354"/>
                      </a:lnTo>
                      <a:lnTo>
                        <a:pt x="5153" y="349"/>
                      </a:lnTo>
                      <a:lnTo>
                        <a:pt x="5168" y="345"/>
                      </a:lnTo>
                      <a:lnTo>
                        <a:pt x="5183" y="340"/>
                      </a:lnTo>
                      <a:lnTo>
                        <a:pt x="5199" y="336"/>
                      </a:lnTo>
                      <a:lnTo>
                        <a:pt x="5229" y="327"/>
                      </a:lnTo>
                      <a:lnTo>
                        <a:pt x="5260" y="319"/>
                      </a:lnTo>
                      <a:lnTo>
                        <a:pt x="5290" y="310"/>
                      </a:lnTo>
                      <a:lnTo>
                        <a:pt x="5322" y="302"/>
                      </a:lnTo>
                      <a:lnTo>
                        <a:pt x="5337" y="297"/>
                      </a:lnTo>
                      <a:lnTo>
                        <a:pt x="5351" y="294"/>
                      </a:lnTo>
                      <a:lnTo>
                        <a:pt x="5366" y="289"/>
                      </a:lnTo>
                      <a:lnTo>
                        <a:pt x="5381" y="285"/>
                      </a:lnTo>
                      <a:lnTo>
                        <a:pt x="5396" y="281"/>
                      </a:lnTo>
                      <a:lnTo>
                        <a:pt x="5411" y="277"/>
                      </a:lnTo>
                      <a:lnTo>
                        <a:pt x="5428" y="272"/>
                      </a:lnTo>
                      <a:lnTo>
                        <a:pt x="5443" y="269"/>
                      </a:lnTo>
                      <a:lnTo>
                        <a:pt x="5457" y="264"/>
                      </a:lnTo>
                      <a:lnTo>
                        <a:pt x="5472" y="259"/>
                      </a:lnTo>
                      <a:lnTo>
                        <a:pt x="5487" y="256"/>
                      </a:lnTo>
                      <a:lnTo>
                        <a:pt x="5502" y="251"/>
                      </a:lnTo>
                      <a:lnTo>
                        <a:pt x="5517" y="247"/>
                      </a:lnTo>
                      <a:lnTo>
                        <a:pt x="5532" y="243"/>
                      </a:lnTo>
                      <a:lnTo>
                        <a:pt x="5547" y="239"/>
                      </a:lnTo>
                      <a:lnTo>
                        <a:pt x="5561" y="234"/>
                      </a:lnTo>
                      <a:lnTo>
                        <a:pt x="5569" y="232"/>
                      </a:lnTo>
                      <a:lnTo>
                        <a:pt x="5576" y="229"/>
                      </a:lnTo>
                      <a:lnTo>
                        <a:pt x="5584" y="228"/>
                      </a:lnTo>
                      <a:lnTo>
                        <a:pt x="5591" y="226"/>
                      </a:lnTo>
                      <a:lnTo>
                        <a:pt x="5598" y="224"/>
                      </a:lnTo>
                      <a:lnTo>
                        <a:pt x="5606" y="221"/>
                      </a:lnTo>
                      <a:lnTo>
                        <a:pt x="5613" y="219"/>
                      </a:lnTo>
                      <a:lnTo>
                        <a:pt x="5620" y="217"/>
                      </a:lnTo>
                      <a:lnTo>
                        <a:pt x="5628" y="214"/>
                      </a:lnTo>
                      <a:lnTo>
                        <a:pt x="5635" y="212"/>
                      </a:lnTo>
                      <a:lnTo>
                        <a:pt x="5642" y="210"/>
                      </a:lnTo>
                      <a:lnTo>
                        <a:pt x="5650" y="209"/>
                      </a:lnTo>
                      <a:lnTo>
                        <a:pt x="5657" y="206"/>
                      </a:lnTo>
                      <a:lnTo>
                        <a:pt x="5664" y="204"/>
                      </a:lnTo>
                      <a:lnTo>
                        <a:pt x="5672" y="202"/>
                      </a:lnTo>
                      <a:lnTo>
                        <a:pt x="5679" y="199"/>
                      </a:lnTo>
                      <a:lnTo>
                        <a:pt x="5686" y="197"/>
                      </a:lnTo>
                      <a:lnTo>
                        <a:pt x="5693" y="195"/>
                      </a:lnTo>
                      <a:lnTo>
                        <a:pt x="5701" y="193"/>
                      </a:lnTo>
                      <a:lnTo>
                        <a:pt x="5708" y="190"/>
                      </a:lnTo>
                      <a:lnTo>
                        <a:pt x="5714" y="188"/>
                      </a:lnTo>
                      <a:lnTo>
                        <a:pt x="5721" y="186"/>
                      </a:lnTo>
                      <a:lnTo>
                        <a:pt x="5728" y="183"/>
                      </a:lnTo>
                      <a:lnTo>
                        <a:pt x="5736" y="181"/>
                      </a:lnTo>
                      <a:lnTo>
                        <a:pt x="5743" y="179"/>
                      </a:lnTo>
                      <a:lnTo>
                        <a:pt x="5750" y="176"/>
                      </a:lnTo>
                      <a:lnTo>
                        <a:pt x="5757" y="174"/>
                      </a:lnTo>
                      <a:lnTo>
                        <a:pt x="5764" y="172"/>
                      </a:lnTo>
                      <a:lnTo>
                        <a:pt x="5771" y="170"/>
                      </a:lnTo>
                      <a:lnTo>
                        <a:pt x="5778" y="167"/>
                      </a:lnTo>
                      <a:lnTo>
                        <a:pt x="5785" y="165"/>
                      </a:lnTo>
                      <a:lnTo>
                        <a:pt x="5792" y="163"/>
                      </a:lnTo>
                      <a:lnTo>
                        <a:pt x="5799" y="160"/>
                      </a:lnTo>
                      <a:lnTo>
                        <a:pt x="5805" y="158"/>
                      </a:lnTo>
                      <a:lnTo>
                        <a:pt x="5812" y="156"/>
                      </a:lnTo>
                      <a:lnTo>
                        <a:pt x="5819" y="153"/>
                      </a:lnTo>
                      <a:lnTo>
                        <a:pt x="5826" y="151"/>
                      </a:lnTo>
                      <a:lnTo>
                        <a:pt x="5833" y="149"/>
                      </a:lnTo>
                      <a:lnTo>
                        <a:pt x="5840" y="147"/>
                      </a:lnTo>
                      <a:lnTo>
                        <a:pt x="5847" y="144"/>
                      </a:lnTo>
                      <a:lnTo>
                        <a:pt x="5854" y="142"/>
                      </a:lnTo>
                      <a:lnTo>
                        <a:pt x="5861" y="140"/>
                      </a:lnTo>
                      <a:lnTo>
                        <a:pt x="5868" y="137"/>
                      </a:lnTo>
                      <a:lnTo>
                        <a:pt x="5875" y="135"/>
                      </a:lnTo>
                      <a:lnTo>
                        <a:pt x="5881" y="133"/>
                      </a:lnTo>
                      <a:lnTo>
                        <a:pt x="5888" y="130"/>
                      </a:lnTo>
                      <a:lnTo>
                        <a:pt x="5894" y="128"/>
                      </a:lnTo>
                      <a:lnTo>
                        <a:pt x="5901" y="125"/>
                      </a:lnTo>
                      <a:lnTo>
                        <a:pt x="5908" y="122"/>
                      </a:lnTo>
                      <a:lnTo>
                        <a:pt x="5915" y="120"/>
                      </a:lnTo>
                      <a:lnTo>
                        <a:pt x="5922" y="118"/>
                      </a:lnTo>
                      <a:lnTo>
                        <a:pt x="5928" y="115"/>
                      </a:lnTo>
                      <a:lnTo>
                        <a:pt x="5934" y="113"/>
                      </a:lnTo>
                      <a:lnTo>
                        <a:pt x="5941" y="111"/>
                      </a:lnTo>
                      <a:lnTo>
                        <a:pt x="5947" y="107"/>
                      </a:lnTo>
                      <a:lnTo>
                        <a:pt x="5954" y="105"/>
                      </a:lnTo>
                      <a:lnTo>
                        <a:pt x="5961" y="103"/>
                      </a:lnTo>
                      <a:lnTo>
                        <a:pt x="5967" y="100"/>
                      </a:lnTo>
                      <a:lnTo>
                        <a:pt x="5974" y="98"/>
                      </a:lnTo>
                      <a:lnTo>
                        <a:pt x="5981" y="95"/>
                      </a:lnTo>
                      <a:lnTo>
                        <a:pt x="5986" y="92"/>
                      </a:lnTo>
                      <a:lnTo>
                        <a:pt x="5993" y="90"/>
                      </a:lnTo>
                      <a:lnTo>
                        <a:pt x="5999" y="88"/>
                      </a:lnTo>
                      <a:lnTo>
                        <a:pt x="6006" y="84"/>
                      </a:lnTo>
                      <a:lnTo>
                        <a:pt x="6012" y="82"/>
                      </a:lnTo>
                      <a:lnTo>
                        <a:pt x="6019" y="80"/>
                      </a:lnTo>
                      <a:lnTo>
                        <a:pt x="6024" y="77"/>
                      </a:lnTo>
                      <a:lnTo>
                        <a:pt x="6031" y="74"/>
                      </a:lnTo>
                      <a:lnTo>
                        <a:pt x="6037" y="72"/>
                      </a:lnTo>
                      <a:lnTo>
                        <a:pt x="6043" y="69"/>
                      </a:lnTo>
                      <a:lnTo>
                        <a:pt x="6050" y="66"/>
                      </a:lnTo>
                      <a:lnTo>
                        <a:pt x="6055" y="64"/>
                      </a:lnTo>
                      <a:lnTo>
                        <a:pt x="6062" y="61"/>
                      </a:lnTo>
                      <a:lnTo>
                        <a:pt x="6068" y="58"/>
                      </a:lnTo>
                      <a:lnTo>
                        <a:pt x="6074" y="56"/>
                      </a:lnTo>
                      <a:lnTo>
                        <a:pt x="6081" y="53"/>
                      </a:lnTo>
                      <a:lnTo>
                        <a:pt x="6087" y="50"/>
                      </a:lnTo>
                      <a:lnTo>
                        <a:pt x="6092" y="47"/>
                      </a:lnTo>
                      <a:lnTo>
                        <a:pt x="6098" y="45"/>
                      </a:lnTo>
                      <a:lnTo>
                        <a:pt x="6105" y="42"/>
                      </a:lnTo>
                      <a:lnTo>
                        <a:pt x="6111" y="39"/>
                      </a:lnTo>
                      <a:lnTo>
                        <a:pt x="6117" y="36"/>
                      </a:lnTo>
                      <a:lnTo>
                        <a:pt x="6122" y="34"/>
                      </a:lnTo>
                      <a:lnTo>
                        <a:pt x="6128" y="31"/>
                      </a:lnTo>
                      <a:lnTo>
                        <a:pt x="6134" y="28"/>
                      </a:lnTo>
                      <a:lnTo>
                        <a:pt x="6140" y="26"/>
                      </a:lnTo>
                      <a:lnTo>
                        <a:pt x="6146" y="22"/>
                      </a:lnTo>
                      <a:lnTo>
                        <a:pt x="6152" y="20"/>
                      </a:lnTo>
                      <a:lnTo>
                        <a:pt x="6158" y="18"/>
                      </a:lnTo>
                      <a:lnTo>
                        <a:pt x="6164" y="14"/>
                      </a:lnTo>
                      <a:lnTo>
                        <a:pt x="6170" y="12"/>
                      </a:lnTo>
                      <a:lnTo>
                        <a:pt x="6175" y="8"/>
                      </a:lnTo>
                      <a:lnTo>
                        <a:pt x="6181" y="6"/>
                      </a:lnTo>
                      <a:lnTo>
                        <a:pt x="6187" y="4"/>
                      </a:lnTo>
                      <a:lnTo>
                        <a:pt x="6193" y="1"/>
                      </a:lnTo>
                      <a:lnTo>
                        <a:pt x="6199" y="0"/>
                      </a:lnTo>
                      <a:lnTo>
                        <a:pt x="6195" y="5"/>
                      </a:lnTo>
                      <a:lnTo>
                        <a:pt x="6190" y="10"/>
                      </a:lnTo>
                      <a:lnTo>
                        <a:pt x="6185" y="13"/>
                      </a:lnTo>
                      <a:lnTo>
                        <a:pt x="6180" y="16"/>
                      </a:lnTo>
                      <a:lnTo>
                        <a:pt x="6174" y="20"/>
                      </a:lnTo>
                      <a:lnTo>
                        <a:pt x="6168" y="24"/>
                      </a:lnTo>
                      <a:lnTo>
                        <a:pt x="6164" y="28"/>
                      </a:lnTo>
                      <a:lnTo>
                        <a:pt x="6158" y="31"/>
                      </a:lnTo>
                      <a:lnTo>
                        <a:pt x="6152" y="35"/>
                      </a:lnTo>
                      <a:lnTo>
                        <a:pt x="6146" y="38"/>
                      </a:lnTo>
                      <a:lnTo>
                        <a:pt x="6141" y="42"/>
                      </a:lnTo>
                      <a:lnTo>
                        <a:pt x="6136" y="45"/>
                      </a:lnTo>
                      <a:lnTo>
                        <a:pt x="6130" y="49"/>
                      </a:lnTo>
                      <a:lnTo>
                        <a:pt x="6125" y="51"/>
                      </a:lnTo>
                      <a:lnTo>
                        <a:pt x="6119" y="54"/>
                      </a:lnTo>
                      <a:lnTo>
                        <a:pt x="6113" y="58"/>
                      </a:lnTo>
                      <a:lnTo>
                        <a:pt x="6107" y="61"/>
                      </a:lnTo>
                      <a:lnTo>
                        <a:pt x="6102" y="65"/>
                      </a:lnTo>
                      <a:lnTo>
                        <a:pt x="6095" y="68"/>
                      </a:lnTo>
                      <a:lnTo>
                        <a:pt x="6089" y="72"/>
                      </a:lnTo>
                      <a:lnTo>
                        <a:pt x="6083" y="74"/>
                      </a:lnTo>
                      <a:lnTo>
                        <a:pt x="6077" y="77"/>
                      </a:lnTo>
                      <a:lnTo>
                        <a:pt x="6072" y="81"/>
                      </a:lnTo>
                      <a:lnTo>
                        <a:pt x="6066" y="84"/>
                      </a:lnTo>
                      <a:lnTo>
                        <a:pt x="6059" y="87"/>
                      </a:lnTo>
                      <a:lnTo>
                        <a:pt x="6053" y="90"/>
                      </a:lnTo>
                      <a:lnTo>
                        <a:pt x="6047" y="94"/>
                      </a:lnTo>
                      <a:lnTo>
                        <a:pt x="6040" y="96"/>
                      </a:lnTo>
                      <a:lnTo>
                        <a:pt x="6035" y="99"/>
                      </a:lnTo>
                      <a:lnTo>
                        <a:pt x="6029" y="103"/>
                      </a:lnTo>
                      <a:lnTo>
                        <a:pt x="6022" y="105"/>
                      </a:lnTo>
                      <a:lnTo>
                        <a:pt x="6016" y="109"/>
                      </a:lnTo>
                      <a:lnTo>
                        <a:pt x="6009" y="111"/>
                      </a:lnTo>
                      <a:lnTo>
                        <a:pt x="6004" y="114"/>
                      </a:lnTo>
                      <a:lnTo>
                        <a:pt x="5997" y="118"/>
                      </a:lnTo>
                      <a:lnTo>
                        <a:pt x="5991" y="120"/>
                      </a:lnTo>
                      <a:lnTo>
                        <a:pt x="5984" y="123"/>
                      </a:lnTo>
                      <a:lnTo>
                        <a:pt x="5978" y="126"/>
                      </a:lnTo>
                      <a:lnTo>
                        <a:pt x="5971" y="129"/>
                      </a:lnTo>
                      <a:lnTo>
                        <a:pt x="5966" y="132"/>
                      </a:lnTo>
                      <a:lnTo>
                        <a:pt x="5959" y="135"/>
                      </a:lnTo>
                      <a:lnTo>
                        <a:pt x="5953" y="137"/>
                      </a:lnTo>
                      <a:lnTo>
                        <a:pt x="5946" y="141"/>
                      </a:lnTo>
                      <a:lnTo>
                        <a:pt x="5939" y="143"/>
                      </a:lnTo>
                      <a:lnTo>
                        <a:pt x="5933" y="147"/>
                      </a:lnTo>
                      <a:lnTo>
                        <a:pt x="5926" y="149"/>
                      </a:lnTo>
                      <a:lnTo>
                        <a:pt x="5920" y="152"/>
                      </a:lnTo>
                      <a:lnTo>
                        <a:pt x="5913" y="155"/>
                      </a:lnTo>
                      <a:lnTo>
                        <a:pt x="5907" y="158"/>
                      </a:lnTo>
                      <a:lnTo>
                        <a:pt x="5900" y="160"/>
                      </a:lnTo>
                      <a:lnTo>
                        <a:pt x="5893" y="163"/>
                      </a:lnTo>
                      <a:lnTo>
                        <a:pt x="5886" y="166"/>
                      </a:lnTo>
                      <a:lnTo>
                        <a:pt x="5879" y="168"/>
                      </a:lnTo>
                      <a:lnTo>
                        <a:pt x="5873" y="172"/>
                      </a:lnTo>
                      <a:lnTo>
                        <a:pt x="5867" y="174"/>
                      </a:lnTo>
                      <a:lnTo>
                        <a:pt x="5860" y="176"/>
                      </a:lnTo>
                      <a:lnTo>
                        <a:pt x="5853" y="180"/>
                      </a:lnTo>
                      <a:lnTo>
                        <a:pt x="5846" y="182"/>
                      </a:lnTo>
                      <a:lnTo>
                        <a:pt x="5839" y="184"/>
                      </a:lnTo>
                      <a:lnTo>
                        <a:pt x="5832" y="188"/>
                      </a:lnTo>
                      <a:lnTo>
                        <a:pt x="5825" y="190"/>
                      </a:lnTo>
                      <a:lnTo>
                        <a:pt x="5818" y="193"/>
                      </a:lnTo>
                      <a:lnTo>
                        <a:pt x="5811" y="196"/>
                      </a:lnTo>
                      <a:lnTo>
                        <a:pt x="5804" y="198"/>
                      </a:lnTo>
                      <a:lnTo>
                        <a:pt x="5797" y="201"/>
                      </a:lnTo>
                      <a:lnTo>
                        <a:pt x="5790" y="203"/>
                      </a:lnTo>
                      <a:lnTo>
                        <a:pt x="5784" y="206"/>
                      </a:lnTo>
                      <a:lnTo>
                        <a:pt x="5777" y="209"/>
                      </a:lnTo>
                      <a:lnTo>
                        <a:pt x="5770" y="211"/>
                      </a:lnTo>
                      <a:lnTo>
                        <a:pt x="5763" y="213"/>
                      </a:lnTo>
                      <a:lnTo>
                        <a:pt x="5756" y="217"/>
                      </a:lnTo>
                      <a:lnTo>
                        <a:pt x="5749" y="219"/>
                      </a:lnTo>
                      <a:lnTo>
                        <a:pt x="5741" y="221"/>
                      </a:lnTo>
                      <a:lnTo>
                        <a:pt x="5734" y="224"/>
                      </a:lnTo>
                      <a:lnTo>
                        <a:pt x="5727" y="227"/>
                      </a:lnTo>
                      <a:lnTo>
                        <a:pt x="5720" y="229"/>
                      </a:lnTo>
                      <a:lnTo>
                        <a:pt x="5713" y="232"/>
                      </a:lnTo>
                      <a:lnTo>
                        <a:pt x="5706" y="234"/>
                      </a:lnTo>
                      <a:lnTo>
                        <a:pt x="5698" y="236"/>
                      </a:lnTo>
                      <a:lnTo>
                        <a:pt x="5691" y="239"/>
                      </a:lnTo>
                      <a:lnTo>
                        <a:pt x="5684" y="242"/>
                      </a:lnTo>
                      <a:lnTo>
                        <a:pt x="5678" y="244"/>
                      </a:lnTo>
                      <a:lnTo>
                        <a:pt x="5669" y="247"/>
                      </a:lnTo>
                      <a:lnTo>
                        <a:pt x="5663" y="249"/>
                      </a:lnTo>
                      <a:lnTo>
                        <a:pt x="5656" y="251"/>
                      </a:lnTo>
                      <a:lnTo>
                        <a:pt x="5649" y="254"/>
                      </a:lnTo>
                      <a:lnTo>
                        <a:pt x="5641" y="257"/>
                      </a:lnTo>
                      <a:lnTo>
                        <a:pt x="5634" y="259"/>
                      </a:lnTo>
                      <a:lnTo>
                        <a:pt x="5627" y="262"/>
                      </a:lnTo>
                      <a:lnTo>
                        <a:pt x="5619" y="264"/>
                      </a:lnTo>
                      <a:lnTo>
                        <a:pt x="5612" y="266"/>
                      </a:lnTo>
                      <a:lnTo>
                        <a:pt x="5605" y="269"/>
                      </a:lnTo>
                      <a:lnTo>
                        <a:pt x="5597" y="271"/>
                      </a:lnTo>
                      <a:lnTo>
                        <a:pt x="5590" y="273"/>
                      </a:lnTo>
                      <a:lnTo>
                        <a:pt x="5583" y="275"/>
                      </a:lnTo>
                      <a:lnTo>
                        <a:pt x="5575" y="279"/>
                      </a:lnTo>
                      <a:lnTo>
                        <a:pt x="5560" y="284"/>
                      </a:lnTo>
                      <a:lnTo>
                        <a:pt x="5546" y="288"/>
                      </a:lnTo>
                      <a:lnTo>
                        <a:pt x="5531" y="293"/>
                      </a:lnTo>
                      <a:lnTo>
                        <a:pt x="5516" y="297"/>
                      </a:lnTo>
                      <a:lnTo>
                        <a:pt x="5501" y="302"/>
                      </a:lnTo>
                      <a:lnTo>
                        <a:pt x="5486" y="307"/>
                      </a:lnTo>
                      <a:lnTo>
                        <a:pt x="5471" y="312"/>
                      </a:lnTo>
                      <a:lnTo>
                        <a:pt x="5456" y="317"/>
                      </a:lnTo>
                      <a:lnTo>
                        <a:pt x="5441" y="321"/>
                      </a:lnTo>
                      <a:lnTo>
                        <a:pt x="5426" y="326"/>
                      </a:lnTo>
                      <a:lnTo>
                        <a:pt x="5411" y="331"/>
                      </a:lnTo>
                      <a:lnTo>
                        <a:pt x="5396" y="335"/>
                      </a:lnTo>
                      <a:lnTo>
                        <a:pt x="5381" y="340"/>
                      </a:lnTo>
                      <a:lnTo>
                        <a:pt x="5366" y="345"/>
                      </a:lnTo>
                      <a:lnTo>
                        <a:pt x="5351" y="349"/>
                      </a:lnTo>
                      <a:lnTo>
                        <a:pt x="5337" y="354"/>
                      </a:lnTo>
                      <a:lnTo>
                        <a:pt x="5307" y="363"/>
                      </a:lnTo>
                      <a:lnTo>
                        <a:pt x="5275" y="372"/>
                      </a:lnTo>
                      <a:lnTo>
                        <a:pt x="5245" y="383"/>
                      </a:lnTo>
                      <a:lnTo>
                        <a:pt x="5216" y="392"/>
                      </a:lnTo>
                      <a:lnTo>
                        <a:pt x="5201" y="396"/>
                      </a:lnTo>
                      <a:lnTo>
                        <a:pt x="5186" y="401"/>
                      </a:lnTo>
                      <a:lnTo>
                        <a:pt x="5169" y="406"/>
                      </a:lnTo>
                      <a:lnTo>
                        <a:pt x="5154" y="410"/>
                      </a:lnTo>
                      <a:lnTo>
                        <a:pt x="5139" y="415"/>
                      </a:lnTo>
                      <a:lnTo>
                        <a:pt x="5125" y="419"/>
                      </a:lnTo>
                      <a:lnTo>
                        <a:pt x="5110" y="424"/>
                      </a:lnTo>
                      <a:lnTo>
                        <a:pt x="5095" y="430"/>
                      </a:lnTo>
                      <a:lnTo>
                        <a:pt x="5080" y="434"/>
                      </a:lnTo>
                      <a:lnTo>
                        <a:pt x="5065" y="439"/>
                      </a:lnTo>
                      <a:lnTo>
                        <a:pt x="5050" y="444"/>
                      </a:lnTo>
                      <a:lnTo>
                        <a:pt x="5035" y="448"/>
                      </a:lnTo>
                      <a:lnTo>
                        <a:pt x="5020" y="454"/>
                      </a:lnTo>
                      <a:lnTo>
                        <a:pt x="5005" y="458"/>
                      </a:lnTo>
                      <a:lnTo>
                        <a:pt x="4990" y="463"/>
                      </a:lnTo>
                      <a:lnTo>
                        <a:pt x="4975" y="468"/>
                      </a:lnTo>
                      <a:lnTo>
                        <a:pt x="4968" y="471"/>
                      </a:lnTo>
                      <a:lnTo>
                        <a:pt x="4960" y="473"/>
                      </a:lnTo>
                      <a:lnTo>
                        <a:pt x="4953" y="476"/>
                      </a:lnTo>
                      <a:lnTo>
                        <a:pt x="4946" y="478"/>
                      </a:lnTo>
                      <a:lnTo>
                        <a:pt x="4938" y="480"/>
                      </a:lnTo>
                      <a:lnTo>
                        <a:pt x="4931" y="483"/>
                      </a:lnTo>
                      <a:lnTo>
                        <a:pt x="4923" y="486"/>
                      </a:lnTo>
                      <a:lnTo>
                        <a:pt x="4916" y="488"/>
                      </a:lnTo>
                      <a:lnTo>
                        <a:pt x="4909" y="491"/>
                      </a:lnTo>
                      <a:lnTo>
                        <a:pt x="4901" y="493"/>
                      </a:lnTo>
                      <a:lnTo>
                        <a:pt x="4894" y="495"/>
                      </a:lnTo>
                      <a:lnTo>
                        <a:pt x="4887" y="499"/>
                      </a:lnTo>
                      <a:lnTo>
                        <a:pt x="4879" y="501"/>
                      </a:lnTo>
                      <a:lnTo>
                        <a:pt x="4872" y="503"/>
                      </a:lnTo>
                      <a:lnTo>
                        <a:pt x="4865" y="506"/>
                      </a:lnTo>
                      <a:lnTo>
                        <a:pt x="4857" y="508"/>
                      </a:lnTo>
                      <a:lnTo>
                        <a:pt x="4850" y="511"/>
                      </a:lnTo>
                      <a:lnTo>
                        <a:pt x="4843" y="514"/>
                      </a:lnTo>
                      <a:lnTo>
                        <a:pt x="4835" y="516"/>
                      </a:lnTo>
                      <a:lnTo>
                        <a:pt x="4828" y="520"/>
                      </a:lnTo>
                      <a:lnTo>
                        <a:pt x="4821" y="522"/>
                      </a:lnTo>
                      <a:lnTo>
                        <a:pt x="4815" y="524"/>
                      </a:lnTo>
                      <a:lnTo>
                        <a:pt x="4807" y="526"/>
                      </a:lnTo>
                      <a:lnTo>
                        <a:pt x="4800" y="530"/>
                      </a:lnTo>
                      <a:lnTo>
                        <a:pt x="4793" y="532"/>
                      </a:lnTo>
                      <a:lnTo>
                        <a:pt x="4786" y="534"/>
                      </a:lnTo>
                      <a:lnTo>
                        <a:pt x="4779" y="538"/>
                      </a:lnTo>
                      <a:lnTo>
                        <a:pt x="4771" y="540"/>
                      </a:lnTo>
                      <a:lnTo>
                        <a:pt x="4764" y="543"/>
                      </a:lnTo>
                      <a:lnTo>
                        <a:pt x="4757" y="546"/>
                      </a:lnTo>
                      <a:lnTo>
                        <a:pt x="4750" y="548"/>
                      </a:lnTo>
                      <a:lnTo>
                        <a:pt x="4743" y="551"/>
                      </a:lnTo>
                      <a:lnTo>
                        <a:pt x="4736" y="554"/>
                      </a:lnTo>
                      <a:lnTo>
                        <a:pt x="4729" y="556"/>
                      </a:lnTo>
                      <a:lnTo>
                        <a:pt x="4722" y="560"/>
                      </a:lnTo>
                      <a:lnTo>
                        <a:pt x="4715" y="562"/>
                      </a:lnTo>
                      <a:lnTo>
                        <a:pt x="4709" y="564"/>
                      </a:lnTo>
                      <a:lnTo>
                        <a:pt x="4702" y="568"/>
                      </a:lnTo>
                      <a:lnTo>
                        <a:pt x="4695" y="570"/>
                      </a:lnTo>
                      <a:lnTo>
                        <a:pt x="4688" y="574"/>
                      </a:lnTo>
                      <a:lnTo>
                        <a:pt x="4681" y="576"/>
                      </a:lnTo>
                      <a:lnTo>
                        <a:pt x="4674" y="579"/>
                      </a:lnTo>
                      <a:lnTo>
                        <a:pt x="4667" y="582"/>
                      </a:lnTo>
                      <a:lnTo>
                        <a:pt x="4660" y="585"/>
                      </a:lnTo>
                      <a:lnTo>
                        <a:pt x="4653" y="587"/>
                      </a:lnTo>
                      <a:lnTo>
                        <a:pt x="4646" y="591"/>
                      </a:lnTo>
                      <a:lnTo>
                        <a:pt x="4639" y="593"/>
                      </a:lnTo>
                      <a:lnTo>
                        <a:pt x="4633" y="597"/>
                      </a:lnTo>
                      <a:lnTo>
                        <a:pt x="4626" y="599"/>
                      </a:lnTo>
                      <a:lnTo>
                        <a:pt x="4619" y="602"/>
                      </a:lnTo>
                      <a:lnTo>
                        <a:pt x="4613" y="605"/>
                      </a:lnTo>
                      <a:lnTo>
                        <a:pt x="4606" y="608"/>
                      </a:lnTo>
                      <a:lnTo>
                        <a:pt x="4599" y="610"/>
                      </a:lnTo>
                      <a:lnTo>
                        <a:pt x="4592" y="614"/>
                      </a:lnTo>
                      <a:lnTo>
                        <a:pt x="4585" y="617"/>
                      </a:lnTo>
                      <a:lnTo>
                        <a:pt x="4580" y="620"/>
                      </a:lnTo>
                      <a:lnTo>
                        <a:pt x="4573" y="623"/>
                      </a:lnTo>
                      <a:lnTo>
                        <a:pt x="4566" y="625"/>
                      </a:lnTo>
                      <a:lnTo>
                        <a:pt x="4559" y="629"/>
                      </a:lnTo>
                      <a:lnTo>
                        <a:pt x="4553" y="632"/>
                      </a:lnTo>
                      <a:lnTo>
                        <a:pt x="4546" y="635"/>
                      </a:lnTo>
                      <a:lnTo>
                        <a:pt x="4540" y="638"/>
                      </a:lnTo>
                      <a:lnTo>
                        <a:pt x="4533" y="642"/>
                      </a:lnTo>
                      <a:lnTo>
                        <a:pt x="4527" y="644"/>
                      </a:lnTo>
                      <a:lnTo>
                        <a:pt x="4521" y="647"/>
                      </a:lnTo>
                      <a:lnTo>
                        <a:pt x="4514" y="651"/>
                      </a:lnTo>
                      <a:lnTo>
                        <a:pt x="4508" y="654"/>
                      </a:lnTo>
                      <a:lnTo>
                        <a:pt x="4501" y="657"/>
                      </a:lnTo>
                      <a:lnTo>
                        <a:pt x="4495" y="660"/>
                      </a:lnTo>
                      <a:lnTo>
                        <a:pt x="4489" y="663"/>
                      </a:lnTo>
                      <a:lnTo>
                        <a:pt x="4483" y="667"/>
                      </a:lnTo>
                      <a:lnTo>
                        <a:pt x="4476" y="669"/>
                      </a:lnTo>
                      <a:lnTo>
                        <a:pt x="4470" y="673"/>
                      </a:lnTo>
                      <a:lnTo>
                        <a:pt x="4463" y="676"/>
                      </a:lnTo>
                      <a:lnTo>
                        <a:pt x="4457" y="680"/>
                      </a:lnTo>
                      <a:lnTo>
                        <a:pt x="4452" y="683"/>
                      </a:lnTo>
                      <a:lnTo>
                        <a:pt x="4445" y="686"/>
                      </a:lnTo>
                      <a:lnTo>
                        <a:pt x="4439" y="690"/>
                      </a:lnTo>
                      <a:lnTo>
                        <a:pt x="4433" y="692"/>
                      </a:lnTo>
                      <a:lnTo>
                        <a:pt x="4426" y="696"/>
                      </a:lnTo>
                      <a:lnTo>
                        <a:pt x="4427" y="696"/>
                      </a:lnTo>
                      <a:lnTo>
                        <a:pt x="4424" y="698"/>
                      </a:lnTo>
                      <a:lnTo>
                        <a:pt x="4422" y="699"/>
                      </a:lnTo>
                      <a:lnTo>
                        <a:pt x="4418" y="700"/>
                      </a:lnTo>
                      <a:lnTo>
                        <a:pt x="4416" y="703"/>
                      </a:lnTo>
                      <a:lnTo>
                        <a:pt x="4414" y="704"/>
                      </a:lnTo>
                      <a:lnTo>
                        <a:pt x="4410" y="706"/>
                      </a:lnTo>
                      <a:lnTo>
                        <a:pt x="4408" y="707"/>
                      </a:lnTo>
                      <a:lnTo>
                        <a:pt x="4404" y="708"/>
                      </a:lnTo>
                      <a:lnTo>
                        <a:pt x="4401" y="711"/>
                      </a:lnTo>
                      <a:lnTo>
                        <a:pt x="4399" y="713"/>
                      </a:lnTo>
                      <a:lnTo>
                        <a:pt x="4395" y="714"/>
                      </a:lnTo>
                      <a:lnTo>
                        <a:pt x="4393" y="716"/>
                      </a:lnTo>
                      <a:lnTo>
                        <a:pt x="4389" y="718"/>
                      </a:lnTo>
                      <a:lnTo>
                        <a:pt x="4386" y="720"/>
                      </a:lnTo>
                      <a:lnTo>
                        <a:pt x="4384" y="722"/>
                      </a:lnTo>
                      <a:lnTo>
                        <a:pt x="4380" y="723"/>
                      </a:lnTo>
                      <a:lnTo>
                        <a:pt x="4377" y="726"/>
                      </a:lnTo>
                      <a:lnTo>
                        <a:pt x="4374" y="728"/>
                      </a:lnTo>
                      <a:lnTo>
                        <a:pt x="4371" y="729"/>
                      </a:lnTo>
                      <a:lnTo>
                        <a:pt x="4368" y="731"/>
                      </a:lnTo>
                      <a:lnTo>
                        <a:pt x="4364" y="734"/>
                      </a:lnTo>
                      <a:lnTo>
                        <a:pt x="4361" y="736"/>
                      </a:lnTo>
                      <a:lnTo>
                        <a:pt x="4357" y="737"/>
                      </a:lnTo>
                      <a:lnTo>
                        <a:pt x="4355" y="739"/>
                      </a:lnTo>
                      <a:lnTo>
                        <a:pt x="4351" y="742"/>
                      </a:lnTo>
                      <a:lnTo>
                        <a:pt x="4348" y="744"/>
                      </a:lnTo>
                      <a:lnTo>
                        <a:pt x="4344" y="746"/>
                      </a:lnTo>
                      <a:lnTo>
                        <a:pt x="4341" y="749"/>
                      </a:lnTo>
                      <a:lnTo>
                        <a:pt x="4338" y="751"/>
                      </a:lnTo>
                      <a:lnTo>
                        <a:pt x="4334" y="753"/>
                      </a:lnTo>
                      <a:lnTo>
                        <a:pt x="4331" y="756"/>
                      </a:lnTo>
                      <a:lnTo>
                        <a:pt x="4327" y="758"/>
                      </a:lnTo>
                      <a:lnTo>
                        <a:pt x="4324" y="760"/>
                      </a:lnTo>
                      <a:lnTo>
                        <a:pt x="4320" y="762"/>
                      </a:lnTo>
                      <a:lnTo>
                        <a:pt x="4317" y="765"/>
                      </a:lnTo>
                      <a:lnTo>
                        <a:pt x="4312" y="767"/>
                      </a:lnTo>
                      <a:lnTo>
                        <a:pt x="4309" y="769"/>
                      </a:lnTo>
                      <a:lnTo>
                        <a:pt x="4305" y="772"/>
                      </a:lnTo>
                      <a:lnTo>
                        <a:pt x="4302" y="774"/>
                      </a:lnTo>
                      <a:lnTo>
                        <a:pt x="4298" y="776"/>
                      </a:lnTo>
                      <a:lnTo>
                        <a:pt x="4295" y="779"/>
                      </a:lnTo>
                      <a:lnTo>
                        <a:pt x="4290" y="781"/>
                      </a:lnTo>
                      <a:lnTo>
                        <a:pt x="4287" y="784"/>
                      </a:lnTo>
                      <a:lnTo>
                        <a:pt x="4283" y="787"/>
                      </a:lnTo>
                      <a:lnTo>
                        <a:pt x="4280" y="789"/>
                      </a:lnTo>
                      <a:lnTo>
                        <a:pt x="4275" y="791"/>
                      </a:lnTo>
                      <a:lnTo>
                        <a:pt x="4272" y="793"/>
                      </a:lnTo>
                      <a:lnTo>
                        <a:pt x="4268" y="797"/>
                      </a:lnTo>
                      <a:lnTo>
                        <a:pt x="4264" y="799"/>
                      </a:lnTo>
                      <a:lnTo>
                        <a:pt x="4260" y="802"/>
                      </a:lnTo>
                      <a:lnTo>
                        <a:pt x="4257" y="804"/>
                      </a:lnTo>
                      <a:lnTo>
                        <a:pt x="4252" y="807"/>
                      </a:lnTo>
                      <a:lnTo>
                        <a:pt x="4249" y="810"/>
                      </a:lnTo>
                      <a:lnTo>
                        <a:pt x="4244" y="812"/>
                      </a:lnTo>
                      <a:lnTo>
                        <a:pt x="4241" y="815"/>
                      </a:lnTo>
                      <a:lnTo>
                        <a:pt x="4237" y="818"/>
                      </a:lnTo>
                      <a:lnTo>
                        <a:pt x="4233" y="820"/>
                      </a:lnTo>
                      <a:lnTo>
                        <a:pt x="4229" y="823"/>
                      </a:lnTo>
                      <a:lnTo>
                        <a:pt x="4225" y="826"/>
                      </a:lnTo>
                      <a:lnTo>
                        <a:pt x="4221" y="829"/>
                      </a:lnTo>
                      <a:lnTo>
                        <a:pt x="4217" y="831"/>
                      </a:lnTo>
                      <a:lnTo>
                        <a:pt x="4213" y="834"/>
                      </a:lnTo>
                      <a:lnTo>
                        <a:pt x="4209" y="837"/>
                      </a:lnTo>
                      <a:lnTo>
                        <a:pt x="4204" y="840"/>
                      </a:lnTo>
                      <a:lnTo>
                        <a:pt x="4200" y="843"/>
                      </a:lnTo>
                      <a:lnTo>
                        <a:pt x="4196" y="845"/>
                      </a:lnTo>
                      <a:lnTo>
                        <a:pt x="4192" y="849"/>
                      </a:lnTo>
                      <a:lnTo>
                        <a:pt x="4188" y="851"/>
                      </a:lnTo>
                      <a:lnTo>
                        <a:pt x="4183" y="855"/>
                      </a:lnTo>
                      <a:lnTo>
                        <a:pt x="4180" y="857"/>
                      </a:lnTo>
                      <a:lnTo>
                        <a:pt x="4175" y="860"/>
                      </a:lnTo>
                      <a:lnTo>
                        <a:pt x="4170" y="863"/>
                      </a:lnTo>
                      <a:lnTo>
                        <a:pt x="4167" y="866"/>
                      </a:lnTo>
                      <a:lnTo>
                        <a:pt x="4162" y="868"/>
                      </a:lnTo>
                      <a:lnTo>
                        <a:pt x="4158" y="872"/>
                      </a:lnTo>
                      <a:lnTo>
                        <a:pt x="4154" y="874"/>
                      </a:lnTo>
                      <a:lnTo>
                        <a:pt x="4150" y="878"/>
                      </a:lnTo>
                      <a:lnTo>
                        <a:pt x="4145" y="880"/>
                      </a:lnTo>
                      <a:lnTo>
                        <a:pt x="4141" y="883"/>
                      </a:lnTo>
                      <a:lnTo>
                        <a:pt x="4137" y="886"/>
                      </a:lnTo>
                      <a:lnTo>
                        <a:pt x="4132" y="889"/>
                      </a:lnTo>
                      <a:lnTo>
                        <a:pt x="4128" y="893"/>
                      </a:lnTo>
                      <a:lnTo>
                        <a:pt x="4123" y="895"/>
                      </a:lnTo>
                      <a:lnTo>
                        <a:pt x="4119" y="898"/>
                      </a:lnTo>
                      <a:lnTo>
                        <a:pt x="4115" y="901"/>
                      </a:lnTo>
                      <a:lnTo>
                        <a:pt x="4111" y="904"/>
                      </a:lnTo>
                      <a:lnTo>
                        <a:pt x="4106" y="907"/>
                      </a:lnTo>
                      <a:lnTo>
                        <a:pt x="4101" y="910"/>
                      </a:lnTo>
                      <a:lnTo>
                        <a:pt x="4097" y="913"/>
                      </a:lnTo>
                      <a:lnTo>
                        <a:pt x="4092" y="916"/>
                      </a:lnTo>
                      <a:lnTo>
                        <a:pt x="4088" y="919"/>
                      </a:lnTo>
                      <a:lnTo>
                        <a:pt x="4084" y="922"/>
                      </a:lnTo>
                      <a:lnTo>
                        <a:pt x="4079" y="925"/>
                      </a:lnTo>
                      <a:lnTo>
                        <a:pt x="4075" y="928"/>
                      </a:lnTo>
                      <a:lnTo>
                        <a:pt x="4070" y="932"/>
                      </a:lnTo>
                      <a:lnTo>
                        <a:pt x="4066" y="934"/>
                      </a:lnTo>
                      <a:lnTo>
                        <a:pt x="4056" y="940"/>
                      </a:lnTo>
                      <a:lnTo>
                        <a:pt x="4047" y="947"/>
                      </a:lnTo>
                      <a:lnTo>
                        <a:pt x="4038" y="952"/>
                      </a:lnTo>
                      <a:lnTo>
                        <a:pt x="4029" y="958"/>
                      </a:lnTo>
                      <a:lnTo>
                        <a:pt x="4020" y="965"/>
                      </a:lnTo>
                      <a:lnTo>
                        <a:pt x="4010" y="971"/>
                      </a:lnTo>
                      <a:lnTo>
                        <a:pt x="4001" y="977"/>
                      </a:lnTo>
                      <a:lnTo>
                        <a:pt x="3992" y="983"/>
                      </a:lnTo>
                      <a:lnTo>
                        <a:pt x="3983" y="989"/>
                      </a:lnTo>
                      <a:lnTo>
                        <a:pt x="3972" y="995"/>
                      </a:lnTo>
                      <a:lnTo>
                        <a:pt x="3963" y="1002"/>
                      </a:lnTo>
                      <a:lnTo>
                        <a:pt x="3954" y="1008"/>
                      </a:lnTo>
                      <a:lnTo>
                        <a:pt x="3945" y="1013"/>
                      </a:lnTo>
                      <a:lnTo>
                        <a:pt x="3935" y="1019"/>
                      </a:lnTo>
                      <a:lnTo>
                        <a:pt x="3925" y="1026"/>
                      </a:lnTo>
                      <a:lnTo>
                        <a:pt x="3916" y="1032"/>
                      </a:lnTo>
                      <a:lnTo>
                        <a:pt x="3907" y="1038"/>
                      </a:lnTo>
                      <a:lnTo>
                        <a:pt x="3896" y="1043"/>
                      </a:lnTo>
                      <a:lnTo>
                        <a:pt x="3887" y="1049"/>
                      </a:lnTo>
                      <a:lnTo>
                        <a:pt x="3878" y="1055"/>
                      </a:lnTo>
                      <a:lnTo>
                        <a:pt x="3867" y="1062"/>
                      </a:lnTo>
                      <a:lnTo>
                        <a:pt x="3858" y="1067"/>
                      </a:lnTo>
                      <a:lnTo>
                        <a:pt x="3848" y="1073"/>
                      </a:lnTo>
                      <a:lnTo>
                        <a:pt x="3839" y="1079"/>
                      </a:lnTo>
                      <a:lnTo>
                        <a:pt x="3834" y="1081"/>
                      </a:lnTo>
                      <a:lnTo>
                        <a:pt x="3829" y="1085"/>
                      </a:lnTo>
                      <a:lnTo>
                        <a:pt x="3824" y="1087"/>
                      </a:lnTo>
                      <a:lnTo>
                        <a:pt x="3819" y="1091"/>
                      </a:lnTo>
                      <a:lnTo>
                        <a:pt x="3814" y="1093"/>
                      </a:lnTo>
                      <a:lnTo>
                        <a:pt x="3810" y="1096"/>
                      </a:lnTo>
                      <a:lnTo>
                        <a:pt x="3804" y="1099"/>
                      </a:lnTo>
                      <a:lnTo>
                        <a:pt x="3799" y="1102"/>
                      </a:lnTo>
                      <a:lnTo>
                        <a:pt x="3795" y="1104"/>
                      </a:lnTo>
                      <a:lnTo>
                        <a:pt x="3790" y="1107"/>
                      </a:lnTo>
                      <a:lnTo>
                        <a:pt x="3785" y="1110"/>
                      </a:lnTo>
                      <a:lnTo>
                        <a:pt x="3780" y="1112"/>
                      </a:lnTo>
                      <a:lnTo>
                        <a:pt x="3775" y="1116"/>
                      </a:lnTo>
                      <a:lnTo>
                        <a:pt x="3771" y="1118"/>
                      </a:lnTo>
                      <a:lnTo>
                        <a:pt x="3766" y="1120"/>
                      </a:lnTo>
                      <a:lnTo>
                        <a:pt x="3760" y="1124"/>
                      </a:lnTo>
                      <a:lnTo>
                        <a:pt x="3756" y="1126"/>
                      </a:lnTo>
                      <a:lnTo>
                        <a:pt x="3751" y="1129"/>
                      </a:lnTo>
                      <a:lnTo>
                        <a:pt x="3746" y="1132"/>
                      </a:lnTo>
                      <a:lnTo>
                        <a:pt x="3741" y="1134"/>
                      </a:lnTo>
                      <a:lnTo>
                        <a:pt x="3736" y="1137"/>
                      </a:lnTo>
                      <a:lnTo>
                        <a:pt x="3732" y="1139"/>
                      </a:lnTo>
                      <a:lnTo>
                        <a:pt x="3727" y="1142"/>
                      </a:lnTo>
                      <a:lnTo>
                        <a:pt x="3721" y="1145"/>
                      </a:lnTo>
                      <a:lnTo>
                        <a:pt x="3717" y="1147"/>
                      </a:lnTo>
                      <a:lnTo>
                        <a:pt x="3712" y="1149"/>
                      </a:lnTo>
                      <a:lnTo>
                        <a:pt x="3707" y="1153"/>
                      </a:lnTo>
                      <a:lnTo>
                        <a:pt x="3702" y="1155"/>
                      </a:lnTo>
                      <a:lnTo>
                        <a:pt x="3697" y="1157"/>
                      </a:lnTo>
                      <a:lnTo>
                        <a:pt x="3692" y="1160"/>
                      </a:lnTo>
                      <a:lnTo>
                        <a:pt x="3688" y="1162"/>
                      </a:lnTo>
                      <a:lnTo>
                        <a:pt x="3682" y="1164"/>
                      </a:lnTo>
                      <a:lnTo>
                        <a:pt x="3677" y="1166"/>
                      </a:lnTo>
                      <a:lnTo>
                        <a:pt x="3673" y="1170"/>
                      </a:lnTo>
                      <a:lnTo>
                        <a:pt x="3668" y="1172"/>
                      </a:lnTo>
                      <a:lnTo>
                        <a:pt x="3664" y="1175"/>
                      </a:lnTo>
                      <a:lnTo>
                        <a:pt x="3658" y="1177"/>
                      </a:lnTo>
                      <a:lnTo>
                        <a:pt x="3653" y="1179"/>
                      </a:lnTo>
                      <a:lnTo>
                        <a:pt x="3649" y="1181"/>
                      </a:lnTo>
                      <a:lnTo>
                        <a:pt x="3644" y="1184"/>
                      </a:lnTo>
                      <a:lnTo>
                        <a:pt x="3638" y="1186"/>
                      </a:lnTo>
                      <a:lnTo>
                        <a:pt x="3634" y="1188"/>
                      </a:lnTo>
                      <a:lnTo>
                        <a:pt x="3629" y="1191"/>
                      </a:lnTo>
                      <a:lnTo>
                        <a:pt x="3624" y="1193"/>
                      </a:lnTo>
                      <a:lnTo>
                        <a:pt x="3620" y="1194"/>
                      </a:lnTo>
                      <a:lnTo>
                        <a:pt x="3614" y="1196"/>
                      </a:lnTo>
                      <a:lnTo>
                        <a:pt x="3609" y="1199"/>
                      </a:lnTo>
                      <a:lnTo>
                        <a:pt x="3605" y="1201"/>
                      </a:lnTo>
                      <a:lnTo>
                        <a:pt x="3600" y="1203"/>
                      </a:lnTo>
                      <a:lnTo>
                        <a:pt x="3596" y="1206"/>
                      </a:lnTo>
                      <a:lnTo>
                        <a:pt x="3590" y="1207"/>
                      </a:lnTo>
                      <a:lnTo>
                        <a:pt x="3585" y="1209"/>
                      </a:lnTo>
                      <a:lnTo>
                        <a:pt x="3581" y="1211"/>
                      </a:lnTo>
                      <a:lnTo>
                        <a:pt x="3576" y="1214"/>
                      </a:lnTo>
                      <a:lnTo>
                        <a:pt x="3571" y="1215"/>
                      </a:lnTo>
                      <a:lnTo>
                        <a:pt x="3566" y="1217"/>
                      </a:lnTo>
                      <a:lnTo>
                        <a:pt x="3561" y="1219"/>
                      </a:lnTo>
                      <a:lnTo>
                        <a:pt x="3556" y="1221"/>
                      </a:lnTo>
                      <a:lnTo>
                        <a:pt x="3552" y="1223"/>
                      </a:lnTo>
                      <a:lnTo>
                        <a:pt x="3547" y="1225"/>
                      </a:lnTo>
                      <a:lnTo>
                        <a:pt x="3543" y="1226"/>
                      </a:lnTo>
                      <a:lnTo>
                        <a:pt x="3538" y="1229"/>
                      </a:lnTo>
                      <a:lnTo>
                        <a:pt x="3532" y="1230"/>
                      </a:lnTo>
                      <a:lnTo>
                        <a:pt x="3528" y="1232"/>
                      </a:lnTo>
                      <a:lnTo>
                        <a:pt x="3523" y="1233"/>
                      </a:lnTo>
                      <a:lnTo>
                        <a:pt x="3518" y="1236"/>
                      </a:lnTo>
                      <a:lnTo>
                        <a:pt x="3514" y="1237"/>
                      </a:lnTo>
                      <a:lnTo>
                        <a:pt x="3509" y="1238"/>
                      </a:lnTo>
                      <a:lnTo>
                        <a:pt x="3505" y="1240"/>
                      </a:lnTo>
                      <a:lnTo>
                        <a:pt x="3500" y="1241"/>
                      </a:lnTo>
                      <a:lnTo>
                        <a:pt x="3494" y="1244"/>
                      </a:lnTo>
                      <a:lnTo>
                        <a:pt x="3490" y="1245"/>
                      </a:lnTo>
                      <a:lnTo>
                        <a:pt x="3485" y="1246"/>
                      </a:lnTo>
                      <a:lnTo>
                        <a:pt x="3480" y="1247"/>
                      </a:lnTo>
                      <a:lnTo>
                        <a:pt x="3476" y="1249"/>
                      </a:lnTo>
                      <a:lnTo>
                        <a:pt x="3471" y="1251"/>
                      </a:lnTo>
                      <a:lnTo>
                        <a:pt x="3467" y="1252"/>
                      </a:lnTo>
                      <a:lnTo>
                        <a:pt x="3462" y="1253"/>
                      </a:lnTo>
                      <a:lnTo>
                        <a:pt x="3457" y="1254"/>
                      </a:lnTo>
                      <a:lnTo>
                        <a:pt x="3453" y="1255"/>
                      </a:lnTo>
                      <a:lnTo>
                        <a:pt x="3448" y="1256"/>
                      </a:lnTo>
                      <a:lnTo>
                        <a:pt x="3443" y="1257"/>
                      </a:lnTo>
                      <a:lnTo>
                        <a:pt x="3439" y="1259"/>
                      </a:lnTo>
                      <a:lnTo>
                        <a:pt x="3433" y="1261"/>
                      </a:lnTo>
                      <a:lnTo>
                        <a:pt x="3428" y="1261"/>
                      </a:lnTo>
                      <a:lnTo>
                        <a:pt x="3424" y="1262"/>
                      </a:lnTo>
                      <a:lnTo>
                        <a:pt x="3419" y="1263"/>
                      </a:lnTo>
                      <a:lnTo>
                        <a:pt x="3415" y="1264"/>
                      </a:lnTo>
                      <a:lnTo>
                        <a:pt x="3410" y="1266"/>
                      </a:lnTo>
                      <a:lnTo>
                        <a:pt x="3405" y="1267"/>
                      </a:lnTo>
                      <a:lnTo>
                        <a:pt x="3401" y="1268"/>
                      </a:lnTo>
                      <a:lnTo>
                        <a:pt x="3396" y="1268"/>
                      </a:lnTo>
                      <a:lnTo>
                        <a:pt x="3392" y="1269"/>
                      </a:lnTo>
                      <a:lnTo>
                        <a:pt x="3387" y="1270"/>
                      </a:lnTo>
                      <a:lnTo>
                        <a:pt x="3382" y="1270"/>
                      </a:lnTo>
                      <a:lnTo>
                        <a:pt x="3379" y="1271"/>
                      </a:lnTo>
                      <a:lnTo>
                        <a:pt x="3374" y="1272"/>
                      </a:lnTo>
                      <a:lnTo>
                        <a:pt x="3370" y="1272"/>
                      </a:lnTo>
                      <a:lnTo>
                        <a:pt x="3365" y="1274"/>
                      </a:lnTo>
                      <a:lnTo>
                        <a:pt x="3361" y="1274"/>
                      </a:lnTo>
                      <a:lnTo>
                        <a:pt x="3358" y="1274"/>
                      </a:lnTo>
                      <a:lnTo>
                        <a:pt x="3356" y="1275"/>
                      </a:lnTo>
                      <a:lnTo>
                        <a:pt x="3354" y="1275"/>
                      </a:lnTo>
                      <a:lnTo>
                        <a:pt x="3351" y="1275"/>
                      </a:lnTo>
                      <a:lnTo>
                        <a:pt x="3349" y="1275"/>
                      </a:lnTo>
                      <a:lnTo>
                        <a:pt x="3347" y="1275"/>
                      </a:lnTo>
                      <a:lnTo>
                        <a:pt x="3344" y="1276"/>
                      </a:lnTo>
                      <a:lnTo>
                        <a:pt x="3342" y="1276"/>
                      </a:lnTo>
                      <a:lnTo>
                        <a:pt x="3340" y="1276"/>
                      </a:lnTo>
                      <a:lnTo>
                        <a:pt x="3337" y="1276"/>
                      </a:lnTo>
                      <a:lnTo>
                        <a:pt x="3335" y="1276"/>
                      </a:lnTo>
                      <a:lnTo>
                        <a:pt x="3333" y="1276"/>
                      </a:lnTo>
                      <a:lnTo>
                        <a:pt x="3331" y="1276"/>
                      </a:lnTo>
                      <a:lnTo>
                        <a:pt x="3328" y="1277"/>
                      </a:lnTo>
                      <a:lnTo>
                        <a:pt x="3326" y="1277"/>
                      </a:lnTo>
                      <a:lnTo>
                        <a:pt x="3324" y="1277"/>
                      </a:lnTo>
                      <a:lnTo>
                        <a:pt x="3321" y="1277"/>
                      </a:lnTo>
                      <a:lnTo>
                        <a:pt x="3320" y="1277"/>
                      </a:lnTo>
                      <a:lnTo>
                        <a:pt x="3318" y="1277"/>
                      </a:lnTo>
                      <a:lnTo>
                        <a:pt x="3316" y="1277"/>
                      </a:lnTo>
                      <a:lnTo>
                        <a:pt x="3313" y="1277"/>
                      </a:lnTo>
                      <a:lnTo>
                        <a:pt x="3311" y="1277"/>
                      </a:lnTo>
                      <a:lnTo>
                        <a:pt x="3309" y="1277"/>
                      </a:lnTo>
                      <a:lnTo>
                        <a:pt x="3306" y="1277"/>
                      </a:lnTo>
                      <a:lnTo>
                        <a:pt x="3301" y="1277"/>
                      </a:lnTo>
                      <a:lnTo>
                        <a:pt x="3295" y="1277"/>
                      </a:lnTo>
                      <a:lnTo>
                        <a:pt x="3289" y="1277"/>
                      </a:lnTo>
                      <a:lnTo>
                        <a:pt x="3283" y="1277"/>
                      </a:lnTo>
                      <a:lnTo>
                        <a:pt x="3278" y="1277"/>
                      </a:lnTo>
                      <a:lnTo>
                        <a:pt x="3272" y="1277"/>
                      </a:lnTo>
                      <a:lnTo>
                        <a:pt x="3267" y="1277"/>
                      </a:lnTo>
                      <a:lnTo>
                        <a:pt x="3261" y="1277"/>
                      </a:lnTo>
                      <a:lnTo>
                        <a:pt x="3256" y="1277"/>
                      </a:lnTo>
                      <a:lnTo>
                        <a:pt x="3250" y="1277"/>
                      </a:lnTo>
                      <a:lnTo>
                        <a:pt x="3244" y="1277"/>
                      </a:lnTo>
                      <a:lnTo>
                        <a:pt x="3238" y="1277"/>
                      </a:lnTo>
                      <a:lnTo>
                        <a:pt x="3233" y="1277"/>
                      </a:lnTo>
                      <a:lnTo>
                        <a:pt x="3227" y="1277"/>
                      </a:lnTo>
                      <a:lnTo>
                        <a:pt x="3221" y="1277"/>
                      </a:lnTo>
                      <a:lnTo>
                        <a:pt x="3215" y="1276"/>
                      </a:lnTo>
                      <a:lnTo>
                        <a:pt x="3210" y="1276"/>
                      </a:lnTo>
                      <a:lnTo>
                        <a:pt x="3204" y="1276"/>
                      </a:lnTo>
                      <a:lnTo>
                        <a:pt x="3198" y="1276"/>
                      </a:lnTo>
                      <a:lnTo>
                        <a:pt x="3191" y="1276"/>
                      </a:lnTo>
                      <a:lnTo>
                        <a:pt x="3185" y="1276"/>
                      </a:lnTo>
                      <a:lnTo>
                        <a:pt x="3180" y="1276"/>
                      </a:lnTo>
                      <a:lnTo>
                        <a:pt x="3174" y="1275"/>
                      </a:lnTo>
                      <a:lnTo>
                        <a:pt x="3168" y="1275"/>
                      </a:lnTo>
                      <a:lnTo>
                        <a:pt x="3162" y="1275"/>
                      </a:lnTo>
                      <a:lnTo>
                        <a:pt x="3157" y="1275"/>
                      </a:lnTo>
                      <a:lnTo>
                        <a:pt x="3151" y="1275"/>
                      </a:lnTo>
                      <a:lnTo>
                        <a:pt x="3145" y="1274"/>
                      </a:lnTo>
                      <a:lnTo>
                        <a:pt x="3139" y="1274"/>
                      </a:lnTo>
                      <a:lnTo>
                        <a:pt x="3134" y="1274"/>
                      </a:lnTo>
                      <a:lnTo>
                        <a:pt x="3127" y="1274"/>
                      </a:lnTo>
                      <a:lnTo>
                        <a:pt x="3121" y="1272"/>
                      </a:lnTo>
                      <a:lnTo>
                        <a:pt x="3115" y="1272"/>
                      </a:lnTo>
                      <a:lnTo>
                        <a:pt x="3109" y="1272"/>
                      </a:lnTo>
                      <a:lnTo>
                        <a:pt x="3104" y="1272"/>
                      </a:lnTo>
                      <a:lnTo>
                        <a:pt x="3098" y="1271"/>
                      </a:lnTo>
                      <a:lnTo>
                        <a:pt x="3091" y="1271"/>
                      </a:lnTo>
                      <a:lnTo>
                        <a:pt x="3085" y="1271"/>
                      </a:lnTo>
                      <a:lnTo>
                        <a:pt x="3079" y="1271"/>
                      </a:lnTo>
                      <a:lnTo>
                        <a:pt x="3074" y="1270"/>
                      </a:lnTo>
                      <a:lnTo>
                        <a:pt x="3068" y="1270"/>
                      </a:lnTo>
                      <a:lnTo>
                        <a:pt x="3061" y="1270"/>
                      </a:lnTo>
                      <a:lnTo>
                        <a:pt x="3055" y="1269"/>
                      </a:lnTo>
                      <a:lnTo>
                        <a:pt x="3049" y="1269"/>
                      </a:lnTo>
                      <a:lnTo>
                        <a:pt x="3044" y="1268"/>
                      </a:lnTo>
                      <a:lnTo>
                        <a:pt x="3038" y="1268"/>
                      </a:lnTo>
                      <a:lnTo>
                        <a:pt x="3031" y="1268"/>
                      </a:lnTo>
                      <a:lnTo>
                        <a:pt x="3025" y="1267"/>
                      </a:lnTo>
                      <a:lnTo>
                        <a:pt x="3019" y="1267"/>
                      </a:lnTo>
                      <a:lnTo>
                        <a:pt x="3014" y="1267"/>
                      </a:lnTo>
                      <a:lnTo>
                        <a:pt x="3007" y="1266"/>
                      </a:lnTo>
                      <a:lnTo>
                        <a:pt x="3001" y="1266"/>
                      </a:lnTo>
                      <a:lnTo>
                        <a:pt x="2995" y="1264"/>
                      </a:lnTo>
                      <a:lnTo>
                        <a:pt x="2988" y="1264"/>
                      </a:lnTo>
                      <a:lnTo>
                        <a:pt x="2983" y="1264"/>
                      </a:lnTo>
                      <a:lnTo>
                        <a:pt x="2977" y="1263"/>
                      </a:lnTo>
                      <a:lnTo>
                        <a:pt x="2964" y="1262"/>
                      </a:lnTo>
                      <a:lnTo>
                        <a:pt x="2951" y="1261"/>
                      </a:lnTo>
                      <a:lnTo>
                        <a:pt x="2940" y="1260"/>
                      </a:lnTo>
                      <a:lnTo>
                        <a:pt x="2927" y="1259"/>
                      </a:lnTo>
                      <a:lnTo>
                        <a:pt x="2915" y="1257"/>
                      </a:lnTo>
                      <a:lnTo>
                        <a:pt x="2903" y="1256"/>
                      </a:lnTo>
                      <a:lnTo>
                        <a:pt x="2890" y="1255"/>
                      </a:lnTo>
                      <a:lnTo>
                        <a:pt x="2878" y="1254"/>
                      </a:lnTo>
                      <a:lnTo>
                        <a:pt x="2865" y="1253"/>
                      </a:lnTo>
                      <a:lnTo>
                        <a:pt x="2852" y="1252"/>
                      </a:lnTo>
                      <a:lnTo>
                        <a:pt x="2840" y="1251"/>
                      </a:lnTo>
                      <a:lnTo>
                        <a:pt x="2828" y="1249"/>
                      </a:lnTo>
                      <a:lnTo>
                        <a:pt x="2816" y="1247"/>
                      </a:lnTo>
                      <a:lnTo>
                        <a:pt x="2803" y="1246"/>
                      </a:lnTo>
                      <a:lnTo>
                        <a:pt x="2790" y="1245"/>
                      </a:lnTo>
                      <a:lnTo>
                        <a:pt x="2778" y="1244"/>
                      </a:lnTo>
                      <a:lnTo>
                        <a:pt x="2765" y="1241"/>
                      </a:lnTo>
                      <a:lnTo>
                        <a:pt x="2752" y="1240"/>
                      </a:lnTo>
                      <a:lnTo>
                        <a:pt x="2739" y="1239"/>
                      </a:lnTo>
                      <a:lnTo>
                        <a:pt x="2726" y="1237"/>
                      </a:lnTo>
                      <a:lnTo>
                        <a:pt x="2713" y="1236"/>
                      </a:lnTo>
                      <a:lnTo>
                        <a:pt x="2700" y="1234"/>
                      </a:lnTo>
                      <a:lnTo>
                        <a:pt x="2688" y="1232"/>
                      </a:lnTo>
                      <a:lnTo>
                        <a:pt x="2675" y="1231"/>
                      </a:lnTo>
                      <a:lnTo>
                        <a:pt x="2662" y="1229"/>
                      </a:lnTo>
                      <a:lnTo>
                        <a:pt x="2650" y="1228"/>
                      </a:lnTo>
                      <a:lnTo>
                        <a:pt x="2636" y="1225"/>
                      </a:lnTo>
                      <a:lnTo>
                        <a:pt x="2623" y="1224"/>
                      </a:lnTo>
                      <a:lnTo>
                        <a:pt x="2610" y="1223"/>
                      </a:lnTo>
                      <a:lnTo>
                        <a:pt x="2598" y="1221"/>
                      </a:lnTo>
                      <a:lnTo>
                        <a:pt x="2584" y="1218"/>
                      </a:lnTo>
                      <a:lnTo>
                        <a:pt x="2571" y="1217"/>
                      </a:lnTo>
                      <a:lnTo>
                        <a:pt x="2559" y="1215"/>
                      </a:lnTo>
                      <a:lnTo>
                        <a:pt x="2545" y="1214"/>
                      </a:lnTo>
                      <a:lnTo>
                        <a:pt x="2532" y="1211"/>
                      </a:lnTo>
                      <a:lnTo>
                        <a:pt x="2519" y="1210"/>
                      </a:lnTo>
                      <a:lnTo>
                        <a:pt x="2506" y="1208"/>
                      </a:lnTo>
                      <a:lnTo>
                        <a:pt x="2493" y="1206"/>
                      </a:lnTo>
                      <a:lnTo>
                        <a:pt x="2479" y="1204"/>
                      </a:lnTo>
                      <a:lnTo>
                        <a:pt x="2466" y="1202"/>
                      </a:lnTo>
                      <a:lnTo>
                        <a:pt x="2453" y="1200"/>
                      </a:lnTo>
                      <a:lnTo>
                        <a:pt x="2440" y="1199"/>
                      </a:lnTo>
                      <a:lnTo>
                        <a:pt x="2426" y="1196"/>
                      </a:lnTo>
                      <a:lnTo>
                        <a:pt x="2413" y="1194"/>
                      </a:lnTo>
                      <a:lnTo>
                        <a:pt x="2400" y="1193"/>
                      </a:lnTo>
                      <a:lnTo>
                        <a:pt x="2387" y="1191"/>
                      </a:lnTo>
                      <a:lnTo>
                        <a:pt x="2373" y="1188"/>
                      </a:lnTo>
                      <a:lnTo>
                        <a:pt x="2360" y="1186"/>
                      </a:lnTo>
                      <a:lnTo>
                        <a:pt x="2347" y="1185"/>
                      </a:lnTo>
                      <a:lnTo>
                        <a:pt x="2333" y="1183"/>
                      </a:lnTo>
                      <a:lnTo>
                        <a:pt x="2320" y="1180"/>
                      </a:lnTo>
                      <a:lnTo>
                        <a:pt x="2306" y="1178"/>
                      </a:lnTo>
                      <a:lnTo>
                        <a:pt x="2294" y="1177"/>
                      </a:lnTo>
                      <a:lnTo>
                        <a:pt x="2280" y="1175"/>
                      </a:lnTo>
                      <a:lnTo>
                        <a:pt x="2266" y="1172"/>
                      </a:lnTo>
                      <a:lnTo>
                        <a:pt x="2253" y="1170"/>
                      </a:lnTo>
                      <a:lnTo>
                        <a:pt x="2239" y="1169"/>
                      </a:lnTo>
                      <a:lnTo>
                        <a:pt x="2226" y="1166"/>
                      </a:lnTo>
                      <a:lnTo>
                        <a:pt x="2212" y="1164"/>
                      </a:lnTo>
                      <a:lnTo>
                        <a:pt x="2199" y="1162"/>
                      </a:lnTo>
                      <a:lnTo>
                        <a:pt x="2185" y="1160"/>
                      </a:lnTo>
                      <a:lnTo>
                        <a:pt x="2171" y="1158"/>
                      </a:lnTo>
                      <a:lnTo>
                        <a:pt x="2159" y="1156"/>
                      </a:lnTo>
                      <a:lnTo>
                        <a:pt x="2145" y="1154"/>
                      </a:lnTo>
                      <a:lnTo>
                        <a:pt x="2131" y="1152"/>
                      </a:lnTo>
                      <a:lnTo>
                        <a:pt x="2117" y="1149"/>
                      </a:lnTo>
                      <a:lnTo>
                        <a:pt x="2105" y="1148"/>
                      </a:lnTo>
                      <a:lnTo>
                        <a:pt x="2091" y="1146"/>
                      </a:lnTo>
                      <a:lnTo>
                        <a:pt x="2063" y="1141"/>
                      </a:lnTo>
                      <a:lnTo>
                        <a:pt x="2035" y="1138"/>
                      </a:lnTo>
                      <a:lnTo>
                        <a:pt x="2009" y="1133"/>
                      </a:lnTo>
                      <a:lnTo>
                        <a:pt x="1981" y="1129"/>
                      </a:lnTo>
                      <a:lnTo>
                        <a:pt x="1954" y="1125"/>
                      </a:lnTo>
                      <a:lnTo>
                        <a:pt x="1927" y="1120"/>
                      </a:lnTo>
                      <a:lnTo>
                        <a:pt x="1900" y="1117"/>
                      </a:lnTo>
                      <a:lnTo>
                        <a:pt x="1872" y="1112"/>
                      </a:lnTo>
                      <a:lnTo>
                        <a:pt x="1858" y="1110"/>
                      </a:lnTo>
                      <a:lnTo>
                        <a:pt x="1844" y="1109"/>
                      </a:lnTo>
                      <a:lnTo>
                        <a:pt x="1832" y="1107"/>
                      </a:lnTo>
                      <a:lnTo>
                        <a:pt x="1818" y="1104"/>
                      </a:lnTo>
                      <a:lnTo>
                        <a:pt x="1804" y="1103"/>
                      </a:lnTo>
                      <a:lnTo>
                        <a:pt x="1790" y="1101"/>
                      </a:lnTo>
                      <a:lnTo>
                        <a:pt x="1776" y="1099"/>
                      </a:lnTo>
                      <a:lnTo>
                        <a:pt x="1762" y="1096"/>
                      </a:lnTo>
                      <a:lnTo>
                        <a:pt x="1749" y="1095"/>
                      </a:lnTo>
                      <a:lnTo>
                        <a:pt x="1735" y="1093"/>
                      </a:lnTo>
                      <a:lnTo>
                        <a:pt x="1721" y="1092"/>
                      </a:lnTo>
                      <a:lnTo>
                        <a:pt x="1707" y="1089"/>
                      </a:lnTo>
                      <a:lnTo>
                        <a:pt x="1694" y="1087"/>
                      </a:lnTo>
                      <a:lnTo>
                        <a:pt x="1681" y="1086"/>
                      </a:lnTo>
                      <a:lnTo>
                        <a:pt x="1667" y="1084"/>
                      </a:lnTo>
                      <a:lnTo>
                        <a:pt x="1653" y="1081"/>
                      </a:lnTo>
                      <a:lnTo>
                        <a:pt x="1639" y="1080"/>
                      </a:lnTo>
                      <a:lnTo>
                        <a:pt x="1625" y="1078"/>
                      </a:lnTo>
                      <a:lnTo>
                        <a:pt x="1611" y="1077"/>
                      </a:lnTo>
                      <a:lnTo>
                        <a:pt x="1598" y="1074"/>
                      </a:lnTo>
                      <a:lnTo>
                        <a:pt x="1584" y="1073"/>
                      </a:lnTo>
                      <a:lnTo>
                        <a:pt x="1570" y="1071"/>
                      </a:lnTo>
                      <a:lnTo>
                        <a:pt x="1557" y="1070"/>
                      </a:lnTo>
                      <a:lnTo>
                        <a:pt x="1544" y="1067"/>
                      </a:lnTo>
                      <a:lnTo>
                        <a:pt x="1530" y="1066"/>
                      </a:lnTo>
                      <a:lnTo>
                        <a:pt x="1516" y="1065"/>
                      </a:lnTo>
                      <a:lnTo>
                        <a:pt x="1502" y="1063"/>
                      </a:lnTo>
                      <a:lnTo>
                        <a:pt x="1488" y="1062"/>
                      </a:lnTo>
                      <a:lnTo>
                        <a:pt x="1474" y="1059"/>
                      </a:lnTo>
                      <a:lnTo>
                        <a:pt x="1461" y="1058"/>
                      </a:lnTo>
                      <a:lnTo>
                        <a:pt x="1447" y="1057"/>
                      </a:lnTo>
                      <a:lnTo>
                        <a:pt x="1434" y="1055"/>
                      </a:lnTo>
                      <a:lnTo>
                        <a:pt x="1420" y="1054"/>
                      </a:lnTo>
                      <a:lnTo>
                        <a:pt x="1406" y="1053"/>
                      </a:lnTo>
                      <a:lnTo>
                        <a:pt x="1393" y="1051"/>
                      </a:lnTo>
                      <a:lnTo>
                        <a:pt x="1379" y="1049"/>
                      </a:lnTo>
                      <a:lnTo>
                        <a:pt x="1365" y="1048"/>
                      </a:lnTo>
                      <a:lnTo>
                        <a:pt x="1352" y="1047"/>
                      </a:lnTo>
                      <a:lnTo>
                        <a:pt x="1338" y="1046"/>
                      </a:lnTo>
                      <a:lnTo>
                        <a:pt x="1325" y="1044"/>
                      </a:lnTo>
                      <a:lnTo>
                        <a:pt x="1311" y="1043"/>
                      </a:lnTo>
                      <a:lnTo>
                        <a:pt x="1297" y="1042"/>
                      </a:lnTo>
                      <a:lnTo>
                        <a:pt x="1284" y="1040"/>
                      </a:lnTo>
                      <a:lnTo>
                        <a:pt x="1270" y="1039"/>
                      </a:lnTo>
                      <a:lnTo>
                        <a:pt x="1257" y="1038"/>
                      </a:lnTo>
                      <a:lnTo>
                        <a:pt x="1243" y="1036"/>
                      </a:lnTo>
                      <a:lnTo>
                        <a:pt x="1230" y="1035"/>
                      </a:lnTo>
                      <a:lnTo>
                        <a:pt x="1216" y="1034"/>
                      </a:lnTo>
                      <a:lnTo>
                        <a:pt x="1202" y="1033"/>
                      </a:lnTo>
                      <a:lnTo>
                        <a:pt x="1190" y="1032"/>
                      </a:lnTo>
                      <a:lnTo>
                        <a:pt x="1176" y="1031"/>
                      </a:lnTo>
                      <a:lnTo>
                        <a:pt x="1162" y="1029"/>
                      </a:lnTo>
                      <a:lnTo>
                        <a:pt x="1149" y="1028"/>
                      </a:lnTo>
                      <a:lnTo>
                        <a:pt x="1136" y="1027"/>
                      </a:lnTo>
                      <a:lnTo>
                        <a:pt x="1122" y="1027"/>
                      </a:lnTo>
                      <a:lnTo>
                        <a:pt x="1109" y="1026"/>
                      </a:lnTo>
                      <a:lnTo>
                        <a:pt x="1102" y="1025"/>
                      </a:lnTo>
                      <a:lnTo>
                        <a:pt x="1095" y="1025"/>
                      </a:lnTo>
                      <a:lnTo>
                        <a:pt x="1088" y="1024"/>
                      </a:lnTo>
                      <a:lnTo>
                        <a:pt x="1081" y="1024"/>
                      </a:lnTo>
                      <a:lnTo>
                        <a:pt x="1076" y="1024"/>
                      </a:lnTo>
                      <a:lnTo>
                        <a:pt x="1069" y="1023"/>
                      </a:lnTo>
                      <a:lnTo>
                        <a:pt x="1062" y="1023"/>
                      </a:lnTo>
                      <a:lnTo>
                        <a:pt x="1055" y="1023"/>
                      </a:lnTo>
                      <a:lnTo>
                        <a:pt x="1048" y="1021"/>
                      </a:lnTo>
                      <a:lnTo>
                        <a:pt x="1042" y="1021"/>
                      </a:lnTo>
                      <a:lnTo>
                        <a:pt x="1035" y="1020"/>
                      </a:lnTo>
                      <a:lnTo>
                        <a:pt x="1028" y="1020"/>
                      </a:lnTo>
                      <a:lnTo>
                        <a:pt x="1022" y="1020"/>
                      </a:lnTo>
                      <a:lnTo>
                        <a:pt x="1015" y="1019"/>
                      </a:lnTo>
                      <a:lnTo>
                        <a:pt x="1009" y="1019"/>
                      </a:lnTo>
                      <a:lnTo>
                        <a:pt x="1002" y="1019"/>
                      </a:lnTo>
                      <a:lnTo>
                        <a:pt x="995" y="1018"/>
                      </a:lnTo>
                      <a:lnTo>
                        <a:pt x="988" y="1018"/>
                      </a:lnTo>
                      <a:lnTo>
                        <a:pt x="982" y="1018"/>
                      </a:lnTo>
                      <a:lnTo>
                        <a:pt x="975" y="1018"/>
                      </a:lnTo>
                      <a:lnTo>
                        <a:pt x="969" y="1017"/>
                      </a:lnTo>
                      <a:lnTo>
                        <a:pt x="962" y="1017"/>
                      </a:lnTo>
                      <a:lnTo>
                        <a:pt x="956" y="1017"/>
                      </a:lnTo>
                      <a:lnTo>
                        <a:pt x="949" y="1016"/>
                      </a:lnTo>
                      <a:lnTo>
                        <a:pt x="942" y="1016"/>
                      </a:lnTo>
                      <a:lnTo>
                        <a:pt x="936" y="1016"/>
                      </a:lnTo>
                      <a:lnTo>
                        <a:pt x="929" y="1016"/>
                      </a:lnTo>
                      <a:lnTo>
                        <a:pt x="922" y="1015"/>
                      </a:lnTo>
                      <a:lnTo>
                        <a:pt x="916" y="1015"/>
                      </a:lnTo>
                      <a:lnTo>
                        <a:pt x="910" y="1015"/>
                      </a:lnTo>
                      <a:lnTo>
                        <a:pt x="903" y="1015"/>
                      </a:lnTo>
                      <a:lnTo>
                        <a:pt x="896" y="1015"/>
                      </a:lnTo>
                      <a:lnTo>
                        <a:pt x="890" y="1013"/>
                      </a:lnTo>
                      <a:lnTo>
                        <a:pt x="883" y="1013"/>
                      </a:lnTo>
                      <a:lnTo>
                        <a:pt x="876" y="1013"/>
                      </a:lnTo>
                      <a:lnTo>
                        <a:pt x="869" y="1013"/>
                      </a:lnTo>
                      <a:lnTo>
                        <a:pt x="864" y="1013"/>
                      </a:lnTo>
                      <a:lnTo>
                        <a:pt x="857" y="1013"/>
                      </a:lnTo>
                      <a:lnTo>
                        <a:pt x="850" y="1012"/>
                      </a:lnTo>
                      <a:lnTo>
                        <a:pt x="844" y="1012"/>
                      </a:lnTo>
                      <a:lnTo>
                        <a:pt x="837" y="1012"/>
                      </a:lnTo>
                      <a:lnTo>
                        <a:pt x="830" y="1012"/>
                      </a:lnTo>
                      <a:lnTo>
                        <a:pt x="825" y="1012"/>
                      </a:lnTo>
                      <a:lnTo>
                        <a:pt x="818" y="1012"/>
                      </a:lnTo>
                      <a:lnTo>
                        <a:pt x="811" y="1012"/>
                      </a:lnTo>
                      <a:lnTo>
                        <a:pt x="805" y="1012"/>
                      </a:lnTo>
                      <a:lnTo>
                        <a:pt x="798" y="1011"/>
                      </a:lnTo>
                      <a:lnTo>
                        <a:pt x="792" y="1011"/>
                      </a:lnTo>
                      <a:lnTo>
                        <a:pt x="785" y="1011"/>
                      </a:lnTo>
                      <a:lnTo>
                        <a:pt x="778" y="1011"/>
                      </a:lnTo>
                      <a:lnTo>
                        <a:pt x="773" y="1011"/>
                      </a:lnTo>
                      <a:lnTo>
                        <a:pt x="766" y="1011"/>
                      </a:lnTo>
                      <a:lnTo>
                        <a:pt x="759" y="1011"/>
                      </a:lnTo>
                      <a:lnTo>
                        <a:pt x="753" y="1011"/>
                      </a:lnTo>
                      <a:lnTo>
                        <a:pt x="746" y="1011"/>
                      </a:lnTo>
                      <a:lnTo>
                        <a:pt x="740" y="1011"/>
                      </a:lnTo>
                      <a:lnTo>
                        <a:pt x="734" y="1011"/>
                      </a:lnTo>
                      <a:lnTo>
                        <a:pt x="727" y="1011"/>
                      </a:lnTo>
                      <a:lnTo>
                        <a:pt x="721" y="1011"/>
                      </a:lnTo>
                      <a:lnTo>
                        <a:pt x="714" y="1011"/>
                      </a:lnTo>
                      <a:lnTo>
                        <a:pt x="708" y="1011"/>
                      </a:lnTo>
                      <a:lnTo>
                        <a:pt x="701" y="1011"/>
                      </a:lnTo>
                      <a:lnTo>
                        <a:pt x="696" y="1011"/>
                      </a:lnTo>
                      <a:lnTo>
                        <a:pt x="689" y="1011"/>
                      </a:lnTo>
                      <a:lnTo>
                        <a:pt x="682" y="1011"/>
                      </a:lnTo>
                      <a:lnTo>
                        <a:pt x="676" y="1011"/>
                      </a:lnTo>
                      <a:lnTo>
                        <a:pt x="669" y="1012"/>
                      </a:lnTo>
                      <a:lnTo>
                        <a:pt x="663" y="1012"/>
                      </a:lnTo>
                      <a:lnTo>
                        <a:pt x="656" y="1012"/>
                      </a:lnTo>
                      <a:lnTo>
                        <a:pt x="651" y="1012"/>
                      </a:lnTo>
                      <a:lnTo>
                        <a:pt x="644" y="1012"/>
                      </a:lnTo>
                      <a:lnTo>
                        <a:pt x="638" y="1012"/>
                      </a:lnTo>
                      <a:lnTo>
                        <a:pt x="631" y="1012"/>
                      </a:lnTo>
                      <a:lnTo>
                        <a:pt x="625" y="1012"/>
                      </a:lnTo>
                      <a:lnTo>
                        <a:pt x="618" y="1013"/>
                      </a:lnTo>
                      <a:lnTo>
                        <a:pt x="613" y="1013"/>
                      </a:lnTo>
                      <a:lnTo>
                        <a:pt x="606" y="1013"/>
                      </a:lnTo>
                      <a:lnTo>
                        <a:pt x="600" y="1013"/>
                      </a:lnTo>
                      <a:lnTo>
                        <a:pt x="593" y="1013"/>
                      </a:lnTo>
                      <a:lnTo>
                        <a:pt x="587" y="1013"/>
                      </a:lnTo>
                      <a:lnTo>
                        <a:pt x="580" y="1015"/>
                      </a:lnTo>
                      <a:lnTo>
                        <a:pt x="575" y="1015"/>
                      </a:lnTo>
                      <a:lnTo>
                        <a:pt x="568" y="1015"/>
                      </a:lnTo>
                      <a:lnTo>
                        <a:pt x="562" y="1015"/>
                      </a:lnTo>
                      <a:lnTo>
                        <a:pt x="555" y="1016"/>
                      </a:lnTo>
                      <a:lnTo>
                        <a:pt x="549" y="1016"/>
                      </a:lnTo>
                      <a:lnTo>
                        <a:pt x="542" y="1016"/>
                      </a:lnTo>
                      <a:lnTo>
                        <a:pt x="537" y="1016"/>
                      </a:lnTo>
                      <a:lnTo>
                        <a:pt x="530" y="1017"/>
                      </a:lnTo>
                      <a:lnTo>
                        <a:pt x="524" y="1017"/>
                      </a:lnTo>
                      <a:lnTo>
                        <a:pt x="518" y="1017"/>
                      </a:lnTo>
                      <a:lnTo>
                        <a:pt x="511" y="1018"/>
                      </a:lnTo>
                      <a:lnTo>
                        <a:pt x="505" y="1018"/>
                      </a:lnTo>
                      <a:lnTo>
                        <a:pt x="498" y="1018"/>
                      </a:lnTo>
                      <a:lnTo>
                        <a:pt x="493" y="1019"/>
                      </a:lnTo>
                      <a:lnTo>
                        <a:pt x="486" y="1019"/>
                      </a:lnTo>
                      <a:lnTo>
                        <a:pt x="480" y="1019"/>
                      </a:lnTo>
                      <a:lnTo>
                        <a:pt x="474" y="1020"/>
                      </a:lnTo>
                      <a:lnTo>
                        <a:pt x="467" y="1020"/>
                      </a:lnTo>
                      <a:lnTo>
                        <a:pt x="462" y="1021"/>
                      </a:lnTo>
                      <a:lnTo>
                        <a:pt x="455" y="1021"/>
                      </a:lnTo>
                      <a:lnTo>
                        <a:pt x="449" y="1021"/>
                      </a:lnTo>
                      <a:lnTo>
                        <a:pt x="443" y="1023"/>
                      </a:lnTo>
                      <a:lnTo>
                        <a:pt x="436" y="1023"/>
                      </a:lnTo>
                      <a:lnTo>
                        <a:pt x="431" y="1024"/>
                      </a:lnTo>
                      <a:lnTo>
                        <a:pt x="425" y="1024"/>
                      </a:lnTo>
                      <a:lnTo>
                        <a:pt x="418" y="1025"/>
                      </a:lnTo>
                      <a:lnTo>
                        <a:pt x="412" y="1025"/>
                      </a:lnTo>
                      <a:lnTo>
                        <a:pt x="406" y="1026"/>
                      </a:lnTo>
                      <a:lnTo>
                        <a:pt x="399" y="1026"/>
                      </a:lnTo>
                      <a:lnTo>
                        <a:pt x="394" y="1027"/>
                      </a:lnTo>
                      <a:lnTo>
                        <a:pt x="388" y="1027"/>
                      </a:lnTo>
                      <a:lnTo>
                        <a:pt x="381" y="1028"/>
                      </a:lnTo>
                      <a:lnTo>
                        <a:pt x="375" y="1028"/>
                      </a:lnTo>
                      <a:lnTo>
                        <a:pt x="369" y="1029"/>
                      </a:lnTo>
                      <a:lnTo>
                        <a:pt x="363" y="1029"/>
                      </a:lnTo>
                      <a:lnTo>
                        <a:pt x="357" y="1031"/>
                      </a:lnTo>
                      <a:lnTo>
                        <a:pt x="351" y="1032"/>
                      </a:lnTo>
                      <a:lnTo>
                        <a:pt x="344" y="1032"/>
                      </a:lnTo>
                      <a:lnTo>
                        <a:pt x="338" y="1033"/>
                      </a:lnTo>
                      <a:lnTo>
                        <a:pt x="333" y="1033"/>
                      </a:lnTo>
                      <a:lnTo>
                        <a:pt x="327" y="1034"/>
                      </a:lnTo>
                      <a:lnTo>
                        <a:pt x="320" y="1035"/>
                      </a:lnTo>
                      <a:lnTo>
                        <a:pt x="314" y="1035"/>
                      </a:lnTo>
                      <a:lnTo>
                        <a:pt x="308" y="1036"/>
                      </a:lnTo>
                      <a:lnTo>
                        <a:pt x="303" y="1038"/>
                      </a:lnTo>
                      <a:lnTo>
                        <a:pt x="296" y="1038"/>
                      </a:lnTo>
                      <a:lnTo>
                        <a:pt x="290" y="1039"/>
                      </a:lnTo>
                      <a:lnTo>
                        <a:pt x="284" y="1040"/>
                      </a:lnTo>
                      <a:lnTo>
                        <a:pt x="278" y="1040"/>
                      </a:lnTo>
                      <a:lnTo>
                        <a:pt x="272" y="1041"/>
                      </a:lnTo>
                      <a:lnTo>
                        <a:pt x="266" y="1042"/>
                      </a:lnTo>
                      <a:lnTo>
                        <a:pt x="260" y="1042"/>
                      </a:lnTo>
                      <a:lnTo>
                        <a:pt x="254" y="1043"/>
                      </a:lnTo>
                      <a:lnTo>
                        <a:pt x="247" y="1044"/>
                      </a:lnTo>
                      <a:lnTo>
                        <a:pt x="242" y="1046"/>
                      </a:lnTo>
                      <a:lnTo>
                        <a:pt x="236" y="1046"/>
                      </a:lnTo>
                      <a:lnTo>
                        <a:pt x="230" y="1047"/>
                      </a:lnTo>
                      <a:lnTo>
                        <a:pt x="224" y="1048"/>
                      </a:lnTo>
                      <a:lnTo>
                        <a:pt x="217" y="1049"/>
                      </a:lnTo>
                      <a:lnTo>
                        <a:pt x="212" y="1050"/>
                      </a:lnTo>
                      <a:lnTo>
                        <a:pt x="206" y="1050"/>
                      </a:lnTo>
                      <a:lnTo>
                        <a:pt x="200" y="1051"/>
                      </a:lnTo>
                      <a:lnTo>
                        <a:pt x="194" y="1053"/>
                      </a:lnTo>
                      <a:lnTo>
                        <a:pt x="187" y="1054"/>
                      </a:lnTo>
                      <a:lnTo>
                        <a:pt x="182" y="1055"/>
                      </a:lnTo>
                      <a:lnTo>
                        <a:pt x="176" y="1056"/>
                      </a:lnTo>
                      <a:lnTo>
                        <a:pt x="170" y="1056"/>
                      </a:lnTo>
                      <a:lnTo>
                        <a:pt x="164" y="1057"/>
                      </a:lnTo>
                      <a:lnTo>
                        <a:pt x="159" y="1058"/>
                      </a:lnTo>
                      <a:lnTo>
                        <a:pt x="152" y="1059"/>
                      </a:lnTo>
                      <a:lnTo>
                        <a:pt x="146" y="1061"/>
                      </a:lnTo>
                      <a:lnTo>
                        <a:pt x="140" y="1062"/>
                      </a:lnTo>
                      <a:lnTo>
                        <a:pt x="134" y="1063"/>
                      </a:lnTo>
                      <a:lnTo>
                        <a:pt x="129" y="1064"/>
                      </a:lnTo>
                      <a:lnTo>
                        <a:pt x="123" y="1064"/>
                      </a:lnTo>
                      <a:lnTo>
                        <a:pt x="116" y="1065"/>
                      </a:lnTo>
                      <a:lnTo>
                        <a:pt x="110" y="1066"/>
                      </a:lnTo>
                      <a:lnTo>
                        <a:pt x="104" y="1067"/>
                      </a:lnTo>
                      <a:lnTo>
                        <a:pt x="99" y="1069"/>
                      </a:lnTo>
                      <a:lnTo>
                        <a:pt x="93" y="1070"/>
                      </a:lnTo>
                      <a:lnTo>
                        <a:pt x="87" y="1071"/>
                      </a:lnTo>
                      <a:lnTo>
                        <a:pt x="81" y="1072"/>
                      </a:lnTo>
                      <a:lnTo>
                        <a:pt x="74" y="1072"/>
                      </a:lnTo>
                      <a:lnTo>
                        <a:pt x="69" y="1073"/>
                      </a:lnTo>
                      <a:lnTo>
                        <a:pt x="63" y="1074"/>
                      </a:lnTo>
                      <a:lnTo>
                        <a:pt x="57" y="1076"/>
                      </a:lnTo>
                      <a:lnTo>
                        <a:pt x="51" y="1077"/>
                      </a:lnTo>
                      <a:lnTo>
                        <a:pt x="45" y="1077"/>
                      </a:lnTo>
                      <a:lnTo>
                        <a:pt x="39" y="1078"/>
                      </a:lnTo>
                      <a:lnTo>
                        <a:pt x="33" y="1079"/>
                      </a:lnTo>
                      <a:lnTo>
                        <a:pt x="27" y="1079"/>
                      </a:lnTo>
                      <a:lnTo>
                        <a:pt x="20" y="1080"/>
                      </a:lnTo>
                      <a:lnTo>
                        <a:pt x="15" y="1080"/>
                      </a:lnTo>
                      <a:lnTo>
                        <a:pt x="8" y="1079"/>
                      </a:lnTo>
                      <a:lnTo>
                        <a:pt x="0" y="10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4" name="Freeform 26"/>
                <p:cNvSpPr>
                  <a:spLocks noChangeArrowheads="1"/>
                </p:cNvSpPr>
                <p:nvPr/>
              </p:nvSpPr>
              <p:spPr bwMode="auto">
                <a:xfrm>
                  <a:off x="2433" y="2720"/>
                  <a:ext cx="684" cy="146"/>
                </a:xfrm>
                <a:custGeom>
                  <a:avLst/>
                  <a:gdLst>
                    <a:gd name="T0" fmla="*/ 0 w 6103"/>
                    <a:gd name="T1" fmla="*/ 0 h 1114"/>
                    <a:gd name="T2" fmla="*/ 0 w 6103"/>
                    <a:gd name="T3" fmla="*/ 0 h 1114"/>
                    <a:gd name="T4" fmla="*/ 0 w 6103"/>
                    <a:gd name="T5" fmla="*/ 0 h 1114"/>
                    <a:gd name="T6" fmla="*/ 0 w 6103"/>
                    <a:gd name="T7" fmla="*/ 0 h 1114"/>
                    <a:gd name="T8" fmla="*/ 0 w 6103"/>
                    <a:gd name="T9" fmla="*/ 0 h 1114"/>
                    <a:gd name="T10" fmla="*/ 0 w 6103"/>
                    <a:gd name="T11" fmla="*/ 0 h 1114"/>
                    <a:gd name="T12" fmla="*/ 0 w 6103"/>
                    <a:gd name="T13" fmla="*/ 0 h 1114"/>
                    <a:gd name="T14" fmla="*/ 0 w 6103"/>
                    <a:gd name="T15" fmla="*/ 0 h 1114"/>
                    <a:gd name="T16" fmla="*/ 0 w 6103"/>
                    <a:gd name="T17" fmla="*/ 0 h 1114"/>
                    <a:gd name="T18" fmla="*/ 0 w 6103"/>
                    <a:gd name="T19" fmla="*/ 0 h 1114"/>
                    <a:gd name="T20" fmla="*/ 0 w 6103"/>
                    <a:gd name="T21" fmla="*/ 0 h 1114"/>
                    <a:gd name="T22" fmla="*/ 0 w 6103"/>
                    <a:gd name="T23" fmla="*/ 0 h 1114"/>
                    <a:gd name="T24" fmla="*/ 0 w 6103"/>
                    <a:gd name="T25" fmla="*/ 0 h 1114"/>
                    <a:gd name="T26" fmla="*/ 0 w 6103"/>
                    <a:gd name="T27" fmla="*/ 0 h 1114"/>
                    <a:gd name="T28" fmla="*/ 0 w 6103"/>
                    <a:gd name="T29" fmla="*/ 0 h 1114"/>
                    <a:gd name="T30" fmla="*/ 0 w 6103"/>
                    <a:gd name="T31" fmla="*/ 0 h 1114"/>
                    <a:gd name="T32" fmla="*/ 0 w 6103"/>
                    <a:gd name="T33" fmla="*/ 0 h 1114"/>
                    <a:gd name="T34" fmla="*/ 0 w 6103"/>
                    <a:gd name="T35" fmla="*/ 0 h 1114"/>
                    <a:gd name="T36" fmla="*/ 0 w 6103"/>
                    <a:gd name="T37" fmla="*/ 0 h 1114"/>
                    <a:gd name="T38" fmla="*/ 0 w 6103"/>
                    <a:gd name="T39" fmla="*/ 0 h 1114"/>
                    <a:gd name="T40" fmla="*/ 0 w 6103"/>
                    <a:gd name="T41" fmla="*/ 0 h 1114"/>
                    <a:gd name="T42" fmla="*/ 0 w 6103"/>
                    <a:gd name="T43" fmla="*/ 0 h 1114"/>
                    <a:gd name="T44" fmla="*/ 0 w 6103"/>
                    <a:gd name="T45" fmla="*/ 0 h 1114"/>
                    <a:gd name="T46" fmla="*/ 0 w 6103"/>
                    <a:gd name="T47" fmla="*/ 0 h 1114"/>
                    <a:gd name="T48" fmla="*/ 0 w 6103"/>
                    <a:gd name="T49" fmla="*/ 0 h 1114"/>
                    <a:gd name="T50" fmla="*/ 0 w 6103"/>
                    <a:gd name="T51" fmla="*/ 0 h 1114"/>
                    <a:gd name="T52" fmla="*/ 0 w 6103"/>
                    <a:gd name="T53" fmla="*/ 0 h 1114"/>
                    <a:gd name="T54" fmla="*/ 0 w 6103"/>
                    <a:gd name="T55" fmla="*/ 0 h 1114"/>
                    <a:gd name="T56" fmla="*/ 0 w 6103"/>
                    <a:gd name="T57" fmla="*/ 0 h 1114"/>
                    <a:gd name="T58" fmla="*/ 0 w 6103"/>
                    <a:gd name="T59" fmla="*/ 0 h 1114"/>
                    <a:gd name="T60" fmla="*/ 0 w 6103"/>
                    <a:gd name="T61" fmla="*/ 0 h 1114"/>
                    <a:gd name="T62" fmla="*/ 0 w 6103"/>
                    <a:gd name="T63" fmla="*/ 0 h 1114"/>
                    <a:gd name="T64" fmla="*/ 0 w 6103"/>
                    <a:gd name="T65" fmla="*/ 0 h 1114"/>
                    <a:gd name="T66" fmla="*/ 0 w 6103"/>
                    <a:gd name="T67" fmla="*/ 0 h 1114"/>
                    <a:gd name="T68" fmla="*/ 0 w 6103"/>
                    <a:gd name="T69" fmla="*/ 0 h 1114"/>
                    <a:gd name="T70" fmla="*/ 0 w 6103"/>
                    <a:gd name="T71" fmla="*/ 0 h 1114"/>
                    <a:gd name="T72" fmla="*/ 0 w 6103"/>
                    <a:gd name="T73" fmla="*/ 0 h 1114"/>
                    <a:gd name="T74" fmla="*/ 0 w 6103"/>
                    <a:gd name="T75" fmla="*/ 0 h 1114"/>
                    <a:gd name="T76" fmla="*/ 0 w 6103"/>
                    <a:gd name="T77" fmla="*/ 0 h 1114"/>
                    <a:gd name="T78" fmla="*/ 0 w 6103"/>
                    <a:gd name="T79" fmla="*/ 0 h 1114"/>
                    <a:gd name="T80" fmla="*/ 0 w 6103"/>
                    <a:gd name="T81" fmla="*/ 0 h 1114"/>
                    <a:gd name="T82" fmla="*/ 0 w 6103"/>
                    <a:gd name="T83" fmla="*/ 0 h 1114"/>
                    <a:gd name="T84" fmla="*/ 0 w 6103"/>
                    <a:gd name="T85" fmla="*/ 0 h 1114"/>
                    <a:gd name="T86" fmla="*/ 0 w 6103"/>
                    <a:gd name="T87" fmla="*/ 0 h 1114"/>
                    <a:gd name="T88" fmla="*/ 0 w 6103"/>
                    <a:gd name="T89" fmla="*/ 0 h 1114"/>
                    <a:gd name="T90" fmla="*/ 0 w 6103"/>
                    <a:gd name="T91" fmla="*/ 0 h 1114"/>
                    <a:gd name="T92" fmla="*/ 0 w 6103"/>
                    <a:gd name="T93" fmla="*/ 0 h 1114"/>
                    <a:gd name="T94" fmla="*/ 0 w 6103"/>
                    <a:gd name="T95" fmla="*/ 0 h 1114"/>
                    <a:gd name="T96" fmla="*/ 0 w 6103"/>
                    <a:gd name="T97" fmla="*/ 0 h 1114"/>
                    <a:gd name="T98" fmla="*/ 0 w 6103"/>
                    <a:gd name="T99" fmla="*/ 0 h 1114"/>
                    <a:gd name="T100" fmla="*/ 0 w 6103"/>
                    <a:gd name="T101" fmla="*/ 0 h 1114"/>
                    <a:gd name="T102" fmla="*/ 0 w 6103"/>
                    <a:gd name="T103" fmla="*/ 0 h 1114"/>
                    <a:gd name="T104" fmla="*/ 0 w 6103"/>
                    <a:gd name="T105" fmla="*/ 0 h 1114"/>
                    <a:gd name="T106" fmla="*/ 0 w 6103"/>
                    <a:gd name="T107" fmla="*/ 0 h 1114"/>
                    <a:gd name="T108" fmla="*/ 0 w 6103"/>
                    <a:gd name="T109" fmla="*/ 0 h 1114"/>
                    <a:gd name="T110" fmla="*/ 0 w 6103"/>
                    <a:gd name="T111" fmla="*/ 0 h 1114"/>
                    <a:gd name="T112" fmla="*/ 0 w 6103"/>
                    <a:gd name="T113" fmla="*/ 0 h 1114"/>
                    <a:gd name="T114" fmla="*/ 0 w 6103"/>
                    <a:gd name="T115" fmla="*/ 0 h 1114"/>
                    <a:gd name="T116" fmla="*/ 0 w 6103"/>
                    <a:gd name="T117" fmla="*/ 0 h 1114"/>
                    <a:gd name="T118" fmla="*/ 0 w 6103"/>
                    <a:gd name="T119" fmla="*/ 0 h 1114"/>
                    <a:gd name="T120" fmla="*/ 0 w 6103"/>
                    <a:gd name="T121" fmla="*/ 0 h 1114"/>
                    <a:gd name="T122" fmla="*/ 0 w 6103"/>
                    <a:gd name="T123" fmla="*/ 0 h 1114"/>
                    <a:gd name="T124" fmla="*/ 0 w 6103"/>
                    <a:gd name="T125" fmla="*/ 0 h 111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103"/>
                    <a:gd name="T190" fmla="*/ 0 h 1114"/>
                    <a:gd name="T191" fmla="*/ 6103 w 6103"/>
                    <a:gd name="T192" fmla="*/ 1114 h 111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103" h="1114">
                      <a:moveTo>
                        <a:pt x="6103" y="104"/>
                      </a:moveTo>
                      <a:lnTo>
                        <a:pt x="6100" y="105"/>
                      </a:lnTo>
                      <a:lnTo>
                        <a:pt x="6096" y="105"/>
                      </a:lnTo>
                      <a:lnTo>
                        <a:pt x="6092" y="106"/>
                      </a:lnTo>
                      <a:lnTo>
                        <a:pt x="6088" y="107"/>
                      </a:lnTo>
                      <a:lnTo>
                        <a:pt x="6085" y="109"/>
                      </a:lnTo>
                      <a:lnTo>
                        <a:pt x="6080" y="110"/>
                      </a:lnTo>
                      <a:lnTo>
                        <a:pt x="6077" y="111"/>
                      </a:lnTo>
                      <a:lnTo>
                        <a:pt x="6073" y="112"/>
                      </a:lnTo>
                      <a:lnTo>
                        <a:pt x="6069" y="113"/>
                      </a:lnTo>
                      <a:lnTo>
                        <a:pt x="6064" y="113"/>
                      </a:lnTo>
                      <a:lnTo>
                        <a:pt x="6061" y="114"/>
                      </a:lnTo>
                      <a:lnTo>
                        <a:pt x="6056" y="116"/>
                      </a:lnTo>
                      <a:lnTo>
                        <a:pt x="6053" y="117"/>
                      </a:lnTo>
                      <a:lnTo>
                        <a:pt x="6048" y="118"/>
                      </a:lnTo>
                      <a:lnTo>
                        <a:pt x="6045" y="118"/>
                      </a:lnTo>
                      <a:lnTo>
                        <a:pt x="6040" y="119"/>
                      </a:lnTo>
                      <a:lnTo>
                        <a:pt x="6035" y="120"/>
                      </a:lnTo>
                      <a:lnTo>
                        <a:pt x="6031" y="121"/>
                      </a:lnTo>
                      <a:lnTo>
                        <a:pt x="6027" y="122"/>
                      </a:lnTo>
                      <a:lnTo>
                        <a:pt x="6023" y="122"/>
                      </a:lnTo>
                      <a:lnTo>
                        <a:pt x="6018" y="124"/>
                      </a:lnTo>
                      <a:lnTo>
                        <a:pt x="6013" y="125"/>
                      </a:lnTo>
                      <a:lnTo>
                        <a:pt x="6009" y="125"/>
                      </a:lnTo>
                      <a:lnTo>
                        <a:pt x="6005" y="126"/>
                      </a:lnTo>
                      <a:lnTo>
                        <a:pt x="6001" y="127"/>
                      </a:lnTo>
                      <a:lnTo>
                        <a:pt x="5996" y="128"/>
                      </a:lnTo>
                      <a:lnTo>
                        <a:pt x="5992" y="128"/>
                      </a:lnTo>
                      <a:lnTo>
                        <a:pt x="5987" y="129"/>
                      </a:lnTo>
                      <a:lnTo>
                        <a:pt x="5982" y="131"/>
                      </a:lnTo>
                      <a:lnTo>
                        <a:pt x="5978" y="131"/>
                      </a:lnTo>
                      <a:lnTo>
                        <a:pt x="5973" y="132"/>
                      </a:lnTo>
                      <a:lnTo>
                        <a:pt x="5967" y="133"/>
                      </a:lnTo>
                      <a:lnTo>
                        <a:pt x="5963" y="133"/>
                      </a:lnTo>
                      <a:lnTo>
                        <a:pt x="5958" y="134"/>
                      </a:lnTo>
                      <a:lnTo>
                        <a:pt x="5954" y="134"/>
                      </a:lnTo>
                      <a:lnTo>
                        <a:pt x="5949" y="135"/>
                      </a:lnTo>
                      <a:lnTo>
                        <a:pt x="5944" y="136"/>
                      </a:lnTo>
                      <a:lnTo>
                        <a:pt x="5939" y="136"/>
                      </a:lnTo>
                      <a:lnTo>
                        <a:pt x="5934" y="137"/>
                      </a:lnTo>
                      <a:lnTo>
                        <a:pt x="5929" y="139"/>
                      </a:lnTo>
                      <a:lnTo>
                        <a:pt x="5924" y="139"/>
                      </a:lnTo>
                      <a:lnTo>
                        <a:pt x="5919" y="140"/>
                      </a:lnTo>
                      <a:lnTo>
                        <a:pt x="5914" y="140"/>
                      </a:lnTo>
                      <a:lnTo>
                        <a:pt x="5909" y="141"/>
                      </a:lnTo>
                      <a:lnTo>
                        <a:pt x="5904" y="141"/>
                      </a:lnTo>
                      <a:lnTo>
                        <a:pt x="5899" y="142"/>
                      </a:lnTo>
                      <a:lnTo>
                        <a:pt x="5894" y="142"/>
                      </a:lnTo>
                      <a:lnTo>
                        <a:pt x="5889" y="143"/>
                      </a:lnTo>
                      <a:lnTo>
                        <a:pt x="5883" y="143"/>
                      </a:lnTo>
                      <a:lnTo>
                        <a:pt x="5879" y="144"/>
                      </a:lnTo>
                      <a:lnTo>
                        <a:pt x="5873" y="144"/>
                      </a:lnTo>
                      <a:lnTo>
                        <a:pt x="5867" y="145"/>
                      </a:lnTo>
                      <a:lnTo>
                        <a:pt x="5863" y="145"/>
                      </a:lnTo>
                      <a:lnTo>
                        <a:pt x="5857" y="147"/>
                      </a:lnTo>
                      <a:lnTo>
                        <a:pt x="5852" y="147"/>
                      </a:lnTo>
                      <a:lnTo>
                        <a:pt x="5846" y="148"/>
                      </a:lnTo>
                      <a:lnTo>
                        <a:pt x="5841" y="148"/>
                      </a:lnTo>
                      <a:lnTo>
                        <a:pt x="5836" y="149"/>
                      </a:lnTo>
                      <a:lnTo>
                        <a:pt x="5830" y="149"/>
                      </a:lnTo>
                      <a:lnTo>
                        <a:pt x="5824" y="150"/>
                      </a:lnTo>
                      <a:lnTo>
                        <a:pt x="5819" y="150"/>
                      </a:lnTo>
                      <a:lnTo>
                        <a:pt x="5814" y="150"/>
                      </a:lnTo>
                      <a:lnTo>
                        <a:pt x="5808" y="151"/>
                      </a:lnTo>
                      <a:lnTo>
                        <a:pt x="5803" y="151"/>
                      </a:lnTo>
                      <a:lnTo>
                        <a:pt x="5797" y="152"/>
                      </a:lnTo>
                      <a:lnTo>
                        <a:pt x="5791" y="152"/>
                      </a:lnTo>
                      <a:lnTo>
                        <a:pt x="5785" y="152"/>
                      </a:lnTo>
                      <a:lnTo>
                        <a:pt x="5780" y="154"/>
                      </a:lnTo>
                      <a:lnTo>
                        <a:pt x="5774" y="154"/>
                      </a:lnTo>
                      <a:lnTo>
                        <a:pt x="5768" y="154"/>
                      </a:lnTo>
                      <a:lnTo>
                        <a:pt x="5762" y="155"/>
                      </a:lnTo>
                      <a:lnTo>
                        <a:pt x="5757" y="155"/>
                      </a:lnTo>
                      <a:lnTo>
                        <a:pt x="5751" y="155"/>
                      </a:lnTo>
                      <a:lnTo>
                        <a:pt x="5745" y="156"/>
                      </a:lnTo>
                      <a:lnTo>
                        <a:pt x="5739" y="156"/>
                      </a:lnTo>
                      <a:lnTo>
                        <a:pt x="5733" y="156"/>
                      </a:lnTo>
                      <a:lnTo>
                        <a:pt x="5728" y="157"/>
                      </a:lnTo>
                      <a:lnTo>
                        <a:pt x="5722" y="157"/>
                      </a:lnTo>
                      <a:lnTo>
                        <a:pt x="5716" y="157"/>
                      </a:lnTo>
                      <a:lnTo>
                        <a:pt x="5710" y="157"/>
                      </a:lnTo>
                      <a:lnTo>
                        <a:pt x="5704" y="158"/>
                      </a:lnTo>
                      <a:lnTo>
                        <a:pt x="5698" y="158"/>
                      </a:lnTo>
                      <a:lnTo>
                        <a:pt x="5692" y="158"/>
                      </a:lnTo>
                      <a:lnTo>
                        <a:pt x="5686" y="158"/>
                      </a:lnTo>
                      <a:lnTo>
                        <a:pt x="5680" y="159"/>
                      </a:lnTo>
                      <a:lnTo>
                        <a:pt x="5674" y="159"/>
                      </a:lnTo>
                      <a:lnTo>
                        <a:pt x="5668" y="159"/>
                      </a:lnTo>
                      <a:lnTo>
                        <a:pt x="5662" y="159"/>
                      </a:lnTo>
                      <a:lnTo>
                        <a:pt x="5655" y="160"/>
                      </a:lnTo>
                      <a:lnTo>
                        <a:pt x="5649" y="160"/>
                      </a:lnTo>
                      <a:lnTo>
                        <a:pt x="5644" y="160"/>
                      </a:lnTo>
                      <a:lnTo>
                        <a:pt x="5637" y="160"/>
                      </a:lnTo>
                      <a:lnTo>
                        <a:pt x="5631" y="160"/>
                      </a:lnTo>
                      <a:lnTo>
                        <a:pt x="5624" y="160"/>
                      </a:lnTo>
                      <a:lnTo>
                        <a:pt x="5618" y="162"/>
                      </a:lnTo>
                      <a:lnTo>
                        <a:pt x="5611" y="162"/>
                      </a:lnTo>
                      <a:lnTo>
                        <a:pt x="5606" y="162"/>
                      </a:lnTo>
                      <a:lnTo>
                        <a:pt x="5599" y="162"/>
                      </a:lnTo>
                      <a:lnTo>
                        <a:pt x="5593" y="162"/>
                      </a:lnTo>
                      <a:lnTo>
                        <a:pt x="5586" y="162"/>
                      </a:lnTo>
                      <a:lnTo>
                        <a:pt x="5580" y="163"/>
                      </a:lnTo>
                      <a:lnTo>
                        <a:pt x="5573" y="163"/>
                      </a:lnTo>
                      <a:lnTo>
                        <a:pt x="5568" y="163"/>
                      </a:lnTo>
                      <a:lnTo>
                        <a:pt x="5561" y="163"/>
                      </a:lnTo>
                      <a:lnTo>
                        <a:pt x="5555" y="163"/>
                      </a:lnTo>
                      <a:lnTo>
                        <a:pt x="5548" y="163"/>
                      </a:lnTo>
                      <a:lnTo>
                        <a:pt x="5541" y="163"/>
                      </a:lnTo>
                      <a:lnTo>
                        <a:pt x="5535" y="163"/>
                      </a:lnTo>
                      <a:lnTo>
                        <a:pt x="5528" y="163"/>
                      </a:lnTo>
                      <a:lnTo>
                        <a:pt x="5521" y="163"/>
                      </a:lnTo>
                      <a:lnTo>
                        <a:pt x="5515" y="163"/>
                      </a:lnTo>
                      <a:lnTo>
                        <a:pt x="5509" y="163"/>
                      </a:lnTo>
                      <a:lnTo>
                        <a:pt x="5502" y="164"/>
                      </a:lnTo>
                      <a:lnTo>
                        <a:pt x="5495" y="164"/>
                      </a:lnTo>
                      <a:lnTo>
                        <a:pt x="5488" y="164"/>
                      </a:lnTo>
                      <a:lnTo>
                        <a:pt x="5482" y="164"/>
                      </a:lnTo>
                      <a:lnTo>
                        <a:pt x="5475" y="164"/>
                      </a:lnTo>
                      <a:lnTo>
                        <a:pt x="5468" y="164"/>
                      </a:lnTo>
                      <a:lnTo>
                        <a:pt x="5462" y="164"/>
                      </a:lnTo>
                      <a:lnTo>
                        <a:pt x="5455" y="164"/>
                      </a:lnTo>
                      <a:lnTo>
                        <a:pt x="5448" y="164"/>
                      </a:lnTo>
                      <a:lnTo>
                        <a:pt x="5442" y="164"/>
                      </a:lnTo>
                      <a:lnTo>
                        <a:pt x="5435" y="164"/>
                      </a:lnTo>
                      <a:lnTo>
                        <a:pt x="5428" y="164"/>
                      </a:lnTo>
                      <a:lnTo>
                        <a:pt x="5421" y="164"/>
                      </a:lnTo>
                      <a:lnTo>
                        <a:pt x="5414" y="164"/>
                      </a:lnTo>
                      <a:lnTo>
                        <a:pt x="5407" y="164"/>
                      </a:lnTo>
                      <a:lnTo>
                        <a:pt x="5400" y="164"/>
                      </a:lnTo>
                      <a:lnTo>
                        <a:pt x="5394" y="163"/>
                      </a:lnTo>
                      <a:lnTo>
                        <a:pt x="5387" y="163"/>
                      </a:lnTo>
                      <a:lnTo>
                        <a:pt x="5380" y="163"/>
                      </a:lnTo>
                      <a:lnTo>
                        <a:pt x="5373" y="163"/>
                      </a:lnTo>
                      <a:lnTo>
                        <a:pt x="5366" y="163"/>
                      </a:lnTo>
                      <a:lnTo>
                        <a:pt x="5359" y="163"/>
                      </a:lnTo>
                      <a:lnTo>
                        <a:pt x="5352" y="163"/>
                      </a:lnTo>
                      <a:lnTo>
                        <a:pt x="5345" y="163"/>
                      </a:lnTo>
                      <a:lnTo>
                        <a:pt x="5338" y="163"/>
                      </a:lnTo>
                      <a:lnTo>
                        <a:pt x="5331" y="163"/>
                      </a:lnTo>
                      <a:lnTo>
                        <a:pt x="5323" y="163"/>
                      </a:lnTo>
                      <a:lnTo>
                        <a:pt x="5316" y="163"/>
                      </a:lnTo>
                      <a:lnTo>
                        <a:pt x="5309" y="163"/>
                      </a:lnTo>
                      <a:lnTo>
                        <a:pt x="5303" y="162"/>
                      </a:lnTo>
                      <a:lnTo>
                        <a:pt x="5296" y="162"/>
                      </a:lnTo>
                      <a:lnTo>
                        <a:pt x="5289" y="162"/>
                      </a:lnTo>
                      <a:lnTo>
                        <a:pt x="5281" y="162"/>
                      </a:lnTo>
                      <a:lnTo>
                        <a:pt x="5274" y="162"/>
                      </a:lnTo>
                      <a:lnTo>
                        <a:pt x="5267" y="162"/>
                      </a:lnTo>
                      <a:lnTo>
                        <a:pt x="5260" y="162"/>
                      </a:lnTo>
                      <a:lnTo>
                        <a:pt x="5253" y="160"/>
                      </a:lnTo>
                      <a:lnTo>
                        <a:pt x="5245" y="160"/>
                      </a:lnTo>
                      <a:lnTo>
                        <a:pt x="5238" y="160"/>
                      </a:lnTo>
                      <a:lnTo>
                        <a:pt x="5231" y="160"/>
                      </a:lnTo>
                      <a:lnTo>
                        <a:pt x="5223" y="160"/>
                      </a:lnTo>
                      <a:lnTo>
                        <a:pt x="5216" y="160"/>
                      </a:lnTo>
                      <a:lnTo>
                        <a:pt x="5209" y="159"/>
                      </a:lnTo>
                      <a:lnTo>
                        <a:pt x="5202" y="159"/>
                      </a:lnTo>
                      <a:lnTo>
                        <a:pt x="5194" y="159"/>
                      </a:lnTo>
                      <a:lnTo>
                        <a:pt x="5187" y="159"/>
                      </a:lnTo>
                      <a:lnTo>
                        <a:pt x="5179" y="159"/>
                      </a:lnTo>
                      <a:lnTo>
                        <a:pt x="5172" y="158"/>
                      </a:lnTo>
                      <a:lnTo>
                        <a:pt x="5165" y="158"/>
                      </a:lnTo>
                      <a:lnTo>
                        <a:pt x="5157" y="158"/>
                      </a:lnTo>
                      <a:lnTo>
                        <a:pt x="5150" y="158"/>
                      </a:lnTo>
                      <a:lnTo>
                        <a:pt x="5144" y="158"/>
                      </a:lnTo>
                      <a:lnTo>
                        <a:pt x="5135" y="157"/>
                      </a:lnTo>
                      <a:lnTo>
                        <a:pt x="5129" y="157"/>
                      </a:lnTo>
                      <a:lnTo>
                        <a:pt x="5121" y="157"/>
                      </a:lnTo>
                      <a:lnTo>
                        <a:pt x="5114" y="157"/>
                      </a:lnTo>
                      <a:lnTo>
                        <a:pt x="5106" y="156"/>
                      </a:lnTo>
                      <a:lnTo>
                        <a:pt x="5099" y="156"/>
                      </a:lnTo>
                      <a:lnTo>
                        <a:pt x="5091" y="156"/>
                      </a:lnTo>
                      <a:lnTo>
                        <a:pt x="5084" y="156"/>
                      </a:lnTo>
                      <a:lnTo>
                        <a:pt x="5076" y="155"/>
                      </a:lnTo>
                      <a:lnTo>
                        <a:pt x="5069" y="155"/>
                      </a:lnTo>
                      <a:lnTo>
                        <a:pt x="5061" y="155"/>
                      </a:lnTo>
                      <a:lnTo>
                        <a:pt x="5054" y="155"/>
                      </a:lnTo>
                      <a:lnTo>
                        <a:pt x="5039" y="154"/>
                      </a:lnTo>
                      <a:lnTo>
                        <a:pt x="5024" y="154"/>
                      </a:lnTo>
                      <a:lnTo>
                        <a:pt x="5008" y="152"/>
                      </a:lnTo>
                      <a:lnTo>
                        <a:pt x="4993" y="151"/>
                      </a:lnTo>
                      <a:lnTo>
                        <a:pt x="4978" y="151"/>
                      </a:lnTo>
                      <a:lnTo>
                        <a:pt x="4963" y="150"/>
                      </a:lnTo>
                      <a:lnTo>
                        <a:pt x="4948" y="150"/>
                      </a:lnTo>
                      <a:lnTo>
                        <a:pt x="4932" y="149"/>
                      </a:lnTo>
                      <a:lnTo>
                        <a:pt x="4917" y="148"/>
                      </a:lnTo>
                      <a:lnTo>
                        <a:pt x="4902" y="148"/>
                      </a:lnTo>
                      <a:lnTo>
                        <a:pt x="4885" y="147"/>
                      </a:lnTo>
                      <a:lnTo>
                        <a:pt x="4870" y="145"/>
                      </a:lnTo>
                      <a:lnTo>
                        <a:pt x="4854" y="145"/>
                      </a:lnTo>
                      <a:lnTo>
                        <a:pt x="4839" y="144"/>
                      </a:lnTo>
                      <a:lnTo>
                        <a:pt x="4823" y="143"/>
                      </a:lnTo>
                      <a:lnTo>
                        <a:pt x="4808" y="143"/>
                      </a:lnTo>
                      <a:lnTo>
                        <a:pt x="4792" y="142"/>
                      </a:lnTo>
                      <a:lnTo>
                        <a:pt x="4777" y="141"/>
                      </a:lnTo>
                      <a:lnTo>
                        <a:pt x="4761" y="140"/>
                      </a:lnTo>
                      <a:lnTo>
                        <a:pt x="4746" y="140"/>
                      </a:lnTo>
                      <a:lnTo>
                        <a:pt x="4730" y="139"/>
                      </a:lnTo>
                      <a:lnTo>
                        <a:pt x="4714" y="137"/>
                      </a:lnTo>
                      <a:lnTo>
                        <a:pt x="4699" y="137"/>
                      </a:lnTo>
                      <a:lnTo>
                        <a:pt x="4683" y="136"/>
                      </a:lnTo>
                      <a:lnTo>
                        <a:pt x="4668" y="135"/>
                      </a:lnTo>
                      <a:lnTo>
                        <a:pt x="4652" y="134"/>
                      </a:lnTo>
                      <a:lnTo>
                        <a:pt x="4635" y="134"/>
                      </a:lnTo>
                      <a:lnTo>
                        <a:pt x="4619" y="133"/>
                      </a:lnTo>
                      <a:lnTo>
                        <a:pt x="4604" y="132"/>
                      </a:lnTo>
                      <a:lnTo>
                        <a:pt x="4588" y="131"/>
                      </a:lnTo>
                      <a:lnTo>
                        <a:pt x="4572" y="129"/>
                      </a:lnTo>
                      <a:lnTo>
                        <a:pt x="4556" y="129"/>
                      </a:lnTo>
                      <a:lnTo>
                        <a:pt x="4525" y="127"/>
                      </a:lnTo>
                      <a:lnTo>
                        <a:pt x="4493" y="126"/>
                      </a:lnTo>
                      <a:lnTo>
                        <a:pt x="4461" y="124"/>
                      </a:lnTo>
                      <a:lnTo>
                        <a:pt x="4429" y="122"/>
                      </a:lnTo>
                      <a:lnTo>
                        <a:pt x="4397" y="120"/>
                      </a:lnTo>
                      <a:lnTo>
                        <a:pt x="4366" y="119"/>
                      </a:lnTo>
                      <a:lnTo>
                        <a:pt x="4334" y="117"/>
                      </a:lnTo>
                      <a:lnTo>
                        <a:pt x="4301" y="116"/>
                      </a:lnTo>
                      <a:lnTo>
                        <a:pt x="4286" y="114"/>
                      </a:lnTo>
                      <a:lnTo>
                        <a:pt x="4270" y="113"/>
                      </a:lnTo>
                      <a:lnTo>
                        <a:pt x="4254" y="112"/>
                      </a:lnTo>
                      <a:lnTo>
                        <a:pt x="4238" y="112"/>
                      </a:lnTo>
                      <a:lnTo>
                        <a:pt x="4223" y="111"/>
                      </a:lnTo>
                      <a:lnTo>
                        <a:pt x="4207" y="110"/>
                      </a:lnTo>
                      <a:lnTo>
                        <a:pt x="4191" y="110"/>
                      </a:lnTo>
                      <a:lnTo>
                        <a:pt x="4175" y="109"/>
                      </a:lnTo>
                      <a:lnTo>
                        <a:pt x="4160" y="107"/>
                      </a:lnTo>
                      <a:lnTo>
                        <a:pt x="4143" y="107"/>
                      </a:lnTo>
                      <a:lnTo>
                        <a:pt x="4127" y="106"/>
                      </a:lnTo>
                      <a:lnTo>
                        <a:pt x="4111" y="106"/>
                      </a:lnTo>
                      <a:lnTo>
                        <a:pt x="4096" y="105"/>
                      </a:lnTo>
                      <a:lnTo>
                        <a:pt x="4080" y="104"/>
                      </a:lnTo>
                      <a:lnTo>
                        <a:pt x="4064" y="104"/>
                      </a:lnTo>
                      <a:lnTo>
                        <a:pt x="4049" y="103"/>
                      </a:lnTo>
                      <a:lnTo>
                        <a:pt x="4033" y="103"/>
                      </a:lnTo>
                      <a:lnTo>
                        <a:pt x="4017" y="102"/>
                      </a:lnTo>
                      <a:lnTo>
                        <a:pt x="4002" y="101"/>
                      </a:lnTo>
                      <a:lnTo>
                        <a:pt x="3986" y="101"/>
                      </a:lnTo>
                      <a:lnTo>
                        <a:pt x="3971" y="99"/>
                      </a:lnTo>
                      <a:lnTo>
                        <a:pt x="3954" y="99"/>
                      </a:lnTo>
                      <a:lnTo>
                        <a:pt x="3940" y="98"/>
                      </a:lnTo>
                      <a:lnTo>
                        <a:pt x="3923" y="98"/>
                      </a:lnTo>
                      <a:lnTo>
                        <a:pt x="3908" y="98"/>
                      </a:lnTo>
                      <a:lnTo>
                        <a:pt x="3892" y="97"/>
                      </a:lnTo>
                      <a:lnTo>
                        <a:pt x="3877" y="97"/>
                      </a:lnTo>
                      <a:lnTo>
                        <a:pt x="3862" y="96"/>
                      </a:lnTo>
                      <a:lnTo>
                        <a:pt x="3846" y="96"/>
                      </a:lnTo>
                      <a:lnTo>
                        <a:pt x="3831" y="96"/>
                      </a:lnTo>
                      <a:lnTo>
                        <a:pt x="3816" y="95"/>
                      </a:lnTo>
                      <a:lnTo>
                        <a:pt x="3800" y="95"/>
                      </a:lnTo>
                      <a:lnTo>
                        <a:pt x="3793" y="95"/>
                      </a:lnTo>
                      <a:lnTo>
                        <a:pt x="3785" y="95"/>
                      </a:lnTo>
                      <a:lnTo>
                        <a:pt x="3778" y="94"/>
                      </a:lnTo>
                      <a:lnTo>
                        <a:pt x="3770" y="94"/>
                      </a:lnTo>
                      <a:lnTo>
                        <a:pt x="3762" y="94"/>
                      </a:lnTo>
                      <a:lnTo>
                        <a:pt x="3755" y="94"/>
                      </a:lnTo>
                      <a:lnTo>
                        <a:pt x="3747" y="94"/>
                      </a:lnTo>
                      <a:lnTo>
                        <a:pt x="3740" y="94"/>
                      </a:lnTo>
                      <a:lnTo>
                        <a:pt x="3732" y="94"/>
                      </a:lnTo>
                      <a:lnTo>
                        <a:pt x="3725" y="93"/>
                      </a:lnTo>
                      <a:lnTo>
                        <a:pt x="3717" y="93"/>
                      </a:lnTo>
                      <a:lnTo>
                        <a:pt x="3710" y="93"/>
                      </a:lnTo>
                      <a:lnTo>
                        <a:pt x="3702" y="93"/>
                      </a:lnTo>
                      <a:lnTo>
                        <a:pt x="3695" y="93"/>
                      </a:lnTo>
                      <a:lnTo>
                        <a:pt x="3687" y="93"/>
                      </a:lnTo>
                      <a:lnTo>
                        <a:pt x="3680" y="93"/>
                      </a:lnTo>
                      <a:lnTo>
                        <a:pt x="3672" y="93"/>
                      </a:lnTo>
                      <a:lnTo>
                        <a:pt x="3665" y="93"/>
                      </a:lnTo>
                      <a:lnTo>
                        <a:pt x="3657" y="93"/>
                      </a:lnTo>
                      <a:lnTo>
                        <a:pt x="3650" y="93"/>
                      </a:lnTo>
                      <a:lnTo>
                        <a:pt x="3642" y="93"/>
                      </a:lnTo>
                      <a:lnTo>
                        <a:pt x="3635" y="93"/>
                      </a:lnTo>
                      <a:lnTo>
                        <a:pt x="3627" y="93"/>
                      </a:lnTo>
                      <a:lnTo>
                        <a:pt x="3620" y="91"/>
                      </a:lnTo>
                      <a:lnTo>
                        <a:pt x="3613" y="91"/>
                      </a:lnTo>
                      <a:lnTo>
                        <a:pt x="3605" y="91"/>
                      </a:lnTo>
                      <a:lnTo>
                        <a:pt x="3598" y="91"/>
                      </a:lnTo>
                      <a:lnTo>
                        <a:pt x="3590" y="91"/>
                      </a:lnTo>
                      <a:lnTo>
                        <a:pt x="3583" y="91"/>
                      </a:lnTo>
                      <a:lnTo>
                        <a:pt x="3577" y="91"/>
                      </a:lnTo>
                      <a:lnTo>
                        <a:pt x="3569" y="91"/>
                      </a:lnTo>
                      <a:lnTo>
                        <a:pt x="3562" y="91"/>
                      </a:lnTo>
                      <a:lnTo>
                        <a:pt x="3555" y="91"/>
                      </a:lnTo>
                      <a:lnTo>
                        <a:pt x="3547" y="91"/>
                      </a:lnTo>
                      <a:lnTo>
                        <a:pt x="3540" y="93"/>
                      </a:lnTo>
                      <a:lnTo>
                        <a:pt x="3533" y="93"/>
                      </a:lnTo>
                      <a:lnTo>
                        <a:pt x="3526" y="93"/>
                      </a:lnTo>
                      <a:lnTo>
                        <a:pt x="3518" y="93"/>
                      </a:lnTo>
                      <a:lnTo>
                        <a:pt x="3511" y="93"/>
                      </a:lnTo>
                      <a:lnTo>
                        <a:pt x="3504" y="93"/>
                      </a:lnTo>
                      <a:lnTo>
                        <a:pt x="3497" y="93"/>
                      </a:lnTo>
                      <a:lnTo>
                        <a:pt x="3489" y="93"/>
                      </a:lnTo>
                      <a:lnTo>
                        <a:pt x="3482" y="93"/>
                      </a:lnTo>
                      <a:lnTo>
                        <a:pt x="3475" y="93"/>
                      </a:lnTo>
                      <a:lnTo>
                        <a:pt x="3468" y="93"/>
                      </a:lnTo>
                      <a:lnTo>
                        <a:pt x="3461" y="93"/>
                      </a:lnTo>
                      <a:lnTo>
                        <a:pt x="3454" y="93"/>
                      </a:lnTo>
                      <a:lnTo>
                        <a:pt x="3446" y="94"/>
                      </a:lnTo>
                      <a:lnTo>
                        <a:pt x="3439" y="94"/>
                      </a:lnTo>
                      <a:lnTo>
                        <a:pt x="3433" y="94"/>
                      </a:lnTo>
                      <a:lnTo>
                        <a:pt x="3426" y="94"/>
                      </a:lnTo>
                      <a:lnTo>
                        <a:pt x="3419" y="94"/>
                      </a:lnTo>
                      <a:lnTo>
                        <a:pt x="3412" y="94"/>
                      </a:lnTo>
                      <a:lnTo>
                        <a:pt x="3405" y="94"/>
                      </a:lnTo>
                      <a:lnTo>
                        <a:pt x="3398" y="95"/>
                      </a:lnTo>
                      <a:lnTo>
                        <a:pt x="3391" y="95"/>
                      </a:lnTo>
                      <a:lnTo>
                        <a:pt x="3384" y="95"/>
                      </a:lnTo>
                      <a:lnTo>
                        <a:pt x="3377" y="95"/>
                      </a:lnTo>
                      <a:lnTo>
                        <a:pt x="3370" y="95"/>
                      </a:lnTo>
                      <a:lnTo>
                        <a:pt x="3363" y="96"/>
                      </a:lnTo>
                      <a:lnTo>
                        <a:pt x="3357" y="96"/>
                      </a:lnTo>
                      <a:lnTo>
                        <a:pt x="3350" y="96"/>
                      </a:lnTo>
                      <a:lnTo>
                        <a:pt x="3343" y="96"/>
                      </a:lnTo>
                      <a:lnTo>
                        <a:pt x="3336" y="96"/>
                      </a:lnTo>
                      <a:lnTo>
                        <a:pt x="3329" y="97"/>
                      </a:lnTo>
                      <a:lnTo>
                        <a:pt x="3322" y="97"/>
                      </a:lnTo>
                      <a:lnTo>
                        <a:pt x="3315" y="97"/>
                      </a:lnTo>
                      <a:lnTo>
                        <a:pt x="3309" y="98"/>
                      </a:lnTo>
                      <a:lnTo>
                        <a:pt x="3302" y="98"/>
                      </a:lnTo>
                      <a:lnTo>
                        <a:pt x="3295" y="98"/>
                      </a:lnTo>
                      <a:lnTo>
                        <a:pt x="3289" y="98"/>
                      </a:lnTo>
                      <a:lnTo>
                        <a:pt x="3282" y="99"/>
                      </a:lnTo>
                      <a:lnTo>
                        <a:pt x="3276" y="99"/>
                      </a:lnTo>
                      <a:lnTo>
                        <a:pt x="3269" y="99"/>
                      </a:lnTo>
                      <a:lnTo>
                        <a:pt x="3262" y="101"/>
                      </a:lnTo>
                      <a:lnTo>
                        <a:pt x="3255" y="101"/>
                      </a:lnTo>
                      <a:lnTo>
                        <a:pt x="3249" y="101"/>
                      </a:lnTo>
                      <a:lnTo>
                        <a:pt x="3242" y="102"/>
                      </a:lnTo>
                      <a:lnTo>
                        <a:pt x="3236" y="102"/>
                      </a:lnTo>
                      <a:lnTo>
                        <a:pt x="3229" y="102"/>
                      </a:lnTo>
                      <a:lnTo>
                        <a:pt x="3223" y="103"/>
                      </a:lnTo>
                      <a:lnTo>
                        <a:pt x="3216" y="103"/>
                      </a:lnTo>
                      <a:lnTo>
                        <a:pt x="3210" y="104"/>
                      </a:lnTo>
                      <a:lnTo>
                        <a:pt x="3203" y="104"/>
                      </a:lnTo>
                      <a:lnTo>
                        <a:pt x="3196" y="104"/>
                      </a:lnTo>
                      <a:lnTo>
                        <a:pt x="3191" y="105"/>
                      </a:lnTo>
                      <a:lnTo>
                        <a:pt x="3184" y="105"/>
                      </a:lnTo>
                      <a:lnTo>
                        <a:pt x="3178" y="106"/>
                      </a:lnTo>
                      <a:lnTo>
                        <a:pt x="3171" y="106"/>
                      </a:lnTo>
                      <a:lnTo>
                        <a:pt x="3165" y="107"/>
                      </a:lnTo>
                      <a:lnTo>
                        <a:pt x="3158" y="107"/>
                      </a:lnTo>
                      <a:lnTo>
                        <a:pt x="3153" y="109"/>
                      </a:lnTo>
                      <a:lnTo>
                        <a:pt x="3146" y="109"/>
                      </a:lnTo>
                      <a:lnTo>
                        <a:pt x="3140" y="110"/>
                      </a:lnTo>
                      <a:lnTo>
                        <a:pt x="3133" y="110"/>
                      </a:lnTo>
                      <a:lnTo>
                        <a:pt x="3127" y="111"/>
                      </a:lnTo>
                      <a:lnTo>
                        <a:pt x="3121" y="111"/>
                      </a:lnTo>
                      <a:lnTo>
                        <a:pt x="3115" y="112"/>
                      </a:lnTo>
                      <a:lnTo>
                        <a:pt x="3109" y="112"/>
                      </a:lnTo>
                      <a:lnTo>
                        <a:pt x="3103" y="113"/>
                      </a:lnTo>
                      <a:lnTo>
                        <a:pt x="3096" y="113"/>
                      </a:lnTo>
                      <a:lnTo>
                        <a:pt x="3090" y="114"/>
                      </a:lnTo>
                      <a:lnTo>
                        <a:pt x="3085" y="114"/>
                      </a:lnTo>
                      <a:lnTo>
                        <a:pt x="3079" y="116"/>
                      </a:lnTo>
                      <a:lnTo>
                        <a:pt x="3072" y="117"/>
                      </a:lnTo>
                      <a:lnTo>
                        <a:pt x="3066" y="117"/>
                      </a:lnTo>
                      <a:lnTo>
                        <a:pt x="3060" y="118"/>
                      </a:lnTo>
                      <a:lnTo>
                        <a:pt x="3055" y="118"/>
                      </a:lnTo>
                      <a:lnTo>
                        <a:pt x="3049" y="119"/>
                      </a:lnTo>
                      <a:lnTo>
                        <a:pt x="3042" y="120"/>
                      </a:lnTo>
                      <a:lnTo>
                        <a:pt x="3036" y="120"/>
                      </a:lnTo>
                      <a:lnTo>
                        <a:pt x="3030" y="121"/>
                      </a:lnTo>
                      <a:lnTo>
                        <a:pt x="3025" y="122"/>
                      </a:lnTo>
                      <a:lnTo>
                        <a:pt x="3019" y="122"/>
                      </a:lnTo>
                      <a:lnTo>
                        <a:pt x="3013" y="124"/>
                      </a:lnTo>
                      <a:lnTo>
                        <a:pt x="3007" y="125"/>
                      </a:lnTo>
                      <a:lnTo>
                        <a:pt x="3002" y="126"/>
                      </a:lnTo>
                      <a:lnTo>
                        <a:pt x="2996" y="126"/>
                      </a:lnTo>
                      <a:lnTo>
                        <a:pt x="2990" y="127"/>
                      </a:lnTo>
                      <a:lnTo>
                        <a:pt x="2984" y="128"/>
                      </a:lnTo>
                      <a:lnTo>
                        <a:pt x="2979" y="129"/>
                      </a:lnTo>
                      <a:lnTo>
                        <a:pt x="2973" y="129"/>
                      </a:lnTo>
                      <a:lnTo>
                        <a:pt x="2967" y="131"/>
                      </a:lnTo>
                      <a:lnTo>
                        <a:pt x="2962" y="132"/>
                      </a:lnTo>
                      <a:lnTo>
                        <a:pt x="2957" y="133"/>
                      </a:lnTo>
                      <a:lnTo>
                        <a:pt x="2951" y="134"/>
                      </a:lnTo>
                      <a:lnTo>
                        <a:pt x="2945" y="134"/>
                      </a:lnTo>
                      <a:lnTo>
                        <a:pt x="2939" y="135"/>
                      </a:lnTo>
                      <a:lnTo>
                        <a:pt x="2935" y="136"/>
                      </a:lnTo>
                      <a:lnTo>
                        <a:pt x="2929" y="137"/>
                      </a:lnTo>
                      <a:lnTo>
                        <a:pt x="2923" y="139"/>
                      </a:lnTo>
                      <a:lnTo>
                        <a:pt x="2919" y="140"/>
                      </a:lnTo>
                      <a:lnTo>
                        <a:pt x="2913" y="140"/>
                      </a:lnTo>
                      <a:lnTo>
                        <a:pt x="2907" y="141"/>
                      </a:lnTo>
                      <a:lnTo>
                        <a:pt x="2903" y="142"/>
                      </a:lnTo>
                      <a:lnTo>
                        <a:pt x="2897" y="143"/>
                      </a:lnTo>
                      <a:lnTo>
                        <a:pt x="2892" y="144"/>
                      </a:lnTo>
                      <a:lnTo>
                        <a:pt x="2886" y="145"/>
                      </a:lnTo>
                      <a:lnTo>
                        <a:pt x="2882" y="147"/>
                      </a:lnTo>
                      <a:lnTo>
                        <a:pt x="2876" y="148"/>
                      </a:lnTo>
                      <a:lnTo>
                        <a:pt x="2871" y="149"/>
                      </a:lnTo>
                      <a:lnTo>
                        <a:pt x="2866" y="150"/>
                      </a:lnTo>
                      <a:lnTo>
                        <a:pt x="2861" y="151"/>
                      </a:lnTo>
                      <a:lnTo>
                        <a:pt x="2855" y="152"/>
                      </a:lnTo>
                      <a:lnTo>
                        <a:pt x="2851" y="154"/>
                      </a:lnTo>
                      <a:lnTo>
                        <a:pt x="2846" y="155"/>
                      </a:lnTo>
                      <a:lnTo>
                        <a:pt x="2840" y="156"/>
                      </a:lnTo>
                      <a:lnTo>
                        <a:pt x="2836" y="157"/>
                      </a:lnTo>
                      <a:lnTo>
                        <a:pt x="2831" y="158"/>
                      </a:lnTo>
                      <a:lnTo>
                        <a:pt x="2825" y="159"/>
                      </a:lnTo>
                      <a:lnTo>
                        <a:pt x="2821" y="160"/>
                      </a:lnTo>
                      <a:lnTo>
                        <a:pt x="2816" y="162"/>
                      </a:lnTo>
                      <a:lnTo>
                        <a:pt x="2812" y="164"/>
                      </a:lnTo>
                      <a:lnTo>
                        <a:pt x="2807" y="165"/>
                      </a:lnTo>
                      <a:lnTo>
                        <a:pt x="2801" y="166"/>
                      </a:lnTo>
                      <a:lnTo>
                        <a:pt x="2797" y="167"/>
                      </a:lnTo>
                      <a:lnTo>
                        <a:pt x="2792" y="168"/>
                      </a:lnTo>
                      <a:lnTo>
                        <a:pt x="2787" y="170"/>
                      </a:lnTo>
                      <a:lnTo>
                        <a:pt x="2783" y="171"/>
                      </a:lnTo>
                      <a:lnTo>
                        <a:pt x="2778" y="173"/>
                      </a:lnTo>
                      <a:lnTo>
                        <a:pt x="2774" y="174"/>
                      </a:lnTo>
                      <a:lnTo>
                        <a:pt x="2769" y="175"/>
                      </a:lnTo>
                      <a:lnTo>
                        <a:pt x="2764" y="177"/>
                      </a:lnTo>
                      <a:lnTo>
                        <a:pt x="2760" y="178"/>
                      </a:lnTo>
                      <a:lnTo>
                        <a:pt x="2755" y="180"/>
                      </a:lnTo>
                      <a:lnTo>
                        <a:pt x="2752" y="181"/>
                      </a:lnTo>
                      <a:lnTo>
                        <a:pt x="2747" y="182"/>
                      </a:lnTo>
                      <a:lnTo>
                        <a:pt x="2742" y="183"/>
                      </a:lnTo>
                      <a:lnTo>
                        <a:pt x="2738" y="186"/>
                      </a:lnTo>
                      <a:lnTo>
                        <a:pt x="2733" y="187"/>
                      </a:lnTo>
                      <a:lnTo>
                        <a:pt x="2730" y="188"/>
                      </a:lnTo>
                      <a:lnTo>
                        <a:pt x="2725" y="190"/>
                      </a:lnTo>
                      <a:lnTo>
                        <a:pt x="2721" y="192"/>
                      </a:lnTo>
                      <a:lnTo>
                        <a:pt x="2716" y="193"/>
                      </a:lnTo>
                      <a:lnTo>
                        <a:pt x="2712" y="195"/>
                      </a:lnTo>
                      <a:lnTo>
                        <a:pt x="2708" y="196"/>
                      </a:lnTo>
                      <a:lnTo>
                        <a:pt x="2707" y="197"/>
                      </a:lnTo>
                      <a:lnTo>
                        <a:pt x="2704" y="197"/>
                      </a:lnTo>
                      <a:lnTo>
                        <a:pt x="2702" y="198"/>
                      </a:lnTo>
                      <a:lnTo>
                        <a:pt x="2700" y="200"/>
                      </a:lnTo>
                      <a:lnTo>
                        <a:pt x="2697" y="200"/>
                      </a:lnTo>
                      <a:lnTo>
                        <a:pt x="2696" y="201"/>
                      </a:lnTo>
                      <a:lnTo>
                        <a:pt x="2694" y="202"/>
                      </a:lnTo>
                      <a:lnTo>
                        <a:pt x="2692" y="203"/>
                      </a:lnTo>
                      <a:lnTo>
                        <a:pt x="2689" y="203"/>
                      </a:lnTo>
                      <a:lnTo>
                        <a:pt x="2687" y="204"/>
                      </a:lnTo>
                      <a:lnTo>
                        <a:pt x="2685" y="205"/>
                      </a:lnTo>
                      <a:lnTo>
                        <a:pt x="2682" y="206"/>
                      </a:lnTo>
                      <a:lnTo>
                        <a:pt x="2680" y="208"/>
                      </a:lnTo>
                      <a:lnTo>
                        <a:pt x="2677" y="208"/>
                      </a:lnTo>
                      <a:lnTo>
                        <a:pt x="2674" y="209"/>
                      </a:lnTo>
                      <a:lnTo>
                        <a:pt x="2672" y="210"/>
                      </a:lnTo>
                      <a:lnTo>
                        <a:pt x="2670" y="211"/>
                      </a:lnTo>
                      <a:lnTo>
                        <a:pt x="2668" y="212"/>
                      </a:lnTo>
                      <a:lnTo>
                        <a:pt x="2665" y="212"/>
                      </a:lnTo>
                      <a:lnTo>
                        <a:pt x="2662" y="213"/>
                      </a:lnTo>
                      <a:lnTo>
                        <a:pt x="2659" y="215"/>
                      </a:lnTo>
                      <a:lnTo>
                        <a:pt x="2657" y="216"/>
                      </a:lnTo>
                      <a:lnTo>
                        <a:pt x="2654" y="217"/>
                      </a:lnTo>
                      <a:lnTo>
                        <a:pt x="2651" y="218"/>
                      </a:lnTo>
                      <a:lnTo>
                        <a:pt x="2649" y="219"/>
                      </a:lnTo>
                      <a:lnTo>
                        <a:pt x="2646" y="220"/>
                      </a:lnTo>
                      <a:lnTo>
                        <a:pt x="2643" y="221"/>
                      </a:lnTo>
                      <a:lnTo>
                        <a:pt x="2640" y="223"/>
                      </a:lnTo>
                      <a:lnTo>
                        <a:pt x="2638" y="224"/>
                      </a:lnTo>
                      <a:lnTo>
                        <a:pt x="2634" y="225"/>
                      </a:lnTo>
                      <a:lnTo>
                        <a:pt x="2632" y="225"/>
                      </a:lnTo>
                      <a:lnTo>
                        <a:pt x="2628" y="226"/>
                      </a:lnTo>
                      <a:lnTo>
                        <a:pt x="2625" y="227"/>
                      </a:lnTo>
                      <a:lnTo>
                        <a:pt x="2623" y="228"/>
                      </a:lnTo>
                      <a:lnTo>
                        <a:pt x="2619" y="230"/>
                      </a:lnTo>
                      <a:lnTo>
                        <a:pt x="2616" y="231"/>
                      </a:lnTo>
                      <a:lnTo>
                        <a:pt x="2613" y="232"/>
                      </a:lnTo>
                      <a:lnTo>
                        <a:pt x="2610" y="234"/>
                      </a:lnTo>
                      <a:lnTo>
                        <a:pt x="2606" y="235"/>
                      </a:lnTo>
                      <a:lnTo>
                        <a:pt x="2603" y="236"/>
                      </a:lnTo>
                      <a:lnTo>
                        <a:pt x="2600" y="238"/>
                      </a:lnTo>
                      <a:lnTo>
                        <a:pt x="2597" y="239"/>
                      </a:lnTo>
                      <a:lnTo>
                        <a:pt x="2594" y="240"/>
                      </a:lnTo>
                      <a:lnTo>
                        <a:pt x="2590" y="241"/>
                      </a:lnTo>
                      <a:lnTo>
                        <a:pt x="2587" y="242"/>
                      </a:lnTo>
                      <a:lnTo>
                        <a:pt x="2583" y="243"/>
                      </a:lnTo>
                      <a:lnTo>
                        <a:pt x="2580" y="244"/>
                      </a:lnTo>
                      <a:lnTo>
                        <a:pt x="2576" y="246"/>
                      </a:lnTo>
                      <a:lnTo>
                        <a:pt x="2573" y="248"/>
                      </a:lnTo>
                      <a:lnTo>
                        <a:pt x="2570" y="249"/>
                      </a:lnTo>
                      <a:lnTo>
                        <a:pt x="2566" y="250"/>
                      </a:lnTo>
                      <a:lnTo>
                        <a:pt x="2563" y="251"/>
                      </a:lnTo>
                      <a:lnTo>
                        <a:pt x="2559" y="253"/>
                      </a:lnTo>
                      <a:lnTo>
                        <a:pt x="2555" y="254"/>
                      </a:lnTo>
                      <a:lnTo>
                        <a:pt x="2551" y="256"/>
                      </a:lnTo>
                      <a:lnTo>
                        <a:pt x="2548" y="257"/>
                      </a:lnTo>
                      <a:lnTo>
                        <a:pt x="2544" y="258"/>
                      </a:lnTo>
                      <a:lnTo>
                        <a:pt x="2541" y="259"/>
                      </a:lnTo>
                      <a:lnTo>
                        <a:pt x="2536" y="261"/>
                      </a:lnTo>
                      <a:lnTo>
                        <a:pt x="2533" y="263"/>
                      </a:lnTo>
                      <a:lnTo>
                        <a:pt x="2529" y="264"/>
                      </a:lnTo>
                      <a:lnTo>
                        <a:pt x="2525" y="265"/>
                      </a:lnTo>
                      <a:lnTo>
                        <a:pt x="2521" y="266"/>
                      </a:lnTo>
                      <a:lnTo>
                        <a:pt x="2518" y="269"/>
                      </a:lnTo>
                      <a:lnTo>
                        <a:pt x="2513" y="270"/>
                      </a:lnTo>
                      <a:lnTo>
                        <a:pt x="2510" y="271"/>
                      </a:lnTo>
                      <a:lnTo>
                        <a:pt x="2505" y="272"/>
                      </a:lnTo>
                      <a:lnTo>
                        <a:pt x="2502" y="274"/>
                      </a:lnTo>
                      <a:lnTo>
                        <a:pt x="2497" y="276"/>
                      </a:lnTo>
                      <a:lnTo>
                        <a:pt x="2494" y="277"/>
                      </a:lnTo>
                      <a:lnTo>
                        <a:pt x="2489" y="279"/>
                      </a:lnTo>
                      <a:lnTo>
                        <a:pt x="2485" y="280"/>
                      </a:lnTo>
                      <a:lnTo>
                        <a:pt x="2481" y="281"/>
                      </a:lnTo>
                      <a:lnTo>
                        <a:pt x="2476" y="284"/>
                      </a:lnTo>
                      <a:lnTo>
                        <a:pt x="2473" y="285"/>
                      </a:lnTo>
                      <a:lnTo>
                        <a:pt x="2468" y="286"/>
                      </a:lnTo>
                      <a:lnTo>
                        <a:pt x="2465" y="288"/>
                      </a:lnTo>
                      <a:lnTo>
                        <a:pt x="2460" y="289"/>
                      </a:lnTo>
                      <a:lnTo>
                        <a:pt x="2456" y="291"/>
                      </a:lnTo>
                      <a:lnTo>
                        <a:pt x="2451" y="293"/>
                      </a:lnTo>
                      <a:lnTo>
                        <a:pt x="2447" y="294"/>
                      </a:lnTo>
                      <a:lnTo>
                        <a:pt x="2443" y="296"/>
                      </a:lnTo>
                      <a:lnTo>
                        <a:pt x="2438" y="297"/>
                      </a:lnTo>
                      <a:lnTo>
                        <a:pt x="2434" y="299"/>
                      </a:lnTo>
                      <a:lnTo>
                        <a:pt x="2429" y="301"/>
                      </a:lnTo>
                      <a:lnTo>
                        <a:pt x="2426" y="302"/>
                      </a:lnTo>
                      <a:lnTo>
                        <a:pt x="2421" y="304"/>
                      </a:lnTo>
                      <a:lnTo>
                        <a:pt x="2416" y="305"/>
                      </a:lnTo>
                      <a:lnTo>
                        <a:pt x="2412" y="308"/>
                      </a:lnTo>
                      <a:lnTo>
                        <a:pt x="2407" y="309"/>
                      </a:lnTo>
                      <a:lnTo>
                        <a:pt x="2403" y="311"/>
                      </a:lnTo>
                      <a:lnTo>
                        <a:pt x="2398" y="312"/>
                      </a:lnTo>
                      <a:lnTo>
                        <a:pt x="2393" y="314"/>
                      </a:lnTo>
                      <a:lnTo>
                        <a:pt x="2389" y="316"/>
                      </a:lnTo>
                      <a:lnTo>
                        <a:pt x="2384" y="317"/>
                      </a:lnTo>
                      <a:lnTo>
                        <a:pt x="2379" y="319"/>
                      </a:lnTo>
                      <a:lnTo>
                        <a:pt x="2375" y="320"/>
                      </a:lnTo>
                      <a:lnTo>
                        <a:pt x="2370" y="323"/>
                      </a:lnTo>
                      <a:lnTo>
                        <a:pt x="2364" y="324"/>
                      </a:lnTo>
                      <a:lnTo>
                        <a:pt x="2360" y="326"/>
                      </a:lnTo>
                      <a:lnTo>
                        <a:pt x="2355" y="329"/>
                      </a:lnTo>
                      <a:lnTo>
                        <a:pt x="2351" y="330"/>
                      </a:lnTo>
                      <a:lnTo>
                        <a:pt x="2346" y="332"/>
                      </a:lnTo>
                      <a:lnTo>
                        <a:pt x="2341" y="333"/>
                      </a:lnTo>
                      <a:lnTo>
                        <a:pt x="2336" y="335"/>
                      </a:lnTo>
                      <a:lnTo>
                        <a:pt x="2331" y="337"/>
                      </a:lnTo>
                      <a:lnTo>
                        <a:pt x="2326" y="339"/>
                      </a:lnTo>
                      <a:lnTo>
                        <a:pt x="2322" y="340"/>
                      </a:lnTo>
                      <a:lnTo>
                        <a:pt x="2316" y="342"/>
                      </a:lnTo>
                      <a:lnTo>
                        <a:pt x="2311" y="345"/>
                      </a:lnTo>
                      <a:lnTo>
                        <a:pt x="2307" y="346"/>
                      </a:lnTo>
                      <a:lnTo>
                        <a:pt x="2301" y="348"/>
                      </a:lnTo>
                      <a:lnTo>
                        <a:pt x="2297" y="349"/>
                      </a:lnTo>
                      <a:lnTo>
                        <a:pt x="2291" y="352"/>
                      </a:lnTo>
                      <a:lnTo>
                        <a:pt x="2286" y="354"/>
                      </a:lnTo>
                      <a:lnTo>
                        <a:pt x="2282" y="355"/>
                      </a:lnTo>
                      <a:lnTo>
                        <a:pt x="2276" y="357"/>
                      </a:lnTo>
                      <a:lnTo>
                        <a:pt x="2271" y="360"/>
                      </a:lnTo>
                      <a:lnTo>
                        <a:pt x="2265" y="361"/>
                      </a:lnTo>
                      <a:lnTo>
                        <a:pt x="2261" y="363"/>
                      </a:lnTo>
                      <a:lnTo>
                        <a:pt x="2255" y="364"/>
                      </a:lnTo>
                      <a:lnTo>
                        <a:pt x="2250" y="367"/>
                      </a:lnTo>
                      <a:lnTo>
                        <a:pt x="2245" y="369"/>
                      </a:lnTo>
                      <a:lnTo>
                        <a:pt x="2240" y="370"/>
                      </a:lnTo>
                      <a:lnTo>
                        <a:pt x="2234" y="372"/>
                      </a:lnTo>
                      <a:lnTo>
                        <a:pt x="2229" y="375"/>
                      </a:lnTo>
                      <a:lnTo>
                        <a:pt x="2224" y="376"/>
                      </a:lnTo>
                      <a:lnTo>
                        <a:pt x="2218" y="378"/>
                      </a:lnTo>
                      <a:lnTo>
                        <a:pt x="2212" y="380"/>
                      </a:lnTo>
                      <a:lnTo>
                        <a:pt x="2208" y="383"/>
                      </a:lnTo>
                      <a:lnTo>
                        <a:pt x="2202" y="384"/>
                      </a:lnTo>
                      <a:lnTo>
                        <a:pt x="2196" y="386"/>
                      </a:lnTo>
                      <a:lnTo>
                        <a:pt x="2192" y="388"/>
                      </a:lnTo>
                      <a:lnTo>
                        <a:pt x="2186" y="390"/>
                      </a:lnTo>
                      <a:lnTo>
                        <a:pt x="2180" y="392"/>
                      </a:lnTo>
                      <a:lnTo>
                        <a:pt x="2176" y="394"/>
                      </a:lnTo>
                      <a:lnTo>
                        <a:pt x="2170" y="396"/>
                      </a:lnTo>
                      <a:lnTo>
                        <a:pt x="2164" y="398"/>
                      </a:lnTo>
                      <a:lnTo>
                        <a:pt x="2158" y="400"/>
                      </a:lnTo>
                      <a:lnTo>
                        <a:pt x="2152" y="402"/>
                      </a:lnTo>
                      <a:lnTo>
                        <a:pt x="2147" y="405"/>
                      </a:lnTo>
                      <a:lnTo>
                        <a:pt x="2142" y="406"/>
                      </a:lnTo>
                      <a:lnTo>
                        <a:pt x="2136" y="408"/>
                      </a:lnTo>
                      <a:lnTo>
                        <a:pt x="2131" y="410"/>
                      </a:lnTo>
                      <a:lnTo>
                        <a:pt x="2125" y="413"/>
                      </a:lnTo>
                      <a:lnTo>
                        <a:pt x="2119" y="414"/>
                      </a:lnTo>
                      <a:lnTo>
                        <a:pt x="2113" y="416"/>
                      </a:lnTo>
                      <a:lnTo>
                        <a:pt x="2108" y="418"/>
                      </a:lnTo>
                      <a:lnTo>
                        <a:pt x="2102" y="421"/>
                      </a:lnTo>
                      <a:lnTo>
                        <a:pt x="2096" y="423"/>
                      </a:lnTo>
                      <a:lnTo>
                        <a:pt x="2090" y="424"/>
                      </a:lnTo>
                      <a:lnTo>
                        <a:pt x="2085" y="426"/>
                      </a:lnTo>
                      <a:lnTo>
                        <a:pt x="2079" y="429"/>
                      </a:lnTo>
                      <a:lnTo>
                        <a:pt x="2073" y="431"/>
                      </a:lnTo>
                      <a:lnTo>
                        <a:pt x="2067" y="433"/>
                      </a:lnTo>
                      <a:lnTo>
                        <a:pt x="2061" y="436"/>
                      </a:lnTo>
                      <a:lnTo>
                        <a:pt x="2056" y="437"/>
                      </a:lnTo>
                      <a:lnTo>
                        <a:pt x="2050" y="439"/>
                      </a:lnTo>
                      <a:lnTo>
                        <a:pt x="2044" y="441"/>
                      </a:lnTo>
                      <a:lnTo>
                        <a:pt x="2038" y="444"/>
                      </a:lnTo>
                      <a:lnTo>
                        <a:pt x="2033" y="446"/>
                      </a:lnTo>
                      <a:lnTo>
                        <a:pt x="2027" y="448"/>
                      </a:lnTo>
                      <a:lnTo>
                        <a:pt x="2021" y="449"/>
                      </a:lnTo>
                      <a:lnTo>
                        <a:pt x="2015" y="452"/>
                      </a:lnTo>
                      <a:lnTo>
                        <a:pt x="2008" y="454"/>
                      </a:lnTo>
                      <a:lnTo>
                        <a:pt x="2003" y="456"/>
                      </a:lnTo>
                      <a:lnTo>
                        <a:pt x="1997" y="459"/>
                      </a:lnTo>
                      <a:lnTo>
                        <a:pt x="1991" y="461"/>
                      </a:lnTo>
                      <a:lnTo>
                        <a:pt x="1985" y="463"/>
                      </a:lnTo>
                      <a:lnTo>
                        <a:pt x="1980" y="464"/>
                      </a:lnTo>
                      <a:lnTo>
                        <a:pt x="1973" y="467"/>
                      </a:lnTo>
                      <a:lnTo>
                        <a:pt x="1967" y="469"/>
                      </a:lnTo>
                      <a:lnTo>
                        <a:pt x="1961" y="471"/>
                      </a:lnTo>
                      <a:lnTo>
                        <a:pt x="1955" y="474"/>
                      </a:lnTo>
                      <a:lnTo>
                        <a:pt x="1949" y="476"/>
                      </a:lnTo>
                      <a:lnTo>
                        <a:pt x="1943" y="478"/>
                      </a:lnTo>
                      <a:lnTo>
                        <a:pt x="1937" y="480"/>
                      </a:lnTo>
                      <a:lnTo>
                        <a:pt x="1930" y="483"/>
                      </a:lnTo>
                      <a:lnTo>
                        <a:pt x="1924" y="485"/>
                      </a:lnTo>
                      <a:lnTo>
                        <a:pt x="1919" y="486"/>
                      </a:lnTo>
                      <a:lnTo>
                        <a:pt x="1913" y="489"/>
                      </a:lnTo>
                      <a:lnTo>
                        <a:pt x="1906" y="491"/>
                      </a:lnTo>
                      <a:lnTo>
                        <a:pt x="1900" y="493"/>
                      </a:lnTo>
                      <a:lnTo>
                        <a:pt x="1894" y="495"/>
                      </a:lnTo>
                      <a:lnTo>
                        <a:pt x="1887" y="498"/>
                      </a:lnTo>
                      <a:lnTo>
                        <a:pt x="1882" y="500"/>
                      </a:lnTo>
                      <a:lnTo>
                        <a:pt x="1875" y="502"/>
                      </a:lnTo>
                      <a:lnTo>
                        <a:pt x="1869" y="505"/>
                      </a:lnTo>
                      <a:lnTo>
                        <a:pt x="1863" y="507"/>
                      </a:lnTo>
                      <a:lnTo>
                        <a:pt x="1856" y="509"/>
                      </a:lnTo>
                      <a:lnTo>
                        <a:pt x="1851" y="512"/>
                      </a:lnTo>
                      <a:lnTo>
                        <a:pt x="1844" y="514"/>
                      </a:lnTo>
                      <a:lnTo>
                        <a:pt x="1838" y="516"/>
                      </a:lnTo>
                      <a:lnTo>
                        <a:pt x="1831" y="517"/>
                      </a:lnTo>
                      <a:lnTo>
                        <a:pt x="1825" y="520"/>
                      </a:lnTo>
                      <a:lnTo>
                        <a:pt x="1819" y="522"/>
                      </a:lnTo>
                      <a:lnTo>
                        <a:pt x="1813" y="524"/>
                      </a:lnTo>
                      <a:lnTo>
                        <a:pt x="1807" y="527"/>
                      </a:lnTo>
                      <a:lnTo>
                        <a:pt x="1800" y="529"/>
                      </a:lnTo>
                      <a:lnTo>
                        <a:pt x="1794" y="531"/>
                      </a:lnTo>
                      <a:lnTo>
                        <a:pt x="1780" y="536"/>
                      </a:lnTo>
                      <a:lnTo>
                        <a:pt x="1768" y="540"/>
                      </a:lnTo>
                      <a:lnTo>
                        <a:pt x="1755" y="545"/>
                      </a:lnTo>
                      <a:lnTo>
                        <a:pt x="1742" y="550"/>
                      </a:lnTo>
                      <a:lnTo>
                        <a:pt x="1730" y="554"/>
                      </a:lnTo>
                      <a:lnTo>
                        <a:pt x="1717" y="559"/>
                      </a:lnTo>
                      <a:lnTo>
                        <a:pt x="1704" y="563"/>
                      </a:lnTo>
                      <a:lnTo>
                        <a:pt x="1692" y="568"/>
                      </a:lnTo>
                      <a:lnTo>
                        <a:pt x="1678" y="573"/>
                      </a:lnTo>
                      <a:lnTo>
                        <a:pt x="1665" y="577"/>
                      </a:lnTo>
                      <a:lnTo>
                        <a:pt x="1652" y="582"/>
                      </a:lnTo>
                      <a:lnTo>
                        <a:pt x="1639" y="586"/>
                      </a:lnTo>
                      <a:lnTo>
                        <a:pt x="1626" y="591"/>
                      </a:lnTo>
                      <a:lnTo>
                        <a:pt x="1613" y="596"/>
                      </a:lnTo>
                      <a:lnTo>
                        <a:pt x="1599" y="600"/>
                      </a:lnTo>
                      <a:lnTo>
                        <a:pt x="1587" y="605"/>
                      </a:lnTo>
                      <a:lnTo>
                        <a:pt x="1573" y="609"/>
                      </a:lnTo>
                      <a:lnTo>
                        <a:pt x="1560" y="614"/>
                      </a:lnTo>
                      <a:lnTo>
                        <a:pt x="1548" y="619"/>
                      </a:lnTo>
                      <a:lnTo>
                        <a:pt x="1534" y="623"/>
                      </a:lnTo>
                      <a:lnTo>
                        <a:pt x="1521" y="628"/>
                      </a:lnTo>
                      <a:lnTo>
                        <a:pt x="1507" y="632"/>
                      </a:lnTo>
                      <a:lnTo>
                        <a:pt x="1495" y="637"/>
                      </a:lnTo>
                      <a:lnTo>
                        <a:pt x="1481" y="642"/>
                      </a:lnTo>
                      <a:lnTo>
                        <a:pt x="1468" y="646"/>
                      </a:lnTo>
                      <a:lnTo>
                        <a:pt x="1454" y="651"/>
                      </a:lnTo>
                      <a:lnTo>
                        <a:pt x="1440" y="655"/>
                      </a:lnTo>
                      <a:lnTo>
                        <a:pt x="1428" y="661"/>
                      </a:lnTo>
                      <a:lnTo>
                        <a:pt x="1401" y="670"/>
                      </a:lnTo>
                      <a:lnTo>
                        <a:pt x="1375" y="680"/>
                      </a:lnTo>
                      <a:lnTo>
                        <a:pt x="1347" y="689"/>
                      </a:lnTo>
                      <a:lnTo>
                        <a:pt x="1321" y="698"/>
                      </a:lnTo>
                      <a:lnTo>
                        <a:pt x="1294" y="707"/>
                      </a:lnTo>
                      <a:lnTo>
                        <a:pt x="1268" y="716"/>
                      </a:lnTo>
                      <a:lnTo>
                        <a:pt x="1241" y="726"/>
                      </a:lnTo>
                      <a:lnTo>
                        <a:pt x="1213" y="735"/>
                      </a:lnTo>
                      <a:lnTo>
                        <a:pt x="1201" y="740"/>
                      </a:lnTo>
                      <a:lnTo>
                        <a:pt x="1187" y="744"/>
                      </a:lnTo>
                      <a:lnTo>
                        <a:pt x="1174" y="749"/>
                      </a:lnTo>
                      <a:lnTo>
                        <a:pt x="1160" y="753"/>
                      </a:lnTo>
                      <a:lnTo>
                        <a:pt x="1148" y="758"/>
                      </a:lnTo>
                      <a:lnTo>
                        <a:pt x="1134" y="763"/>
                      </a:lnTo>
                      <a:lnTo>
                        <a:pt x="1120" y="767"/>
                      </a:lnTo>
                      <a:lnTo>
                        <a:pt x="1107" y="772"/>
                      </a:lnTo>
                      <a:lnTo>
                        <a:pt x="1094" y="776"/>
                      </a:lnTo>
                      <a:lnTo>
                        <a:pt x="1081" y="780"/>
                      </a:lnTo>
                      <a:lnTo>
                        <a:pt x="1068" y="784"/>
                      </a:lnTo>
                      <a:lnTo>
                        <a:pt x="1054" y="789"/>
                      </a:lnTo>
                      <a:lnTo>
                        <a:pt x="1042" y="794"/>
                      </a:lnTo>
                      <a:lnTo>
                        <a:pt x="1028" y="798"/>
                      </a:lnTo>
                      <a:lnTo>
                        <a:pt x="1015" y="803"/>
                      </a:lnTo>
                      <a:lnTo>
                        <a:pt x="1001" y="807"/>
                      </a:lnTo>
                      <a:lnTo>
                        <a:pt x="989" y="812"/>
                      </a:lnTo>
                      <a:lnTo>
                        <a:pt x="976" y="815"/>
                      </a:lnTo>
                      <a:lnTo>
                        <a:pt x="962" y="820"/>
                      </a:lnTo>
                      <a:lnTo>
                        <a:pt x="950" y="825"/>
                      </a:lnTo>
                      <a:lnTo>
                        <a:pt x="937" y="829"/>
                      </a:lnTo>
                      <a:lnTo>
                        <a:pt x="924" y="834"/>
                      </a:lnTo>
                      <a:lnTo>
                        <a:pt x="910" y="837"/>
                      </a:lnTo>
                      <a:lnTo>
                        <a:pt x="898" y="842"/>
                      </a:lnTo>
                      <a:lnTo>
                        <a:pt x="885" y="847"/>
                      </a:lnTo>
                      <a:lnTo>
                        <a:pt x="872" y="851"/>
                      </a:lnTo>
                      <a:lnTo>
                        <a:pt x="860" y="855"/>
                      </a:lnTo>
                      <a:lnTo>
                        <a:pt x="847" y="859"/>
                      </a:lnTo>
                      <a:lnTo>
                        <a:pt x="840" y="862"/>
                      </a:lnTo>
                      <a:lnTo>
                        <a:pt x="834" y="864"/>
                      </a:lnTo>
                      <a:lnTo>
                        <a:pt x="827" y="866"/>
                      </a:lnTo>
                      <a:lnTo>
                        <a:pt x="822" y="867"/>
                      </a:lnTo>
                      <a:lnTo>
                        <a:pt x="815" y="870"/>
                      </a:lnTo>
                      <a:lnTo>
                        <a:pt x="809" y="872"/>
                      </a:lnTo>
                      <a:lnTo>
                        <a:pt x="802" y="874"/>
                      </a:lnTo>
                      <a:lnTo>
                        <a:pt x="796" y="877"/>
                      </a:lnTo>
                      <a:lnTo>
                        <a:pt x="789" y="878"/>
                      </a:lnTo>
                      <a:lnTo>
                        <a:pt x="784" y="880"/>
                      </a:lnTo>
                      <a:lnTo>
                        <a:pt x="777" y="882"/>
                      </a:lnTo>
                      <a:lnTo>
                        <a:pt x="771" y="885"/>
                      </a:lnTo>
                      <a:lnTo>
                        <a:pt x="764" y="887"/>
                      </a:lnTo>
                      <a:lnTo>
                        <a:pt x="758" y="888"/>
                      </a:lnTo>
                      <a:lnTo>
                        <a:pt x="753" y="890"/>
                      </a:lnTo>
                      <a:lnTo>
                        <a:pt x="746" y="893"/>
                      </a:lnTo>
                      <a:lnTo>
                        <a:pt x="740" y="895"/>
                      </a:lnTo>
                      <a:lnTo>
                        <a:pt x="733" y="896"/>
                      </a:lnTo>
                      <a:lnTo>
                        <a:pt x="727" y="898"/>
                      </a:lnTo>
                      <a:lnTo>
                        <a:pt x="721" y="901"/>
                      </a:lnTo>
                      <a:lnTo>
                        <a:pt x="715" y="903"/>
                      </a:lnTo>
                      <a:lnTo>
                        <a:pt x="709" y="904"/>
                      </a:lnTo>
                      <a:lnTo>
                        <a:pt x="703" y="906"/>
                      </a:lnTo>
                      <a:lnTo>
                        <a:pt x="696" y="909"/>
                      </a:lnTo>
                      <a:lnTo>
                        <a:pt x="690" y="911"/>
                      </a:lnTo>
                      <a:lnTo>
                        <a:pt x="685" y="912"/>
                      </a:lnTo>
                      <a:lnTo>
                        <a:pt x="678" y="914"/>
                      </a:lnTo>
                      <a:lnTo>
                        <a:pt x="672" y="917"/>
                      </a:lnTo>
                      <a:lnTo>
                        <a:pt x="666" y="919"/>
                      </a:lnTo>
                      <a:lnTo>
                        <a:pt x="660" y="920"/>
                      </a:lnTo>
                      <a:lnTo>
                        <a:pt x="653" y="923"/>
                      </a:lnTo>
                      <a:lnTo>
                        <a:pt x="648" y="925"/>
                      </a:lnTo>
                      <a:lnTo>
                        <a:pt x="642" y="926"/>
                      </a:lnTo>
                      <a:lnTo>
                        <a:pt x="636" y="928"/>
                      </a:lnTo>
                      <a:lnTo>
                        <a:pt x="629" y="931"/>
                      </a:lnTo>
                      <a:lnTo>
                        <a:pt x="624" y="932"/>
                      </a:lnTo>
                      <a:lnTo>
                        <a:pt x="618" y="934"/>
                      </a:lnTo>
                      <a:lnTo>
                        <a:pt x="612" y="936"/>
                      </a:lnTo>
                      <a:lnTo>
                        <a:pt x="606" y="938"/>
                      </a:lnTo>
                      <a:lnTo>
                        <a:pt x="600" y="940"/>
                      </a:lnTo>
                      <a:lnTo>
                        <a:pt x="595" y="942"/>
                      </a:lnTo>
                      <a:lnTo>
                        <a:pt x="588" y="943"/>
                      </a:lnTo>
                      <a:lnTo>
                        <a:pt x="582" y="946"/>
                      </a:lnTo>
                      <a:lnTo>
                        <a:pt x="576" y="948"/>
                      </a:lnTo>
                      <a:lnTo>
                        <a:pt x="571" y="949"/>
                      </a:lnTo>
                      <a:lnTo>
                        <a:pt x="565" y="951"/>
                      </a:lnTo>
                      <a:lnTo>
                        <a:pt x="559" y="954"/>
                      </a:lnTo>
                      <a:lnTo>
                        <a:pt x="553" y="955"/>
                      </a:lnTo>
                      <a:lnTo>
                        <a:pt x="547" y="957"/>
                      </a:lnTo>
                      <a:lnTo>
                        <a:pt x="542" y="958"/>
                      </a:lnTo>
                      <a:lnTo>
                        <a:pt x="536" y="961"/>
                      </a:lnTo>
                      <a:lnTo>
                        <a:pt x="530" y="962"/>
                      </a:lnTo>
                      <a:lnTo>
                        <a:pt x="524" y="964"/>
                      </a:lnTo>
                      <a:lnTo>
                        <a:pt x="519" y="966"/>
                      </a:lnTo>
                      <a:lnTo>
                        <a:pt x="513" y="967"/>
                      </a:lnTo>
                      <a:lnTo>
                        <a:pt x="507" y="970"/>
                      </a:lnTo>
                      <a:lnTo>
                        <a:pt x="501" y="971"/>
                      </a:lnTo>
                      <a:lnTo>
                        <a:pt x="496" y="973"/>
                      </a:lnTo>
                      <a:lnTo>
                        <a:pt x="490" y="974"/>
                      </a:lnTo>
                      <a:lnTo>
                        <a:pt x="484" y="977"/>
                      </a:lnTo>
                      <a:lnTo>
                        <a:pt x="480" y="978"/>
                      </a:lnTo>
                      <a:lnTo>
                        <a:pt x="474" y="980"/>
                      </a:lnTo>
                      <a:lnTo>
                        <a:pt x="468" y="981"/>
                      </a:lnTo>
                      <a:lnTo>
                        <a:pt x="462" y="984"/>
                      </a:lnTo>
                      <a:lnTo>
                        <a:pt x="456" y="985"/>
                      </a:lnTo>
                      <a:lnTo>
                        <a:pt x="451" y="987"/>
                      </a:lnTo>
                      <a:lnTo>
                        <a:pt x="446" y="988"/>
                      </a:lnTo>
                      <a:lnTo>
                        <a:pt x="440" y="990"/>
                      </a:lnTo>
                      <a:lnTo>
                        <a:pt x="435" y="992"/>
                      </a:lnTo>
                      <a:lnTo>
                        <a:pt x="429" y="994"/>
                      </a:lnTo>
                      <a:lnTo>
                        <a:pt x="424" y="995"/>
                      </a:lnTo>
                      <a:lnTo>
                        <a:pt x="418" y="997"/>
                      </a:lnTo>
                      <a:lnTo>
                        <a:pt x="413" y="999"/>
                      </a:lnTo>
                      <a:lnTo>
                        <a:pt x="408" y="1001"/>
                      </a:lnTo>
                      <a:lnTo>
                        <a:pt x="402" y="1002"/>
                      </a:lnTo>
                      <a:lnTo>
                        <a:pt x="397" y="1004"/>
                      </a:lnTo>
                      <a:lnTo>
                        <a:pt x="392" y="1005"/>
                      </a:lnTo>
                      <a:lnTo>
                        <a:pt x="386" y="1007"/>
                      </a:lnTo>
                      <a:lnTo>
                        <a:pt x="382" y="1009"/>
                      </a:lnTo>
                      <a:lnTo>
                        <a:pt x="376" y="1010"/>
                      </a:lnTo>
                      <a:lnTo>
                        <a:pt x="370" y="1012"/>
                      </a:lnTo>
                      <a:lnTo>
                        <a:pt x="365" y="1014"/>
                      </a:lnTo>
                      <a:lnTo>
                        <a:pt x="360" y="1015"/>
                      </a:lnTo>
                      <a:lnTo>
                        <a:pt x="355" y="1017"/>
                      </a:lnTo>
                      <a:lnTo>
                        <a:pt x="349" y="1018"/>
                      </a:lnTo>
                      <a:lnTo>
                        <a:pt x="345" y="1019"/>
                      </a:lnTo>
                      <a:lnTo>
                        <a:pt x="339" y="1022"/>
                      </a:lnTo>
                      <a:lnTo>
                        <a:pt x="334" y="1023"/>
                      </a:lnTo>
                      <a:lnTo>
                        <a:pt x="330" y="1024"/>
                      </a:lnTo>
                      <a:lnTo>
                        <a:pt x="324" y="1026"/>
                      </a:lnTo>
                      <a:lnTo>
                        <a:pt x="319" y="1027"/>
                      </a:lnTo>
                      <a:lnTo>
                        <a:pt x="314" y="1028"/>
                      </a:lnTo>
                      <a:lnTo>
                        <a:pt x="309" y="1031"/>
                      </a:lnTo>
                      <a:lnTo>
                        <a:pt x="304" y="1032"/>
                      </a:lnTo>
                      <a:lnTo>
                        <a:pt x="299" y="1033"/>
                      </a:lnTo>
                      <a:lnTo>
                        <a:pt x="294" y="1034"/>
                      </a:lnTo>
                      <a:lnTo>
                        <a:pt x="289" y="1037"/>
                      </a:lnTo>
                      <a:lnTo>
                        <a:pt x="285" y="1038"/>
                      </a:lnTo>
                      <a:lnTo>
                        <a:pt x="279" y="1039"/>
                      </a:lnTo>
                      <a:lnTo>
                        <a:pt x="274" y="1040"/>
                      </a:lnTo>
                      <a:lnTo>
                        <a:pt x="270" y="1042"/>
                      </a:lnTo>
                      <a:lnTo>
                        <a:pt x="265" y="1043"/>
                      </a:lnTo>
                      <a:lnTo>
                        <a:pt x="259" y="1045"/>
                      </a:lnTo>
                      <a:lnTo>
                        <a:pt x="255" y="1046"/>
                      </a:lnTo>
                      <a:lnTo>
                        <a:pt x="250" y="1048"/>
                      </a:lnTo>
                      <a:lnTo>
                        <a:pt x="246" y="1049"/>
                      </a:lnTo>
                      <a:lnTo>
                        <a:pt x="241" y="1050"/>
                      </a:lnTo>
                      <a:lnTo>
                        <a:pt x="236" y="1051"/>
                      </a:lnTo>
                      <a:lnTo>
                        <a:pt x="232" y="1053"/>
                      </a:lnTo>
                      <a:lnTo>
                        <a:pt x="227" y="1054"/>
                      </a:lnTo>
                      <a:lnTo>
                        <a:pt x="223" y="1056"/>
                      </a:lnTo>
                      <a:lnTo>
                        <a:pt x="218" y="1057"/>
                      </a:lnTo>
                      <a:lnTo>
                        <a:pt x="213" y="1058"/>
                      </a:lnTo>
                      <a:lnTo>
                        <a:pt x="209" y="1060"/>
                      </a:lnTo>
                      <a:lnTo>
                        <a:pt x="204" y="1061"/>
                      </a:lnTo>
                      <a:lnTo>
                        <a:pt x="200" y="1062"/>
                      </a:lnTo>
                      <a:lnTo>
                        <a:pt x="195" y="1063"/>
                      </a:lnTo>
                      <a:lnTo>
                        <a:pt x="190" y="1064"/>
                      </a:lnTo>
                      <a:lnTo>
                        <a:pt x="186" y="1065"/>
                      </a:lnTo>
                      <a:lnTo>
                        <a:pt x="182" y="1068"/>
                      </a:lnTo>
                      <a:lnTo>
                        <a:pt x="178" y="1069"/>
                      </a:lnTo>
                      <a:lnTo>
                        <a:pt x="173" y="1070"/>
                      </a:lnTo>
                      <a:lnTo>
                        <a:pt x="168" y="1071"/>
                      </a:lnTo>
                      <a:lnTo>
                        <a:pt x="164" y="1072"/>
                      </a:lnTo>
                      <a:lnTo>
                        <a:pt x="160" y="1073"/>
                      </a:lnTo>
                      <a:lnTo>
                        <a:pt x="156" y="1075"/>
                      </a:lnTo>
                      <a:lnTo>
                        <a:pt x="151" y="1076"/>
                      </a:lnTo>
                      <a:lnTo>
                        <a:pt x="148" y="1077"/>
                      </a:lnTo>
                      <a:lnTo>
                        <a:pt x="143" y="1078"/>
                      </a:lnTo>
                      <a:lnTo>
                        <a:pt x="138" y="1079"/>
                      </a:lnTo>
                      <a:lnTo>
                        <a:pt x="135" y="1080"/>
                      </a:lnTo>
                      <a:lnTo>
                        <a:pt x="130" y="1081"/>
                      </a:lnTo>
                      <a:lnTo>
                        <a:pt x="127" y="1083"/>
                      </a:lnTo>
                      <a:lnTo>
                        <a:pt x="122" y="1084"/>
                      </a:lnTo>
                      <a:lnTo>
                        <a:pt x="119" y="1084"/>
                      </a:lnTo>
                      <a:lnTo>
                        <a:pt x="114" y="1085"/>
                      </a:lnTo>
                      <a:lnTo>
                        <a:pt x="111" y="1086"/>
                      </a:lnTo>
                      <a:lnTo>
                        <a:pt x="106" y="1087"/>
                      </a:lnTo>
                      <a:lnTo>
                        <a:pt x="103" y="1088"/>
                      </a:lnTo>
                      <a:lnTo>
                        <a:pt x="98" y="1089"/>
                      </a:lnTo>
                      <a:lnTo>
                        <a:pt x="95" y="1091"/>
                      </a:lnTo>
                      <a:lnTo>
                        <a:pt x="91" y="1092"/>
                      </a:lnTo>
                      <a:lnTo>
                        <a:pt x="87" y="1093"/>
                      </a:lnTo>
                      <a:lnTo>
                        <a:pt x="83" y="1093"/>
                      </a:lnTo>
                      <a:lnTo>
                        <a:pt x="80" y="1094"/>
                      </a:lnTo>
                      <a:lnTo>
                        <a:pt x="76" y="1095"/>
                      </a:lnTo>
                      <a:lnTo>
                        <a:pt x="72" y="1096"/>
                      </a:lnTo>
                      <a:lnTo>
                        <a:pt x="68" y="1098"/>
                      </a:lnTo>
                      <a:lnTo>
                        <a:pt x="65" y="1098"/>
                      </a:lnTo>
                      <a:lnTo>
                        <a:pt x="61" y="1099"/>
                      </a:lnTo>
                      <a:lnTo>
                        <a:pt x="58" y="1100"/>
                      </a:lnTo>
                      <a:lnTo>
                        <a:pt x="54" y="1101"/>
                      </a:lnTo>
                      <a:lnTo>
                        <a:pt x="50" y="1101"/>
                      </a:lnTo>
                      <a:lnTo>
                        <a:pt x="46" y="1102"/>
                      </a:lnTo>
                      <a:lnTo>
                        <a:pt x="43" y="1103"/>
                      </a:lnTo>
                      <a:lnTo>
                        <a:pt x="39" y="1104"/>
                      </a:lnTo>
                      <a:lnTo>
                        <a:pt x="36" y="1104"/>
                      </a:lnTo>
                      <a:lnTo>
                        <a:pt x="32" y="1106"/>
                      </a:lnTo>
                      <a:lnTo>
                        <a:pt x="29" y="1107"/>
                      </a:lnTo>
                      <a:lnTo>
                        <a:pt x="27" y="1107"/>
                      </a:lnTo>
                      <a:lnTo>
                        <a:pt x="23" y="1108"/>
                      </a:lnTo>
                      <a:lnTo>
                        <a:pt x="20" y="1109"/>
                      </a:lnTo>
                      <a:lnTo>
                        <a:pt x="16" y="1110"/>
                      </a:lnTo>
                      <a:lnTo>
                        <a:pt x="13" y="1110"/>
                      </a:lnTo>
                      <a:lnTo>
                        <a:pt x="9" y="1111"/>
                      </a:lnTo>
                      <a:lnTo>
                        <a:pt x="7" y="1113"/>
                      </a:lnTo>
                      <a:lnTo>
                        <a:pt x="4" y="1113"/>
                      </a:lnTo>
                      <a:lnTo>
                        <a:pt x="0" y="1114"/>
                      </a:lnTo>
                      <a:lnTo>
                        <a:pt x="0" y="1113"/>
                      </a:lnTo>
                      <a:lnTo>
                        <a:pt x="4" y="1113"/>
                      </a:lnTo>
                      <a:lnTo>
                        <a:pt x="7" y="1111"/>
                      </a:lnTo>
                      <a:lnTo>
                        <a:pt x="9" y="1110"/>
                      </a:lnTo>
                      <a:lnTo>
                        <a:pt x="13" y="1110"/>
                      </a:lnTo>
                      <a:lnTo>
                        <a:pt x="16" y="1109"/>
                      </a:lnTo>
                      <a:lnTo>
                        <a:pt x="20" y="1108"/>
                      </a:lnTo>
                      <a:lnTo>
                        <a:pt x="23" y="1108"/>
                      </a:lnTo>
                      <a:lnTo>
                        <a:pt x="26" y="1107"/>
                      </a:lnTo>
                      <a:lnTo>
                        <a:pt x="29" y="1106"/>
                      </a:lnTo>
                      <a:lnTo>
                        <a:pt x="32" y="1104"/>
                      </a:lnTo>
                      <a:lnTo>
                        <a:pt x="36" y="1104"/>
                      </a:lnTo>
                      <a:lnTo>
                        <a:pt x="39" y="1103"/>
                      </a:lnTo>
                      <a:lnTo>
                        <a:pt x="43" y="1102"/>
                      </a:lnTo>
                      <a:lnTo>
                        <a:pt x="46" y="1101"/>
                      </a:lnTo>
                      <a:lnTo>
                        <a:pt x="50" y="1100"/>
                      </a:lnTo>
                      <a:lnTo>
                        <a:pt x="53" y="1099"/>
                      </a:lnTo>
                      <a:lnTo>
                        <a:pt x="57" y="1099"/>
                      </a:lnTo>
                      <a:lnTo>
                        <a:pt x="60" y="1098"/>
                      </a:lnTo>
                      <a:lnTo>
                        <a:pt x="65" y="1096"/>
                      </a:lnTo>
                      <a:lnTo>
                        <a:pt x="68" y="1095"/>
                      </a:lnTo>
                      <a:lnTo>
                        <a:pt x="72" y="1094"/>
                      </a:lnTo>
                      <a:lnTo>
                        <a:pt x="75" y="1093"/>
                      </a:lnTo>
                      <a:lnTo>
                        <a:pt x="79" y="1092"/>
                      </a:lnTo>
                      <a:lnTo>
                        <a:pt x="83" y="1091"/>
                      </a:lnTo>
                      <a:lnTo>
                        <a:pt x="87" y="1089"/>
                      </a:lnTo>
                      <a:lnTo>
                        <a:pt x="90" y="1088"/>
                      </a:lnTo>
                      <a:lnTo>
                        <a:pt x="94" y="1088"/>
                      </a:lnTo>
                      <a:lnTo>
                        <a:pt x="98" y="1087"/>
                      </a:lnTo>
                      <a:lnTo>
                        <a:pt x="102" y="1086"/>
                      </a:lnTo>
                      <a:lnTo>
                        <a:pt x="106" y="1085"/>
                      </a:lnTo>
                      <a:lnTo>
                        <a:pt x="110" y="1084"/>
                      </a:lnTo>
                      <a:lnTo>
                        <a:pt x="113" y="1083"/>
                      </a:lnTo>
                      <a:lnTo>
                        <a:pt x="118" y="1081"/>
                      </a:lnTo>
                      <a:lnTo>
                        <a:pt x="121" y="1080"/>
                      </a:lnTo>
                      <a:lnTo>
                        <a:pt x="126" y="1078"/>
                      </a:lnTo>
                      <a:lnTo>
                        <a:pt x="129" y="1077"/>
                      </a:lnTo>
                      <a:lnTo>
                        <a:pt x="134" y="1076"/>
                      </a:lnTo>
                      <a:lnTo>
                        <a:pt x="137" y="1075"/>
                      </a:lnTo>
                      <a:lnTo>
                        <a:pt x="142" y="1073"/>
                      </a:lnTo>
                      <a:lnTo>
                        <a:pt x="147" y="1072"/>
                      </a:lnTo>
                      <a:lnTo>
                        <a:pt x="150" y="1071"/>
                      </a:lnTo>
                      <a:lnTo>
                        <a:pt x="155" y="1070"/>
                      </a:lnTo>
                      <a:lnTo>
                        <a:pt x="159" y="1069"/>
                      </a:lnTo>
                      <a:lnTo>
                        <a:pt x="163" y="1068"/>
                      </a:lnTo>
                      <a:lnTo>
                        <a:pt x="167" y="1066"/>
                      </a:lnTo>
                      <a:lnTo>
                        <a:pt x="172" y="1064"/>
                      </a:lnTo>
                      <a:lnTo>
                        <a:pt x="175" y="1063"/>
                      </a:lnTo>
                      <a:lnTo>
                        <a:pt x="180" y="1062"/>
                      </a:lnTo>
                      <a:lnTo>
                        <a:pt x="185" y="1061"/>
                      </a:lnTo>
                      <a:lnTo>
                        <a:pt x="189" y="1060"/>
                      </a:lnTo>
                      <a:lnTo>
                        <a:pt x="194" y="1058"/>
                      </a:lnTo>
                      <a:lnTo>
                        <a:pt x="198" y="1056"/>
                      </a:lnTo>
                      <a:lnTo>
                        <a:pt x="202" y="1055"/>
                      </a:lnTo>
                      <a:lnTo>
                        <a:pt x="206" y="1054"/>
                      </a:lnTo>
                      <a:lnTo>
                        <a:pt x="211" y="1053"/>
                      </a:lnTo>
                      <a:lnTo>
                        <a:pt x="216" y="1050"/>
                      </a:lnTo>
                      <a:lnTo>
                        <a:pt x="220" y="1049"/>
                      </a:lnTo>
                      <a:lnTo>
                        <a:pt x="225" y="1048"/>
                      </a:lnTo>
                      <a:lnTo>
                        <a:pt x="229" y="1047"/>
                      </a:lnTo>
                      <a:lnTo>
                        <a:pt x="234" y="1045"/>
                      </a:lnTo>
                      <a:lnTo>
                        <a:pt x="239" y="1043"/>
                      </a:lnTo>
                      <a:lnTo>
                        <a:pt x="243" y="1042"/>
                      </a:lnTo>
                      <a:lnTo>
                        <a:pt x="248" y="1040"/>
                      </a:lnTo>
                      <a:lnTo>
                        <a:pt x="253" y="1039"/>
                      </a:lnTo>
                      <a:lnTo>
                        <a:pt x="258" y="1038"/>
                      </a:lnTo>
                      <a:lnTo>
                        <a:pt x="263" y="1035"/>
                      </a:lnTo>
                      <a:lnTo>
                        <a:pt x="268" y="1034"/>
                      </a:lnTo>
                      <a:lnTo>
                        <a:pt x="272" y="1033"/>
                      </a:lnTo>
                      <a:lnTo>
                        <a:pt x="277" y="1031"/>
                      </a:lnTo>
                      <a:lnTo>
                        <a:pt x="281" y="1030"/>
                      </a:lnTo>
                      <a:lnTo>
                        <a:pt x="287" y="1028"/>
                      </a:lnTo>
                      <a:lnTo>
                        <a:pt x="292" y="1026"/>
                      </a:lnTo>
                      <a:lnTo>
                        <a:pt x="296" y="1025"/>
                      </a:lnTo>
                      <a:lnTo>
                        <a:pt x="301" y="1023"/>
                      </a:lnTo>
                      <a:lnTo>
                        <a:pt x="307" y="1022"/>
                      </a:lnTo>
                      <a:lnTo>
                        <a:pt x="311" y="1020"/>
                      </a:lnTo>
                      <a:lnTo>
                        <a:pt x="316" y="1018"/>
                      </a:lnTo>
                      <a:lnTo>
                        <a:pt x="322" y="1017"/>
                      </a:lnTo>
                      <a:lnTo>
                        <a:pt x="326" y="1015"/>
                      </a:lnTo>
                      <a:lnTo>
                        <a:pt x="331" y="1014"/>
                      </a:lnTo>
                      <a:lnTo>
                        <a:pt x="337" y="1011"/>
                      </a:lnTo>
                      <a:lnTo>
                        <a:pt x="341" y="1010"/>
                      </a:lnTo>
                      <a:lnTo>
                        <a:pt x="347" y="1008"/>
                      </a:lnTo>
                      <a:lnTo>
                        <a:pt x="352" y="1007"/>
                      </a:lnTo>
                      <a:lnTo>
                        <a:pt x="356" y="1004"/>
                      </a:lnTo>
                      <a:lnTo>
                        <a:pt x="362" y="1003"/>
                      </a:lnTo>
                      <a:lnTo>
                        <a:pt x="367" y="1001"/>
                      </a:lnTo>
                      <a:lnTo>
                        <a:pt x="372" y="1000"/>
                      </a:lnTo>
                      <a:lnTo>
                        <a:pt x="378" y="997"/>
                      </a:lnTo>
                      <a:lnTo>
                        <a:pt x="383" y="996"/>
                      </a:lnTo>
                      <a:lnTo>
                        <a:pt x="388" y="994"/>
                      </a:lnTo>
                      <a:lnTo>
                        <a:pt x="393" y="993"/>
                      </a:lnTo>
                      <a:lnTo>
                        <a:pt x="399" y="990"/>
                      </a:lnTo>
                      <a:lnTo>
                        <a:pt x="403" y="989"/>
                      </a:lnTo>
                      <a:lnTo>
                        <a:pt x="409" y="987"/>
                      </a:lnTo>
                      <a:lnTo>
                        <a:pt x="415" y="985"/>
                      </a:lnTo>
                      <a:lnTo>
                        <a:pt x="420" y="984"/>
                      </a:lnTo>
                      <a:lnTo>
                        <a:pt x="425" y="981"/>
                      </a:lnTo>
                      <a:lnTo>
                        <a:pt x="431" y="980"/>
                      </a:lnTo>
                      <a:lnTo>
                        <a:pt x="436" y="978"/>
                      </a:lnTo>
                      <a:lnTo>
                        <a:pt x="441" y="977"/>
                      </a:lnTo>
                      <a:lnTo>
                        <a:pt x="447" y="974"/>
                      </a:lnTo>
                      <a:lnTo>
                        <a:pt x="453" y="972"/>
                      </a:lnTo>
                      <a:lnTo>
                        <a:pt x="458" y="971"/>
                      </a:lnTo>
                      <a:lnTo>
                        <a:pt x="463" y="969"/>
                      </a:lnTo>
                      <a:lnTo>
                        <a:pt x="469" y="966"/>
                      </a:lnTo>
                      <a:lnTo>
                        <a:pt x="475" y="965"/>
                      </a:lnTo>
                      <a:lnTo>
                        <a:pt x="481" y="963"/>
                      </a:lnTo>
                      <a:lnTo>
                        <a:pt x="485" y="961"/>
                      </a:lnTo>
                      <a:lnTo>
                        <a:pt x="491" y="959"/>
                      </a:lnTo>
                      <a:lnTo>
                        <a:pt x="497" y="957"/>
                      </a:lnTo>
                      <a:lnTo>
                        <a:pt x="503" y="955"/>
                      </a:lnTo>
                      <a:lnTo>
                        <a:pt x="508" y="954"/>
                      </a:lnTo>
                      <a:lnTo>
                        <a:pt x="514" y="951"/>
                      </a:lnTo>
                      <a:lnTo>
                        <a:pt x="520" y="949"/>
                      </a:lnTo>
                      <a:lnTo>
                        <a:pt x="526" y="947"/>
                      </a:lnTo>
                      <a:lnTo>
                        <a:pt x="531" y="946"/>
                      </a:lnTo>
                      <a:lnTo>
                        <a:pt x="536" y="943"/>
                      </a:lnTo>
                      <a:lnTo>
                        <a:pt x="542" y="941"/>
                      </a:lnTo>
                      <a:lnTo>
                        <a:pt x="547" y="940"/>
                      </a:lnTo>
                      <a:lnTo>
                        <a:pt x="553" y="938"/>
                      </a:lnTo>
                      <a:lnTo>
                        <a:pt x="559" y="935"/>
                      </a:lnTo>
                      <a:lnTo>
                        <a:pt x="565" y="933"/>
                      </a:lnTo>
                      <a:lnTo>
                        <a:pt x="571" y="931"/>
                      </a:lnTo>
                      <a:lnTo>
                        <a:pt x="576" y="929"/>
                      </a:lnTo>
                      <a:lnTo>
                        <a:pt x="583" y="927"/>
                      </a:lnTo>
                      <a:lnTo>
                        <a:pt x="589" y="925"/>
                      </a:lnTo>
                      <a:lnTo>
                        <a:pt x="595" y="923"/>
                      </a:lnTo>
                      <a:lnTo>
                        <a:pt x="600" y="921"/>
                      </a:lnTo>
                      <a:lnTo>
                        <a:pt x="606" y="919"/>
                      </a:lnTo>
                      <a:lnTo>
                        <a:pt x="612" y="917"/>
                      </a:lnTo>
                      <a:lnTo>
                        <a:pt x="618" y="914"/>
                      </a:lnTo>
                      <a:lnTo>
                        <a:pt x="624" y="912"/>
                      </a:lnTo>
                      <a:lnTo>
                        <a:pt x="629" y="910"/>
                      </a:lnTo>
                      <a:lnTo>
                        <a:pt x="636" y="909"/>
                      </a:lnTo>
                      <a:lnTo>
                        <a:pt x="642" y="906"/>
                      </a:lnTo>
                      <a:lnTo>
                        <a:pt x="648" y="904"/>
                      </a:lnTo>
                      <a:lnTo>
                        <a:pt x="653" y="902"/>
                      </a:lnTo>
                      <a:lnTo>
                        <a:pt x="659" y="900"/>
                      </a:lnTo>
                      <a:lnTo>
                        <a:pt x="666" y="897"/>
                      </a:lnTo>
                      <a:lnTo>
                        <a:pt x="672" y="896"/>
                      </a:lnTo>
                      <a:lnTo>
                        <a:pt x="678" y="894"/>
                      </a:lnTo>
                      <a:lnTo>
                        <a:pt x="683" y="891"/>
                      </a:lnTo>
                      <a:lnTo>
                        <a:pt x="689" y="889"/>
                      </a:lnTo>
                      <a:lnTo>
                        <a:pt x="696" y="887"/>
                      </a:lnTo>
                      <a:lnTo>
                        <a:pt x="702" y="885"/>
                      </a:lnTo>
                      <a:lnTo>
                        <a:pt x="708" y="882"/>
                      </a:lnTo>
                      <a:lnTo>
                        <a:pt x="715" y="880"/>
                      </a:lnTo>
                      <a:lnTo>
                        <a:pt x="720" y="878"/>
                      </a:lnTo>
                      <a:lnTo>
                        <a:pt x="726" y="877"/>
                      </a:lnTo>
                      <a:lnTo>
                        <a:pt x="733" y="874"/>
                      </a:lnTo>
                      <a:lnTo>
                        <a:pt x="739" y="872"/>
                      </a:lnTo>
                      <a:lnTo>
                        <a:pt x="745" y="870"/>
                      </a:lnTo>
                      <a:lnTo>
                        <a:pt x="751" y="867"/>
                      </a:lnTo>
                      <a:lnTo>
                        <a:pt x="757" y="865"/>
                      </a:lnTo>
                      <a:lnTo>
                        <a:pt x="763" y="863"/>
                      </a:lnTo>
                      <a:lnTo>
                        <a:pt x="770" y="860"/>
                      </a:lnTo>
                      <a:lnTo>
                        <a:pt x="776" y="858"/>
                      </a:lnTo>
                      <a:lnTo>
                        <a:pt x="783" y="856"/>
                      </a:lnTo>
                      <a:lnTo>
                        <a:pt x="788" y="853"/>
                      </a:lnTo>
                      <a:lnTo>
                        <a:pt x="794" y="851"/>
                      </a:lnTo>
                      <a:lnTo>
                        <a:pt x="801" y="849"/>
                      </a:lnTo>
                      <a:lnTo>
                        <a:pt x="807" y="847"/>
                      </a:lnTo>
                      <a:lnTo>
                        <a:pt x="814" y="844"/>
                      </a:lnTo>
                      <a:lnTo>
                        <a:pt x="819" y="842"/>
                      </a:lnTo>
                      <a:lnTo>
                        <a:pt x="826" y="840"/>
                      </a:lnTo>
                      <a:lnTo>
                        <a:pt x="832" y="837"/>
                      </a:lnTo>
                      <a:lnTo>
                        <a:pt x="838" y="835"/>
                      </a:lnTo>
                      <a:lnTo>
                        <a:pt x="851" y="830"/>
                      </a:lnTo>
                      <a:lnTo>
                        <a:pt x="863" y="826"/>
                      </a:lnTo>
                      <a:lnTo>
                        <a:pt x="876" y="821"/>
                      </a:lnTo>
                      <a:lnTo>
                        <a:pt x="889" y="817"/>
                      </a:lnTo>
                      <a:lnTo>
                        <a:pt x="902" y="812"/>
                      </a:lnTo>
                      <a:lnTo>
                        <a:pt x="915" y="807"/>
                      </a:lnTo>
                      <a:lnTo>
                        <a:pt x="928" y="803"/>
                      </a:lnTo>
                      <a:lnTo>
                        <a:pt x="940" y="798"/>
                      </a:lnTo>
                      <a:lnTo>
                        <a:pt x="953" y="794"/>
                      </a:lnTo>
                      <a:lnTo>
                        <a:pt x="966" y="789"/>
                      </a:lnTo>
                      <a:lnTo>
                        <a:pt x="980" y="784"/>
                      </a:lnTo>
                      <a:lnTo>
                        <a:pt x="992" y="779"/>
                      </a:lnTo>
                      <a:lnTo>
                        <a:pt x="1005" y="774"/>
                      </a:lnTo>
                      <a:lnTo>
                        <a:pt x="1018" y="769"/>
                      </a:lnTo>
                      <a:lnTo>
                        <a:pt x="1031" y="765"/>
                      </a:lnTo>
                      <a:lnTo>
                        <a:pt x="1044" y="760"/>
                      </a:lnTo>
                      <a:lnTo>
                        <a:pt x="1057" y="754"/>
                      </a:lnTo>
                      <a:lnTo>
                        <a:pt x="1071" y="750"/>
                      </a:lnTo>
                      <a:lnTo>
                        <a:pt x="1083" y="745"/>
                      </a:lnTo>
                      <a:lnTo>
                        <a:pt x="1096" y="741"/>
                      </a:lnTo>
                      <a:lnTo>
                        <a:pt x="1110" y="736"/>
                      </a:lnTo>
                      <a:lnTo>
                        <a:pt x="1122" y="730"/>
                      </a:lnTo>
                      <a:lnTo>
                        <a:pt x="1136" y="726"/>
                      </a:lnTo>
                      <a:lnTo>
                        <a:pt x="1149" y="721"/>
                      </a:lnTo>
                      <a:lnTo>
                        <a:pt x="1162" y="715"/>
                      </a:lnTo>
                      <a:lnTo>
                        <a:pt x="1175" y="711"/>
                      </a:lnTo>
                      <a:lnTo>
                        <a:pt x="1188" y="706"/>
                      </a:lnTo>
                      <a:lnTo>
                        <a:pt x="1202" y="702"/>
                      </a:lnTo>
                      <a:lnTo>
                        <a:pt x="1228" y="691"/>
                      </a:lnTo>
                      <a:lnTo>
                        <a:pt x="1255" y="681"/>
                      </a:lnTo>
                      <a:lnTo>
                        <a:pt x="1281" y="672"/>
                      </a:lnTo>
                      <a:lnTo>
                        <a:pt x="1308" y="661"/>
                      </a:lnTo>
                      <a:lnTo>
                        <a:pt x="1334" y="651"/>
                      </a:lnTo>
                      <a:lnTo>
                        <a:pt x="1361" y="642"/>
                      </a:lnTo>
                      <a:lnTo>
                        <a:pt x="1386" y="631"/>
                      </a:lnTo>
                      <a:lnTo>
                        <a:pt x="1413" y="621"/>
                      </a:lnTo>
                      <a:lnTo>
                        <a:pt x="1427" y="616"/>
                      </a:lnTo>
                      <a:lnTo>
                        <a:pt x="1439" y="612"/>
                      </a:lnTo>
                      <a:lnTo>
                        <a:pt x="1453" y="606"/>
                      </a:lnTo>
                      <a:lnTo>
                        <a:pt x="1466" y="601"/>
                      </a:lnTo>
                      <a:lnTo>
                        <a:pt x="1478" y="597"/>
                      </a:lnTo>
                      <a:lnTo>
                        <a:pt x="1492" y="591"/>
                      </a:lnTo>
                      <a:lnTo>
                        <a:pt x="1505" y="586"/>
                      </a:lnTo>
                      <a:lnTo>
                        <a:pt x="1519" y="581"/>
                      </a:lnTo>
                      <a:lnTo>
                        <a:pt x="1531" y="576"/>
                      </a:lnTo>
                      <a:lnTo>
                        <a:pt x="1544" y="571"/>
                      </a:lnTo>
                      <a:lnTo>
                        <a:pt x="1558" y="567"/>
                      </a:lnTo>
                      <a:lnTo>
                        <a:pt x="1571" y="561"/>
                      </a:lnTo>
                      <a:lnTo>
                        <a:pt x="1583" y="556"/>
                      </a:lnTo>
                      <a:lnTo>
                        <a:pt x="1596" y="552"/>
                      </a:lnTo>
                      <a:lnTo>
                        <a:pt x="1610" y="546"/>
                      </a:lnTo>
                      <a:lnTo>
                        <a:pt x="1622" y="541"/>
                      </a:lnTo>
                      <a:lnTo>
                        <a:pt x="1635" y="537"/>
                      </a:lnTo>
                      <a:lnTo>
                        <a:pt x="1648" y="531"/>
                      </a:lnTo>
                      <a:lnTo>
                        <a:pt x="1662" y="527"/>
                      </a:lnTo>
                      <a:lnTo>
                        <a:pt x="1674" y="522"/>
                      </a:lnTo>
                      <a:lnTo>
                        <a:pt x="1687" y="516"/>
                      </a:lnTo>
                      <a:lnTo>
                        <a:pt x="1700" y="512"/>
                      </a:lnTo>
                      <a:lnTo>
                        <a:pt x="1712" y="507"/>
                      </a:lnTo>
                      <a:lnTo>
                        <a:pt x="1725" y="502"/>
                      </a:lnTo>
                      <a:lnTo>
                        <a:pt x="1738" y="497"/>
                      </a:lnTo>
                      <a:lnTo>
                        <a:pt x="1750" y="492"/>
                      </a:lnTo>
                      <a:lnTo>
                        <a:pt x="1763" y="487"/>
                      </a:lnTo>
                      <a:lnTo>
                        <a:pt x="1776" y="483"/>
                      </a:lnTo>
                      <a:lnTo>
                        <a:pt x="1781" y="480"/>
                      </a:lnTo>
                      <a:lnTo>
                        <a:pt x="1788" y="478"/>
                      </a:lnTo>
                      <a:lnTo>
                        <a:pt x="1794" y="475"/>
                      </a:lnTo>
                      <a:lnTo>
                        <a:pt x="1801" y="472"/>
                      </a:lnTo>
                      <a:lnTo>
                        <a:pt x="1807" y="470"/>
                      </a:lnTo>
                      <a:lnTo>
                        <a:pt x="1813" y="468"/>
                      </a:lnTo>
                      <a:lnTo>
                        <a:pt x="1819" y="466"/>
                      </a:lnTo>
                      <a:lnTo>
                        <a:pt x="1825" y="463"/>
                      </a:lnTo>
                      <a:lnTo>
                        <a:pt x="1831" y="461"/>
                      </a:lnTo>
                      <a:lnTo>
                        <a:pt x="1838" y="459"/>
                      </a:lnTo>
                      <a:lnTo>
                        <a:pt x="1844" y="456"/>
                      </a:lnTo>
                      <a:lnTo>
                        <a:pt x="1851" y="454"/>
                      </a:lnTo>
                      <a:lnTo>
                        <a:pt x="1856" y="452"/>
                      </a:lnTo>
                      <a:lnTo>
                        <a:pt x="1862" y="449"/>
                      </a:lnTo>
                      <a:lnTo>
                        <a:pt x="1869" y="447"/>
                      </a:lnTo>
                      <a:lnTo>
                        <a:pt x="1875" y="444"/>
                      </a:lnTo>
                      <a:lnTo>
                        <a:pt x="1881" y="441"/>
                      </a:lnTo>
                      <a:lnTo>
                        <a:pt x="1886" y="439"/>
                      </a:lnTo>
                      <a:lnTo>
                        <a:pt x="1893" y="437"/>
                      </a:lnTo>
                      <a:lnTo>
                        <a:pt x="1899" y="434"/>
                      </a:lnTo>
                      <a:lnTo>
                        <a:pt x="1905" y="432"/>
                      </a:lnTo>
                      <a:lnTo>
                        <a:pt x="1911" y="430"/>
                      </a:lnTo>
                      <a:lnTo>
                        <a:pt x="1917" y="428"/>
                      </a:lnTo>
                      <a:lnTo>
                        <a:pt x="1923" y="425"/>
                      </a:lnTo>
                      <a:lnTo>
                        <a:pt x="1929" y="423"/>
                      </a:lnTo>
                      <a:lnTo>
                        <a:pt x="1935" y="421"/>
                      </a:lnTo>
                      <a:lnTo>
                        <a:pt x="1942" y="418"/>
                      </a:lnTo>
                      <a:lnTo>
                        <a:pt x="1947" y="416"/>
                      </a:lnTo>
                      <a:lnTo>
                        <a:pt x="1953" y="414"/>
                      </a:lnTo>
                      <a:lnTo>
                        <a:pt x="1959" y="411"/>
                      </a:lnTo>
                      <a:lnTo>
                        <a:pt x="1965" y="409"/>
                      </a:lnTo>
                      <a:lnTo>
                        <a:pt x="1970" y="407"/>
                      </a:lnTo>
                      <a:lnTo>
                        <a:pt x="1977" y="405"/>
                      </a:lnTo>
                      <a:lnTo>
                        <a:pt x="1983" y="402"/>
                      </a:lnTo>
                      <a:lnTo>
                        <a:pt x="1989" y="400"/>
                      </a:lnTo>
                      <a:lnTo>
                        <a:pt x="1995" y="398"/>
                      </a:lnTo>
                      <a:lnTo>
                        <a:pt x="2000" y="395"/>
                      </a:lnTo>
                      <a:lnTo>
                        <a:pt x="2006" y="393"/>
                      </a:lnTo>
                      <a:lnTo>
                        <a:pt x="2012" y="391"/>
                      </a:lnTo>
                      <a:lnTo>
                        <a:pt x="2018" y="388"/>
                      </a:lnTo>
                      <a:lnTo>
                        <a:pt x="2023" y="386"/>
                      </a:lnTo>
                      <a:lnTo>
                        <a:pt x="2029" y="384"/>
                      </a:lnTo>
                      <a:lnTo>
                        <a:pt x="2035" y="381"/>
                      </a:lnTo>
                      <a:lnTo>
                        <a:pt x="2041" y="379"/>
                      </a:lnTo>
                      <a:lnTo>
                        <a:pt x="2046" y="377"/>
                      </a:lnTo>
                      <a:lnTo>
                        <a:pt x="2052" y="375"/>
                      </a:lnTo>
                      <a:lnTo>
                        <a:pt x="2058" y="372"/>
                      </a:lnTo>
                      <a:lnTo>
                        <a:pt x="2064" y="371"/>
                      </a:lnTo>
                      <a:lnTo>
                        <a:pt x="2070" y="369"/>
                      </a:lnTo>
                      <a:lnTo>
                        <a:pt x="2075" y="367"/>
                      </a:lnTo>
                      <a:lnTo>
                        <a:pt x="2081" y="364"/>
                      </a:lnTo>
                      <a:lnTo>
                        <a:pt x="2087" y="362"/>
                      </a:lnTo>
                      <a:lnTo>
                        <a:pt x="2093" y="360"/>
                      </a:lnTo>
                      <a:lnTo>
                        <a:pt x="2097" y="357"/>
                      </a:lnTo>
                      <a:lnTo>
                        <a:pt x="2103" y="355"/>
                      </a:lnTo>
                      <a:lnTo>
                        <a:pt x="2109" y="353"/>
                      </a:lnTo>
                      <a:lnTo>
                        <a:pt x="2114" y="350"/>
                      </a:lnTo>
                      <a:lnTo>
                        <a:pt x="2120" y="348"/>
                      </a:lnTo>
                      <a:lnTo>
                        <a:pt x="2126" y="347"/>
                      </a:lnTo>
                      <a:lnTo>
                        <a:pt x="2131" y="345"/>
                      </a:lnTo>
                      <a:lnTo>
                        <a:pt x="2136" y="342"/>
                      </a:lnTo>
                      <a:lnTo>
                        <a:pt x="2142" y="340"/>
                      </a:lnTo>
                      <a:lnTo>
                        <a:pt x="2148" y="338"/>
                      </a:lnTo>
                      <a:lnTo>
                        <a:pt x="2152" y="335"/>
                      </a:lnTo>
                      <a:lnTo>
                        <a:pt x="2158" y="333"/>
                      </a:lnTo>
                      <a:lnTo>
                        <a:pt x="2164" y="332"/>
                      </a:lnTo>
                      <a:lnTo>
                        <a:pt x="2169" y="330"/>
                      </a:lnTo>
                      <a:lnTo>
                        <a:pt x="2174" y="327"/>
                      </a:lnTo>
                      <a:lnTo>
                        <a:pt x="2180" y="325"/>
                      </a:lnTo>
                      <a:lnTo>
                        <a:pt x="2185" y="323"/>
                      </a:lnTo>
                      <a:lnTo>
                        <a:pt x="2191" y="320"/>
                      </a:lnTo>
                      <a:lnTo>
                        <a:pt x="2196" y="319"/>
                      </a:lnTo>
                      <a:lnTo>
                        <a:pt x="2201" y="317"/>
                      </a:lnTo>
                      <a:lnTo>
                        <a:pt x="2207" y="315"/>
                      </a:lnTo>
                      <a:lnTo>
                        <a:pt x="2211" y="312"/>
                      </a:lnTo>
                      <a:lnTo>
                        <a:pt x="2217" y="311"/>
                      </a:lnTo>
                      <a:lnTo>
                        <a:pt x="2222" y="309"/>
                      </a:lnTo>
                      <a:lnTo>
                        <a:pt x="2227" y="307"/>
                      </a:lnTo>
                      <a:lnTo>
                        <a:pt x="2232" y="304"/>
                      </a:lnTo>
                      <a:lnTo>
                        <a:pt x="2238" y="302"/>
                      </a:lnTo>
                      <a:lnTo>
                        <a:pt x="2242" y="301"/>
                      </a:lnTo>
                      <a:lnTo>
                        <a:pt x="2248" y="299"/>
                      </a:lnTo>
                      <a:lnTo>
                        <a:pt x="2253" y="296"/>
                      </a:lnTo>
                      <a:lnTo>
                        <a:pt x="2258" y="294"/>
                      </a:lnTo>
                      <a:lnTo>
                        <a:pt x="2263" y="293"/>
                      </a:lnTo>
                      <a:lnTo>
                        <a:pt x="2268" y="291"/>
                      </a:lnTo>
                      <a:lnTo>
                        <a:pt x="2273" y="288"/>
                      </a:lnTo>
                      <a:lnTo>
                        <a:pt x="2278" y="287"/>
                      </a:lnTo>
                      <a:lnTo>
                        <a:pt x="2283" y="285"/>
                      </a:lnTo>
                      <a:lnTo>
                        <a:pt x="2288" y="282"/>
                      </a:lnTo>
                      <a:lnTo>
                        <a:pt x="2293" y="281"/>
                      </a:lnTo>
                      <a:lnTo>
                        <a:pt x="2298" y="279"/>
                      </a:lnTo>
                      <a:lnTo>
                        <a:pt x="2302" y="277"/>
                      </a:lnTo>
                      <a:lnTo>
                        <a:pt x="2308" y="276"/>
                      </a:lnTo>
                      <a:lnTo>
                        <a:pt x="2313" y="273"/>
                      </a:lnTo>
                      <a:lnTo>
                        <a:pt x="2317" y="271"/>
                      </a:lnTo>
                      <a:lnTo>
                        <a:pt x="2322" y="270"/>
                      </a:lnTo>
                      <a:lnTo>
                        <a:pt x="2326" y="268"/>
                      </a:lnTo>
                      <a:lnTo>
                        <a:pt x="2331" y="265"/>
                      </a:lnTo>
                      <a:lnTo>
                        <a:pt x="2337" y="264"/>
                      </a:lnTo>
                      <a:lnTo>
                        <a:pt x="2341" y="262"/>
                      </a:lnTo>
                      <a:lnTo>
                        <a:pt x="2346" y="259"/>
                      </a:lnTo>
                      <a:lnTo>
                        <a:pt x="2351" y="258"/>
                      </a:lnTo>
                      <a:lnTo>
                        <a:pt x="2355" y="256"/>
                      </a:lnTo>
                      <a:lnTo>
                        <a:pt x="2360" y="255"/>
                      </a:lnTo>
                      <a:lnTo>
                        <a:pt x="2364" y="253"/>
                      </a:lnTo>
                      <a:lnTo>
                        <a:pt x="2369" y="250"/>
                      </a:lnTo>
                      <a:lnTo>
                        <a:pt x="2374" y="249"/>
                      </a:lnTo>
                      <a:lnTo>
                        <a:pt x="2378" y="247"/>
                      </a:lnTo>
                      <a:lnTo>
                        <a:pt x="2383" y="246"/>
                      </a:lnTo>
                      <a:lnTo>
                        <a:pt x="2388" y="243"/>
                      </a:lnTo>
                      <a:lnTo>
                        <a:pt x="2392" y="242"/>
                      </a:lnTo>
                      <a:lnTo>
                        <a:pt x="2396" y="240"/>
                      </a:lnTo>
                      <a:lnTo>
                        <a:pt x="2400" y="239"/>
                      </a:lnTo>
                      <a:lnTo>
                        <a:pt x="2405" y="236"/>
                      </a:lnTo>
                      <a:lnTo>
                        <a:pt x="2409" y="235"/>
                      </a:lnTo>
                      <a:lnTo>
                        <a:pt x="2414" y="233"/>
                      </a:lnTo>
                      <a:lnTo>
                        <a:pt x="2417" y="232"/>
                      </a:lnTo>
                      <a:lnTo>
                        <a:pt x="2422" y="230"/>
                      </a:lnTo>
                      <a:lnTo>
                        <a:pt x="2427" y="228"/>
                      </a:lnTo>
                      <a:lnTo>
                        <a:pt x="2431" y="226"/>
                      </a:lnTo>
                      <a:lnTo>
                        <a:pt x="2435" y="225"/>
                      </a:lnTo>
                      <a:lnTo>
                        <a:pt x="2439" y="223"/>
                      </a:lnTo>
                      <a:lnTo>
                        <a:pt x="2444" y="221"/>
                      </a:lnTo>
                      <a:lnTo>
                        <a:pt x="2447" y="219"/>
                      </a:lnTo>
                      <a:lnTo>
                        <a:pt x="2452" y="218"/>
                      </a:lnTo>
                      <a:lnTo>
                        <a:pt x="2456" y="217"/>
                      </a:lnTo>
                      <a:lnTo>
                        <a:pt x="2460" y="215"/>
                      </a:lnTo>
                      <a:lnTo>
                        <a:pt x="2464" y="213"/>
                      </a:lnTo>
                      <a:lnTo>
                        <a:pt x="2468" y="211"/>
                      </a:lnTo>
                      <a:lnTo>
                        <a:pt x="2472" y="210"/>
                      </a:lnTo>
                      <a:lnTo>
                        <a:pt x="2476" y="209"/>
                      </a:lnTo>
                      <a:lnTo>
                        <a:pt x="2480" y="206"/>
                      </a:lnTo>
                      <a:lnTo>
                        <a:pt x="2484" y="205"/>
                      </a:lnTo>
                      <a:lnTo>
                        <a:pt x="2488" y="204"/>
                      </a:lnTo>
                      <a:lnTo>
                        <a:pt x="2492" y="202"/>
                      </a:lnTo>
                      <a:lnTo>
                        <a:pt x="2496" y="201"/>
                      </a:lnTo>
                      <a:lnTo>
                        <a:pt x="2499" y="200"/>
                      </a:lnTo>
                      <a:lnTo>
                        <a:pt x="2503" y="197"/>
                      </a:lnTo>
                      <a:lnTo>
                        <a:pt x="2507" y="196"/>
                      </a:lnTo>
                      <a:lnTo>
                        <a:pt x="2511" y="195"/>
                      </a:lnTo>
                      <a:lnTo>
                        <a:pt x="2514" y="193"/>
                      </a:lnTo>
                      <a:lnTo>
                        <a:pt x="2518" y="192"/>
                      </a:lnTo>
                      <a:lnTo>
                        <a:pt x="2522" y="190"/>
                      </a:lnTo>
                      <a:lnTo>
                        <a:pt x="2526" y="188"/>
                      </a:lnTo>
                      <a:lnTo>
                        <a:pt x="2529" y="187"/>
                      </a:lnTo>
                      <a:lnTo>
                        <a:pt x="2533" y="186"/>
                      </a:lnTo>
                      <a:lnTo>
                        <a:pt x="2536" y="185"/>
                      </a:lnTo>
                      <a:lnTo>
                        <a:pt x="2540" y="183"/>
                      </a:lnTo>
                      <a:lnTo>
                        <a:pt x="2543" y="181"/>
                      </a:lnTo>
                      <a:lnTo>
                        <a:pt x="2547" y="180"/>
                      </a:lnTo>
                      <a:lnTo>
                        <a:pt x="2550" y="179"/>
                      </a:lnTo>
                      <a:lnTo>
                        <a:pt x="2553" y="178"/>
                      </a:lnTo>
                      <a:lnTo>
                        <a:pt x="2557" y="177"/>
                      </a:lnTo>
                      <a:lnTo>
                        <a:pt x="2560" y="174"/>
                      </a:lnTo>
                      <a:lnTo>
                        <a:pt x="2564" y="173"/>
                      </a:lnTo>
                      <a:lnTo>
                        <a:pt x="2567" y="172"/>
                      </a:lnTo>
                      <a:lnTo>
                        <a:pt x="2571" y="171"/>
                      </a:lnTo>
                      <a:lnTo>
                        <a:pt x="2574" y="170"/>
                      </a:lnTo>
                      <a:lnTo>
                        <a:pt x="2576" y="168"/>
                      </a:lnTo>
                      <a:lnTo>
                        <a:pt x="2580" y="167"/>
                      </a:lnTo>
                      <a:lnTo>
                        <a:pt x="2583" y="165"/>
                      </a:lnTo>
                      <a:lnTo>
                        <a:pt x="2587" y="164"/>
                      </a:lnTo>
                      <a:lnTo>
                        <a:pt x="2589" y="163"/>
                      </a:lnTo>
                      <a:lnTo>
                        <a:pt x="2593" y="162"/>
                      </a:lnTo>
                      <a:lnTo>
                        <a:pt x="2596" y="160"/>
                      </a:lnTo>
                      <a:lnTo>
                        <a:pt x="2598" y="159"/>
                      </a:lnTo>
                      <a:lnTo>
                        <a:pt x="2602" y="158"/>
                      </a:lnTo>
                      <a:lnTo>
                        <a:pt x="2604" y="157"/>
                      </a:lnTo>
                      <a:lnTo>
                        <a:pt x="2608" y="156"/>
                      </a:lnTo>
                      <a:lnTo>
                        <a:pt x="2610" y="155"/>
                      </a:lnTo>
                      <a:lnTo>
                        <a:pt x="2613" y="154"/>
                      </a:lnTo>
                      <a:lnTo>
                        <a:pt x="2616" y="152"/>
                      </a:lnTo>
                      <a:lnTo>
                        <a:pt x="2619" y="151"/>
                      </a:lnTo>
                      <a:lnTo>
                        <a:pt x="2621" y="150"/>
                      </a:lnTo>
                      <a:lnTo>
                        <a:pt x="2625" y="149"/>
                      </a:lnTo>
                      <a:lnTo>
                        <a:pt x="2627" y="148"/>
                      </a:lnTo>
                      <a:lnTo>
                        <a:pt x="2629" y="147"/>
                      </a:lnTo>
                      <a:lnTo>
                        <a:pt x="2633" y="145"/>
                      </a:lnTo>
                      <a:lnTo>
                        <a:pt x="2635" y="144"/>
                      </a:lnTo>
                      <a:lnTo>
                        <a:pt x="2638" y="143"/>
                      </a:lnTo>
                      <a:lnTo>
                        <a:pt x="2640" y="143"/>
                      </a:lnTo>
                      <a:lnTo>
                        <a:pt x="2642" y="142"/>
                      </a:lnTo>
                      <a:lnTo>
                        <a:pt x="2646" y="141"/>
                      </a:lnTo>
                      <a:lnTo>
                        <a:pt x="2648" y="140"/>
                      </a:lnTo>
                      <a:lnTo>
                        <a:pt x="2650" y="139"/>
                      </a:lnTo>
                      <a:lnTo>
                        <a:pt x="2653" y="137"/>
                      </a:lnTo>
                      <a:lnTo>
                        <a:pt x="2655" y="136"/>
                      </a:lnTo>
                      <a:lnTo>
                        <a:pt x="2657" y="136"/>
                      </a:lnTo>
                      <a:lnTo>
                        <a:pt x="2659" y="135"/>
                      </a:lnTo>
                      <a:lnTo>
                        <a:pt x="2662" y="134"/>
                      </a:lnTo>
                      <a:lnTo>
                        <a:pt x="2664" y="133"/>
                      </a:lnTo>
                      <a:lnTo>
                        <a:pt x="2666" y="132"/>
                      </a:lnTo>
                      <a:lnTo>
                        <a:pt x="2669" y="132"/>
                      </a:lnTo>
                      <a:lnTo>
                        <a:pt x="2670" y="131"/>
                      </a:lnTo>
                      <a:lnTo>
                        <a:pt x="2672" y="129"/>
                      </a:lnTo>
                      <a:lnTo>
                        <a:pt x="2674" y="128"/>
                      </a:lnTo>
                      <a:lnTo>
                        <a:pt x="2677" y="128"/>
                      </a:lnTo>
                      <a:lnTo>
                        <a:pt x="2679" y="127"/>
                      </a:lnTo>
                      <a:lnTo>
                        <a:pt x="2680" y="126"/>
                      </a:lnTo>
                      <a:lnTo>
                        <a:pt x="2681" y="126"/>
                      </a:lnTo>
                      <a:lnTo>
                        <a:pt x="2685" y="125"/>
                      </a:lnTo>
                      <a:lnTo>
                        <a:pt x="2689" y="122"/>
                      </a:lnTo>
                      <a:lnTo>
                        <a:pt x="2694" y="121"/>
                      </a:lnTo>
                      <a:lnTo>
                        <a:pt x="2699" y="119"/>
                      </a:lnTo>
                      <a:lnTo>
                        <a:pt x="2703" y="118"/>
                      </a:lnTo>
                      <a:lnTo>
                        <a:pt x="2708" y="116"/>
                      </a:lnTo>
                      <a:lnTo>
                        <a:pt x="2712" y="114"/>
                      </a:lnTo>
                      <a:lnTo>
                        <a:pt x="2717" y="112"/>
                      </a:lnTo>
                      <a:lnTo>
                        <a:pt x="2722" y="111"/>
                      </a:lnTo>
                      <a:lnTo>
                        <a:pt x="2726" y="109"/>
                      </a:lnTo>
                      <a:lnTo>
                        <a:pt x="2731" y="107"/>
                      </a:lnTo>
                      <a:lnTo>
                        <a:pt x="2735" y="105"/>
                      </a:lnTo>
                      <a:lnTo>
                        <a:pt x="2741" y="104"/>
                      </a:lnTo>
                      <a:lnTo>
                        <a:pt x="2746" y="103"/>
                      </a:lnTo>
                      <a:lnTo>
                        <a:pt x="2750" y="101"/>
                      </a:lnTo>
                      <a:lnTo>
                        <a:pt x="2755" y="99"/>
                      </a:lnTo>
                      <a:lnTo>
                        <a:pt x="2761" y="97"/>
                      </a:lnTo>
                      <a:lnTo>
                        <a:pt x="2765" y="96"/>
                      </a:lnTo>
                      <a:lnTo>
                        <a:pt x="2770" y="95"/>
                      </a:lnTo>
                      <a:lnTo>
                        <a:pt x="2776" y="93"/>
                      </a:lnTo>
                      <a:lnTo>
                        <a:pt x="2780" y="91"/>
                      </a:lnTo>
                      <a:lnTo>
                        <a:pt x="2785" y="90"/>
                      </a:lnTo>
                      <a:lnTo>
                        <a:pt x="2791" y="89"/>
                      </a:lnTo>
                      <a:lnTo>
                        <a:pt x="2795" y="87"/>
                      </a:lnTo>
                      <a:lnTo>
                        <a:pt x="2801" y="86"/>
                      </a:lnTo>
                      <a:lnTo>
                        <a:pt x="2806" y="84"/>
                      </a:lnTo>
                      <a:lnTo>
                        <a:pt x="2812" y="83"/>
                      </a:lnTo>
                      <a:lnTo>
                        <a:pt x="2816" y="81"/>
                      </a:lnTo>
                      <a:lnTo>
                        <a:pt x="2822" y="80"/>
                      </a:lnTo>
                      <a:lnTo>
                        <a:pt x="2827" y="79"/>
                      </a:lnTo>
                      <a:lnTo>
                        <a:pt x="2832" y="78"/>
                      </a:lnTo>
                      <a:lnTo>
                        <a:pt x="2837" y="76"/>
                      </a:lnTo>
                      <a:lnTo>
                        <a:pt x="2843" y="74"/>
                      </a:lnTo>
                      <a:lnTo>
                        <a:pt x="2848" y="73"/>
                      </a:lnTo>
                      <a:lnTo>
                        <a:pt x="2853" y="72"/>
                      </a:lnTo>
                      <a:lnTo>
                        <a:pt x="2859" y="71"/>
                      </a:lnTo>
                      <a:lnTo>
                        <a:pt x="2865" y="69"/>
                      </a:lnTo>
                      <a:lnTo>
                        <a:pt x="2869" y="68"/>
                      </a:lnTo>
                      <a:lnTo>
                        <a:pt x="2875" y="67"/>
                      </a:lnTo>
                      <a:lnTo>
                        <a:pt x="2881" y="66"/>
                      </a:lnTo>
                      <a:lnTo>
                        <a:pt x="2886" y="65"/>
                      </a:lnTo>
                      <a:lnTo>
                        <a:pt x="2891" y="64"/>
                      </a:lnTo>
                      <a:lnTo>
                        <a:pt x="2897" y="63"/>
                      </a:lnTo>
                      <a:lnTo>
                        <a:pt x="2903" y="61"/>
                      </a:lnTo>
                      <a:lnTo>
                        <a:pt x="2908" y="60"/>
                      </a:lnTo>
                      <a:lnTo>
                        <a:pt x="2914" y="59"/>
                      </a:lnTo>
                      <a:lnTo>
                        <a:pt x="2920" y="58"/>
                      </a:lnTo>
                      <a:lnTo>
                        <a:pt x="2926" y="57"/>
                      </a:lnTo>
                      <a:lnTo>
                        <a:pt x="2931" y="56"/>
                      </a:lnTo>
                      <a:lnTo>
                        <a:pt x="2937" y="55"/>
                      </a:lnTo>
                      <a:lnTo>
                        <a:pt x="2943" y="53"/>
                      </a:lnTo>
                      <a:lnTo>
                        <a:pt x="2949" y="52"/>
                      </a:lnTo>
                      <a:lnTo>
                        <a:pt x="2954" y="51"/>
                      </a:lnTo>
                      <a:lnTo>
                        <a:pt x="2960" y="50"/>
                      </a:lnTo>
                      <a:lnTo>
                        <a:pt x="2966" y="49"/>
                      </a:lnTo>
                      <a:lnTo>
                        <a:pt x="2972" y="48"/>
                      </a:lnTo>
                      <a:lnTo>
                        <a:pt x="2977" y="46"/>
                      </a:lnTo>
                      <a:lnTo>
                        <a:pt x="2983" y="45"/>
                      </a:lnTo>
                      <a:lnTo>
                        <a:pt x="2989" y="45"/>
                      </a:lnTo>
                      <a:lnTo>
                        <a:pt x="2995" y="44"/>
                      </a:lnTo>
                      <a:lnTo>
                        <a:pt x="3002" y="43"/>
                      </a:lnTo>
                      <a:lnTo>
                        <a:pt x="3007" y="42"/>
                      </a:lnTo>
                      <a:lnTo>
                        <a:pt x="3013" y="41"/>
                      </a:lnTo>
                      <a:lnTo>
                        <a:pt x="3019" y="40"/>
                      </a:lnTo>
                      <a:lnTo>
                        <a:pt x="3025" y="40"/>
                      </a:lnTo>
                      <a:lnTo>
                        <a:pt x="3032" y="38"/>
                      </a:lnTo>
                      <a:lnTo>
                        <a:pt x="3037" y="37"/>
                      </a:lnTo>
                      <a:lnTo>
                        <a:pt x="3043" y="36"/>
                      </a:lnTo>
                      <a:lnTo>
                        <a:pt x="3050" y="36"/>
                      </a:lnTo>
                      <a:lnTo>
                        <a:pt x="3056" y="35"/>
                      </a:lnTo>
                      <a:lnTo>
                        <a:pt x="3062" y="34"/>
                      </a:lnTo>
                      <a:lnTo>
                        <a:pt x="3068" y="33"/>
                      </a:lnTo>
                      <a:lnTo>
                        <a:pt x="3074" y="33"/>
                      </a:lnTo>
                      <a:lnTo>
                        <a:pt x="3081" y="32"/>
                      </a:lnTo>
                      <a:lnTo>
                        <a:pt x="3087" y="30"/>
                      </a:lnTo>
                      <a:lnTo>
                        <a:pt x="3093" y="30"/>
                      </a:lnTo>
                      <a:lnTo>
                        <a:pt x="3100" y="29"/>
                      </a:lnTo>
                      <a:lnTo>
                        <a:pt x="3105" y="28"/>
                      </a:lnTo>
                      <a:lnTo>
                        <a:pt x="3112" y="28"/>
                      </a:lnTo>
                      <a:lnTo>
                        <a:pt x="3118" y="27"/>
                      </a:lnTo>
                      <a:lnTo>
                        <a:pt x="3125" y="27"/>
                      </a:lnTo>
                      <a:lnTo>
                        <a:pt x="3131" y="26"/>
                      </a:lnTo>
                      <a:lnTo>
                        <a:pt x="3138" y="25"/>
                      </a:lnTo>
                      <a:lnTo>
                        <a:pt x="3145" y="25"/>
                      </a:lnTo>
                      <a:lnTo>
                        <a:pt x="3150" y="23"/>
                      </a:lnTo>
                      <a:lnTo>
                        <a:pt x="3157" y="23"/>
                      </a:lnTo>
                      <a:lnTo>
                        <a:pt x="3163" y="22"/>
                      </a:lnTo>
                      <a:lnTo>
                        <a:pt x="3170" y="21"/>
                      </a:lnTo>
                      <a:lnTo>
                        <a:pt x="3177" y="21"/>
                      </a:lnTo>
                      <a:lnTo>
                        <a:pt x="3184" y="20"/>
                      </a:lnTo>
                      <a:lnTo>
                        <a:pt x="3189" y="20"/>
                      </a:lnTo>
                      <a:lnTo>
                        <a:pt x="3196" y="19"/>
                      </a:lnTo>
                      <a:lnTo>
                        <a:pt x="3203" y="19"/>
                      </a:lnTo>
                      <a:lnTo>
                        <a:pt x="3209" y="18"/>
                      </a:lnTo>
                      <a:lnTo>
                        <a:pt x="3216" y="18"/>
                      </a:lnTo>
                      <a:lnTo>
                        <a:pt x="3223" y="17"/>
                      </a:lnTo>
                      <a:lnTo>
                        <a:pt x="3230" y="17"/>
                      </a:lnTo>
                      <a:lnTo>
                        <a:pt x="3237" y="15"/>
                      </a:lnTo>
                      <a:lnTo>
                        <a:pt x="3242" y="15"/>
                      </a:lnTo>
                      <a:lnTo>
                        <a:pt x="3249" y="14"/>
                      </a:lnTo>
                      <a:lnTo>
                        <a:pt x="3256" y="14"/>
                      </a:lnTo>
                      <a:lnTo>
                        <a:pt x="3263" y="13"/>
                      </a:lnTo>
                      <a:lnTo>
                        <a:pt x="3270" y="13"/>
                      </a:lnTo>
                      <a:lnTo>
                        <a:pt x="3277" y="13"/>
                      </a:lnTo>
                      <a:lnTo>
                        <a:pt x="3284" y="12"/>
                      </a:lnTo>
                      <a:lnTo>
                        <a:pt x="3291" y="12"/>
                      </a:lnTo>
                      <a:lnTo>
                        <a:pt x="3297" y="11"/>
                      </a:lnTo>
                      <a:lnTo>
                        <a:pt x="3304" y="11"/>
                      </a:lnTo>
                      <a:lnTo>
                        <a:pt x="3310" y="11"/>
                      </a:lnTo>
                      <a:lnTo>
                        <a:pt x="3317" y="10"/>
                      </a:lnTo>
                      <a:lnTo>
                        <a:pt x="3324" y="10"/>
                      </a:lnTo>
                      <a:lnTo>
                        <a:pt x="3331" y="10"/>
                      </a:lnTo>
                      <a:lnTo>
                        <a:pt x="3338" y="8"/>
                      </a:lnTo>
                      <a:lnTo>
                        <a:pt x="3345" y="8"/>
                      </a:lnTo>
                      <a:lnTo>
                        <a:pt x="3352" y="8"/>
                      </a:lnTo>
                      <a:lnTo>
                        <a:pt x="3360" y="7"/>
                      </a:lnTo>
                      <a:lnTo>
                        <a:pt x="3367" y="7"/>
                      </a:lnTo>
                      <a:lnTo>
                        <a:pt x="3374" y="7"/>
                      </a:lnTo>
                      <a:lnTo>
                        <a:pt x="3381" y="6"/>
                      </a:lnTo>
                      <a:lnTo>
                        <a:pt x="3388" y="6"/>
                      </a:lnTo>
                      <a:lnTo>
                        <a:pt x="3395" y="6"/>
                      </a:lnTo>
                      <a:lnTo>
                        <a:pt x="3401" y="6"/>
                      </a:lnTo>
                      <a:lnTo>
                        <a:pt x="3408" y="5"/>
                      </a:lnTo>
                      <a:lnTo>
                        <a:pt x="3415" y="5"/>
                      </a:lnTo>
                      <a:lnTo>
                        <a:pt x="3423" y="5"/>
                      </a:lnTo>
                      <a:lnTo>
                        <a:pt x="3430" y="5"/>
                      </a:lnTo>
                      <a:lnTo>
                        <a:pt x="3437" y="4"/>
                      </a:lnTo>
                      <a:lnTo>
                        <a:pt x="3444" y="4"/>
                      </a:lnTo>
                      <a:lnTo>
                        <a:pt x="3452" y="4"/>
                      </a:lnTo>
                      <a:lnTo>
                        <a:pt x="3459" y="4"/>
                      </a:lnTo>
                      <a:lnTo>
                        <a:pt x="3466" y="4"/>
                      </a:lnTo>
                      <a:lnTo>
                        <a:pt x="3473" y="3"/>
                      </a:lnTo>
                      <a:lnTo>
                        <a:pt x="3481" y="3"/>
                      </a:lnTo>
                      <a:lnTo>
                        <a:pt x="3488" y="3"/>
                      </a:lnTo>
                      <a:lnTo>
                        <a:pt x="3495" y="3"/>
                      </a:lnTo>
                      <a:lnTo>
                        <a:pt x="3502" y="3"/>
                      </a:lnTo>
                      <a:lnTo>
                        <a:pt x="3510" y="2"/>
                      </a:lnTo>
                      <a:lnTo>
                        <a:pt x="3517" y="2"/>
                      </a:lnTo>
                      <a:lnTo>
                        <a:pt x="3524" y="2"/>
                      </a:lnTo>
                      <a:lnTo>
                        <a:pt x="3532" y="2"/>
                      </a:lnTo>
                      <a:lnTo>
                        <a:pt x="3539" y="2"/>
                      </a:lnTo>
                      <a:lnTo>
                        <a:pt x="3547" y="2"/>
                      </a:lnTo>
                      <a:lnTo>
                        <a:pt x="3554" y="2"/>
                      </a:lnTo>
                      <a:lnTo>
                        <a:pt x="3560" y="2"/>
                      </a:lnTo>
                      <a:lnTo>
                        <a:pt x="3569" y="0"/>
                      </a:lnTo>
                      <a:lnTo>
                        <a:pt x="3575" y="0"/>
                      </a:lnTo>
                      <a:lnTo>
                        <a:pt x="3583" y="0"/>
                      </a:lnTo>
                      <a:lnTo>
                        <a:pt x="3590" y="0"/>
                      </a:lnTo>
                      <a:lnTo>
                        <a:pt x="3597" y="0"/>
                      </a:lnTo>
                      <a:lnTo>
                        <a:pt x="3605" y="0"/>
                      </a:lnTo>
                      <a:lnTo>
                        <a:pt x="3612" y="0"/>
                      </a:lnTo>
                      <a:lnTo>
                        <a:pt x="3620" y="0"/>
                      </a:lnTo>
                      <a:lnTo>
                        <a:pt x="3627" y="0"/>
                      </a:lnTo>
                      <a:lnTo>
                        <a:pt x="3635" y="0"/>
                      </a:lnTo>
                      <a:lnTo>
                        <a:pt x="3642" y="0"/>
                      </a:lnTo>
                      <a:lnTo>
                        <a:pt x="3650" y="0"/>
                      </a:lnTo>
                      <a:lnTo>
                        <a:pt x="3657" y="0"/>
                      </a:lnTo>
                      <a:lnTo>
                        <a:pt x="3665" y="0"/>
                      </a:lnTo>
                      <a:lnTo>
                        <a:pt x="3672" y="0"/>
                      </a:lnTo>
                      <a:lnTo>
                        <a:pt x="3680" y="0"/>
                      </a:lnTo>
                      <a:lnTo>
                        <a:pt x="3688" y="0"/>
                      </a:lnTo>
                      <a:lnTo>
                        <a:pt x="3695" y="0"/>
                      </a:lnTo>
                      <a:lnTo>
                        <a:pt x="3703" y="0"/>
                      </a:lnTo>
                      <a:lnTo>
                        <a:pt x="3710" y="0"/>
                      </a:lnTo>
                      <a:lnTo>
                        <a:pt x="3718" y="0"/>
                      </a:lnTo>
                      <a:lnTo>
                        <a:pt x="3725" y="0"/>
                      </a:lnTo>
                      <a:lnTo>
                        <a:pt x="3733" y="0"/>
                      </a:lnTo>
                      <a:lnTo>
                        <a:pt x="3741" y="0"/>
                      </a:lnTo>
                      <a:lnTo>
                        <a:pt x="3748" y="0"/>
                      </a:lnTo>
                      <a:lnTo>
                        <a:pt x="3756" y="0"/>
                      </a:lnTo>
                      <a:lnTo>
                        <a:pt x="3764" y="0"/>
                      </a:lnTo>
                      <a:lnTo>
                        <a:pt x="3771" y="0"/>
                      </a:lnTo>
                      <a:lnTo>
                        <a:pt x="3779" y="0"/>
                      </a:lnTo>
                      <a:lnTo>
                        <a:pt x="3787" y="0"/>
                      </a:lnTo>
                      <a:lnTo>
                        <a:pt x="3794" y="2"/>
                      </a:lnTo>
                      <a:lnTo>
                        <a:pt x="3802" y="2"/>
                      </a:lnTo>
                      <a:lnTo>
                        <a:pt x="3817" y="2"/>
                      </a:lnTo>
                      <a:lnTo>
                        <a:pt x="3834" y="2"/>
                      </a:lnTo>
                      <a:lnTo>
                        <a:pt x="3848" y="2"/>
                      </a:lnTo>
                      <a:lnTo>
                        <a:pt x="3865" y="3"/>
                      </a:lnTo>
                      <a:lnTo>
                        <a:pt x="3880" y="3"/>
                      </a:lnTo>
                      <a:lnTo>
                        <a:pt x="3896" y="3"/>
                      </a:lnTo>
                      <a:lnTo>
                        <a:pt x="3911" y="4"/>
                      </a:lnTo>
                      <a:lnTo>
                        <a:pt x="3927" y="4"/>
                      </a:lnTo>
                      <a:lnTo>
                        <a:pt x="3942" y="4"/>
                      </a:lnTo>
                      <a:lnTo>
                        <a:pt x="3958" y="5"/>
                      </a:lnTo>
                      <a:lnTo>
                        <a:pt x="3974" y="5"/>
                      </a:lnTo>
                      <a:lnTo>
                        <a:pt x="3989" y="5"/>
                      </a:lnTo>
                      <a:lnTo>
                        <a:pt x="4005" y="6"/>
                      </a:lnTo>
                      <a:lnTo>
                        <a:pt x="4021" y="6"/>
                      </a:lnTo>
                      <a:lnTo>
                        <a:pt x="4036" y="7"/>
                      </a:lnTo>
                      <a:lnTo>
                        <a:pt x="4052" y="7"/>
                      </a:lnTo>
                      <a:lnTo>
                        <a:pt x="4069" y="8"/>
                      </a:lnTo>
                      <a:lnTo>
                        <a:pt x="4084" y="8"/>
                      </a:lnTo>
                      <a:lnTo>
                        <a:pt x="4100" y="10"/>
                      </a:lnTo>
                      <a:lnTo>
                        <a:pt x="4116" y="11"/>
                      </a:lnTo>
                      <a:lnTo>
                        <a:pt x="4132" y="11"/>
                      </a:lnTo>
                      <a:lnTo>
                        <a:pt x="4148" y="12"/>
                      </a:lnTo>
                      <a:lnTo>
                        <a:pt x="4163" y="12"/>
                      </a:lnTo>
                      <a:lnTo>
                        <a:pt x="4179" y="13"/>
                      </a:lnTo>
                      <a:lnTo>
                        <a:pt x="4195" y="14"/>
                      </a:lnTo>
                      <a:lnTo>
                        <a:pt x="4211" y="14"/>
                      </a:lnTo>
                      <a:lnTo>
                        <a:pt x="4228" y="15"/>
                      </a:lnTo>
                      <a:lnTo>
                        <a:pt x="4243" y="17"/>
                      </a:lnTo>
                      <a:lnTo>
                        <a:pt x="4259" y="17"/>
                      </a:lnTo>
                      <a:lnTo>
                        <a:pt x="4275" y="18"/>
                      </a:lnTo>
                      <a:lnTo>
                        <a:pt x="4291" y="19"/>
                      </a:lnTo>
                      <a:lnTo>
                        <a:pt x="4307" y="19"/>
                      </a:lnTo>
                      <a:lnTo>
                        <a:pt x="4339" y="21"/>
                      </a:lnTo>
                      <a:lnTo>
                        <a:pt x="4370" y="23"/>
                      </a:lnTo>
                      <a:lnTo>
                        <a:pt x="4403" y="25"/>
                      </a:lnTo>
                      <a:lnTo>
                        <a:pt x="4435" y="27"/>
                      </a:lnTo>
                      <a:lnTo>
                        <a:pt x="4466" y="28"/>
                      </a:lnTo>
                      <a:lnTo>
                        <a:pt x="4498" y="30"/>
                      </a:lnTo>
                      <a:lnTo>
                        <a:pt x="4531" y="33"/>
                      </a:lnTo>
                      <a:lnTo>
                        <a:pt x="4562" y="35"/>
                      </a:lnTo>
                      <a:lnTo>
                        <a:pt x="4578" y="36"/>
                      </a:lnTo>
                      <a:lnTo>
                        <a:pt x="4594" y="36"/>
                      </a:lnTo>
                      <a:lnTo>
                        <a:pt x="4610" y="37"/>
                      </a:lnTo>
                      <a:lnTo>
                        <a:pt x="4625" y="38"/>
                      </a:lnTo>
                      <a:lnTo>
                        <a:pt x="4641" y="40"/>
                      </a:lnTo>
                      <a:lnTo>
                        <a:pt x="4657" y="41"/>
                      </a:lnTo>
                      <a:lnTo>
                        <a:pt x="4672" y="42"/>
                      </a:lnTo>
                      <a:lnTo>
                        <a:pt x="4688" y="43"/>
                      </a:lnTo>
                      <a:lnTo>
                        <a:pt x="4705" y="44"/>
                      </a:lnTo>
                      <a:lnTo>
                        <a:pt x="4720" y="45"/>
                      </a:lnTo>
                      <a:lnTo>
                        <a:pt x="4736" y="46"/>
                      </a:lnTo>
                      <a:lnTo>
                        <a:pt x="4752" y="48"/>
                      </a:lnTo>
                      <a:lnTo>
                        <a:pt x="4767" y="49"/>
                      </a:lnTo>
                      <a:lnTo>
                        <a:pt x="4783" y="50"/>
                      </a:lnTo>
                      <a:lnTo>
                        <a:pt x="4798" y="51"/>
                      </a:lnTo>
                      <a:lnTo>
                        <a:pt x="4814" y="52"/>
                      </a:lnTo>
                      <a:lnTo>
                        <a:pt x="4829" y="53"/>
                      </a:lnTo>
                      <a:lnTo>
                        <a:pt x="4845" y="55"/>
                      </a:lnTo>
                      <a:lnTo>
                        <a:pt x="4860" y="56"/>
                      </a:lnTo>
                      <a:lnTo>
                        <a:pt x="4876" y="57"/>
                      </a:lnTo>
                      <a:lnTo>
                        <a:pt x="4891" y="58"/>
                      </a:lnTo>
                      <a:lnTo>
                        <a:pt x="4906" y="59"/>
                      </a:lnTo>
                      <a:lnTo>
                        <a:pt x="4922" y="60"/>
                      </a:lnTo>
                      <a:lnTo>
                        <a:pt x="4937" y="60"/>
                      </a:lnTo>
                      <a:lnTo>
                        <a:pt x="4952" y="61"/>
                      </a:lnTo>
                      <a:lnTo>
                        <a:pt x="4967" y="63"/>
                      </a:lnTo>
                      <a:lnTo>
                        <a:pt x="4983" y="64"/>
                      </a:lnTo>
                      <a:lnTo>
                        <a:pt x="4998" y="65"/>
                      </a:lnTo>
                      <a:lnTo>
                        <a:pt x="5013" y="66"/>
                      </a:lnTo>
                      <a:lnTo>
                        <a:pt x="5028" y="67"/>
                      </a:lnTo>
                      <a:lnTo>
                        <a:pt x="5043" y="68"/>
                      </a:lnTo>
                      <a:lnTo>
                        <a:pt x="5058" y="69"/>
                      </a:lnTo>
                      <a:lnTo>
                        <a:pt x="5066" y="71"/>
                      </a:lnTo>
                      <a:lnTo>
                        <a:pt x="5073" y="71"/>
                      </a:lnTo>
                      <a:lnTo>
                        <a:pt x="5081" y="72"/>
                      </a:lnTo>
                      <a:lnTo>
                        <a:pt x="5088" y="72"/>
                      </a:lnTo>
                      <a:lnTo>
                        <a:pt x="5095" y="73"/>
                      </a:lnTo>
                      <a:lnTo>
                        <a:pt x="5103" y="73"/>
                      </a:lnTo>
                      <a:lnTo>
                        <a:pt x="5110" y="74"/>
                      </a:lnTo>
                      <a:lnTo>
                        <a:pt x="5118" y="74"/>
                      </a:lnTo>
                      <a:lnTo>
                        <a:pt x="5125" y="75"/>
                      </a:lnTo>
                      <a:lnTo>
                        <a:pt x="5133" y="75"/>
                      </a:lnTo>
                      <a:lnTo>
                        <a:pt x="5140" y="76"/>
                      </a:lnTo>
                      <a:lnTo>
                        <a:pt x="5147" y="76"/>
                      </a:lnTo>
                      <a:lnTo>
                        <a:pt x="5155" y="78"/>
                      </a:lnTo>
                      <a:lnTo>
                        <a:pt x="5162" y="78"/>
                      </a:lnTo>
                      <a:lnTo>
                        <a:pt x="5169" y="78"/>
                      </a:lnTo>
                      <a:lnTo>
                        <a:pt x="5177" y="79"/>
                      </a:lnTo>
                      <a:lnTo>
                        <a:pt x="5184" y="79"/>
                      </a:lnTo>
                      <a:lnTo>
                        <a:pt x="5191" y="80"/>
                      </a:lnTo>
                      <a:lnTo>
                        <a:pt x="5199" y="80"/>
                      </a:lnTo>
                      <a:lnTo>
                        <a:pt x="5206" y="81"/>
                      </a:lnTo>
                      <a:lnTo>
                        <a:pt x="5213" y="81"/>
                      </a:lnTo>
                      <a:lnTo>
                        <a:pt x="5221" y="82"/>
                      </a:lnTo>
                      <a:lnTo>
                        <a:pt x="5228" y="82"/>
                      </a:lnTo>
                      <a:lnTo>
                        <a:pt x="5235" y="83"/>
                      </a:lnTo>
                      <a:lnTo>
                        <a:pt x="5241" y="83"/>
                      </a:lnTo>
                      <a:lnTo>
                        <a:pt x="5250" y="84"/>
                      </a:lnTo>
                      <a:lnTo>
                        <a:pt x="5256" y="84"/>
                      </a:lnTo>
                      <a:lnTo>
                        <a:pt x="5263" y="84"/>
                      </a:lnTo>
                      <a:lnTo>
                        <a:pt x="5270" y="86"/>
                      </a:lnTo>
                      <a:lnTo>
                        <a:pt x="5277" y="86"/>
                      </a:lnTo>
                      <a:lnTo>
                        <a:pt x="5284" y="87"/>
                      </a:lnTo>
                      <a:lnTo>
                        <a:pt x="5292" y="87"/>
                      </a:lnTo>
                      <a:lnTo>
                        <a:pt x="5299" y="88"/>
                      </a:lnTo>
                      <a:lnTo>
                        <a:pt x="5306" y="88"/>
                      </a:lnTo>
                      <a:lnTo>
                        <a:pt x="5313" y="89"/>
                      </a:lnTo>
                      <a:lnTo>
                        <a:pt x="5320" y="89"/>
                      </a:lnTo>
                      <a:lnTo>
                        <a:pt x="5327" y="89"/>
                      </a:lnTo>
                      <a:lnTo>
                        <a:pt x="5334" y="90"/>
                      </a:lnTo>
                      <a:lnTo>
                        <a:pt x="5341" y="90"/>
                      </a:lnTo>
                      <a:lnTo>
                        <a:pt x="5347" y="91"/>
                      </a:lnTo>
                      <a:lnTo>
                        <a:pt x="5354" y="91"/>
                      </a:lnTo>
                      <a:lnTo>
                        <a:pt x="5361" y="91"/>
                      </a:lnTo>
                      <a:lnTo>
                        <a:pt x="5368" y="93"/>
                      </a:lnTo>
                      <a:lnTo>
                        <a:pt x="5375" y="93"/>
                      </a:lnTo>
                      <a:lnTo>
                        <a:pt x="5382" y="94"/>
                      </a:lnTo>
                      <a:lnTo>
                        <a:pt x="5389" y="94"/>
                      </a:lnTo>
                      <a:lnTo>
                        <a:pt x="5396" y="95"/>
                      </a:lnTo>
                      <a:lnTo>
                        <a:pt x="5403" y="95"/>
                      </a:lnTo>
                      <a:lnTo>
                        <a:pt x="5410" y="95"/>
                      </a:lnTo>
                      <a:lnTo>
                        <a:pt x="5417" y="96"/>
                      </a:lnTo>
                      <a:lnTo>
                        <a:pt x="5424" y="96"/>
                      </a:lnTo>
                      <a:lnTo>
                        <a:pt x="5430" y="97"/>
                      </a:lnTo>
                      <a:lnTo>
                        <a:pt x="5437" y="97"/>
                      </a:lnTo>
                      <a:lnTo>
                        <a:pt x="5444" y="97"/>
                      </a:lnTo>
                      <a:lnTo>
                        <a:pt x="5450" y="98"/>
                      </a:lnTo>
                      <a:lnTo>
                        <a:pt x="5457" y="98"/>
                      </a:lnTo>
                      <a:lnTo>
                        <a:pt x="5464" y="98"/>
                      </a:lnTo>
                      <a:lnTo>
                        <a:pt x="5471" y="99"/>
                      </a:lnTo>
                      <a:lnTo>
                        <a:pt x="5478" y="99"/>
                      </a:lnTo>
                      <a:lnTo>
                        <a:pt x="5483" y="101"/>
                      </a:lnTo>
                      <a:lnTo>
                        <a:pt x="5490" y="101"/>
                      </a:lnTo>
                      <a:lnTo>
                        <a:pt x="5497" y="101"/>
                      </a:lnTo>
                      <a:lnTo>
                        <a:pt x="5503" y="102"/>
                      </a:lnTo>
                      <a:lnTo>
                        <a:pt x="5510" y="102"/>
                      </a:lnTo>
                      <a:lnTo>
                        <a:pt x="5517" y="102"/>
                      </a:lnTo>
                      <a:lnTo>
                        <a:pt x="5523" y="103"/>
                      </a:lnTo>
                      <a:lnTo>
                        <a:pt x="5530" y="103"/>
                      </a:lnTo>
                      <a:lnTo>
                        <a:pt x="5536" y="103"/>
                      </a:lnTo>
                      <a:lnTo>
                        <a:pt x="5542" y="104"/>
                      </a:lnTo>
                      <a:lnTo>
                        <a:pt x="5549" y="104"/>
                      </a:lnTo>
                      <a:lnTo>
                        <a:pt x="5556" y="104"/>
                      </a:lnTo>
                      <a:lnTo>
                        <a:pt x="5562" y="105"/>
                      </a:lnTo>
                      <a:lnTo>
                        <a:pt x="5569" y="105"/>
                      </a:lnTo>
                      <a:lnTo>
                        <a:pt x="5574" y="105"/>
                      </a:lnTo>
                      <a:lnTo>
                        <a:pt x="5581" y="106"/>
                      </a:lnTo>
                      <a:lnTo>
                        <a:pt x="5587" y="106"/>
                      </a:lnTo>
                      <a:lnTo>
                        <a:pt x="5594" y="106"/>
                      </a:lnTo>
                      <a:lnTo>
                        <a:pt x="5600" y="107"/>
                      </a:lnTo>
                      <a:lnTo>
                        <a:pt x="5607" y="107"/>
                      </a:lnTo>
                      <a:lnTo>
                        <a:pt x="5612" y="107"/>
                      </a:lnTo>
                      <a:lnTo>
                        <a:pt x="5618" y="107"/>
                      </a:lnTo>
                      <a:lnTo>
                        <a:pt x="5625" y="109"/>
                      </a:lnTo>
                      <a:lnTo>
                        <a:pt x="5631" y="109"/>
                      </a:lnTo>
                      <a:lnTo>
                        <a:pt x="5638" y="109"/>
                      </a:lnTo>
                      <a:lnTo>
                        <a:pt x="5644" y="110"/>
                      </a:lnTo>
                      <a:lnTo>
                        <a:pt x="5649" y="110"/>
                      </a:lnTo>
                      <a:lnTo>
                        <a:pt x="5655" y="110"/>
                      </a:lnTo>
                      <a:lnTo>
                        <a:pt x="5662" y="110"/>
                      </a:lnTo>
                      <a:lnTo>
                        <a:pt x="5668" y="111"/>
                      </a:lnTo>
                      <a:lnTo>
                        <a:pt x="5674" y="111"/>
                      </a:lnTo>
                      <a:lnTo>
                        <a:pt x="5680" y="111"/>
                      </a:lnTo>
                      <a:lnTo>
                        <a:pt x="5686" y="111"/>
                      </a:lnTo>
                      <a:lnTo>
                        <a:pt x="5692" y="111"/>
                      </a:lnTo>
                      <a:lnTo>
                        <a:pt x="5698" y="112"/>
                      </a:lnTo>
                      <a:lnTo>
                        <a:pt x="5704" y="112"/>
                      </a:lnTo>
                      <a:lnTo>
                        <a:pt x="5709" y="112"/>
                      </a:lnTo>
                      <a:lnTo>
                        <a:pt x="5716" y="112"/>
                      </a:lnTo>
                      <a:lnTo>
                        <a:pt x="5722" y="112"/>
                      </a:lnTo>
                      <a:lnTo>
                        <a:pt x="5728" y="113"/>
                      </a:lnTo>
                      <a:lnTo>
                        <a:pt x="5733" y="113"/>
                      </a:lnTo>
                      <a:lnTo>
                        <a:pt x="5739" y="113"/>
                      </a:lnTo>
                      <a:lnTo>
                        <a:pt x="5745" y="113"/>
                      </a:lnTo>
                      <a:lnTo>
                        <a:pt x="5751" y="113"/>
                      </a:lnTo>
                      <a:lnTo>
                        <a:pt x="5757" y="114"/>
                      </a:lnTo>
                      <a:lnTo>
                        <a:pt x="5762" y="114"/>
                      </a:lnTo>
                      <a:lnTo>
                        <a:pt x="5768" y="114"/>
                      </a:lnTo>
                      <a:lnTo>
                        <a:pt x="5774" y="114"/>
                      </a:lnTo>
                      <a:lnTo>
                        <a:pt x="5780" y="114"/>
                      </a:lnTo>
                      <a:lnTo>
                        <a:pt x="5784" y="114"/>
                      </a:lnTo>
                      <a:lnTo>
                        <a:pt x="5790" y="114"/>
                      </a:lnTo>
                      <a:lnTo>
                        <a:pt x="5796" y="114"/>
                      </a:lnTo>
                      <a:lnTo>
                        <a:pt x="5801" y="116"/>
                      </a:lnTo>
                      <a:lnTo>
                        <a:pt x="5807" y="116"/>
                      </a:lnTo>
                      <a:lnTo>
                        <a:pt x="5813" y="116"/>
                      </a:lnTo>
                      <a:lnTo>
                        <a:pt x="5818" y="116"/>
                      </a:lnTo>
                      <a:lnTo>
                        <a:pt x="5823" y="116"/>
                      </a:lnTo>
                      <a:lnTo>
                        <a:pt x="5829" y="116"/>
                      </a:lnTo>
                      <a:lnTo>
                        <a:pt x="5834" y="116"/>
                      </a:lnTo>
                      <a:lnTo>
                        <a:pt x="5839" y="116"/>
                      </a:lnTo>
                      <a:lnTo>
                        <a:pt x="5845" y="116"/>
                      </a:lnTo>
                      <a:lnTo>
                        <a:pt x="5850" y="116"/>
                      </a:lnTo>
                      <a:lnTo>
                        <a:pt x="5856" y="116"/>
                      </a:lnTo>
                      <a:lnTo>
                        <a:pt x="5861" y="116"/>
                      </a:lnTo>
                      <a:lnTo>
                        <a:pt x="5866" y="116"/>
                      </a:lnTo>
                      <a:lnTo>
                        <a:pt x="5872" y="116"/>
                      </a:lnTo>
                      <a:lnTo>
                        <a:pt x="5876" y="116"/>
                      </a:lnTo>
                      <a:lnTo>
                        <a:pt x="5882" y="116"/>
                      </a:lnTo>
                      <a:lnTo>
                        <a:pt x="5887" y="116"/>
                      </a:lnTo>
                      <a:lnTo>
                        <a:pt x="5892" y="116"/>
                      </a:lnTo>
                      <a:lnTo>
                        <a:pt x="5897" y="116"/>
                      </a:lnTo>
                      <a:lnTo>
                        <a:pt x="5903" y="116"/>
                      </a:lnTo>
                      <a:lnTo>
                        <a:pt x="5907" y="116"/>
                      </a:lnTo>
                      <a:lnTo>
                        <a:pt x="5912" y="116"/>
                      </a:lnTo>
                      <a:lnTo>
                        <a:pt x="5918" y="116"/>
                      </a:lnTo>
                      <a:lnTo>
                        <a:pt x="5922" y="116"/>
                      </a:lnTo>
                      <a:lnTo>
                        <a:pt x="5927" y="116"/>
                      </a:lnTo>
                      <a:lnTo>
                        <a:pt x="5933" y="116"/>
                      </a:lnTo>
                      <a:lnTo>
                        <a:pt x="5937" y="116"/>
                      </a:lnTo>
                      <a:lnTo>
                        <a:pt x="5942" y="116"/>
                      </a:lnTo>
                      <a:lnTo>
                        <a:pt x="5947" y="116"/>
                      </a:lnTo>
                      <a:lnTo>
                        <a:pt x="5952" y="116"/>
                      </a:lnTo>
                      <a:lnTo>
                        <a:pt x="5957" y="116"/>
                      </a:lnTo>
                      <a:lnTo>
                        <a:pt x="5962" y="114"/>
                      </a:lnTo>
                      <a:lnTo>
                        <a:pt x="5966" y="114"/>
                      </a:lnTo>
                      <a:lnTo>
                        <a:pt x="5971" y="114"/>
                      </a:lnTo>
                      <a:lnTo>
                        <a:pt x="5975" y="114"/>
                      </a:lnTo>
                      <a:lnTo>
                        <a:pt x="5980" y="114"/>
                      </a:lnTo>
                      <a:lnTo>
                        <a:pt x="5985" y="114"/>
                      </a:lnTo>
                      <a:lnTo>
                        <a:pt x="5989" y="113"/>
                      </a:lnTo>
                      <a:lnTo>
                        <a:pt x="5994" y="113"/>
                      </a:lnTo>
                      <a:lnTo>
                        <a:pt x="5998" y="113"/>
                      </a:lnTo>
                      <a:lnTo>
                        <a:pt x="6003" y="113"/>
                      </a:lnTo>
                      <a:lnTo>
                        <a:pt x="6008" y="113"/>
                      </a:lnTo>
                      <a:lnTo>
                        <a:pt x="6012" y="112"/>
                      </a:lnTo>
                      <a:lnTo>
                        <a:pt x="6017" y="112"/>
                      </a:lnTo>
                      <a:lnTo>
                        <a:pt x="6022" y="112"/>
                      </a:lnTo>
                      <a:lnTo>
                        <a:pt x="6025" y="112"/>
                      </a:lnTo>
                      <a:lnTo>
                        <a:pt x="6030" y="111"/>
                      </a:lnTo>
                      <a:lnTo>
                        <a:pt x="6034" y="111"/>
                      </a:lnTo>
                      <a:lnTo>
                        <a:pt x="6039" y="111"/>
                      </a:lnTo>
                      <a:lnTo>
                        <a:pt x="6043" y="110"/>
                      </a:lnTo>
                      <a:lnTo>
                        <a:pt x="6047" y="110"/>
                      </a:lnTo>
                      <a:lnTo>
                        <a:pt x="6051" y="110"/>
                      </a:lnTo>
                      <a:lnTo>
                        <a:pt x="6056" y="110"/>
                      </a:lnTo>
                      <a:lnTo>
                        <a:pt x="6060" y="109"/>
                      </a:lnTo>
                      <a:lnTo>
                        <a:pt x="6064" y="109"/>
                      </a:lnTo>
                      <a:lnTo>
                        <a:pt x="6068" y="107"/>
                      </a:lnTo>
                      <a:lnTo>
                        <a:pt x="6072" y="107"/>
                      </a:lnTo>
                      <a:lnTo>
                        <a:pt x="6076" y="107"/>
                      </a:lnTo>
                      <a:lnTo>
                        <a:pt x="6080" y="106"/>
                      </a:lnTo>
                      <a:lnTo>
                        <a:pt x="6084" y="106"/>
                      </a:lnTo>
                      <a:lnTo>
                        <a:pt x="6088" y="105"/>
                      </a:lnTo>
                      <a:lnTo>
                        <a:pt x="6092" y="105"/>
                      </a:lnTo>
                      <a:lnTo>
                        <a:pt x="6096" y="105"/>
                      </a:lnTo>
                      <a:lnTo>
                        <a:pt x="6100" y="104"/>
                      </a:lnTo>
                      <a:lnTo>
                        <a:pt x="6103" y="1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5" name="Freeform 27"/>
                <p:cNvSpPr>
                  <a:spLocks noChangeArrowheads="1"/>
                </p:cNvSpPr>
                <p:nvPr/>
              </p:nvSpPr>
              <p:spPr bwMode="auto">
                <a:xfrm>
                  <a:off x="2609" y="2817"/>
                  <a:ext cx="69" cy="27"/>
                </a:xfrm>
                <a:custGeom>
                  <a:avLst/>
                  <a:gdLst>
                    <a:gd name="T0" fmla="*/ 0 w 623"/>
                    <a:gd name="T1" fmla="*/ 0 h 209"/>
                    <a:gd name="T2" fmla="*/ 0 w 623"/>
                    <a:gd name="T3" fmla="*/ 0 h 209"/>
                    <a:gd name="T4" fmla="*/ 0 w 623"/>
                    <a:gd name="T5" fmla="*/ 0 h 209"/>
                    <a:gd name="T6" fmla="*/ 0 w 623"/>
                    <a:gd name="T7" fmla="*/ 0 h 209"/>
                    <a:gd name="T8" fmla="*/ 0 w 623"/>
                    <a:gd name="T9" fmla="*/ 0 h 209"/>
                    <a:gd name="T10" fmla="*/ 0 w 623"/>
                    <a:gd name="T11" fmla="*/ 0 h 209"/>
                    <a:gd name="T12" fmla="*/ 0 w 623"/>
                    <a:gd name="T13" fmla="*/ 0 h 209"/>
                    <a:gd name="T14" fmla="*/ 0 w 623"/>
                    <a:gd name="T15" fmla="*/ 0 h 209"/>
                    <a:gd name="T16" fmla="*/ 0 w 623"/>
                    <a:gd name="T17" fmla="*/ 0 h 209"/>
                    <a:gd name="T18" fmla="*/ 0 w 623"/>
                    <a:gd name="T19" fmla="*/ 0 h 209"/>
                    <a:gd name="T20" fmla="*/ 0 w 623"/>
                    <a:gd name="T21" fmla="*/ 0 h 209"/>
                    <a:gd name="T22" fmla="*/ 0 w 623"/>
                    <a:gd name="T23" fmla="*/ 0 h 209"/>
                    <a:gd name="T24" fmla="*/ 0 w 623"/>
                    <a:gd name="T25" fmla="*/ 0 h 209"/>
                    <a:gd name="T26" fmla="*/ 0 w 623"/>
                    <a:gd name="T27" fmla="*/ 0 h 209"/>
                    <a:gd name="T28" fmla="*/ 0 w 623"/>
                    <a:gd name="T29" fmla="*/ 0 h 209"/>
                    <a:gd name="T30" fmla="*/ 0 w 623"/>
                    <a:gd name="T31" fmla="*/ 0 h 209"/>
                    <a:gd name="T32" fmla="*/ 0 w 623"/>
                    <a:gd name="T33" fmla="*/ 0 h 209"/>
                    <a:gd name="T34" fmla="*/ 0 w 623"/>
                    <a:gd name="T35" fmla="*/ 0 h 209"/>
                    <a:gd name="T36" fmla="*/ 0 w 623"/>
                    <a:gd name="T37" fmla="*/ 0 h 209"/>
                    <a:gd name="T38" fmla="*/ 0 w 623"/>
                    <a:gd name="T39" fmla="*/ 0 h 209"/>
                    <a:gd name="T40" fmla="*/ 0 w 623"/>
                    <a:gd name="T41" fmla="*/ 0 h 209"/>
                    <a:gd name="T42" fmla="*/ 0 w 623"/>
                    <a:gd name="T43" fmla="*/ 0 h 209"/>
                    <a:gd name="T44" fmla="*/ 0 w 623"/>
                    <a:gd name="T45" fmla="*/ 0 h 209"/>
                    <a:gd name="T46" fmla="*/ 0 w 623"/>
                    <a:gd name="T47" fmla="*/ 0 h 209"/>
                    <a:gd name="T48" fmla="*/ 0 w 623"/>
                    <a:gd name="T49" fmla="*/ 0 h 209"/>
                    <a:gd name="T50" fmla="*/ 0 w 623"/>
                    <a:gd name="T51" fmla="*/ 0 h 209"/>
                    <a:gd name="T52" fmla="*/ 0 w 623"/>
                    <a:gd name="T53" fmla="*/ 0 h 209"/>
                    <a:gd name="T54" fmla="*/ 0 w 623"/>
                    <a:gd name="T55" fmla="*/ 0 h 209"/>
                    <a:gd name="T56" fmla="*/ 0 w 623"/>
                    <a:gd name="T57" fmla="*/ 0 h 209"/>
                    <a:gd name="T58" fmla="*/ 0 w 623"/>
                    <a:gd name="T59" fmla="*/ 0 h 209"/>
                    <a:gd name="T60" fmla="*/ 0 w 623"/>
                    <a:gd name="T61" fmla="*/ 0 h 209"/>
                    <a:gd name="T62" fmla="*/ 0 w 623"/>
                    <a:gd name="T63" fmla="*/ 0 h 209"/>
                    <a:gd name="T64" fmla="*/ 0 w 623"/>
                    <a:gd name="T65" fmla="*/ 0 h 209"/>
                    <a:gd name="T66" fmla="*/ 0 w 623"/>
                    <a:gd name="T67" fmla="*/ 0 h 209"/>
                    <a:gd name="T68" fmla="*/ 0 w 623"/>
                    <a:gd name="T69" fmla="*/ 0 h 20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623"/>
                    <a:gd name="T106" fmla="*/ 0 h 209"/>
                    <a:gd name="T107" fmla="*/ 623 w 623"/>
                    <a:gd name="T108" fmla="*/ 209 h 20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623" h="209">
                      <a:moveTo>
                        <a:pt x="0" y="117"/>
                      </a:moveTo>
                      <a:lnTo>
                        <a:pt x="40" y="104"/>
                      </a:lnTo>
                      <a:lnTo>
                        <a:pt x="80" y="91"/>
                      </a:lnTo>
                      <a:lnTo>
                        <a:pt x="123" y="79"/>
                      </a:lnTo>
                      <a:lnTo>
                        <a:pt x="164" y="68"/>
                      </a:lnTo>
                      <a:lnTo>
                        <a:pt x="250" y="47"/>
                      </a:lnTo>
                      <a:lnTo>
                        <a:pt x="291" y="38"/>
                      </a:lnTo>
                      <a:lnTo>
                        <a:pt x="331" y="28"/>
                      </a:lnTo>
                      <a:lnTo>
                        <a:pt x="356" y="23"/>
                      </a:lnTo>
                      <a:lnTo>
                        <a:pt x="380" y="18"/>
                      </a:lnTo>
                      <a:lnTo>
                        <a:pt x="431" y="10"/>
                      </a:lnTo>
                      <a:lnTo>
                        <a:pt x="481" y="4"/>
                      </a:lnTo>
                      <a:lnTo>
                        <a:pt x="505" y="1"/>
                      </a:lnTo>
                      <a:lnTo>
                        <a:pt x="528" y="0"/>
                      </a:lnTo>
                      <a:lnTo>
                        <a:pt x="534" y="0"/>
                      </a:lnTo>
                      <a:lnTo>
                        <a:pt x="539" y="0"/>
                      </a:lnTo>
                      <a:lnTo>
                        <a:pt x="542" y="0"/>
                      </a:lnTo>
                      <a:lnTo>
                        <a:pt x="546" y="1"/>
                      </a:lnTo>
                      <a:lnTo>
                        <a:pt x="550" y="4"/>
                      </a:lnTo>
                      <a:lnTo>
                        <a:pt x="555" y="8"/>
                      </a:lnTo>
                      <a:lnTo>
                        <a:pt x="572" y="16"/>
                      </a:lnTo>
                      <a:lnTo>
                        <a:pt x="591" y="23"/>
                      </a:lnTo>
                      <a:lnTo>
                        <a:pt x="608" y="31"/>
                      </a:lnTo>
                      <a:lnTo>
                        <a:pt x="615" y="35"/>
                      </a:lnTo>
                      <a:lnTo>
                        <a:pt x="623" y="40"/>
                      </a:lnTo>
                      <a:lnTo>
                        <a:pt x="623" y="42"/>
                      </a:lnTo>
                      <a:lnTo>
                        <a:pt x="623" y="46"/>
                      </a:lnTo>
                      <a:lnTo>
                        <a:pt x="622" y="49"/>
                      </a:lnTo>
                      <a:lnTo>
                        <a:pt x="620" y="51"/>
                      </a:lnTo>
                      <a:lnTo>
                        <a:pt x="617" y="53"/>
                      </a:lnTo>
                      <a:lnTo>
                        <a:pt x="606" y="57"/>
                      </a:lnTo>
                      <a:lnTo>
                        <a:pt x="594" y="61"/>
                      </a:lnTo>
                      <a:lnTo>
                        <a:pt x="581" y="64"/>
                      </a:lnTo>
                      <a:lnTo>
                        <a:pt x="569" y="69"/>
                      </a:lnTo>
                      <a:lnTo>
                        <a:pt x="539" y="81"/>
                      </a:lnTo>
                      <a:lnTo>
                        <a:pt x="508" y="95"/>
                      </a:lnTo>
                      <a:lnTo>
                        <a:pt x="444" y="124"/>
                      </a:lnTo>
                      <a:lnTo>
                        <a:pt x="412" y="139"/>
                      </a:lnTo>
                      <a:lnTo>
                        <a:pt x="381" y="153"/>
                      </a:lnTo>
                      <a:lnTo>
                        <a:pt x="350" y="167"/>
                      </a:lnTo>
                      <a:lnTo>
                        <a:pt x="321" y="179"/>
                      </a:lnTo>
                      <a:lnTo>
                        <a:pt x="310" y="185"/>
                      </a:lnTo>
                      <a:lnTo>
                        <a:pt x="299" y="192"/>
                      </a:lnTo>
                      <a:lnTo>
                        <a:pt x="289" y="199"/>
                      </a:lnTo>
                      <a:lnTo>
                        <a:pt x="276" y="203"/>
                      </a:lnTo>
                      <a:lnTo>
                        <a:pt x="265" y="207"/>
                      </a:lnTo>
                      <a:lnTo>
                        <a:pt x="253" y="209"/>
                      </a:lnTo>
                      <a:lnTo>
                        <a:pt x="243" y="209"/>
                      </a:lnTo>
                      <a:lnTo>
                        <a:pt x="232" y="208"/>
                      </a:lnTo>
                      <a:lnTo>
                        <a:pt x="223" y="206"/>
                      </a:lnTo>
                      <a:lnTo>
                        <a:pt x="215" y="203"/>
                      </a:lnTo>
                      <a:lnTo>
                        <a:pt x="207" y="201"/>
                      </a:lnTo>
                      <a:lnTo>
                        <a:pt x="200" y="200"/>
                      </a:lnTo>
                      <a:lnTo>
                        <a:pt x="187" y="196"/>
                      </a:lnTo>
                      <a:lnTo>
                        <a:pt x="176" y="194"/>
                      </a:lnTo>
                      <a:lnTo>
                        <a:pt x="155" y="186"/>
                      </a:lnTo>
                      <a:lnTo>
                        <a:pt x="134" y="178"/>
                      </a:lnTo>
                      <a:lnTo>
                        <a:pt x="124" y="175"/>
                      </a:lnTo>
                      <a:lnTo>
                        <a:pt x="111" y="171"/>
                      </a:lnTo>
                      <a:lnTo>
                        <a:pt x="96" y="167"/>
                      </a:lnTo>
                      <a:lnTo>
                        <a:pt x="79" y="162"/>
                      </a:lnTo>
                      <a:lnTo>
                        <a:pt x="62" y="156"/>
                      </a:lnTo>
                      <a:lnTo>
                        <a:pt x="46" y="150"/>
                      </a:lnTo>
                      <a:lnTo>
                        <a:pt x="31" y="144"/>
                      </a:lnTo>
                      <a:lnTo>
                        <a:pt x="17" y="135"/>
                      </a:lnTo>
                      <a:lnTo>
                        <a:pt x="11" y="131"/>
                      </a:lnTo>
                      <a:lnTo>
                        <a:pt x="7" y="127"/>
                      </a:lnTo>
                      <a:lnTo>
                        <a:pt x="3" y="123"/>
                      </a:lnTo>
                      <a:lnTo>
                        <a:pt x="0" y="118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FF7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6" name="Freeform 28"/>
                <p:cNvSpPr>
                  <a:spLocks noChangeArrowheads="1"/>
                </p:cNvSpPr>
                <p:nvPr/>
              </p:nvSpPr>
              <p:spPr bwMode="auto">
                <a:xfrm>
                  <a:off x="2678" y="2754"/>
                  <a:ext cx="157" cy="44"/>
                </a:xfrm>
                <a:custGeom>
                  <a:avLst/>
                  <a:gdLst>
                    <a:gd name="T0" fmla="*/ 0 w 1410"/>
                    <a:gd name="T1" fmla="*/ 0 h 345"/>
                    <a:gd name="T2" fmla="*/ 0 w 1410"/>
                    <a:gd name="T3" fmla="*/ 0 h 345"/>
                    <a:gd name="T4" fmla="*/ 0 w 1410"/>
                    <a:gd name="T5" fmla="*/ 0 h 345"/>
                    <a:gd name="T6" fmla="*/ 0 w 1410"/>
                    <a:gd name="T7" fmla="*/ 0 h 345"/>
                    <a:gd name="T8" fmla="*/ 0 w 1410"/>
                    <a:gd name="T9" fmla="*/ 0 h 345"/>
                    <a:gd name="T10" fmla="*/ 0 w 1410"/>
                    <a:gd name="T11" fmla="*/ 0 h 345"/>
                    <a:gd name="T12" fmla="*/ 0 w 1410"/>
                    <a:gd name="T13" fmla="*/ 0 h 345"/>
                    <a:gd name="T14" fmla="*/ 0 w 1410"/>
                    <a:gd name="T15" fmla="*/ 0 h 345"/>
                    <a:gd name="T16" fmla="*/ 0 w 1410"/>
                    <a:gd name="T17" fmla="*/ 0 h 345"/>
                    <a:gd name="T18" fmla="*/ 0 w 1410"/>
                    <a:gd name="T19" fmla="*/ 0 h 345"/>
                    <a:gd name="T20" fmla="*/ 0 w 1410"/>
                    <a:gd name="T21" fmla="*/ 0 h 345"/>
                    <a:gd name="T22" fmla="*/ 0 w 1410"/>
                    <a:gd name="T23" fmla="*/ 0 h 345"/>
                    <a:gd name="T24" fmla="*/ 0 w 1410"/>
                    <a:gd name="T25" fmla="*/ 0 h 345"/>
                    <a:gd name="T26" fmla="*/ 0 w 1410"/>
                    <a:gd name="T27" fmla="*/ 0 h 345"/>
                    <a:gd name="T28" fmla="*/ 0 w 1410"/>
                    <a:gd name="T29" fmla="*/ 0 h 345"/>
                    <a:gd name="T30" fmla="*/ 0 w 1410"/>
                    <a:gd name="T31" fmla="*/ 0 h 345"/>
                    <a:gd name="T32" fmla="*/ 0 w 1410"/>
                    <a:gd name="T33" fmla="*/ 0 h 345"/>
                    <a:gd name="T34" fmla="*/ 0 w 1410"/>
                    <a:gd name="T35" fmla="*/ 0 h 345"/>
                    <a:gd name="T36" fmla="*/ 0 w 1410"/>
                    <a:gd name="T37" fmla="*/ 0 h 345"/>
                    <a:gd name="T38" fmla="*/ 0 w 1410"/>
                    <a:gd name="T39" fmla="*/ 0 h 345"/>
                    <a:gd name="T40" fmla="*/ 0 w 1410"/>
                    <a:gd name="T41" fmla="*/ 0 h 345"/>
                    <a:gd name="T42" fmla="*/ 0 w 1410"/>
                    <a:gd name="T43" fmla="*/ 0 h 345"/>
                    <a:gd name="T44" fmla="*/ 0 w 1410"/>
                    <a:gd name="T45" fmla="*/ 0 h 345"/>
                    <a:gd name="T46" fmla="*/ 0 w 1410"/>
                    <a:gd name="T47" fmla="*/ 0 h 345"/>
                    <a:gd name="T48" fmla="*/ 0 w 1410"/>
                    <a:gd name="T49" fmla="*/ 0 h 345"/>
                    <a:gd name="T50" fmla="*/ 0 w 1410"/>
                    <a:gd name="T51" fmla="*/ 0 h 345"/>
                    <a:gd name="T52" fmla="*/ 0 w 1410"/>
                    <a:gd name="T53" fmla="*/ 0 h 345"/>
                    <a:gd name="T54" fmla="*/ 0 w 1410"/>
                    <a:gd name="T55" fmla="*/ 0 h 345"/>
                    <a:gd name="T56" fmla="*/ 0 w 1410"/>
                    <a:gd name="T57" fmla="*/ 0 h 345"/>
                    <a:gd name="T58" fmla="*/ 0 w 1410"/>
                    <a:gd name="T59" fmla="*/ 0 h 345"/>
                    <a:gd name="T60" fmla="*/ 0 w 1410"/>
                    <a:gd name="T61" fmla="*/ 0 h 345"/>
                    <a:gd name="T62" fmla="*/ 0 w 1410"/>
                    <a:gd name="T63" fmla="*/ 0 h 345"/>
                    <a:gd name="T64" fmla="*/ 0 w 1410"/>
                    <a:gd name="T65" fmla="*/ 0 h 345"/>
                    <a:gd name="T66" fmla="*/ 0 w 1410"/>
                    <a:gd name="T67" fmla="*/ 0 h 345"/>
                    <a:gd name="T68" fmla="*/ 0 w 1410"/>
                    <a:gd name="T69" fmla="*/ 0 h 345"/>
                    <a:gd name="T70" fmla="*/ 0 w 1410"/>
                    <a:gd name="T71" fmla="*/ 0 h 345"/>
                    <a:gd name="T72" fmla="*/ 0 w 1410"/>
                    <a:gd name="T73" fmla="*/ 0 h 345"/>
                    <a:gd name="T74" fmla="*/ 0 w 1410"/>
                    <a:gd name="T75" fmla="*/ 0 h 345"/>
                    <a:gd name="T76" fmla="*/ 0 w 1410"/>
                    <a:gd name="T77" fmla="*/ 0 h 345"/>
                    <a:gd name="T78" fmla="*/ 0 w 1410"/>
                    <a:gd name="T79" fmla="*/ 0 h 345"/>
                    <a:gd name="T80" fmla="*/ 0 w 1410"/>
                    <a:gd name="T81" fmla="*/ 0 h 345"/>
                    <a:gd name="T82" fmla="*/ 0 w 1410"/>
                    <a:gd name="T83" fmla="*/ 0 h 345"/>
                    <a:gd name="T84" fmla="*/ 0 w 1410"/>
                    <a:gd name="T85" fmla="*/ 0 h 345"/>
                    <a:gd name="T86" fmla="*/ 0 w 1410"/>
                    <a:gd name="T87" fmla="*/ 0 h 345"/>
                    <a:gd name="T88" fmla="*/ 0 w 1410"/>
                    <a:gd name="T89" fmla="*/ 0 h 345"/>
                    <a:gd name="T90" fmla="*/ 0 w 1410"/>
                    <a:gd name="T91" fmla="*/ 0 h 345"/>
                    <a:gd name="T92" fmla="*/ 0 w 1410"/>
                    <a:gd name="T93" fmla="*/ 0 h 345"/>
                    <a:gd name="T94" fmla="*/ 0 w 1410"/>
                    <a:gd name="T95" fmla="*/ 0 h 345"/>
                    <a:gd name="T96" fmla="*/ 0 w 1410"/>
                    <a:gd name="T97" fmla="*/ 0 h 345"/>
                    <a:gd name="T98" fmla="*/ 0 w 1410"/>
                    <a:gd name="T99" fmla="*/ 0 h 345"/>
                    <a:gd name="T100" fmla="*/ 0 w 1410"/>
                    <a:gd name="T101" fmla="*/ 0 h 345"/>
                    <a:gd name="T102" fmla="*/ 0 w 1410"/>
                    <a:gd name="T103" fmla="*/ 0 h 345"/>
                    <a:gd name="T104" fmla="*/ 0 w 1410"/>
                    <a:gd name="T105" fmla="*/ 0 h 345"/>
                    <a:gd name="T106" fmla="*/ 0 w 1410"/>
                    <a:gd name="T107" fmla="*/ 0 h 345"/>
                    <a:gd name="T108" fmla="*/ 0 w 1410"/>
                    <a:gd name="T109" fmla="*/ 0 h 345"/>
                    <a:gd name="T110" fmla="*/ 0 w 1410"/>
                    <a:gd name="T111" fmla="*/ 0 h 345"/>
                    <a:gd name="T112" fmla="*/ 0 w 1410"/>
                    <a:gd name="T113" fmla="*/ 0 h 345"/>
                    <a:gd name="T114" fmla="*/ 0 w 1410"/>
                    <a:gd name="T115" fmla="*/ 0 h 345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410"/>
                    <a:gd name="T175" fmla="*/ 0 h 345"/>
                    <a:gd name="T176" fmla="*/ 1410 w 1410"/>
                    <a:gd name="T177" fmla="*/ 345 h 345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410" h="345">
                      <a:moveTo>
                        <a:pt x="253" y="209"/>
                      </a:moveTo>
                      <a:lnTo>
                        <a:pt x="401" y="160"/>
                      </a:lnTo>
                      <a:lnTo>
                        <a:pt x="547" y="112"/>
                      </a:lnTo>
                      <a:lnTo>
                        <a:pt x="619" y="88"/>
                      </a:lnTo>
                      <a:lnTo>
                        <a:pt x="690" y="62"/>
                      </a:lnTo>
                      <a:lnTo>
                        <a:pt x="760" y="38"/>
                      </a:lnTo>
                      <a:lnTo>
                        <a:pt x="831" y="12"/>
                      </a:lnTo>
                      <a:lnTo>
                        <a:pt x="840" y="10"/>
                      </a:lnTo>
                      <a:lnTo>
                        <a:pt x="848" y="6"/>
                      </a:lnTo>
                      <a:lnTo>
                        <a:pt x="855" y="4"/>
                      </a:lnTo>
                      <a:lnTo>
                        <a:pt x="862" y="3"/>
                      </a:lnTo>
                      <a:lnTo>
                        <a:pt x="867" y="1"/>
                      </a:lnTo>
                      <a:lnTo>
                        <a:pt x="872" y="1"/>
                      </a:lnTo>
                      <a:lnTo>
                        <a:pt x="880" y="0"/>
                      </a:lnTo>
                      <a:lnTo>
                        <a:pt x="887" y="1"/>
                      </a:lnTo>
                      <a:lnTo>
                        <a:pt x="892" y="3"/>
                      </a:lnTo>
                      <a:lnTo>
                        <a:pt x="901" y="6"/>
                      </a:lnTo>
                      <a:lnTo>
                        <a:pt x="914" y="10"/>
                      </a:lnTo>
                      <a:lnTo>
                        <a:pt x="926" y="13"/>
                      </a:lnTo>
                      <a:lnTo>
                        <a:pt x="937" y="16"/>
                      </a:lnTo>
                      <a:lnTo>
                        <a:pt x="947" y="21"/>
                      </a:lnTo>
                      <a:lnTo>
                        <a:pt x="967" y="30"/>
                      </a:lnTo>
                      <a:lnTo>
                        <a:pt x="983" y="41"/>
                      </a:lnTo>
                      <a:lnTo>
                        <a:pt x="987" y="43"/>
                      </a:lnTo>
                      <a:lnTo>
                        <a:pt x="992" y="45"/>
                      </a:lnTo>
                      <a:lnTo>
                        <a:pt x="1005" y="47"/>
                      </a:lnTo>
                      <a:lnTo>
                        <a:pt x="1018" y="49"/>
                      </a:lnTo>
                      <a:lnTo>
                        <a:pt x="1035" y="49"/>
                      </a:lnTo>
                      <a:lnTo>
                        <a:pt x="1053" y="49"/>
                      </a:lnTo>
                      <a:lnTo>
                        <a:pt x="1071" y="47"/>
                      </a:lnTo>
                      <a:lnTo>
                        <a:pt x="1112" y="47"/>
                      </a:lnTo>
                      <a:lnTo>
                        <a:pt x="1114" y="47"/>
                      </a:lnTo>
                      <a:lnTo>
                        <a:pt x="1115" y="49"/>
                      </a:lnTo>
                      <a:lnTo>
                        <a:pt x="1116" y="50"/>
                      </a:lnTo>
                      <a:lnTo>
                        <a:pt x="1118" y="51"/>
                      </a:lnTo>
                      <a:lnTo>
                        <a:pt x="1119" y="52"/>
                      </a:lnTo>
                      <a:lnTo>
                        <a:pt x="1121" y="52"/>
                      </a:lnTo>
                      <a:lnTo>
                        <a:pt x="1124" y="52"/>
                      </a:lnTo>
                      <a:lnTo>
                        <a:pt x="1139" y="51"/>
                      </a:lnTo>
                      <a:lnTo>
                        <a:pt x="1157" y="49"/>
                      </a:lnTo>
                      <a:lnTo>
                        <a:pt x="1175" y="45"/>
                      </a:lnTo>
                      <a:lnTo>
                        <a:pt x="1195" y="42"/>
                      </a:lnTo>
                      <a:lnTo>
                        <a:pt x="1213" y="38"/>
                      </a:lnTo>
                      <a:lnTo>
                        <a:pt x="1230" y="36"/>
                      </a:lnTo>
                      <a:lnTo>
                        <a:pt x="1247" y="34"/>
                      </a:lnTo>
                      <a:lnTo>
                        <a:pt x="1253" y="34"/>
                      </a:lnTo>
                      <a:lnTo>
                        <a:pt x="1260" y="34"/>
                      </a:lnTo>
                      <a:lnTo>
                        <a:pt x="1271" y="34"/>
                      </a:lnTo>
                      <a:lnTo>
                        <a:pt x="1280" y="34"/>
                      </a:lnTo>
                      <a:lnTo>
                        <a:pt x="1296" y="36"/>
                      </a:lnTo>
                      <a:lnTo>
                        <a:pt x="1311" y="38"/>
                      </a:lnTo>
                      <a:lnTo>
                        <a:pt x="1325" y="42"/>
                      </a:lnTo>
                      <a:lnTo>
                        <a:pt x="1341" y="44"/>
                      </a:lnTo>
                      <a:lnTo>
                        <a:pt x="1349" y="44"/>
                      </a:lnTo>
                      <a:lnTo>
                        <a:pt x="1359" y="44"/>
                      </a:lnTo>
                      <a:lnTo>
                        <a:pt x="1370" y="44"/>
                      </a:lnTo>
                      <a:lnTo>
                        <a:pt x="1383" y="44"/>
                      </a:lnTo>
                      <a:lnTo>
                        <a:pt x="1395" y="43"/>
                      </a:lnTo>
                      <a:lnTo>
                        <a:pt x="1410" y="41"/>
                      </a:lnTo>
                      <a:lnTo>
                        <a:pt x="1392" y="46"/>
                      </a:lnTo>
                      <a:lnTo>
                        <a:pt x="1373" y="52"/>
                      </a:lnTo>
                      <a:lnTo>
                        <a:pt x="1354" y="59"/>
                      </a:lnTo>
                      <a:lnTo>
                        <a:pt x="1333" y="67"/>
                      </a:lnTo>
                      <a:lnTo>
                        <a:pt x="1290" y="82"/>
                      </a:lnTo>
                      <a:lnTo>
                        <a:pt x="1247" y="98"/>
                      </a:lnTo>
                      <a:lnTo>
                        <a:pt x="1157" y="132"/>
                      </a:lnTo>
                      <a:lnTo>
                        <a:pt x="1113" y="148"/>
                      </a:lnTo>
                      <a:lnTo>
                        <a:pt x="1070" y="163"/>
                      </a:lnTo>
                      <a:lnTo>
                        <a:pt x="914" y="213"/>
                      </a:lnTo>
                      <a:lnTo>
                        <a:pt x="835" y="239"/>
                      </a:lnTo>
                      <a:lnTo>
                        <a:pt x="756" y="264"/>
                      </a:lnTo>
                      <a:lnTo>
                        <a:pt x="741" y="267"/>
                      </a:lnTo>
                      <a:lnTo>
                        <a:pt x="725" y="272"/>
                      </a:lnTo>
                      <a:lnTo>
                        <a:pt x="690" y="282"/>
                      </a:lnTo>
                      <a:lnTo>
                        <a:pt x="673" y="286"/>
                      </a:lnTo>
                      <a:lnTo>
                        <a:pt x="658" y="290"/>
                      </a:lnTo>
                      <a:lnTo>
                        <a:pt x="644" y="293"/>
                      </a:lnTo>
                      <a:lnTo>
                        <a:pt x="638" y="294"/>
                      </a:lnTo>
                      <a:lnTo>
                        <a:pt x="634" y="295"/>
                      </a:lnTo>
                      <a:lnTo>
                        <a:pt x="632" y="295"/>
                      </a:lnTo>
                      <a:lnTo>
                        <a:pt x="629" y="295"/>
                      </a:lnTo>
                      <a:lnTo>
                        <a:pt x="621" y="297"/>
                      </a:lnTo>
                      <a:lnTo>
                        <a:pt x="616" y="297"/>
                      </a:lnTo>
                      <a:lnTo>
                        <a:pt x="613" y="298"/>
                      </a:lnTo>
                      <a:lnTo>
                        <a:pt x="609" y="298"/>
                      </a:lnTo>
                      <a:lnTo>
                        <a:pt x="609" y="297"/>
                      </a:lnTo>
                      <a:lnTo>
                        <a:pt x="612" y="296"/>
                      </a:lnTo>
                      <a:lnTo>
                        <a:pt x="616" y="292"/>
                      </a:lnTo>
                      <a:lnTo>
                        <a:pt x="622" y="288"/>
                      </a:lnTo>
                      <a:lnTo>
                        <a:pt x="623" y="287"/>
                      </a:lnTo>
                      <a:lnTo>
                        <a:pt x="623" y="286"/>
                      </a:lnTo>
                      <a:lnTo>
                        <a:pt x="621" y="285"/>
                      </a:lnTo>
                      <a:lnTo>
                        <a:pt x="619" y="283"/>
                      </a:lnTo>
                      <a:lnTo>
                        <a:pt x="612" y="283"/>
                      </a:lnTo>
                      <a:lnTo>
                        <a:pt x="604" y="282"/>
                      </a:lnTo>
                      <a:lnTo>
                        <a:pt x="598" y="282"/>
                      </a:lnTo>
                      <a:lnTo>
                        <a:pt x="591" y="280"/>
                      </a:lnTo>
                      <a:lnTo>
                        <a:pt x="583" y="279"/>
                      </a:lnTo>
                      <a:lnTo>
                        <a:pt x="566" y="277"/>
                      </a:lnTo>
                      <a:lnTo>
                        <a:pt x="558" y="275"/>
                      </a:lnTo>
                      <a:lnTo>
                        <a:pt x="551" y="273"/>
                      </a:lnTo>
                      <a:lnTo>
                        <a:pt x="545" y="272"/>
                      </a:lnTo>
                      <a:lnTo>
                        <a:pt x="540" y="269"/>
                      </a:lnTo>
                      <a:lnTo>
                        <a:pt x="536" y="266"/>
                      </a:lnTo>
                      <a:lnTo>
                        <a:pt x="530" y="264"/>
                      </a:lnTo>
                      <a:lnTo>
                        <a:pt x="516" y="259"/>
                      </a:lnTo>
                      <a:lnTo>
                        <a:pt x="502" y="256"/>
                      </a:lnTo>
                      <a:lnTo>
                        <a:pt x="496" y="254"/>
                      </a:lnTo>
                      <a:lnTo>
                        <a:pt x="492" y="251"/>
                      </a:lnTo>
                      <a:lnTo>
                        <a:pt x="490" y="248"/>
                      </a:lnTo>
                      <a:lnTo>
                        <a:pt x="487" y="246"/>
                      </a:lnTo>
                      <a:lnTo>
                        <a:pt x="485" y="239"/>
                      </a:lnTo>
                      <a:lnTo>
                        <a:pt x="482" y="232"/>
                      </a:lnTo>
                      <a:lnTo>
                        <a:pt x="479" y="228"/>
                      </a:lnTo>
                      <a:lnTo>
                        <a:pt x="477" y="225"/>
                      </a:lnTo>
                      <a:lnTo>
                        <a:pt x="473" y="222"/>
                      </a:lnTo>
                      <a:lnTo>
                        <a:pt x="469" y="220"/>
                      </a:lnTo>
                      <a:lnTo>
                        <a:pt x="462" y="219"/>
                      </a:lnTo>
                      <a:lnTo>
                        <a:pt x="455" y="218"/>
                      </a:lnTo>
                      <a:lnTo>
                        <a:pt x="446" y="218"/>
                      </a:lnTo>
                      <a:lnTo>
                        <a:pt x="434" y="219"/>
                      </a:lnTo>
                      <a:lnTo>
                        <a:pt x="420" y="221"/>
                      </a:lnTo>
                      <a:lnTo>
                        <a:pt x="405" y="224"/>
                      </a:lnTo>
                      <a:lnTo>
                        <a:pt x="395" y="227"/>
                      </a:lnTo>
                      <a:lnTo>
                        <a:pt x="384" y="229"/>
                      </a:lnTo>
                      <a:lnTo>
                        <a:pt x="372" y="233"/>
                      </a:lnTo>
                      <a:lnTo>
                        <a:pt x="358" y="237"/>
                      </a:lnTo>
                      <a:lnTo>
                        <a:pt x="332" y="246"/>
                      </a:lnTo>
                      <a:lnTo>
                        <a:pt x="319" y="249"/>
                      </a:lnTo>
                      <a:lnTo>
                        <a:pt x="308" y="252"/>
                      </a:lnTo>
                      <a:lnTo>
                        <a:pt x="293" y="256"/>
                      </a:lnTo>
                      <a:lnTo>
                        <a:pt x="275" y="262"/>
                      </a:lnTo>
                      <a:lnTo>
                        <a:pt x="258" y="266"/>
                      </a:lnTo>
                      <a:lnTo>
                        <a:pt x="241" y="273"/>
                      </a:lnTo>
                      <a:lnTo>
                        <a:pt x="204" y="285"/>
                      </a:lnTo>
                      <a:lnTo>
                        <a:pt x="166" y="298"/>
                      </a:lnTo>
                      <a:lnTo>
                        <a:pt x="128" y="311"/>
                      </a:lnTo>
                      <a:lnTo>
                        <a:pt x="92" y="323"/>
                      </a:lnTo>
                      <a:lnTo>
                        <a:pt x="75" y="328"/>
                      </a:lnTo>
                      <a:lnTo>
                        <a:pt x="59" y="333"/>
                      </a:lnTo>
                      <a:lnTo>
                        <a:pt x="44" y="338"/>
                      </a:lnTo>
                      <a:lnTo>
                        <a:pt x="30" y="341"/>
                      </a:lnTo>
                      <a:lnTo>
                        <a:pt x="23" y="342"/>
                      </a:lnTo>
                      <a:lnTo>
                        <a:pt x="18" y="343"/>
                      </a:lnTo>
                      <a:lnTo>
                        <a:pt x="14" y="343"/>
                      </a:lnTo>
                      <a:lnTo>
                        <a:pt x="10" y="345"/>
                      </a:lnTo>
                      <a:lnTo>
                        <a:pt x="5" y="343"/>
                      </a:lnTo>
                      <a:lnTo>
                        <a:pt x="1" y="343"/>
                      </a:lnTo>
                      <a:lnTo>
                        <a:pt x="0" y="341"/>
                      </a:lnTo>
                      <a:lnTo>
                        <a:pt x="1" y="339"/>
                      </a:lnTo>
                      <a:lnTo>
                        <a:pt x="2" y="335"/>
                      </a:lnTo>
                      <a:lnTo>
                        <a:pt x="6" y="332"/>
                      </a:lnTo>
                      <a:lnTo>
                        <a:pt x="10" y="327"/>
                      </a:lnTo>
                      <a:lnTo>
                        <a:pt x="15" y="324"/>
                      </a:lnTo>
                      <a:lnTo>
                        <a:pt x="25" y="315"/>
                      </a:lnTo>
                      <a:lnTo>
                        <a:pt x="34" y="307"/>
                      </a:lnTo>
                      <a:lnTo>
                        <a:pt x="38" y="303"/>
                      </a:lnTo>
                      <a:lnTo>
                        <a:pt x="41" y="300"/>
                      </a:lnTo>
                      <a:lnTo>
                        <a:pt x="46" y="295"/>
                      </a:lnTo>
                      <a:lnTo>
                        <a:pt x="53" y="289"/>
                      </a:lnTo>
                      <a:lnTo>
                        <a:pt x="63" y="282"/>
                      </a:lnTo>
                      <a:lnTo>
                        <a:pt x="75" y="277"/>
                      </a:lnTo>
                      <a:lnTo>
                        <a:pt x="87" y="270"/>
                      </a:lnTo>
                      <a:lnTo>
                        <a:pt x="102" y="263"/>
                      </a:lnTo>
                      <a:lnTo>
                        <a:pt x="119" y="256"/>
                      </a:lnTo>
                      <a:lnTo>
                        <a:pt x="135" y="249"/>
                      </a:lnTo>
                      <a:lnTo>
                        <a:pt x="168" y="236"/>
                      </a:lnTo>
                      <a:lnTo>
                        <a:pt x="184" y="231"/>
                      </a:lnTo>
                      <a:lnTo>
                        <a:pt x="200" y="226"/>
                      </a:lnTo>
                      <a:lnTo>
                        <a:pt x="217" y="220"/>
                      </a:lnTo>
                      <a:lnTo>
                        <a:pt x="230" y="217"/>
                      </a:lnTo>
                      <a:lnTo>
                        <a:pt x="243" y="213"/>
                      </a:lnTo>
                      <a:lnTo>
                        <a:pt x="253" y="210"/>
                      </a:lnTo>
                      <a:lnTo>
                        <a:pt x="253" y="209"/>
                      </a:lnTo>
                      <a:close/>
                    </a:path>
                  </a:pathLst>
                </a:custGeom>
                <a:solidFill>
                  <a:srgbClr val="FF7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7" name="Freeform 29"/>
                <p:cNvSpPr>
                  <a:spLocks noChangeArrowheads="1"/>
                </p:cNvSpPr>
                <p:nvPr/>
              </p:nvSpPr>
              <p:spPr bwMode="auto">
                <a:xfrm>
                  <a:off x="2795" y="2759"/>
                  <a:ext cx="151" cy="60"/>
                </a:xfrm>
                <a:custGeom>
                  <a:avLst/>
                  <a:gdLst>
                    <a:gd name="T0" fmla="*/ 0 w 1356"/>
                    <a:gd name="T1" fmla="*/ 0 h 464"/>
                    <a:gd name="T2" fmla="*/ 0 w 1356"/>
                    <a:gd name="T3" fmla="*/ 0 h 464"/>
                    <a:gd name="T4" fmla="*/ 0 w 1356"/>
                    <a:gd name="T5" fmla="*/ 0 h 464"/>
                    <a:gd name="T6" fmla="*/ 0 w 1356"/>
                    <a:gd name="T7" fmla="*/ 0 h 464"/>
                    <a:gd name="T8" fmla="*/ 0 w 1356"/>
                    <a:gd name="T9" fmla="*/ 0 h 464"/>
                    <a:gd name="T10" fmla="*/ 0 w 1356"/>
                    <a:gd name="T11" fmla="*/ 0 h 464"/>
                    <a:gd name="T12" fmla="*/ 0 w 1356"/>
                    <a:gd name="T13" fmla="*/ 0 h 464"/>
                    <a:gd name="T14" fmla="*/ 0 w 1356"/>
                    <a:gd name="T15" fmla="*/ 0 h 464"/>
                    <a:gd name="T16" fmla="*/ 0 w 1356"/>
                    <a:gd name="T17" fmla="*/ 0 h 464"/>
                    <a:gd name="T18" fmla="*/ 0 w 1356"/>
                    <a:gd name="T19" fmla="*/ 0 h 464"/>
                    <a:gd name="T20" fmla="*/ 0 w 1356"/>
                    <a:gd name="T21" fmla="*/ 0 h 464"/>
                    <a:gd name="T22" fmla="*/ 0 w 1356"/>
                    <a:gd name="T23" fmla="*/ 0 h 464"/>
                    <a:gd name="T24" fmla="*/ 0 w 1356"/>
                    <a:gd name="T25" fmla="*/ 0 h 464"/>
                    <a:gd name="T26" fmla="*/ 0 w 1356"/>
                    <a:gd name="T27" fmla="*/ 0 h 464"/>
                    <a:gd name="T28" fmla="*/ 0 w 1356"/>
                    <a:gd name="T29" fmla="*/ 0 h 464"/>
                    <a:gd name="T30" fmla="*/ 0 w 1356"/>
                    <a:gd name="T31" fmla="*/ 0 h 464"/>
                    <a:gd name="T32" fmla="*/ 0 w 1356"/>
                    <a:gd name="T33" fmla="*/ 0 h 464"/>
                    <a:gd name="T34" fmla="*/ 0 w 1356"/>
                    <a:gd name="T35" fmla="*/ 0 h 464"/>
                    <a:gd name="T36" fmla="*/ 0 w 1356"/>
                    <a:gd name="T37" fmla="*/ 0 h 464"/>
                    <a:gd name="T38" fmla="*/ 0 w 1356"/>
                    <a:gd name="T39" fmla="*/ 0 h 464"/>
                    <a:gd name="T40" fmla="*/ 0 w 1356"/>
                    <a:gd name="T41" fmla="*/ 0 h 464"/>
                    <a:gd name="T42" fmla="*/ 0 w 1356"/>
                    <a:gd name="T43" fmla="*/ 0 h 464"/>
                    <a:gd name="T44" fmla="*/ 0 w 1356"/>
                    <a:gd name="T45" fmla="*/ 0 h 464"/>
                    <a:gd name="T46" fmla="*/ 0 w 1356"/>
                    <a:gd name="T47" fmla="*/ 0 h 464"/>
                    <a:gd name="T48" fmla="*/ 0 w 1356"/>
                    <a:gd name="T49" fmla="*/ 0 h 464"/>
                    <a:gd name="T50" fmla="*/ 0 w 1356"/>
                    <a:gd name="T51" fmla="*/ 0 h 464"/>
                    <a:gd name="T52" fmla="*/ 0 w 1356"/>
                    <a:gd name="T53" fmla="*/ 0 h 464"/>
                    <a:gd name="T54" fmla="*/ 0 w 1356"/>
                    <a:gd name="T55" fmla="*/ 0 h 464"/>
                    <a:gd name="T56" fmla="*/ 0 w 1356"/>
                    <a:gd name="T57" fmla="*/ 0 h 464"/>
                    <a:gd name="T58" fmla="*/ 0 w 1356"/>
                    <a:gd name="T59" fmla="*/ 0 h 464"/>
                    <a:gd name="T60" fmla="*/ 0 w 1356"/>
                    <a:gd name="T61" fmla="*/ 0 h 464"/>
                    <a:gd name="T62" fmla="*/ 0 w 1356"/>
                    <a:gd name="T63" fmla="*/ 0 h 464"/>
                    <a:gd name="T64" fmla="*/ 0 w 1356"/>
                    <a:gd name="T65" fmla="*/ 0 h 464"/>
                    <a:gd name="T66" fmla="*/ 0 w 1356"/>
                    <a:gd name="T67" fmla="*/ 0 h 464"/>
                    <a:gd name="T68" fmla="*/ 0 w 1356"/>
                    <a:gd name="T69" fmla="*/ 0 h 464"/>
                    <a:gd name="T70" fmla="*/ 0 w 1356"/>
                    <a:gd name="T71" fmla="*/ 0 h 464"/>
                    <a:gd name="T72" fmla="*/ 0 w 1356"/>
                    <a:gd name="T73" fmla="*/ 0 h 464"/>
                    <a:gd name="T74" fmla="*/ 0 w 1356"/>
                    <a:gd name="T75" fmla="*/ 0 h 464"/>
                    <a:gd name="T76" fmla="*/ 0 w 1356"/>
                    <a:gd name="T77" fmla="*/ 0 h 464"/>
                    <a:gd name="T78" fmla="*/ 0 w 1356"/>
                    <a:gd name="T79" fmla="*/ 0 h 464"/>
                    <a:gd name="T80" fmla="*/ 0 w 1356"/>
                    <a:gd name="T81" fmla="*/ 0 h 464"/>
                    <a:gd name="T82" fmla="*/ 0 w 1356"/>
                    <a:gd name="T83" fmla="*/ 0 h 464"/>
                    <a:gd name="T84" fmla="*/ 0 w 1356"/>
                    <a:gd name="T85" fmla="*/ 0 h 464"/>
                    <a:gd name="T86" fmla="*/ 0 w 1356"/>
                    <a:gd name="T87" fmla="*/ 0 h 464"/>
                    <a:gd name="T88" fmla="*/ 0 w 1356"/>
                    <a:gd name="T89" fmla="*/ 0 h 464"/>
                    <a:gd name="T90" fmla="*/ 0 w 1356"/>
                    <a:gd name="T91" fmla="*/ 0 h 46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356"/>
                    <a:gd name="T139" fmla="*/ 0 h 464"/>
                    <a:gd name="T140" fmla="*/ 1356 w 1356"/>
                    <a:gd name="T141" fmla="*/ 464 h 464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356" h="464">
                      <a:moveTo>
                        <a:pt x="221" y="259"/>
                      </a:moveTo>
                      <a:lnTo>
                        <a:pt x="280" y="237"/>
                      </a:lnTo>
                      <a:lnTo>
                        <a:pt x="337" y="214"/>
                      </a:lnTo>
                      <a:lnTo>
                        <a:pt x="395" y="194"/>
                      </a:lnTo>
                      <a:lnTo>
                        <a:pt x="451" y="173"/>
                      </a:lnTo>
                      <a:lnTo>
                        <a:pt x="507" y="153"/>
                      </a:lnTo>
                      <a:lnTo>
                        <a:pt x="561" y="135"/>
                      </a:lnTo>
                      <a:lnTo>
                        <a:pt x="615" y="118"/>
                      </a:lnTo>
                      <a:lnTo>
                        <a:pt x="668" y="101"/>
                      </a:lnTo>
                      <a:lnTo>
                        <a:pt x="720" y="86"/>
                      </a:lnTo>
                      <a:lnTo>
                        <a:pt x="772" y="72"/>
                      </a:lnTo>
                      <a:lnTo>
                        <a:pt x="821" y="59"/>
                      </a:lnTo>
                      <a:lnTo>
                        <a:pt x="871" y="46"/>
                      </a:lnTo>
                      <a:lnTo>
                        <a:pt x="918" y="35"/>
                      </a:lnTo>
                      <a:lnTo>
                        <a:pt x="964" y="23"/>
                      </a:lnTo>
                      <a:lnTo>
                        <a:pt x="1010" y="14"/>
                      </a:lnTo>
                      <a:lnTo>
                        <a:pt x="1054" y="5"/>
                      </a:lnTo>
                      <a:lnTo>
                        <a:pt x="1072" y="1"/>
                      </a:lnTo>
                      <a:lnTo>
                        <a:pt x="1089" y="0"/>
                      </a:lnTo>
                      <a:lnTo>
                        <a:pt x="1102" y="0"/>
                      </a:lnTo>
                      <a:lnTo>
                        <a:pt x="1115" y="1"/>
                      </a:lnTo>
                      <a:lnTo>
                        <a:pt x="1125" y="4"/>
                      </a:lnTo>
                      <a:lnTo>
                        <a:pt x="1136" y="6"/>
                      </a:lnTo>
                      <a:lnTo>
                        <a:pt x="1144" y="10"/>
                      </a:lnTo>
                      <a:lnTo>
                        <a:pt x="1151" y="15"/>
                      </a:lnTo>
                      <a:lnTo>
                        <a:pt x="1157" y="20"/>
                      </a:lnTo>
                      <a:lnTo>
                        <a:pt x="1162" y="25"/>
                      </a:lnTo>
                      <a:lnTo>
                        <a:pt x="1171" y="36"/>
                      </a:lnTo>
                      <a:lnTo>
                        <a:pt x="1181" y="46"/>
                      </a:lnTo>
                      <a:lnTo>
                        <a:pt x="1190" y="55"/>
                      </a:lnTo>
                      <a:lnTo>
                        <a:pt x="1197" y="61"/>
                      </a:lnTo>
                      <a:lnTo>
                        <a:pt x="1206" y="67"/>
                      </a:lnTo>
                      <a:lnTo>
                        <a:pt x="1216" y="70"/>
                      </a:lnTo>
                      <a:lnTo>
                        <a:pt x="1227" y="75"/>
                      </a:lnTo>
                      <a:lnTo>
                        <a:pt x="1250" y="82"/>
                      </a:lnTo>
                      <a:lnTo>
                        <a:pt x="1274" y="89"/>
                      </a:lnTo>
                      <a:lnTo>
                        <a:pt x="1298" y="96"/>
                      </a:lnTo>
                      <a:lnTo>
                        <a:pt x="1310" y="99"/>
                      </a:lnTo>
                      <a:lnTo>
                        <a:pt x="1321" y="104"/>
                      </a:lnTo>
                      <a:lnTo>
                        <a:pt x="1330" y="108"/>
                      </a:lnTo>
                      <a:lnTo>
                        <a:pt x="1340" y="113"/>
                      </a:lnTo>
                      <a:lnTo>
                        <a:pt x="1348" y="118"/>
                      </a:lnTo>
                      <a:lnTo>
                        <a:pt x="1355" y="124"/>
                      </a:lnTo>
                      <a:lnTo>
                        <a:pt x="1356" y="127"/>
                      </a:lnTo>
                      <a:lnTo>
                        <a:pt x="1354" y="129"/>
                      </a:lnTo>
                      <a:lnTo>
                        <a:pt x="1350" y="131"/>
                      </a:lnTo>
                      <a:lnTo>
                        <a:pt x="1345" y="135"/>
                      </a:lnTo>
                      <a:lnTo>
                        <a:pt x="1339" y="138"/>
                      </a:lnTo>
                      <a:lnTo>
                        <a:pt x="1332" y="142"/>
                      </a:lnTo>
                      <a:lnTo>
                        <a:pt x="1324" y="145"/>
                      </a:lnTo>
                      <a:lnTo>
                        <a:pt x="1314" y="149"/>
                      </a:lnTo>
                      <a:lnTo>
                        <a:pt x="1295" y="157"/>
                      </a:lnTo>
                      <a:lnTo>
                        <a:pt x="1275" y="164"/>
                      </a:lnTo>
                      <a:lnTo>
                        <a:pt x="1266" y="167"/>
                      </a:lnTo>
                      <a:lnTo>
                        <a:pt x="1258" y="171"/>
                      </a:lnTo>
                      <a:lnTo>
                        <a:pt x="1251" y="173"/>
                      </a:lnTo>
                      <a:lnTo>
                        <a:pt x="1245" y="175"/>
                      </a:lnTo>
                      <a:lnTo>
                        <a:pt x="1161" y="213"/>
                      </a:lnTo>
                      <a:lnTo>
                        <a:pt x="1079" y="252"/>
                      </a:lnTo>
                      <a:lnTo>
                        <a:pt x="999" y="290"/>
                      </a:lnTo>
                      <a:lnTo>
                        <a:pt x="918" y="327"/>
                      </a:lnTo>
                      <a:lnTo>
                        <a:pt x="839" y="364"/>
                      </a:lnTo>
                      <a:lnTo>
                        <a:pt x="759" y="397"/>
                      </a:lnTo>
                      <a:lnTo>
                        <a:pt x="719" y="412"/>
                      </a:lnTo>
                      <a:lnTo>
                        <a:pt x="679" y="427"/>
                      </a:lnTo>
                      <a:lnTo>
                        <a:pt x="639" y="441"/>
                      </a:lnTo>
                      <a:lnTo>
                        <a:pt x="599" y="455"/>
                      </a:lnTo>
                      <a:lnTo>
                        <a:pt x="585" y="458"/>
                      </a:lnTo>
                      <a:lnTo>
                        <a:pt x="573" y="461"/>
                      </a:lnTo>
                      <a:lnTo>
                        <a:pt x="562" y="463"/>
                      </a:lnTo>
                      <a:lnTo>
                        <a:pt x="553" y="464"/>
                      </a:lnTo>
                      <a:lnTo>
                        <a:pt x="544" y="464"/>
                      </a:lnTo>
                      <a:lnTo>
                        <a:pt x="535" y="463"/>
                      </a:lnTo>
                      <a:lnTo>
                        <a:pt x="529" y="462"/>
                      </a:lnTo>
                      <a:lnTo>
                        <a:pt x="523" y="461"/>
                      </a:lnTo>
                      <a:lnTo>
                        <a:pt x="518" y="458"/>
                      </a:lnTo>
                      <a:lnTo>
                        <a:pt x="514" y="456"/>
                      </a:lnTo>
                      <a:lnTo>
                        <a:pt x="506" y="450"/>
                      </a:lnTo>
                      <a:lnTo>
                        <a:pt x="500" y="443"/>
                      </a:lnTo>
                      <a:lnTo>
                        <a:pt x="495" y="438"/>
                      </a:lnTo>
                      <a:lnTo>
                        <a:pt x="489" y="432"/>
                      </a:lnTo>
                      <a:lnTo>
                        <a:pt x="485" y="427"/>
                      </a:lnTo>
                      <a:lnTo>
                        <a:pt x="479" y="425"/>
                      </a:lnTo>
                      <a:lnTo>
                        <a:pt x="472" y="423"/>
                      </a:lnTo>
                      <a:lnTo>
                        <a:pt x="465" y="421"/>
                      </a:lnTo>
                      <a:lnTo>
                        <a:pt x="456" y="419"/>
                      </a:lnTo>
                      <a:lnTo>
                        <a:pt x="446" y="417"/>
                      </a:lnTo>
                      <a:lnTo>
                        <a:pt x="434" y="415"/>
                      </a:lnTo>
                      <a:lnTo>
                        <a:pt x="421" y="411"/>
                      </a:lnTo>
                      <a:lnTo>
                        <a:pt x="409" y="407"/>
                      </a:lnTo>
                      <a:lnTo>
                        <a:pt x="386" y="397"/>
                      </a:lnTo>
                      <a:lnTo>
                        <a:pt x="361" y="388"/>
                      </a:lnTo>
                      <a:lnTo>
                        <a:pt x="349" y="383"/>
                      </a:lnTo>
                      <a:lnTo>
                        <a:pt x="334" y="380"/>
                      </a:lnTo>
                      <a:lnTo>
                        <a:pt x="307" y="375"/>
                      </a:lnTo>
                      <a:lnTo>
                        <a:pt x="280" y="370"/>
                      </a:lnTo>
                      <a:lnTo>
                        <a:pt x="251" y="366"/>
                      </a:lnTo>
                      <a:lnTo>
                        <a:pt x="220" y="363"/>
                      </a:lnTo>
                      <a:lnTo>
                        <a:pt x="188" y="360"/>
                      </a:lnTo>
                      <a:lnTo>
                        <a:pt x="153" y="359"/>
                      </a:lnTo>
                      <a:lnTo>
                        <a:pt x="117" y="358"/>
                      </a:lnTo>
                      <a:lnTo>
                        <a:pt x="79" y="358"/>
                      </a:lnTo>
                      <a:lnTo>
                        <a:pt x="77" y="358"/>
                      </a:lnTo>
                      <a:lnTo>
                        <a:pt x="72" y="358"/>
                      </a:lnTo>
                      <a:lnTo>
                        <a:pt x="68" y="358"/>
                      </a:lnTo>
                      <a:lnTo>
                        <a:pt x="61" y="358"/>
                      </a:lnTo>
                      <a:lnTo>
                        <a:pt x="48" y="359"/>
                      </a:lnTo>
                      <a:lnTo>
                        <a:pt x="33" y="360"/>
                      </a:lnTo>
                      <a:lnTo>
                        <a:pt x="19" y="360"/>
                      </a:lnTo>
                      <a:lnTo>
                        <a:pt x="14" y="360"/>
                      </a:lnTo>
                      <a:lnTo>
                        <a:pt x="9" y="360"/>
                      </a:lnTo>
                      <a:lnTo>
                        <a:pt x="4" y="360"/>
                      </a:lnTo>
                      <a:lnTo>
                        <a:pt x="1" y="359"/>
                      </a:lnTo>
                      <a:lnTo>
                        <a:pt x="0" y="359"/>
                      </a:lnTo>
                      <a:lnTo>
                        <a:pt x="0" y="358"/>
                      </a:lnTo>
                      <a:lnTo>
                        <a:pt x="1" y="356"/>
                      </a:lnTo>
                      <a:lnTo>
                        <a:pt x="3" y="355"/>
                      </a:lnTo>
                      <a:lnTo>
                        <a:pt x="9" y="350"/>
                      </a:lnTo>
                      <a:lnTo>
                        <a:pt x="17" y="346"/>
                      </a:lnTo>
                      <a:lnTo>
                        <a:pt x="26" y="341"/>
                      </a:lnTo>
                      <a:lnTo>
                        <a:pt x="37" y="335"/>
                      </a:lnTo>
                      <a:lnTo>
                        <a:pt x="46" y="331"/>
                      </a:lnTo>
                      <a:lnTo>
                        <a:pt x="54" y="327"/>
                      </a:lnTo>
                      <a:lnTo>
                        <a:pt x="57" y="325"/>
                      </a:lnTo>
                      <a:lnTo>
                        <a:pt x="60" y="324"/>
                      </a:lnTo>
                      <a:lnTo>
                        <a:pt x="69" y="318"/>
                      </a:lnTo>
                      <a:lnTo>
                        <a:pt x="77" y="312"/>
                      </a:lnTo>
                      <a:lnTo>
                        <a:pt x="86" y="306"/>
                      </a:lnTo>
                      <a:lnTo>
                        <a:pt x="95" y="301"/>
                      </a:lnTo>
                      <a:lnTo>
                        <a:pt x="110" y="294"/>
                      </a:lnTo>
                      <a:lnTo>
                        <a:pt x="126" y="288"/>
                      </a:lnTo>
                      <a:lnTo>
                        <a:pt x="144" y="282"/>
                      </a:lnTo>
                      <a:lnTo>
                        <a:pt x="161" y="276"/>
                      </a:lnTo>
                      <a:lnTo>
                        <a:pt x="178" y="272"/>
                      </a:lnTo>
                      <a:lnTo>
                        <a:pt x="196" y="268"/>
                      </a:lnTo>
                      <a:lnTo>
                        <a:pt x="209" y="264"/>
                      </a:lnTo>
                      <a:lnTo>
                        <a:pt x="215" y="263"/>
                      </a:lnTo>
                      <a:lnTo>
                        <a:pt x="221" y="260"/>
                      </a:lnTo>
                      <a:lnTo>
                        <a:pt x="221" y="259"/>
                      </a:lnTo>
                      <a:close/>
                    </a:path>
                  </a:pathLst>
                </a:custGeom>
                <a:solidFill>
                  <a:srgbClr val="FF7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8" name="Freeform 30"/>
                <p:cNvSpPr>
                  <a:spLocks noChangeArrowheads="1"/>
                </p:cNvSpPr>
                <p:nvPr/>
              </p:nvSpPr>
              <p:spPr bwMode="auto">
                <a:xfrm>
                  <a:off x="2693" y="2829"/>
                  <a:ext cx="145" cy="39"/>
                </a:xfrm>
                <a:custGeom>
                  <a:avLst/>
                  <a:gdLst>
                    <a:gd name="T0" fmla="*/ 0 w 1298"/>
                    <a:gd name="T1" fmla="*/ 0 h 308"/>
                    <a:gd name="T2" fmla="*/ 0 w 1298"/>
                    <a:gd name="T3" fmla="*/ 0 h 308"/>
                    <a:gd name="T4" fmla="*/ 0 w 1298"/>
                    <a:gd name="T5" fmla="*/ 0 h 308"/>
                    <a:gd name="T6" fmla="*/ 0 w 1298"/>
                    <a:gd name="T7" fmla="*/ 0 h 308"/>
                    <a:gd name="T8" fmla="*/ 0 w 1298"/>
                    <a:gd name="T9" fmla="*/ 0 h 308"/>
                    <a:gd name="T10" fmla="*/ 0 w 1298"/>
                    <a:gd name="T11" fmla="*/ 0 h 308"/>
                    <a:gd name="T12" fmla="*/ 0 w 1298"/>
                    <a:gd name="T13" fmla="*/ 0 h 308"/>
                    <a:gd name="T14" fmla="*/ 0 w 1298"/>
                    <a:gd name="T15" fmla="*/ 0 h 308"/>
                    <a:gd name="T16" fmla="*/ 0 w 1298"/>
                    <a:gd name="T17" fmla="*/ 0 h 308"/>
                    <a:gd name="T18" fmla="*/ 0 w 1298"/>
                    <a:gd name="T19" fmla="*/ 0 h 308"/>
                    <a:gd name="T20" fmla="*/ 0 w 1298"/>
                    <a:gd name="T21" fmla="*/ 0 h 308"/>
                    <a:gd name="T22" fmla="*/ 0 w 1298"/>
                    <a:gd name="T23" fmla="*/ 0 h 308"/>
                    <a:gd name="T24" fmla="*/ 0 w 1298"/>
                    <a:gd name="T25" fmla="*/ 0 h 308"/>
                    <a:gd name="T26" fmla="*/ 0 w 1298"/>
                    <a:gd name="T27" fmla="*/ 0 h 308"/>
                    <a:gd name="T28" fmla="*/ 0 w 1298"/>
                    <a:gd name="T29" fmla="*/ 0 h 308"/>
                    <a:gd name="T30" fmla="*/ 0 w 1298"/>
                    <a:gd name="T31" fmla="*/ 0 h 308"/>
                    <a:gd name="T32" fmla="*/ 0 w 1298"/>
                    <a:gd name="T33" fmla="*/ 0 h 308"/>
                    <a:gd name="T34" fmla="*/ 0 w 1298"/>
                    <a:gd name="T35" fmla="*/ 0 h 308"/>
                    <a:gd name="T36" fmla="*/ 0 w 1298"/>
                    <a:gd name="T37" fmla="*/ 0 h 308"/>
                    <a:gd name="T38" fmla="*/ 0 w 1298"/>
                    <a:gd name="T39" fmla="*/ 0 h 308"/>
                    <a:gd name="T40" fmla="*/ 0 w 1298"/>
                    <a:gd name="T41" fmla="*/ 0 h 308"/>
                    <a:gd name="T42" fmla="*/ 0 w 1298"/>
                    <a:gd name="T43" fmla="*/ 0 h 308"/>
                    <a:gd name="T44" fmla="*/ 0 w 1298"/>
                    <a:gd name="T45" fmla="*/ 0 h 308"/>
                    <a:gd name="T46" fmla="*/ 0 w 1298"/>
                    <a:gd name="T47" fmla="*/ 0 h 308"/>
                    <a:gd name="T48" fmla="*/ 0 w 1298"/>
                    <a:gd name="T49" fmla="*/ 0 h 308"/>
                    <a:gd name="T50" fmla="*/ 0 w 1298"/>
                    <a:gd name="T51" fmla="*/ 0 h 308"/>
                    <a:gd name="T52" fmla="*/ 0 w 1298"/>
                    <a:gd name="T53" fmla="*/ 0 h 308"/>
                    <a:gd name="T54" fmla="*/ 0 w 1298"/>
                    <a:gd name="T55" fmla="*/ 0 h 308"/>
                    <a:gd name="T56" fmla="*/ 0 w 1298"/>
                    <a:gd name="T57" fmla="*/ 0 h 308"/>
                    <a:gd name="T58" fmla="*/ 0 w 1298"/>
                    <a:gd name="T59" fmla="*/ 0 h 308"/>
                    <a:gd name="T60" fmla="*/ 0 w 1298"/>
                    <a:gd name="T61" fmla="*/ 0 h 308"/>
                    <a:gd name="T62" fmla="*/ 0 w 1298"/>
                    <a:gd name="T63" fmla="*/ 0 h 308"/>
                    <a:gd name="T64" fmla="*/ 0 w 1298"/>
                    <a:gd name="T65" fmla="*/ 0 h 308"/>
                    <a:gd name="T66" fmla="*/ 0 w 1298"/>
                    <a:gd name="T67" fmla="*/ 0 h 308"/>
                    <a:gd name="T68" fmla="*/ 0 w 1298"/>
                    <a:gd name="T69" fmla="*/ 0 h 308"/>
                    <a:gd name="T70" fmla="*/ 0 w 1298"/>
                    <a:gd name="T71" fmla="*/ 0 h 308"/>
                    <a:gd name="T72" fmla="*/ 0 w 1298"/>
                    <a:gd name="T73" fmla="*/ 0 h 308"/>
                    <a:gd name="T74" fmla="*/ 0 w 1298"/>
                    <a:gd name="T75" fmla="*/ 0 h 308"/>
                    <a:gd name="T76" fmla="*/ 0 w 1298"/>
                    <a:gd name="T77" fmla="*/ 0 h 308"/>
                    <a:gd name="T78" fmla="*/ 0 w 1298"/>
                    <a:gd name="T79" fmla="*/ 0 h 308"/>
                    <a:gd name="T80" fmla="*/ 0 w 1298"/>
                    <a:gd name="T81" fmla="*/ 0 h 308"/>
                    <a:gd name="T82" fmla="*/ 0 w 1298"/>
                    <a:gd name="T83" fmla="*/ 0 h 308"/>
                    <a:gd name="T84" fmla="*/ 0 w 1298"/>
                    <a:gd name="T85" fmla="*/ 0 h 308"/>
                    <a:gd name="T86" fmla="*/ 0 w 1298"/>
                    <a:gd name="T87" fmla="*/ 0 h 308"/>
                    <a:gd name="T88" fmla="*/ 0 w 1298"/>
                    <a:gd name="T89" fmla="*/ 0 h 308"/>
                    <a:gd name="T90" fmla="*/ 0 w 1298"/>
                    <a:gd name="T91" fmla="*/ 0 h 308"/>
                    <a:gd name="T92" fmla="*/ 0 w 1298"/>
                    <a:gd name="T93" fmla="*/ 0 h 308"/>
                    <a:gd name="T94" fmla="*/ 0 w 1298"/>
                    <a:gd name="T95" fmla="*/ 0 h 308"/>
                    <a:gd name="T96" fmla="*/ 0 w 1298"/>
                    <a:gd name="T97" fmla="*/ 0 h 308"/>
                    <a:gd name="T98" fmla="*/ 0 w 1298"/>
                    <a:gd name="T99" fmla="*/ 0 h 30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298"/>
                    <a:gd name="T151" fmla="*/ 0 h 308"/>
                    <a:gd name="T152" fmla="*/ 1298 w 1298"/>
                    <a:gd name="T153" fmla="*/ 308 h 30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298" h="308">
                      <a:moveTo>
                        <a:pt x="791" y="0"/>
                      </a:moveTo>
                      <a:lnTo>
                        <a:pt x="826" y="5"/>
                      </a:lnTo>
                      <a:lnTo>
                        <a:pt x="859" y="8"/>
                      </a:lnTo>
                      <a:lnTo>
                        <a:pt x="893" y="13"/>
                      </a:lnTo>
                      <a:lnTo>
                        <a:pt x="925" y="16"/>
                      </a:lnTo>
                      <a:lnTo>
                        <a:pt x="987" y="26"/>
                      </a:lnTo>
                      <a:lnTo>
                        <a:pt x="1047" y="35"/>
                      </a:lnTo>
                      <a:lnTo>
                        <a:pt x="1105" y="45"/>
                      </a:lnTo>
                      <a:lnTo>
                        <a:pt x="1161" y="56"/>
                      </a:lnTo>
                      <a:lnTo>
                        <a:pt x="1216" y="66"/>
                      </a:lnTo>
                      <a:lnTo>
                        <a:pt x="1271" y="76"/>
                      </a:lnTo>
                      <a:lnTo>
                        <a:pt x="1275" y="77"/>
                      </a:lnTo>
                      <a:lnTo>
                        <a:pt x="1280" y="79"/>
                      </a:lnTo>
                      <a:lnTo>
                        <a:pt x="1290" y="80"/>
                      </a:lnTo>
                      <a:lnTo>
                        <a:pt x="1295" y="81"/>
                      </a:lnTo>
                      <a:lnTo>
                        <a:pt x="1298" y="82"/>
                      </a:lnTo>
                      <a:lnTo>
                        <a:pt x="1298" y="83"/>
                      </a:lnTo>
                      <a:lnTo>
                        <a:pt x="1298" y="84"/>
                      </a:lnTo>
                      <a:lnTo>
                        <a:pt x="1297" y="85"/>
                      </a:lnTo>
                      <a:lnTo>
                        <a:pt x="1288" y="89"/>
                      </a:lnTo>
                      <a:lnTo>
                        <a:pt x="1279" y="92"/>
                      </a:lnTo>
                      <a:lnTo>
                        <a:pt x="1268" y="97"/>
                      </a:lnTo>
                      <a:lnTo>
                        <a:pt x="1258" y="100"/>
                      </a:lnTo>
                      <a:lnTo>
                        <a:pt x="1245" y="105"/>
                      </a:lnTo>
                      <a:lnTo>
                        <a:pt x="1233" y="110"/>
                      </a:lnTo>
                      <a:lnTo>
                        <a:pt x="1205" y="118"/>
                      </a:lnTo>
                      <a:lnTo>
                        <a:pt x="1175" y="126"/>
                      </a:lnTo>
                      <a:lnTo>
                        <a:pt x="1145" y="135"/>
                      </a:lnTo>
                      <a:lnTo>
                        <a:pt x="1083" y="151"/>
                      </a:lnTo>
                      <a:lnTo>
                        <a:pt x="1067" y="155"/>
                      </a:lnTo>
                      <a:lnTo>
                        <a:pt x="1053" y="159"/>
                      </a:lnTo>
                      <a:lnTo>
                        <a:pt x="1040" y="163"/>
                      </a:lnTo>
                      <a:lnTo>
                        <a:pt x="1029" y="167"/>
                      </a:lnTo>
                      <a:lnTo>
                        <a:pt x="1006" y="174"/>
                      </a:lnTo>
                      <a:lnTo>
                        <a:pt x="992" y="179"/>
                      </a:lnTo>
                      <a:lnTo>
                        <a:pt x="978" y="182"/>
                      </a:lnTo>
                      <a:lnTo>
                        <a:pt x="975" y="183"/>
                      </a:lnTo>
                      <a:lnTo>
                        <a:pt x="971" y="185"/>
                      </a:lnTo>
                      <a:lnTo>
                        <a:pt x="966" y="186"/>
                      </a:lnTo>
                      <a:lnTo>
                        <a:pt x="960" y="187"/>
                      </a:lnTo>
                      <a:lnTo>
                        <a:pt x="953" y="189"/>
                      </a:lnTo>
                      <a:lnTo>
                        <a:pt x="946" y="191"/>
                      </a:lnTo>
                      <a:lnTo>
                        <a:pt x="928" y="196"/>
                      </a:lnTo>
                      <a:lnTo>
                        <a:pt x="911" y="199"/>
                      </a:lnTo>
                      <a:lnTo>
                        <a:pt x="894" y="204"/>
                      </a:lnTo>
                      <a:lnTo>
                        <a:pt x="878" y="206"/>
                      </a:lnTo>
                      <a:lnTo>
                        <a:pt x="871" y="208"/>
                      </a:lnTo>
                      <a:lnTo>
                        <a:pt x="864" y="209"/>
                      </a:lnTo>
                      <a:lnTo>
                        <a:pt x="859" y="209"/>
                      </a:lnTo>
                      <a:lnTo>
                        <a:pt x="852" y="206"/>
                      </a:lnTo>
                      <a:lnTo>
                        <a:pt x="847" y="205"/>
                      </a:lnTo>
                      <a:lnTo>
                        <a:pt x="845" y="205"/>
                      </a:lnTo>
                      <a:lnTo>
                        <a:pt x="843" y="204"/>
                      </a:lnTo>
                      <a:lnTo>
                        <a:pt x="826" y="201"/>
                      </a:lnTo>
                      <a:lnTo>
                        <a:pt x="807" y="197"/>
                      </a:lnTo>
                      <a:lnTo>
                        <a:pt x="768" y="191"/>
                      </a:lnTo>
                      <a:lnTo>
                        <a:pt x="728" y="185"/>
                      </a:lnTo>
                      <a:lnTo>
                        <a:pt x="708" y="181"/>
                      </a:lnTo>
                      <a:lnTo>
                        <a:pt x="690" y="178"/>
                      </a:lnTo>
                      <a:lnTo>
                        <a:pt x="685" y="176"/>
                      </a:lnTo>
                      <a:lnTo>
                        <a:pt x="678" y="176"/>
                      </a:lnTo>
                      <a:lnTo>
                        <a:pt x="670" y="178"/>
                      </a:lnTo>
                      <a:lnTo>
                        <a:pt x="661" y="179"/>
                      </a:lnTo>
                      <a:lnTo>
                        <a:pt x="650" y="181"/>
                      </a:lnTo>
                      <a:lnTo>
                        <a:pt x="638" y="183"/>
                      </a:lnTo>
                      <a:lnTo>
                        <a:pt x="613" y="188"/>
                      </a:lnTo>
                      <a:lnTo>
                        <a:pt x="586" y="194"/>
                      </a:lnTo>
                      <a:lnTo>
                        <a:pt x="560" y="199"/>
                      </a:lnTo>
                      <a:lnTo>
                        <a:pt x="547" y="202"/>
                      </a:lnTo>
                      <a:lnTo>
                        <a:pt x="537" y="205"/>
                      </a:lnTo>
                      <a:lnTo>
                        <a:pt x="526" y="206"/>
                      </a:lnTo>
                      <a:lnTo>
                        <a:pt x="517" y="209"/>
                      </a:lnTo>
                      <a:lnTo>
                        <a:pt x="494" y="213"/>
                      </a:lnTo>
                      <a:lnTo>
                        <a:pt x="470" y="218"/>
                      </a:lnTo>
                      <a:lnTo>
                        <a:pt x="420" y="228"/>
                      </a:lnTo>
                      <a:lnTo>
                        <a:pt x="373" y="239"/>
                      </a:lnTo>
                      <a:lnTo>
                        <a:pt x="350" y="243"/>
                      </a:lnTo>
                      <a:lnTo>
                        <a:pt x="328" y="248"/>
                      </a:lnTo>
                      <a:lnTo>
                        <a:pt x="297" y="256"/>
                      </a:lnTo>
                      <a:lnTo>
                        <a:pt x="268" y="263"/>
                      </a:lnTo>
                      <a:lnTo>
                        <a:pt x="213" y="278"/>
                      </a:lnTo>
                      <a:lnTo>
                        <a:pt x="112" y="303"/>
                      </a:lnTo>
                      <a:lnTo>
                        <a:pt x="95" y="307"/>
                      </a:lnTo>
                      <a:lnTo>
                        <a:pt x="87" y="308"/>
                      </a:lnTo>
                      <a:lnTo>
                        <a:pt x="85" y="308"/>
                      </a:lnTo>
                      <a:lnTo>
                        <a:pt x="83" y="308"/>
                      </a:lnTo>
                      <a:lnTo>
                        <a:pt x="74" y="305"/>
                      </a:lnTo>
                      <a:lnTo>
                        <a:pt x="65" y="303"/>
                      </a:lnTo>
                      <a:lnTo>
                        <a:pt x="60" y="300"/>
                      </a:lnTo>
                      <a:lnTo>
                        <a:pt x="55" y="297"/>
                      </a:lnTo>
                      <a:lnTo>
                        <a:pt x="52" y="295"/>
                      </a:lnTo>
                      <a:lnTo>
                        <a:pt x="48" y="292"/>
                      </a:lnTo>
                      <a:lnTo>
                        <a:pt x="46" y="286"/>
                      </a:lnTo>
                      <a:lnTo>
                        <a:pt x="44" y="279"/>
                      </a:lnTo>
                      <a:lnTo>
                        <a:pt x="41" y="273"/>
                      </a:lnTo>
                      <a:lnTo>
                        <a:pt x="38" y="267"/>
                      </a:lnTo>
                      <a:lnTo>
                        <a:pt x="34" y="264"/>
                      </a:lnTo>
                      <a:lnTo>
                        <a:pt x="30" y="262"/>
                      </a:lnTo>
                      <a:lnTo>
                        <a:pt x="27" y="260"/>
                      </a:lnTo>
                      <a:lnTo>
                        <a:pt x="25" y="259"/>
                      </a:lnTo>
                      <a:lnTo>
                        <a:pt x="17" y="258"/>
                      </a:lnTo>
                      <a:lnTo>
                        <a:pt x="10" y="257"/>
                      </a:lnTo>
                      <a:lnTo>
                        <a:pt x="3" y="256"/>
                      </a:lnTo>
                      <a:lnTo>
                        <a:pt x="1" y="255"/>
                      </a:lnTo>
                      <a:lnTo>
                        <a:pt x="0" y="254"/>
                      </a:lnTo>
                      <a:lnTo>
                        <a:pt x="1" y="252"/>
                      </a:lnTo>
                      <a:lnTo>
                        <a:pt x="2" y="251"/>
                      </a:lnTo>
                      <a:lnTo>
                        <a:pt x="6" y="250"/>
                      </a:lnTo>
                      <a:lnTo>
                        <a:pt x="11" y="248"/>
                      </a:lnTo>
                      <a:lnTo>
                        <a:pt x="18" y="246"/>
                      </a:lnTo>
                      <a:lnTo>
                        <a:pt x="29" y="244"/>
                      </a:lnTo>
                      <a:lnTo>
                        <a:pt x="116" y="226"/>
                      </a:lnTo>
                      <a:lnTo>
                        <a:pt x="205" y="208"/>
                      </a:lnTo>
                      <a:lnTo>
                        <a:pt x="248" y="198"/>
                      </a:lnTo>
                      <a:lnTo>
                        <a:pt x="288" y="189"/>
                      </a:lnTo>
                      <a:lnTo>
                        <a:pt x="328" y="180"/>
                      </a:lnTo>
                      <a:lnTo>
                        <a:pt x="365" y="172"/>
                      </a:lnTo>
                      <a:lnTo>
                        <a:pt x="370" y="170"/>
                      </a:lnTo>
                      <a:lnTo>
                        <a:pt x="374" y="168"/>
                      </a:lnTo>
                      <a:lnTo>
                        <a:pt x="378" y="167"/>
                      </a:lnTo>
                      <a:lnTo>
                        <a:pt x="381" y="166"/>
                      </a:lnTo>
                      <a:lnTo>
                        <a:pt x="382" y="165"/>
                      </a:lnTo>
                      <a:lnTo>
                        <a:pt x="383" y="164"/>
                      </a:lnTo>
                      <a:lnTo>
                        <a:pt x="383" y="161"/>
                      </a:lnTo>
                      <a:lnTo>
                        <a:pt x="381" y="160"/>
                      </a:lnTo>
                      <a:lnTo>
                        <a:pt x="377" y="158"/>
                      </a:lnTo>
                      <a:lnTo>
                        <a:pt x="371" y="157"/>
                      </a:lnTo>
                      <a:lnTo>
                        <a:pt x="363" y="156"/>
                      </a:lnTo>
                      <a:lnTo>
                        <a:pt x="355" y="155"/>
                      </a:lnTo>
                      <a:lnTo>
                        <a:pt x="345" y="153"/>
                      </a:lnTo>
                      <a:lnTo>
                        <a:pt x="326" y="151"/>
                      </a:lnTo>
                      <a:lnTo>
                        <a:pt x="318" y="150"/>
                      </a:lnTo>
                      <a:lnTo>
                        <a:pt x="310" y="149"/>
                      </a:lnTo>
                      <a:lnTo>
                        <a:pt x="303" y="148"/>
                      </a:lnTo>
                      <a:lnTo>
                        <a:pt x="297" y="148"/>
                      </a:lnTo>
                      <a:lnTo>
                        <a:pt x="272" y="143"/>
                      </a:lnTo>
                      <a:lnTo>
                        <a:pt x="244" y="138"/>
                      </a:lnTo>
                      <a:lnTo>
                        <a:pt x="216" y="134"/>
                      </a:lnTo>
                      <a:lnTo>
                        <a:pt x="186" y="130"/>
                      </a:lnTo>
                      <a:lnTo>
                        <a:pt x="129" y="122"/>
                      </a:lnTo>
                      <a:lnTo>
                        <a:pt x="101" y="118"/>
                      </a:lnTo>
                      <a:lnTo>
                        <a:pt x="75" y="113"/>
                      </a:lnTo>
                      <a:lnTo>
                        <a:pt x="71" y="112"/>
                      </a:lnTo>
                      <a:lnTo>
                        <a:pt x="69" y="112"/>
                      </a:lnTo>
                      <a:lnTo>
                        <a:pt x="68" y="111"/>
                      </a:lnTo>
                      <a:lnTo>
                        <a:pt x="67" y="110"/>
                      </a:lnTo>
                      <a:lnTo>
                        <a:pt x="68" y="109"/>
                      </a:lnTo>
                      <a:lnTo>
                        <a:pt x="71" y="106"/>
                      </a:lnTo>
                      <a:lnTo>
                        <a:pt x="77" y="104"/>
                      </a:lnTo>
                      <a:lnTo>
                        <a:pt x="86" y="102"/>
                      </a:lnTo>
                      <a:lnTo>
                        <a:pt x="95" y="99"/>
                      </a:lnTo>
                      <a:lnTo>
                        <a:pt x="107" y="95"/>
                      </a:lnTo>
                      <a:lnTo>
                        <a:pt x="118" y="91"/>
                      </a:lnTo>
                      <a:lnTo>
                        <a:pt x="130" y="87"/>
                      </a:lnTo>
                      <a:lnTo>
                        <a:pt x="144" y="82"/>
                      </a:lnTo>
                      <a:lnTo>
                        <a:pt x="159" y="77"/>
                      </a:lnTo>
                      <a:lnTo>
                        <a:pt x="185" y="71"/>
                      </a:lnTo>
                      <a:lnTo>
                        <a:pt x="209" y="65"/>
                      </a:lnTo>
                      <a:lnTo>
                        <a:pt x="235" y="59"/>
                      </a:lnTo>
                      <a:lnTo>
                        <a:pt x="260" y="52"/>
                      </a:lnTo>
                      <a:lnTo>
                        <a:pt x="264" y="51"/>
                      </a:lnTo>
                      <a:lnTo>
                        <a:pt x="268" y="51"/>
                      </a:lnTo>
                      <a:lnTo>
                        <a:pt x="277" y="48"/>
                      </a:lnTo>
                      <a:lnTo>
                        <a:pt x="289" y="45"/>
                      </a:lnTo>
                      <a:lnTo>
                        <a:pt x="302" y="42"/>
                      </a:lnTo>
                      <a:lnTo>
                        <a:pt x="314" y="39"/>
                      </a:lnTo>
                      <a:lnTo>
                        <a:pt x="325" y="38"/>
                      </a:lnTo>
                      <a:lnTo>
                        <a:pt x="334" y="37"/>
                      </a:lnTo>
                      <a:lnTo>
                        <a:pt x="337" y="37"/>
                      </a:lnTo>
                      <a:lnTo>
                        <a:pt x="341" y="37"/>
                      </a:lnTo>
                      <a:lnTo>
                        <a:pt x="360" y="41"/>
                      </a:lnTo>
                      <a:lnTo>
                        <a:pt x="381" y="44"/>
                      </a:lnTo>
                      <a:lnTo>
                        <a:pt x="402" y="46"/>
                      </a:lnTo>
                      <a:lnTo>
                        <a:pt x="421" y="50"/>
                      </a:lnTo>
                      <a:lnTo>
                        <a:pt x="435" y="53"/>
                      </a:lnTo>
                      <a:lnTo>
                        <a:pt x="448" y="57"/>
                      </a:lnTo>
                      <a:lnTo>
                        <a:pt x="462" y="60"/>
                      </a:lnTo>
                      <a:lnTo>
                        <a:pt x="469" y="62"/>
                      </a:lnTo>
                      <a:lnTo>
                        <a:pt x="477" y="64"/>
                      </a:lnTo>
                      <a:lnTo>
                        <a:pt x="486" y="64"/>
                      </a:lnTo>
                      <a:lnTo>
                        <a:pt x="496" y="65"/>
                      </a:lnTo>
                      <a:lnTo>
                        <a:pt x="508" y="65"/>
                      </a:lnTo>
                      <a:lnTo>
                        <a:pt x="522" y="64"/>
                      </a:lnTo>
                      <a:lnTo>
                        <a:pt x="537" y="62"/>
                      </a:lnTo>
                      <a:lnTo>
                        <a:pt x="553" y="60"/>
                      </a:lnTo>
                      <a:lnTo>
                        <a:pt x="571" y="57"/>
                      </a:lnTo>
                      <a:lnTo>
                        <a:pt x="592" y="52"/>
                      </a:lnTo>
                      <a:lnTo>
                        <a:pt x="608" y="49"/>
                      </a:lnTo>
                      <a:lnTo>
                        <a:pt x="624" y="46"/>
                      </a:lnTo>
                      <a:lnTo>
                        <a:pt x="637" y="43"/>
                      </a:lnTo>
                      <a:lnTo>
                        <a:pt x="648" y="39"/>
                      </a:lnTo>
                      <a:lnTo>
                        <a:pt x="663" y="35"/>
                      </a:lnTo>
                      <a:lnTo>
                        <a:pt x="681" y="30"/>
                      </a:lnTo>
                      <a:lnTo>
                        <a:pt x="700" y="26"/>
                      </a:lnTo>
                      <a:lnTo>
                        <a:pt x="720" y="21"/>
                      </a:lnTo>
                      <a:lnTo>
                        <a:pt x="739" y="15"/>
                      </a:lnTo>
                      <a:lnTo>
                        <a:pt x="758" y="11"/>
                      </a:lnTo>
                      <a:lnTo>
                        <a:pt x="776" y="6"/>
                      </a:lnTo>
                      <a:lnTo>
                        <a:pt x="791" y="1"/>
                      </a:lnTo>
                      <a:lnTo>
                        <a:pt x="791" y="0"/>
                      </a:lnTo>
                      <a:close/>
                    </a:path>
                  </a:pathLst>
                </a:custGeom>
                <a:solidFill>
                  <a:srgbClr val="FF7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</p:grpSp>
      <p:pic>
        <p:nvPicPr>
          <p:cNvPr id="34" name="obrázek 18" descr="Logo-CUZ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53" y="3109719"/>
            <a:ext cx="973605" cy="49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obrázek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469" y="3806859"/>
            <a:ext cx="1628772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ázek 20" descr="logo_MŽ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47" y="4306876"/>
            <a:ext cx="1906416" cy="26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obrázek 21" descr="130523_logo_mm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633" y="4767360"/>
            <a:ext cx="1406444" cy="31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obrázek 22" descr="logo_c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841" y="5279884"/>
            <a:ext cx="1236028" cy="46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rázek 42" descr="MV_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57" y="2477824"/>
            <a:ext cx="1570596" cy="43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95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GeoInfoStrategie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Identifikováno 50 tzv. „top“ podnětů pro řešení infrastruktury pro prostorové informace v České republice</a:t>
            </a:r>
          </a:p>
          <a:p>
            <a:pPr marL="739775" lvl="1" indent="-3397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řešit </a:t>
            </a:r>
            <a:r>
              <a:rPr lang="cs-CZ" altLang="cs-CZ" dirty="0">
                <a:solidFill>
                  <a:srgbClr val="FF0000"/>
                </a:solidFill>
              </a:rPr>
              <a:t>dostupnost</a:t>
            </a:r>
            <a:r>
              <a:rPr lang="cs-CZ" altLang="cs-CZ" dirty="0"/>
              <a:t> základních prostorových dat nejvyšší úrovně podrobnosti</a:t>
            </a:r>
          </a:p>
          <a:p>
            <a:pPr marL="739775" lvl="1" indent="-3397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rgbClr val="FF0000"/>
                </a:solidFill>
              </a:rPr>
              <a:t>zamezit duplicitám </a:t>
            </a:r>
            <a:r>
              <a:rPr lang="cs-CZ" altLang="cs-CZ" dirty="0"/>
              <a:t>při tvorbě a správě prostorových dat ve veřejné správě</a:t>
            </a:r>
          </a:p>
          <a:p>
            <a:pPr marL="739775" lvl="1" indent="-3397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řešit </a:t>
            </a:r>
            <a:r>
              <a:rPr lang="cs-CZ" altLang="cs-CZ" dirty="0">
                <a:solidFill>
                  <a:srgbClr val="FF0000"/>
                </a:solidFill>
              </a:rPr>
              <a:t>koordinaci</a:t>
            </a:r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rozvoje</a:t>
            </a:r>
            <a:r>
              <a:rPr lang="cs-CZ" altLang="cs-CZ" dirty="0"/>
              <a:t> prostorových dat a souvisejících informačních systémů</a:t>
            </a:r>
          </a:p>
          <a:p>
            <a:pPr marL="739775" lvl="1" indent="-3397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řešit bezbariérové </a:t>
            </a:r>
            <a:r>
              <a:rPr lang="cs-CZ" altLang="cs-CZ" dirty="0">
                <a:solidFill>
                  <a:srgbClr val="FF0000"/>
                </a:solidFill>
              </a:rPr>
              <a:t>sdílení </a:t>
            </a:r>
            <a:r>
              <a:rPr lang="cs-CZ" altLang="cs-CZ" dirty="0"/>
              <a:t>prostorových dat a služeb, </a:t>
            </a:r>
            <a:r>
              <a:rPr lang="cs-CZ" altLang="cs-CZ" dirty="0" smtClean="0"/>
              <a:t>tzv. Open </a:t>
            </a:r>
            <a:r>
              <a:rPr lang="cs-CZ" altLang="cs-CZ" dirty="0"/>
              <a:t>Data</a:t>
            </a:r>
          </a:p>
          <a:p>
            <a:pPr marL="739775" lvl="1" indent="-3397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řešit celoživotní </a:t>
            </a:r>
            <a:r>
              <a:rPr lang="cs-CZ" altLang="cs-CZ" dirty="0">
                <a:solidFill>
                  <a:srgbClr val="FF0000"/>
                </a:solidFill>
              </a:rPr>
              <a:t>vzdělávání</a:t>
            </a:r>
            <a:r>
              <a:rPr lang="cs-CZ" altLang="cs-CZ" dirty="0"/>
              <a:t> a rozvoj lidských zdrojů v oblasti prostorových informací</a:t>
            </a:r>
          </a:p>
          <a:p>
            <a:pPr marL="739775" lvl="1" indent="-3397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řešit </a:t>
            </a:r>
            <a:r>
              <a:rPr lang="cs-CZ" altLang="cs-CZ" dirty="0">
                <a:solidFill>
                  <a:srgbClr val="FF0000"/>
                </a:solidFill>
              </a:rPr>
              <a:t>standardizaci a koordinaci </a:t>
            </a:r>
            <a:r>
              <a:rPr lang="cs-CZ" altLang="cs-CZ" dirty="0"/>
              <a:t>procesů v oblasti správy i využití prostorových dat, řešit financování</a:t>
            </a:r>
          </a:p>
          <a:p>
            <a:pPr marL="739775" lvl="1" indent="-3397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maximálně využít </a:t>
            </a:r>
            <a:r>
              <a:rPr lang="cs-CZ" altLang="cs-CZ" dirty="0">
                <a:solidFill>
                  <a:srgbClr val="FF0000"/>
                </a:solidFill>
              </a:rPr>
              <a:t>existující kvalitní </a:t>
            </a:r>
            <a:r>
              <a:rPr lang="cs-CZ" altLang="cs-CZ" dirty="0"/>
              <a:t>prostorová </a:t>
            </a:r>
            <a:r>
              <a:rPr lang="cs-CZ" altLang="cs-CZ" dirty="0" smtClean="0"/>
              <a:t>data</a:t>
            </a:r>
            <a:endParaRPr lang="cs-CZ" altLang="cs-CZ" dirty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260309" y="365125"/>
            <a:ext cx="1511300" cy="1006475"/>
            <a:chOff x="2381" y="2614"/>
            <a:chExt cx="952" cy="634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2381" y="2614"/>
              <a:ext cx="952" cy="634"/>
            </a:xfrm>
            <a:prstGeom prst="rightArrow">
              <a:avLst>
                <a:gd name="adj1" fmla="val 50000"/>
                <a:gd name="adj2" fmla="val 42496"/>
              </a:avLst>
            </a:prstGeom>
            <a:solidFill>
              <a:srgbClr val="5DA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 b="1"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i="1"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i="1"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i="1"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i="1"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i="1"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endParaRPr lang="cs-CZ" altLang="cs-CZ" sz="1800" b="0">
                <a:solidFill>
                  <a:schemeClr val="tx1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409" y="2720"/>
              <a:ext cx="708" cy="422"/>
              <a:chOff x="2409" y="2720"/>
              <a:chExt cx="708" cy="422"/>
            </a:xfrm>
          </p:grpSpPr>
          <p:grpSp>
            <p:nvGrpSpPr>
              <p:cNvPr id="9" name="Group 7"/>
              <p:cNvGrpSpPr>
                <a:grpSpLocks/>
              </p:cNvGrpSpPr>
              <p:nvPr/>
            </p:nvGrpSpPr>
            <p:grpSpPr bwMode="auto">
              <a:xfrm>
                <a:off x="2409" y="2958"/>
                <a:ext cx="708" cy="184"/>
                <a:chOff x="2409" y="2958"/>
                <a:chExt cx="708" cy="184"/>
              </a:xfrm>
            </p:grpSpPr>
            <p:sp>
              <p:nvSpPr>
                <p:cNvPr id="29" name="Freeform 8"/>
                <p:cNvSpPr>
                  <a:spLocks noChangeArrowheads="1"/>
                </p:cNvSpPr>
                <p:nvPr/>
              </p:nvSpPr>
              <p:spPr bwMode="auto">
                <a:xfrm>
                  <a:off x="2421" y="2966"/>
                  <a:ext cx="683" cy="173"/>
                </a:xfrm>
                <a:custGeom>
                  <a:avLst/>
                  <a:gdLst>
                    <a:gd name="T0" fmla="*/ 0 w 6097"/>
                    <a:gd name="T1" fmla="*/ 0 h 1317"/>
                    <a:gd name="T2" fmla="*/ 0 w 6097"/>
                    <a:gd name="T3" fmla="*/ 0 h 1317"/>
                    <a:gd name="T4" fmla="*/ 0 w 6097"/>
                    <a:gd name="T5" fmla="*/ 0 h 1317"/>
                    <a:gd name="T6" fmla="*/ 0 w 6097"/>
                    <a:gd name="T7" fmla="*/ 0 h 1317"/>
                    <a:gd name="T8" fmla="*/ 0 w 6097"/>
                    <a:gd name="T9" fmla="*/ 0 h 1317"/>
                    <a:gd name="T10" fmla="*/ 0 w 6097"/>
                    <a:gd name="T11" fmla="*/ 0 h 1317"/>
                    <a:gd name="T12" fmla="*/ 0 w 6097"/>
                    <a:gd name="T13" fmla="*/ 0 h 1317"/>
                    <a:gd name="T14" fmla="*/ 0 w 6097"/>
                    <a:gd name="T15" fmla="*/ 0 h 1317"/>
                    <a:gd name="T16" fmla="*/ 0 w 6097"/>
                    <a:gd name="T17" fmla="*/ 0 h 1317"/>
                    <a:gd name="T18" fmla="*/ 0 w 6097"/>
                    <a:gd name="T19" fmla="*/ 0 h 1317"/>
                    <a:gd name="T20" fmla="*/ 0 w 6097"/>
                    <a:gd name="T21" fmla="*/ 0 h 1317"/>
                    <a:gd name="T22" fmla="*/ 0 w 6097"/>
                    <a:gd name="T23" fmla="*/ 0 h 1317"/>
                    <a:gd name="T24" fmla="*/ 0 w 6097"/>
                    <a:gd name="T25" fmla="*/ 0 h 1317"/>
                    <a:gd name="T26" fmla="*/ 0 w 6097"/>
                    <a:gd name="T27" fmla="*/ 0 h 1317"/>
                    <a:gd name="T28" fmla="*/ 0 w 6097"/>
                    <a:gd name="T29" fmla="*/ 0 h 1317"/>
                    <a:gd name="T30" fmla="*/ 0 w 6097"/>
                    <a:gd name="T31" fmla="*/ 0 h 1317"/>
                    <a:gd name="T32" fmla="*/ 0 w 6097"/>
                    <a:gd name="T33" fmla="*/ 0 h 1317"/>
                    <a:gd name="T34" fmla="*/ 0 w 6097"/>
                    <a:gd name="T35" fmla="*/ 0 h 1317"/>
                    <a:gd name="T36" fmla="*/ 0 w 6097"/>
                    <a:gd name="T37" fmla="*/ 0 h 1317"/>
                    <a:gd name="T38" fmla="*/ 0 w 6097"/>
                    <a:gd name="T39" fmla="*/ 0 h 1317"/>
                    <a:gd name="T40" fmla="*/ 0 w 6097"/>
                    <a:gd name="T41" fmla="*/ 0 h 1317"/>
                    <a:gd name="T42" fmla="*/ 0 w 6097"/>
                    <a:gd name="T43" fmla="*/ 0 h 1317"/>
                    <a:gd name="T44" fmla="*/ 0 w 6097"/>
                    <a:gd name="T45" fmla="*/ 0 h 1317"/>
                    <a:gd name="T46" fmla="*/ 0 w 6097"/>
                    <a:gd name="T47" fmla="*/ 0 h 1317"/>
                    <a:gd name="T48" fmla="*/ 0 w 6097"/>
                    <a:gd name="T49" fmla="*/ 0 h 1317"/>
                    <a:gd name="T50" fmla="*/ 0 w 6097"/>
                    <a:gd name="T51" fmla="*/ 0 h 1317"/>
                    <a:gd name="T52" fmla="*/ 0 w 6097"/>
                    <a:gd name="T53" fmla="*/ 0 h 1317"/>
                    <a:gd name="T54" fmla="*/ 0 w 6097"/>
                    <a:gd name="T55" fmla="*/ 0 h 1317"/>
                    <a:gd name="T56" fmla="*/ 0 w 6097"/>
                    <a:gd name="T57" fmla="*/ 0 h 1317"/>
                    <a:gd name="T58" fmla="*/ 0 w 6097"/>
                    <a:gd name="T59" fmla="*/ 0 h 1317"/>
                    <a:gd name="T60" fmla="*/ 0 w 6097"/>
                    <a:gd name="T61" fmla="*/ 0 h 1317"/>
                    <a:gd name="T62" fmla="*/ 0 w 6097"/>
                    <a:gd name="T63" fmla="*/ 0 h 1317"/>
                    <a:gd name="T64" fmla="*/ 0 w 6097"/>
                    <a:gd name="T65" fmla="*/ 0 h 1317"/>
                    <a:gd name="T66" fmla="*/ 0 w 6097"/>
                    <a:gd name="T67" fmla="*/ 0 h 1317"/>
                    <a:gd name="T68" fmla="*/ 0 w 6097"/>
                    <a:gd name="T69" fmla="*/ 0 h 1317"/>
                    <a:gd name="T70" fmla="*/ 0 w 6097"/>
                    <a:gd name="T71" fmla="*/ 0 h 1317"/>
                    <a:gd name="T72" fmla="*/ 0 w 6097"/>
                    <a:gd name="T73" fmla="*/ 0 h 1317"/>
                    <a:gd name="T74" fmla="*/ 0 w 6097"/>
                    <a:gd name="T75" fmla="*/ 0 h 1317"/>
                    <a:gd name="T76" fmla="*/ 0 w 6097"/>
                    <a:gd name="T77" fmla="*/ 0 h 1317"/>
                    <a:gd name="T78" fmla="*/ 0 w 6097"/>
                    <a:gd name="T79" fmla="*/ 0 h 1317"/>
                    <a:gd name="T80" fmla="*/ 0 w 6097"/>
                    <a:gd name="T81" fmla="*/ 0 h 1317"/>
                    <a:gd name="T82" fmla="*/ 0 w 6097"/>
                    <a:gd name="T83" fmla="*/ 0 h 1317"/>
                    <a:gd name="T84" fmla="*/ 0 w 6097"/>
                    <a:gd name="T85" fmla="*/ 0 h 1317"/>
                    <a:gd name="T86" fmla="*/ 0 w 6097"/>
                    <a:gd name="T87" fmla="*/ 0 h 1317"/>
                    <a:gd name="T88" fmla="*/ 0 w 6097"/>
                    <a:gd name="T89" fmla="*/ 0 h 1317"/>
                    <a:gd name="T90" fmla="*/ 0 w 6097"/>
                    <a:gd name="T91" fmla="*/ 0 h 1317"/>
                    <a:gd name="T92" fmla="*/ 0 w 6097"/>
                    <a:gd name="T93" fmla="*/ 0 h 1317"/>
                    <a:gd name="T94" fmla="*/ 0 w 6097"/>
                    <a:gd name="T95" fmla="*/ 0 h 1317"/>
                    <a:gd name="T96" fmla="*/ 0 w 6097"/>
                    <a:gd name="T97" fmla="*/ 0 h 1317"/>
                    <a:gd name="T98" fmla="*/ 0 w 6097"/>
                    <a:gd name="T99" fmla="*/ 0 h 1317"/>
                    <a:gd name="T100" fmla="*/ 0 w 6097"/>
                    <a:gd name="T101" fmla="*/ 0 h 1317"/>
                    <a:gd name="T102" fmla="*/ 0 w 6097"/>
                    <a:gd name="T103" fmla="*/ 0 h 1317"/>
                    <a:gd name="T104" fmla="*/ 0 w 6097"/>
                    <a:gd name="T105" fmla="*/ 0 h 1317"/>
                    <a:gd name="T106" fmla="*/ 0 w 6097"/>
                    <a:gd name="T107" fmla="*/ 0 h 1317"/>
                    <a:gd name="T108" fmla="*/ 0 w 6097"/>
                    <a:gd name="T109" fmla="*/ 0 h 1317"/>
                    <a:gd name="T110" fmla="*/ 0 w 6097"/>
                    <a:gd name="T111" fmla="*/ 0 h 1317"/>
                    <a:gd name="T112" fmla="*/ 0 w 6097"/>
                    <a:gd name="T113" fmla="*/ 0 h 1317"/>
                    <a:gd name="T114" fmla="*/ 0 w 6097"/>
                    <a:gd name="T115" fmla="*/ 0 h 1317"/>
                    <a:gd name="T116" fmla="*/ 0 w 6097"/>
                    <a:gd name="T117" fmla="*/ 0 h 1317"/>
                    <a:gd name="T118" fmla="*/ 0 w 6097"/>
                    <a:gd name="T119" fmla="*/ 0 h 1317"/>
                    <a:gd name="T120" fmla="*/ 0 w 6097"/>
                    <a:gd name="T121" fmla="*/ 0 h 1317"/>
                    <a:gd name="T122" fmla="*/ 0 w 6097"/>
                    <a:gd name="T123" fmla="*/ 0 h 1317"/>
                    <a:gd name="T124" fmla="*/ 0 w 6097"/>
                    <a:gd name="T125" fmla="*/ 0 h 131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097"/>
                    <a:gd name="T190" fmla="*/ 0 h 1317"/>
                    <a:gd name="T191" fmla="*/ 6097 w 6097"/>
                    <a:gd name="T192" fmla="*/ 1317 h 131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097" h="1317">
                      <a:moveTo>
                        <a:pt x="3090" y="6"/>
                      </a:moveTo>
                      <a:lnTo>
                        <a:pt x="3054" y="14"/>
                      </a:lnTo>
                      <a:lnTo>
                        <a:pt x="3019" y="21"/>
                      </a:lnTo>
                      <a:lnTo>
                        <a:pt x="2951" y="36"/>
                      </a:lnTo>
                      <a:lnTo>
                        <a:pt x="2883" y="54"/>
                      </a:lnTo>
                      <a:lnTo>
                        <a:pt x="2817" y="75"/>
                      </a:lnTo>
                      <a:lnTo>
                        <a:pt x="2753" y="97"/>
                      </a:lnTo>
                      <a:lnTo>
                        <a:pt x="2688" y="120"/>
                      </a:lnTo>
                      <a:lnTo>
                        <a:pt x="2625" y="145"/>
                      </a:lnTo>
                      <a:lnTo>
                        <a:pt x="2561" y="171"/>
                      </a:lnTo>
                      <a:lnTo>
                        <a:pt x="2435" y="226"/>
                      </a:lnTo>
                      <a:lnTo>
                        <a:pt x="2308" y="282"/>
                      </a:lnTo>
                      <a:lnTo>
                        <a:pt x="2242" y="310"/>
                      </a:lnTo>
                      <a:lnTo>
                        <a:pt x="2177" y="338"/>
                      </a:lnTo>
                      <a:lnTo>
                        <a:pt x="2111" y="365"/>
                      </a:lnTo>
                      <a:lnTo>
                        <a:pt x="2042" y="393"/>
                      </a:lnTo>
                      <a:lnTo>
                        <a:pt x="1981" y="416"/>
                      </a:lnTo>
                      <a:lnTo>
                        <a:pt x="1920" y="439"/>
                      </a:lnTo>
                      <a:lnTo>
                        <a:pt x="1861" y="462"/>
                      </a:lnTo>
                      <a:lnTo>
                        <a:pt x="1802" y="484"/>
                      </a:lnTo>
                      <a:lnTo>
                        <a:pt x="1746" y="506"/>
                      </a:lnTo>
                      <a:lnTo>
                        <a:pt x="1690" y="526"/>
                      </a:lnTo>
                      <a:lnTo>
                        <a:pt x="1636" y="547"/>
                      </a:lnTo>
                      <a:lnTo>
                        <a:pt x="1583" y="567"/>
                      </a:lnTo>
                      <a:lnTo>
                        <a:pt x="1532" y="586"/>
                      </a:lnTo>
                      <a:lnTo>
                        <a:pt x="1483" y="605"/>
                      </a:lnTo>
                      <a:lnTo>
                        <a:pt x="1436" y="623"/>
                      </a:lnTo>
                      <a:lnTo>
                        <a:pt x="1390" y="640"/>
                      </a:lnTo>
                      <a:lnTo>
                        <a:pt x="1346" y="657"/>
                      </a:lnTo>
                      <a:lnTo>
                        <a:pt x="1304" y="671"/>
                      </a:lnTo>
                      <a:lnTo>
                        <a:pt x="1265" y="685"/>
                      </a:lnTo>
                      <a:lnTo>
                        <a:pt x="1227" y="699"/>
                      </a:lnTo>
                      <a:lnTo>
                        <a:pt x="1194" y="712"/>
                      </a:lnTo>
                      <a:lnTo>
                        <a:pt x="1160" y="723"/>
                      </a:lnTo>
                      <a:lnTo>
                        <a:pt x="1127" y="735"/>
                      </a:lnTo>
                      <a:lnTo>
                        <a:pt x="1096" y="745"/>
                      </a:lnTo>
                      <a:lnTo>
                        <a:pt x="1066" y="757"/>
                      </a:lnTo>
                      <a:lnTo>
                        <a:pt x="1036" y="767"/>
                      </a:lnTo>
                      <a:lnTo>
                        <a:pt x="1007" y="776"/>
                      </a:lnTo>
                      <a:lnTo>
                        <a:pt x="978" y="787"/>
                      </a:lnTo>
                      <a:lnTo>
                        <a:pt x="946" y="797"/>
                      </a:lnTo>
                      <a:lnTo>
                        <a:pt x="914" y="808"/>
                      </a:lnTo>
                      <a:lnTo>
                        <a:pt x="883" y="819"/>
                      </a:lnTo>
                      <a:lnTo>
                        <a:pt x="853" y="828"/>
                      </a:lnTo>
                      <a:lnTo>
                        <a:pt x="794" y="848"/>
                      </a:lnTo>
                      <a:lnTo>
                        <a:pt x="737" y="866"/>
                      </a:lnTo>
                      <a:lnTo>
                        <a:pt x="683" y="883"/>
                      </a:lnTo>
                      <a:lnTo>
                        <a:pt x="629" y="901"/>
                      </a:lnTo>
                      <a:lnTo>
                        <a:pt x="522" y="934"/>
                      </a:lnTo>
                      <a:lnTo>
                        <a:pt x="467" y="950"/>
                      </a:lnTo>
                      <a:lnTo>
                        <a:pt x="410" y="967"/>
                      </a:lnTo>
                      <a:lnTo>
                        <a:pt x="351" y="985"/>
                      </a:lnTo>
                      <a:lnTo>
                        <a:pt x="320" y="994"/>
                      </a:lnTo>
                      <a:lnTo>
                        <a:pt x="289" y="1003"/>
                      </a:lnTo>
                      <a:lnTo>
                        <a:pt x="257" y="1012"/>
                      </a:lnTo>
                      <a:lnTo>
                        <a:pt x="224" y="1021"/>
                      </a:lnTo>
                      <a:lnTo>
                        <a:pt x="189" y="1032"/>
                      </a:lnTo>
                      <a:lnTo>
                        <a:pt x="154" y="1042"/>
                      </a:lnTo>
                      <a:lnTo>
                        <a:pt x="118" y="1054"/>
                      </a:lnTo>
                      <a:lnTo>
                        <a:pt x="80" y="1064"/>
                      </a:lnTo>
                      <a:lnTo>
                        <a:pt x="40" y="1077"/>
                      </a:lnTo>
                      <a:lnTo>
                        <a:pt x="0" y="1088"/>
                      </a:lnTo>
                      <a:lnTo>
                        <a:pt x="28" y="1079"/>
                      </a:lnTo>
                      <a:lnTo>
                        <a:pt x="55" y="1070"/>
                      </a:lnTo>
                      <a:lnTo>
                        <a:pt x="85" y="1062"/>
                      </a:lnTo>
                      <a:lnTo>
                        <a:pt x="116" y="1054"/>
                      </a:lnTo>
                      <a:lnTo>
                        <a:pt x="148" y="1047"/>
                      </a:lnTo>
                      <a:lnTo>
                        <a:pt x="181" y="1040"/>
                      </a:lnTo>
                      <a:lnTo>
                        <a:pt x="214" y="1034"/>
                      </a:lnTo>
                      <a:lnTo>
                        <a:pt x="249" y="1028"/>
                      </a:lnTo>
                      <a:lnTo>
                        <a:pt x="285" y="1024"/>
                      </a:lnTo>
                      <a:lnTo>
                        <a:pt x="322" y="1019"/>
                      </a:lnTo>
                      <a:lnTo>
                        <a:pt x="358" y="1016"/>
                      </a:lnTo>
                      <a:lnTo>
                        <a:pt x="396" y="1013"/>
                      </a:lnTo>
                      <a:lnTo>
                        <a:pt x="437" y="1010"/>
                      </a:lnTo>
                      <a:lnTo>
                        <a:pt x="476" y="1008"/>
                      </a:lnTo>
                      <a:lnTo>
                        <a:pt x="517" y="1006"/>
                      </a:lnTo>
                      <a:lnTo>
                        <a:pt x="559" y="1005"/>
                      </a:lnTo>
                      <a:lnTo>
                        <a:pt x="601" y="1005"/>
                      </a:lnTo>
                      <a:lnTo>
                        <a:pt x="645" y="1005"/>
                      </a:lnTo>
                      <a:lnTo>
                        <a:pt x="690" y="1005"/>
                      </a:lnTo>
                      <a:lnTo>
                        <a:pt x="735" y="1006"/>
                      </a:lnTo>
                      <a:lnTo>
                        <a:pt x="781" y="1008"/>
                      </a:lnTo>
                      <a:lnTo>
                        <a:pt x="827" y="1009"/>
                      </a:lnTo>
                      <a:lnTo>
                        <a:pt x="875" y="1011"/>
                      </a:lnTo>
                      <a:lnTo>
                        <a:pt x="923" y="1013"/>
                      </a:lnTo>
                      <a:lnTo>
                        <a:pt x="971" y="1016"/>
                      </a:lnTo>
                      <a:lnTo>
                        <a:pt x="1021" y="1019"/>
                      </a:lnTo>
                      <a:lnTo>
                        <a:pt x="1070" y="1023"/>
                      </a:lnTo>
                      <a:lnTo>
                        <a:pt x="1121" y="1027"/>
                      </a:lnTo>
                      <a:lnTo>
                        <a:pt x="1225" y="1036"/>
                      </a:lnTo>
                      <a:lnTo>
                        <a:pt x="1331" y="1047"/>
                      </a:lnTo>
                      <a:lnTo>
                        <a:pt x="1439" y="1058"/>
                      </a:lnTo>
                      <a:lnTo>
                        <a:pt x="1549" y="1071"/>
                      </a:lnTo>
                      <a:lnTo>
                        <a:pt x="1661" y="1085"/>
                      </a:lnTo>
                      <a:lnTo>
                        <a:pt x="1776" y="1099"/>
                      </a:lnTo>
                      <a:lnTo>
                        <a:pt x="1891" y="1115"/>
                      </a:lnTo>
                      <a:lnTo>
                        <a:pt x="2008" y="1131"/>
                      </a:lnTo>
                      <a:lnTo>
                        <a:pt x="2127" y="1148"/>
                      </a:lnTo>
                      <a:lnTo>
                        <a:pt x="2247" y="1165"/>
                      </a:lnTo>
                      <a:lnTo>
                        <a:pt x="2369" y="1184"/>
                      </a:lnTo>
                      <a:lnTo>
                        <a:pt x="2491" y="1202"/>
                      </a:lnTo>
                      <a:lnTo>
                        <a:pt x="2614" y="1221"/>
                      </a:lnTo>
                      <a:lnTo>
                        <a:pt x="2739" y="1240"/>
                      </a:lnTo>
                      <a:lnTo>
                        <a:pt x="2990" y="1279"/>
                      </a:lnTo>
                      <a:lnTo>
                        <a:pt x="3241" y="1317"/>
                      </a:lnTo>
                      <a:lnTo>
                        <a:pt x="3301" y="1287"/>
                      </a:lnTo>
                      <a:lnTo>
                        <a:pt x="3359" y="1259"/>
                      </a:lnTo>
                      <a:lnTo>
                        <a:pt x="3414" y="1231"/>
                      </a:lnTo>
                      <a:lnTo>
                        <a:pt x="3467" y="1203"/>
                      </a:lnTo>
                      <a:lnTo>
                        <a:pt x="3518" y="1176"/>
                      </a:lnTo>
                      <a:lnTo>
                        <a:pt x="3566" y="1149"/>
                      </a:lnTo>
                      <a:lnTo>
                        <a:pt x="3613" y="1123"/>
                      </a:lnTo>
                      <a:lnTo>
                        <a:pt x="3658" y="1097"/>
                      </a:lnTo>
                      <a:lnTo>
                        <a:pt x="3701" y="1072"/>
                      </a:lnTo>
                      <a:lnTo>
                        <a:pt x="3742" y="1048"/>
                      </a:lnTo>
                      <a:lnTo>
                        <a:pt x="3783" y="1025"/>
                      </a:lnTo>
                      <a:lnTo>
                        <a:pt x="3821" y="1001"/>
                      </a:lnTo>
                      <a:lnTo>
                        <a:pt x="3859" y="978"/>
                      </a:lnTo>
                      <a:lnTo>
                        <a:pt x="3894" y="956"/>
                      </a:lnTo>
                      <a:lnTo>
                        <a:pt x="3929" y="934"/>
                      </a:lnTo>
                      <a:lnTo>
                        <a:pt x="3964" y="912"/>
                      </a:lnTo>
                      <a:lnTo>
                        <a:pt x="3997" y="891"/>
                      </a:lnTo>
                      <a:lnTo>
                        <a:pt x="4029" y="872"/>
                      </a:lnTo>
                      <a:lnTo>
                        <a:pt x="4091" y="833"/>
                      </a:lnTo>
                      <a:lnTo>
                        <a:pt x="4153" y="795"/>
                      </a:lnTo>
                      <a:lnTo>
                        <a:pt x="4212" y="759"/>
                      </a:lnTo>
                      <a:lnTo>
                        <a:pt x="4272" y="726"/>
                      </a:lnTo>
                      <a:lnTo>
                        <a:pt x="4332" y="693"/>
                      </a:lnTo>
                      <a:lnTo>
                        <a:pt x="4393" y="662"/>
                      </a:lnTo>
                      <a:lnTo>
                        <a:pt x="4426" y="648"/>
                      </a:lnTo>
                      <a:lnTo>
                        <a:pt x="4458" y="633"/>
                      </a:lnTo>
                      <a:lnTo>
                        <a:pt x="4496" y="619"/>
                      </a:lnTo>
                      <a:lnTo>
                        <a:pt x="4534" y="602"/>
                      </a:lnTo>
                      <a:lnTo>
                        <a:pt x="4573" y="587"/>
                      </a:lnTo>
                      <a:lnTo>
                        <a:pt x="4613" y="574"/>
                      </a:lnTo>
                      <a:lnTo>
                        <a:pt x="4655" y="559"/>
                      </a:lnTo>
                      <a:lnTo>
                        <a:pt x="4698" y="544"/>
                      </a:lnTo>
                      <a:lnTo>
                        <a:pt x="4740" y="530"/>
                      </a:lnTo>
                      <a:lnTo>
                        <a:pt x="4784" y="516"/>
                      </a:lnTo>
                      <a:lnTo>
                        <a:pt x="4829" y="502"/>
                      </a:lnTo>
                      <a:lnTo>
                        <a:pt x="4875" y="487"/>
                      </a:lnTo>
                      <a:lnTo>
                        <a:pt x="4921" y="473"/>
                      </a:lnTo>
                      <a:lnTo>
                        <a:pt x="4968" y="458"/>
                      </a:lnTo>
                      <a:lnTo>
                        <a:pt x="5017" y="445"/>
                      </a:lnTo>
                      <a:lnTo>
                        <a:pt x="5066" y="430"/>
                      </a:lnTo>
                      <a:lnTo>
                        <a:pt x="5116" y="415"/>
                      </a:lnTo>
                      <a:lnTo>
                        <a:pt x="5166" y="399"/>
                      </a:lnTo>
                      <a:lnTo>
                        <a:pt x="5218" y="384"/>
                      </a:lnTo>
                      <a:lnTo>
                        <a:pt x="5271" y="366"/>
                      </a:lnTo>
                      <a:lnTo>
                        <a:pt x="5324" y="350"/>
                      </a:lnTo>
                      <a:lnTo>
                        <a:pt x="5378" y="333"/>
                      </a:lnTo>
                      <a:lnTo>
                        <a:pt x="5434" y="315"/>
                      </a:lnTo>
                      <a:lnTo>
                        <a:pt x="5490" y="296"/>
                      </a:lnTo>
                      <a:lnTo>
                        <a:pt x="5547" y="277"/>
                      </a:lnTo>
                      <a:lnTo>
                        <a:pt x="5604" y="257"/>
                      </a:lnTo>
                      <a:lnTo>
                        <a:pt x="5663" y="236"/>
                      </a:lnTo>
                      <a:lnTo>
                        <a:pt x="5723" y="214"/>
                      </a:lnTo>
                      <a:lnTo>
                        <a:pt x="5783" y="191"/>
                      </a:lnTo>
                      <a:lnTo>
                        <a:pt x="5844" y="167"/>
                      </a:lnTo>
                      <a:lnTo>
                        <a:pt x="5906" y="143"/>
                      </a:lnTo>
                      <a:lnTo>
                        <a:pt x="5970" y="117"/>
                      </a:lnTo>
                      <a:lnTo>
                        <a:pt x="6033" y="90"/>
                      </a:lnTo>
                      <a:lnTo>
                        <a:pt x="6097" y="62"/>
                      </a:lnTo>
                      <a:lnTo>
                        <a:pt x="5888" y="64"/>
                      </a:lnTo>
                      <a:lnTo>
                        <a:pt x="5680" y="62"/>
                      </a:lnTo>
                      <a:lnTo>
                        <a:pt x="5473" y="60"/>
                      </a:lnTo>
                      <a:lnTo>
                        <a:pt x="5268" y="56"/>
                      </a:lnTo>
                      <a:lnTo>
                        <a:pt x="5065" y="50"/>
                      </a:lnTo>
                      <a:lnTo>
                        <a:pt x="4865" y="43"/>
                      </a:lnTo>
                      <a:lnTo>
                        <a:pt x="4765" y="38"/>
                      </a:lnTo>
                      <a:lnTo>
                        <a:pt x="4668" y="35"/>
                      </a:lnTo>
                      <a:lnTo>
                        <a:pt x="4570" y="31"/>
                      </a:lnTo>
                      <a:lnTo>
                        <a:pt x="4474" y="28"/>
                      </a:lnTo>
                      <a:lnTo>
                        <a:pt x="4378" y="24"/>
                      </a:lnTo>
                      <a:lnTo>
                        <a:pt x="4283" y="20"/>
                      </a:lnTo>
                      <a:lnTo>
                        <a:pt x="4189" y="18"/>
                      </a:lnTo>
                      <a:lnTo>
                        <a:pt x="4097" y="14"/>
                      </a:lnTo>
                      <a:lnTo>
                        <a:pt x="4006" y="11"/>
                      </a:lnTo>
                      <a:lnTo>
                        <a:pt x="3915" y="8"/>
                      </a:lnTo>
                      <a:lnTo>
                        <a:pt x="3826" y="6"/>
                      </a:lnTo>
                      <a:lnTo>
                        <a:pt x="3739" y="4"/>
                      </a:lnTo>
                      <a:lnTo>
                        <a:pt x="3652" y="3"/>
                      </a:lnTo>
                      <a:lnTo>
                        <a:pt x="3567" y="1"/>
                      </a:lnTo>
                      <a:lnTo>
                        <a:pt x="3484" y="0"/>
                      </a:lnTo>
                      <a:lnTo>
                        <a:pt x="3402" y="0"/>
                      </a:lnTo>
                      <a:lnTo>
                        <a:pt x="3322" y="1"/>
                      </a:lnTo>
                      <a:lnTo>
                        <a:pt x="3242" y="3"/>
                      </a:lnTo>
                      <a:lnTo>
                        <a:pt x="3165" y="5"/>
                      </a:lnTo>
                      <a:lnTo>
                        <a:pt x="3090" y="7"/>
                      </a:lnTo>
                      <a:lnTo>
                        <a:pt x="3090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0" name="Freeform 9"/>
                <p:cNvSpPr>
                  <a:spLocks noChangeArrowheads="1"/>
                </p:cNvSpPr>
                <p:nvPr/>
              </p:nvSpPr>
              <p:spPr bwMode="auto">
                <a:xfrm>
                  <a:off x="2409" y="2974"/>
                  <a:ext cx="695" cy="168"/>
                </a:xfrm>
                <a:custGeom>
                  <a:avLst/>
                  <a:gdLst>
                    <a:gd name="T0" fmla="*/ 0 w 6199"/>
                    <a:gd name="T1" fmla="*/ 0 h 1278"/>
                    <a:gd name="T2" fmla="*/ 0 w 6199"/>
                    <a:gd name="T3" fmla="*/ 0 h 1278"/>
                    <a:gd name="T4" fmla="*/ 0 w 6199"/>
                    <a:gd name="T5" fmla="*/ 0 h 1278"/>
                    <a:gd name="T6" fmla="*/ 0 w 6199"/>
                    <a:gd name="T7" fmla="*/ 0 h 1278"/>
                    <a:gd name="T8" fmla="*/ 0 w 6199"/>
                    <a:gd name="T9" fmla="*/ 0 h 1278"/>
                    <a:gd name="T10" fmla="*/ 0 w 6199"/>
                    <a:gd name="T11" fmla="*/ 0 h 1278"/>
                    <a:gd name="T12" fmla="*/ 0 w 6199"/>
                    <a:gd name="T13" fmla="*/ 0 h 1278"/>
                    <a:gd name="T14" fmla="*/ 0 w 6199"/>
                    <a:gd name="T15" fmla="*/ 0 h 1278"/>
                    <a:gd name="T16" fmla="*/ 0 w 6199"/>
                    <a:gd name="T17" fmla="*/ 0 h 1278"/>
                    <a:gd name="T18" fmla="*/ 0 w 6199"/>
                    <a:gd name="T19" fmla="*/ 0 h 1278"/>
                    <a:gd name="T20" fmla="*/ 0 w 6199"/>
                    <a:gd name="T21" fmla="*/ 0 h 1278"/>
                    <a:gd name="T22" fmla="*/ 0 w 6199"/>
                    <a:gd name="T23" fmla="*/ 0 h 1278"/>
                    <a:gd name="T24" fmla="*/ 0 w 6199"/>
                    <a:gd name="T25" fmla="*/ 0 h 1278"/>
                    <a:gd name="T26" fmla="*/ 0 w 6199"/>
                    <a:gd name="T27" fmla="*/ 0 h 1278"/>
                    <a:gd name="T28" fmla="*/ 0 w 6199"/>
                    <a:gd name="T29" fmla="*/ 0 h 1278"/>
                    <a:gd name="T30" fmla="*/ 0 w 6199"/>
                    <a:gd name="T31" fmla="*/ 0 h 1278"/>
                    <a:gd name="T32" fmla="*/ 0 w 6199"/>
                    <a:gd name="T33" fmla="*/ 0 h 1278"/>
                    <a:gd name="T34" fmla="*/ 0 w 6199"/>
                    <a:gd name="T35" fmla="*/ 0 h 1278"/>
                    <a:gd name="T36" fmla="*/ 0 w 6199"/>
                    <a:gd name="T37" fmla="*/ 0 h 1278"/>
                    <a:gd name="T38" fmla="*/ 0 w 6199"/>
                    <a:gd name="T39" fmla="*/ 0 h 1278"/>
                    <a:gd name="T40" fmla="*/ 0 w 6199"/>
                    <a:gd name="T41" fmla="*/ 0 h 1278"/>
                    <a:gd name="T42" fmla="*/ 0 w 6199"/>
                    <a:gd name="T43" fmla="*/ 0 h 1278"/>
                    <a:gd name="T44" fmla="*/ 0 w 6199"/>
                    <a:gd name="T45" fmla="*/ 0 h 1278"/>
                    <a:gd name="T46" fmla="*/ 0 w 6199"/>
                    <a:gd name="T47" fmla="*/ 0 h 1278"/>
                    <a:gd name="T48" fmla="*/ 0 w 6199"/>
                    <a:gd name="T49" fmla="*/ 0 h 1278"/>
                    <a:gd name="T50" fmla="*/ 0 w 6199"/>
                    <a:gd name="T51" fmla="*/ 0 h 1278"/>
                    <a:gd name="T52" fmla="*/ 0 w 6199"/>
                    <a:gd name="T53" fmla="*/ 0 h 1278"/>
                    <a:gd name="T54" fmla="*/ 0 w 6199"/>
                    <a:gd name="T55" fmla="*/ 0 h 1278"/>
                    <a:gd name="T56" fmla="*/ 0 w 6199"/>
                    <a:gd name="T57" fmla="*/ 0 h 1278"/>
                    <a:gd name="T58" fmla="*/ 0 w 6199"/>
                    <a:gd name="T59" fmla="*/ 0 h 1278"/>
                    <a:gd name="T60" fmla="*/ 0 w 6199"/>
                    <a:gd name="T61" fmla="*/ 0 h 1278"/>
                    <a:gd name="T62" fmla="*/ 0 w 6199"/>
                    <a:gd name="T63" fmla="*/ 0 h 1278"/>
                    <a:gd name="T64" fmla="*/ 0 w 6199"/>
                    <a:gd name="T65" fmla="*/ 0 h 1278"/>
                    <a:gd name="T66" fmla="*/ 0 w 6199"/>
                    <a:gd name="T67" fmla="*/ 0 h 1278"/>
                    <a:gd name="T68" fmla="*/ 0 w 6199"/>
                    <a:gd name="T69" fmla="*/ 0 h 1278"/>
                    <a:gd name="T70" fmla="*/ 0 w 6199"/>
                    <a:gd name="T71" fmla="*/ 0 h 1278"/>
                    <a:gd name="T72" fmla="*/ 0 w 6199"/>
                    <a:gd name="T73" fmla="*/ 0 h 1278"/>
                    <a:gd name="T74" fmla="*/ 0 w 6199"/>
                    <a:gd name="T75" fmla="*/ 0 h 1278"/>
                    <a:gd name="T76" fmla="*/ 0 w 6199"/>
                    <a:gd name="T77" fmla="*/ 0 h 1278"/>
                    <a:gd name="T78" fmla="*/ 0 w 6199"/>
                    <a:gd name="T79" fmla="*/ 0 h 1278"/>
                    <a:gd name="T80" fmla="*/ 0 w 6199"/>
                    <a:gd name="T81" fmla="*/ 0 h 1278"/>
                    <a:gd name="T82" fmla="*/ 0 w 6199"/>
                    <a:gd name="T83" fmla="*/ 0 h 1278"/>
                    <a:gd name="T84" fmla="*/ 0 w 6199"/>
                    <a:gd name="T85" fmla="*/ 0 h 1278"/>
                    <a:gd name="T86" fmla="*/ 0 w 6199"/>
                    <a:gd name="T87" fmla="*/ 0 h 1278"/>
                    <a:gd name="T88" fmla="*/ 0 w 6199"/>
                    <a:gd name="T89" fmla="*/ 0 h 1278"/>
                    <a:gd name="T90" fmla="*/ 0 w 6199"/>
                    <a:gd name="T91" fmla="*/ 0 h 1278"/>
                    <a:gd name="T92" fmla="*/ 0 w 6199"/>
                    <a:gd name="T93" fmla="*/ 0 h 1278"/>
                    <a:gd name="T94" fmla="*/ 0 w 6199"/>
                    <a:gd name="T95" fmla="*/ 0 h 1278"/>
                    <a:gd name="T96" fmla="*/ 0 w 6199"/>
                    <a:gd name="T97" fmla="*/ 0 h 1278"/>
                    <a:gd name="T98" fmla="*/ 0 w 6199"/>
                    <a:gd name="T99" fmla="*/ 0 h 1278"/>
                    <a:gd name="T100" fmla="*/ 0 w 6199"/>
                    <a:gd name="T101" fmla="*/ 0 h 1278"/>
                    <a:gd name="T102" fmla="*/ 0 w 6199"/>
                    <a:gd name="T103" fmla="*/ 0 h 1278"/>
                    <a:gd name="T104" fmla="*/ 0 w 6199"/>
                    <a:gd name="T105" fmla="*/ 0 h 1278"/>
                    <a:gd name="T106" fmla="*/ 0 w 6199"/>
                    <a:gd name="T107" fmla="*/ 0 h 1278"/>
                    <a:gd name="T108" fmla="*/ 0 w 6199"/>
                    <a:gd name="T109" fmla="*/ 0 h 1278"/>
                    <a:gd name="T110" fmla="*/ 0 w 6199"/>
                    <a:gd name="T111" fmla="*/ 0 h 1278"/>
                    <a:gd name="T112" fmla="*/ 0 w 6199"/>
                    <a:gd name="T113" fmla="*/ 0 h 1278"/>
                    <a:gd name="T114" fmla="*/ 0 w 6199"/>
                    <a:gd name="T115" fmla="*/ 0 h 1278"/>
                    <a:gd name="T116" fmla="*/ 0 w 6199"/>
                    <a:gd name="T117" fmla="*/ 0 h 1278"/>
                    <a:gd name="T118" fmla="*/ 0 w 6199"/>
                    <a:gd name="T119" fmla="*/ 0 h 1278"/>
                    <a:gd name="T120" fmla="*/ 0 w 6199"/>
                    <a:gd name="T121" fmla="*/ 0 h 1278"/>
                    <a:gd name="T122" fmla="*/ 0 w 6199"/>
                    <a:gd name="T123" fmla="*/ 0 h 1278"/>
                    <a:gd name="T124" fmla="*/ 0 w 6199"/>
                    <a:gd name="T125" fmla="*/ 0 h 127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199"/>
                    <a:gd name="T190" fmla="*/ 0 h 1278"/>
                    <a:gd name="T191" fmla="*/ 6199 w 6199"/>
                    <a:gd name="T192" fmla="*/ 1278 h 1278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199" h="1278">
                      <a:moveTo>
                        <a:pt x="0" y="1076"/>
                      </a:moveTo>
                      <a:lnTo>
                        <a:pt x="4" y="1069"/>
                      </a:lnTo>
                      <a:lnTo>
                        <a:pt x="9" y="1064"/>
                      </a:lnTo>
                      <a:lnTo>
                        <a:pt x="13" y="1059"/>
                      </a:lnTo>
                      <a:lnTo>
                        <a:pt x="19" y="1056"/>
                      </a:lnTo>
                      <a:lnTo>
                        <a:pt x="24" y="1054"/>
                      </a:lnTo>
                      <a:lnTo>
                        <a:pt x="30" y="1050"/>
                      </a:lnTo>
                      <a:lnTo>
                        <a:pt x="35" y="1047"/>
                      </a:lnTo>
                      <a:lnTo>
                        <a:pt x="40" y="1044"/>
                      </a:lnTo>
                      <a:lnTo>
                        <a:pt x="46" y="1041"/>
                      </a:lnTo>
                      <a:lnTo>
                        <a:pt x="51" y="1039"/>
                      </a:lnTo>
                      <a:lnTo>
                        <a:pt x="57" y="1035"/>
                      </a:lnTo>
                      <a:lnTo>
                        <a:pt x="62" y="1033"/>
                      </a:lnTo>
                      <a:lnTo>
                        <a:pt x="68" y="1031"/>
                      </a:lnTo>
                      <a:lnTo>
                        <a:pt x="73" y="1027"/>
                      </a:lnTo>
                      <a:lnTo>
                        <a:pt x="79" y="1025"/>
                      </a:lnTo>
                      <a:lnTo>
                        <a:pt x="85" y="1023"/>
                      </a:lnTo>
                      <a:lnTo>
                        <a:pt x="91" y="1020"/>
                      </a:lnTo>
                      <a:lnTo>
                        <a:pt x="96" y="1018"/>
                      </a:lnTo>
                      <a:lnTo>
                        <a:pt x="102" y="1016"/>
                      </a:lnTo>
                      <a:lnTo>
                        <a:pt x="108" y="1013"/>
                      </a:lnTo>
                      <a:lnTo>
                        <a:pt x="114" y="1011"/>
                      </a:lnTo>
                      <a:lnTo>
                        <a:pt x="119" y="1009"/>
                      </a:lnTo>
                      <a:lnTo>
                        <a:pt x="125" y="1006"/>
                      </a:lnTo>
                      <a:lnTo>
                        <a:pt x="131" y="1004"/>
                      </a:lnTo>
                      <a:lnTo>
                        <a:pt x="137" y="1002"/>
                      </a:lnTo>
                      <a:lnTo>
                        <a:pt x="142" y="1000"/>
                      </a:lnTo>
                      <a:lnTo>
                        <a:pt x="148" y="997"/>
                      </a:lnTo>
                      <a:lnTo>
                        <a:pt x="154" y="996"/>
                      </a:lnTo>
                      <a:lnTo>
                        <a:pt x="160" y="994"/>
                      </a:lnTo>
                      <a:lnTo>
                        <a:pt x="167" y="992"/>
                      </a:lnTo>
                      <a:lnTo>
                        <a:pt x="172" y="989"/>
                      </a:lnTo>
                      <a:lnTo>
                        <a:pt x="178" y="988"/>
                      </a:lnTo>
                      <a:lnTo>
                        <a:pt x="184" y="986"/>
                      </a:lnTo>
                      <a:lnTo>
                        <a:pt x="190" y="983"/>
                      </a:lnTo>
                      <a:lnTo>
                        <a:pt x="195" y="982"/>
                      </a:lnTo>
                      <a:lnTo>
                        <a:pt x="202" y="980"/>
                      </a:lnTo>
                      <a:lnTo>
                        <a:pt x="208" y="979"/>
                      </a:lnTo>
                      <a:lnTo>
                        <a:pt x="214" y="977"/>
                      </a:lnTo>
                      <a:lnTo>
                        <a:pt x="220" y="974"/>
                      </a:lnTo>
                      <a:lnTo>
                        <a:pt x="225" y="973"/>
                      </a:lnTo>
                      <a:lnTo>
                        <a:pt x="232" y="971"/>
                      </a:lnTo>
                      <a:lnTo>
                        <a:pt x="238" y="970"/>
                      </a:lnTo>
                      <a:lnTo>
                        <a:pt x="244" y="967"/>
                      </a:lnTo>
                      <a:lnTo>
                        <a:pt x="251" y="966"/>
                      </a:lnTo>
                      <a:lnTo>
                        <a:pt x="257" y="965"/>
                      </a:lnTo>
                      <a:lnTo>
                        <a:pt x="262" y="963"/>
                      </a:lnTo>
                      <a:lnTo>
                        <a:pt x="268" y="962"/>
                      </a:lnTo>
                      <a:lnTo>
                        <a:pt x="275" y="959"/>
                      </a:lnTo>
                      <a:lnTo>
                        <a:pt x="281" y="958"/>
                      </a:lnTo>
                      <a:lnTo>
                        <a:pt x="286" y="957"/>
                      </a:lnTo>
                      <a:lnTo>
                        <a:pt x="293" y="955"/>
                      </a:lnTo>
                      <a:lnTo>
                        <a:pt x="299" y="954"/>
                      </a:lnTo>
                      <a:lnTo>
                        <a:pt x="305" y="952"/>
                      </a:lnTo>
                      <a:lnTo>
                        <a:pt x="312" y="951"/>
                      </a:lnTo>
                      <a:lnTo>
                        <a:pt x="318" y="949"/>
                      </a:lnTo>
                      <a:lnTo>
                        <a:pt x="325" y="948"/>
                      </a:lnTo>
                      <a:lnTo>
                        <a:pt x="330" y="947"/>
                      </a:lnTo>
                      <a:lnTo>
                        <a:pt x="336" y="945"/>
                      </a:lnTo>
                      <a:lnTo>
                        <a:pt x="343" y="944"/>
                      </a:lnTo>
                      <a:lnTo>
                        <a:pt x="349" y="942"/>
                      </a:lnTo>
                      <a:lnTo>
                        <a:pt x="356" y="941"/>
                      </a:lnTo>
                      <a:lnTo>
                        <a:pt x="361" y="940"/>
                      </a:lnTo>
                      <a:lnTo>
                        <a:pt x="367" y="939"/>
                      </a:lnTo>
                      <a:lnTo>
                        <a:pt x="374" y="937"/>
                      </a:lnTo>
                      <a:lnTo>
                        <a:pt x="380" y="936"/>
                      </a:lnTo>
                      <a:lnTo>
                        <a:pt x="387" y="935"/>
                      </a:lnTo>
                      <a:lnTo>
                        <a:pt x="392" y="934"/>
                      </a:lnTo>
                      <a:lnTo>
                        <a:pt x="399" y="933"/>
                      </a:lnTo>
                      <a:lnTo>
                        <a:pt x="405" y="932"/>
                      </a:lnTo>
                      <a:lnTo>
                        <a:pt x="412" y="931"/>
                      </a:lnTo>
                      <a:lnTo>
                        <a:pt x="418" y="929"/>
                      </a:lnTo>
                      <a:lnTo>
                        <a:pt x="425" y="928"/>
                      </a:lnTo>
                      <a:lnTo>
                        <a:pt x="431" y="927"/>
                      </a:lnTo>
                      <a:lnTo>
                        <a:pt x="437" y="926"/>
                      </a:lnTo>
                      <a:lnTo>
                        <a:pt x="443" y="925"/>
                      </a:lnTo>
                      <a:lnTo>
                        <a:pt x="450" y="924"/>
                      </a:lnTo>
                      <a:lnTo>
                        <a:pt x="456" y="922"/>
                      </a:lnTo>
                      <a:lnTo>
                        <a:pt x="463" y="922"/>
                      </a:lnTo>
                      <a:lnTo>
                        <a:pt x="470" y="921"/>
                      </a:lnTo>
                      <a:lnTo>
                        <a:pt x="475" y="920"/>
                      </a:lnTo>
                      <a:lnTo>
                        <a:pt x="482" y="919"/>
                      </a:lnTo>
                      <a:lnTo>
                        <a:pt x="488" y="918"/>
                      </a:lnTo>
                      <a:lnTo>
                        <a:pt x="495" y="918"/>
                      </a:lnTo>
                      <a:lnTo>
                        <a:pt x="501" y="917"/>
                      </a:lnTo>
                      <a:lnTo>
                        <a:pt x="508" y="916"/>
                      </a:lnTo>
                      <a:lnTo>
                        <a:pt x="515" y="914"/>
                      </a:lnTo>
                      <a:lnTo>
                        <a:pt x="520" y="914"/>
                      </a:lnTo>
                      <a:lnTo>
                        <a:pt x="527" y="913"/>
                      </a:lnTo>
                      <a:lnTo>
                        <a:pt x="533" y="912"/>
                      </a:lnTo>
                      <a:lnTo>
                        <a:pt x="540" y="911"/>
                      </a:lnTo>
                      <a:lnTo>
                        <a:pt x="547" y="911"/>
                      </a:lnTo>
                      <a:lnTo>
                        <a:pt x="553" y="910"/>
                      </a:lnTo>
                      <a:lnTo>
                        <a:pt x="560" y="910"/>
                      </a:lnTo>
                      <a:lnTo>
                        <a:pt x="566" y="909"/>
                      </a:lnTo>
                      <a:lnTo>
                        <a:pt x="572" y="907"/>
                      </a:lnTo>
                      <a:lnTo>
                        <a:pt x="579" y="907"/>
                      </a:lnTo>
                      <a:lnTo>
                        <a:pt x="586" y="906"/>
                      </a:lnTo>
                      <a:lnTo>
                        <a:pt x="592" y="906"/>
                      </a:lnTo>
                      <a:lnTo>
                        <a:pt x="599" y="905"/>
                      </a:lnTo>
                      <a:lnTo>
                        <a:pt x="606" y="905"/>
                      </a:lnTo>
                      <a:lnTo>
                        <a:pt x="611" y="904"/>
                      </a:lnTo>
                      <a:lnTo>
                        <a:pt x="618" y="904"/>
                      </a:lnTo>
                      <a:lnTo>
                        <a:pt x="625" y="903"/>
                      </a:lnTo>
                      <a:lnTo>
                        <a:pt x="632" y="903"/>
                      </a:lnTo>
                      <a:lnTo>
                        <a:pt x="638" y="902"/>
                      </a:lnTo>
                      <a:lnTo>
                        <a:pt x="645" y="902"/>
                      </a:lnTo>
                      <a:lnTo>
                        <a:pt x="652" y="901"/>
                      </a:lnTo>
                      <a:lnTo>
                        <a:pt x="657" y="901"/>
                      </a:lnTo>
                      <a:lnTo>
                        <a:pt x="664" y="899"/>
                      </a:lnTo>
                      <a:lnTo>
                        <a:pt x="671" y="899"/>
                      </a:lnTo>
                      <a:lnTo>
                        <a:pt x="678" y="899"/>
                      </a:lnTo>
                      <a:lnTo>
                        <a:pt x="684" y="898"/>
                      </a:lnTo>
                      <a:lnTo>
                        <a:pt x="691" y="898"/>
                      </a:lnTo>
                      <a:lnTo>
                        <a:pt x="698" y="898"/>
                      </a:lnTo>
                      <a:lnTo>
                        <a:pt x="705" y="897"/>
                      </a:lnTo>
                      <a:lnTo>
                        <a:pt x="710" y="897"/>
                      </a:lnTo>
                      <a:lnTo>
                        <a:pt x="717" y="897"/>
                      </a:lnTo>
                      <a:lnTo>
                        <a:pt x="724" y="896"/>
                      </a:lnTo>
                      <a:lnTo>
                        <a:pt x="731" y="896"/>
                      </a:lnTo>
                      <a:lnTo>
                        <a:pt x="737" y="896"/>
                      </a:lnTo>
                      <a:lnTo>
                        <a:pt x="744" y="896"/>
                      </a:lnTo>
                      <a:lnTo>
                        <a:pt x="751" y="895"/>
                      </a:lnTo>
                      <a:lnTo>
                        <a:pt x="758" y="895"/>
                      </a:lnTo>
                      <a:lnTo>
                        <a:pt x="765" y="895"/>
                      </a:lnTo>
                      <a:lnTo>
                        <a:pt x="770" y="895"/>
                      </a:lnTo>
                      <a:lnTo>
                        <a:pt x="777" y="894"/>
                      </a:lnTo>
                      <a:lnTo>
                        <a:pt x="784" y="894"/>
                      </a:lnTo>
                      <a:lnTo>
                        <a:pt x="791" y="894"/>
                      </a:lnTo>
                      <a:lnTo>
                        <a:pt x="798" y="894"/>
                      </a:lnTo>
                      <a:lnTo>
                        <a:pt x="804" y="894"/>
                      </a:lnTo>
                      <a:lnTo>
                        <a:pt x="811" y="894"/>
                      </a:lnTo>
                      <a:lnTo>
                        <a:pt x="818" y="894"/>
                      </a:lnTo>
                      <a:lnTo>
                        <a:pt x="825" y="893"/>
                      </a:lnTo>
                      <a:lnTo>
                        <a:pt x="831" y="893"/>
                      </a:lnTo>
                      <a:lnTo>
                        <a:pt x="838" y="893"/>
                      </a:lnTo>
                      <a:lnTo>
                        <a:pt x="844" y="893"/>
                      </a:lnTo>
                      <a:lnTo>
                        <a:pt x="851" y="893"/>
                      </a:lnTo>
                      <a:lnTo>
                        <a:pt x="858" y="893"/>
                      </a:lnTo>
                      <a:lnTo>
                        <a:pt x="865" y="893"/>
                      </a:lnTo>
                      <a:lnTo>
                        <a:pt x="872" y="893"/>
                      </a:lnTo>
                      <a:lnTo>
                        <a:pt x="879" y="893"/>
                      </a:lnTo>
                      <a:lnTo>
                        <a:pt x="886" y="893"/>
                      </a:lnTo>
                      <a:lnTo>
                        <a:pt x="891" y="893"/>
                      </a:lnTo>
                      <a:lnTo>
                        <a:pt x="898" y="893"/>
                      </a:lnTo>
                      <a:lnTo>
                        <a:pt x="905" y="893"/>
                      </a:lnTo>
                      <a:lnTo>
                        <a:pt x="912" y="893"/>
                      </a:lnTo>
                      <a:lnTo>
                        <a:pt x="919" y="893"/>
                      </a:lnTo>
                      <a:lnTo>
                        <a:pt x="926" y="893"/>
                      </a:lnTo>
                      <a:lnTo>
                        <a:pt x="933" y="893"/>
                      </a:lnTo>
                      <a:lnTo>
                        <a:pt x="940" y="893"/>
                      </a:lnTo>
                      <a:lnTo>
                        <a:pt x="947" y="893"/>
                      </a:lnTo>
                      <a:lnTo>
                        <a:pt x="952" y="894"/>
                      </a:lnTo>
                      <a:lnTo>
                        <a:pt x="959" y="894"/>
                      </a:lnTo>
                      <a:lnTo>
                        <a:pt x="966" y="894"/>
                      </a:lnTo>
                      <a:lnTo>
                        <a:pt x="973" y="894"/>
                      </a:lnTo>
                      <a:lnTo>
                        <a:pt x="980" y="894"/>
                      </a:lnTo>
                      <a:lnTo>
                        <a:pt x="987" y="894"/>
                      </a:lnTo>
                      <a:lnTo>
                        <a:pt x="994" y="894"/>
                      </a:lnTo>
                      <a:lnTo>
                        <a:pt x="1001" y="895"/>
                      </a:lnTo>
                      <a:lnTo>
                        <a:pt x="1008" y="895"/>
                      </a:lnTo>
                      <a:lnTo>
                        <a:pt x="1015" y="895"/>
                      </a:lnTo>
                      <a:lnTo>
                        <a:pt x="1022" y="895"/>
                      </a:lnTo>
                      <a:lnTo>
                        <a:pt x="1027" y="895"/>
                      </a:lnTo>
                      <a:lnTo>
                        <a:pt x="1034" y="896"/>
                      </a:lnTo>
                      <a:lnTo>
                        <a:pt x="1041" y="896"/>
                      </a:lnTo>
                      <a:lnTo>
                        <a:pt x="1048" y="896"/>
                      </a:lnTo>
                      <a:lnTo>
                        <a:pt x="1055" y="896"/>
                      </a:lnTo>
                      <a:lnTo>
                        <a:pt x="1062" y="897"/>
                      </a:lnTo>
                      <a:lnTo>
                        <a:pt x="1069" y="897"/>
                      </a:lnTo>
                      <a:lnTo>
                        <a:pt x="1076" y="897"/>
                      </a:lnTo>
                      <a:lnTo>
                        <a:pt x="1083" y="898"/>
                      </a:lnTo>
                      <a:lnTo>
                        <a:pt x="1090" y="898"/>
                      </a:lnTo>
                      <a:lnTo>
                        <a:pt x="1096" y="898"/>
                      </a:lnTo>
                      <a:lnTo>
                        <a:pt x="1103" y="899"/>
                      </a:lnTo>
                      <a:lnTo>
                        <a:pt x="1110" y="899"/>
                      </a:lnTo>
                      <a:lnTo>
                        <a:pt x="1117" y="899"/>
                      </a:lnTo>
                      <a:lnTo>
                        <a:pt x="1131" y="901"/>
                      </a:lnTo>
                      <a:lnTo>
                        <a:pt x="1145" y="902"/>
                      </a:lnTo>
                      <a:lnTo>
                        <a:pt x="1159" y="903"/>
                      </a:lnTo>
                      <a:lnTo>
                        <a:pt x="1171" y="903"/>
                      </a:lnTo>
                      <a:lnTo>
                        <a:pt x="1185" y="904"/>
                      </a:lnTo>
                      <a:lnTo>
                        <a:pt x="1199" y="905"/>
                      </a:lnTo>
                      <a:lnTo>
                        <a:pt x="1213" y="906"/>
                      </a:lnTo>
                      <a:lnTo>
                        <a:pt x="1227" y="907"/>
                      </a:lnTo>
                      <a:lnTo>
                        <a:pt x="1240" y="909"/>
                      </a:lnTo>
                      <a:lnTo>
                        <a:pt x="1254" y="910"/>
                      </a:lnTo>
                      <a:lnTo>
                        <a:pt x="1268" y="911"/>
                      </a:lnTo>
                      <a:lnTo>
                        <a:pt x="1282" y="912"/>
                      </a:lnTo>
                      <a:lnTo>
                        <a:pt x="1296" y="913"/>
                      </a:lnTo>
                      <a:lnTo>
                        <a:pt x="1310" y="916"/>
                      </a:lnTo>
                      <a:lnTo>
                        <a:pt x="1323" y="917"/>
                      </a:lnTo>
                      <a:lnTo>
                        <a:pt x="1337" y="918"/>
                      </a:lnTo>
                      <a:lnTo>
                        <a:pt x="1351" y="919"/>
                      </a:lnTo>
                      <a:lnTo>
                        <a:pt x="1365" y="921"/>
                      </a:lnTo>
                      <a:lnTo>
                        <a:pt x="1379" y="922"/>
                      </a:lnTo>
                      <a:lnTo>
                        <a:pt x="1393" y="924"/>
                      </a:lnTo>
                      <a:lnTo>
                        <a:pt x="1406" y="926"/>
                      </a:lnTo>
                      <a:lnTo>
                        <a:pt x="1420" y="927"/>
                      </a:lnTo>
                      <a:lnTo>
                        <a:pt x="1434" y="929"/>
                      </a:lnTo>
                      <a:lnTo>
                        <a:pt x="1448" y="931"/>
                      </a:lnTo>
                      <a:lnTo>
                        <a:pt x="1462" y="933"/>
                      </a:lnTo>
                      <a:lnTo>
                        <a:pt x="1476" y="934"/>
                      </a:lnTo>
                      <a:lnTo>
                        <a:pt x="1489" y="936"/>
                      </a:lnTo>
                      <a:lnTo>
                        <a:pt x="1503" y="937"/>
                      </a:lnTo>
                      <a:lnTo>
                        <a:pt x="1517" y="940"/>
                      </a:lnTo>
                      <a:lnTo>
                        <a:pt x="1531" y="941"/>
                      </a:lnTo>
                      <a:lnTo>
                        <a:pt x="1545" y="943"/>
                      </a:lnTo>
                      <a:lnTo>
                        <a:pt x="1558" y="944"/>
                      </a:lnTo>
                      <a:lnTo>
                        <a:pt x="1572" y="947"/>
                      </a:lnTo>
                      <a:lnTo>
                        <a:pt x="1586" y="949"/>
                      </a:lnTo>
                      <a:lnTo>
                        <a:pt x="1600" y="950"/>
                      </a:lnTo>
                      <a:lnTo>
                        <a:pt x="1614" y="952"/>
                      </a:lnTo>
                      <a:lnTo>
                        <a:pt x="1628" y="955"/>
                      </a:lnTo>
                      <a:lnTo>
                        <a:pt x="1641" y="956"/>
                      </a:lnTo>
                      <a:lnTo>
                        <a:pt x="1655" y="958"/>
                      </a:lnTo>
                      <a:lnTo>
                        <a:pt x="1669" y="960"/>
                      </a:lnTo>
                      <a:lnTo>
                        <a:pt x="1683" y="963"/>
                      </a:lnTo>
                      <a:lnTo>
                        <a:pt x="1697" y="964"/>
                      </a:lnTo>
                      <a:lnTo>
                        <a:pt x="1711" y="966"/>
                      </a:lnTo>
                      <a:lnTo>
                        <a:pt x="1724" y="969"/>
                      </a:lnTo>
                      <a:lnTo>
                        <a:pt x="1738" y="971"/>
                      </a:lnTo>
                      <a:lnTo>
                        <a:pt x="1752" y="973"/>
                      </a:lnTo>
                      <a:lnTo>
                        <a:pt x="1766" y="974"/>
                      </a:lnTo>
                      <a:lnTo>
                        <a:pt x="1780" y="977"/>
                      </a:lnTo>
                      <a:lnTo>
                        <a:pt x="1794" y="979"/>
                      </a:lnTo>
                      <a:lnTo>
                        <a:pt x="1807" y="981"/>
                      </a:lnTo>
                      <a:lnTo>
                        <a:pt x="1821" y="983"/>
                      </a:lnTo>
                      <a:lnTo>
                        <a:pt x="1835" y="986"/>
                      </a:lnTo>
                      <a:lnTo>
                        <a:pt x="1849" y="988"/>
                      </a:lnTo>
                      <a:lnTo>
                        <a:pt x="1863" y="989"/>
                      </a:lnTo>
                      <a:lnTo>
                        <a:pt x="1876" y="992"/>
                      </a:lnTo>
                      <a:lnTo>
                        <a:pt x="1890" y="994"/>
                      </a:lnTo>
                      <a:lnTo>
                        <a:pt x="1918" y="998"/>
                      </a:lnTo>
                      <a:lnTo>
                        <a:pt x="1946" y="1003"/>
                      </a:lnTo>
                      <a:lnTo>
                        <a:pt x="1972" y="1008"/>
                      </a:lnTo>
                      <a:lnTo>
                        <a:pt x="2000" y="1012"/>
                      </a:lnTo>
                      <a:lnTo>
                        <a:pt x="2027" y="1017"/>
                      </a:lnTo>
                      <a:lnTo>
                        <a:pt x="2055" y="1021"/>
                      </a:lnTo>
                      <a:lnTo>
                        <a:pt x="2082" y="1026"/>
                      </a:lnTo>
                      <a:lnTo>
                        <a:pt x="2109" y="1030"/>
                      </a:lnTo>
                      <a:lnTo>
                        <a:pt x="2123" y="1032"/>
                      </a:lnTo>
                      <a:lnTo>
                        <a:pt x="2136" y="1034"/>
                      </a:lnTo>
                      <a:lnTo>
                        <a:pt x="2150" y="1036"/>
                      </a:lnTo>
                      <a:lnTo>
                        <a:pt x="2163" y="1039"/>
                      </a:lnTo>
                      <a:lnTo>
                        <a:pt x="2177" y="1041"/>
                      </a:lnTo>
                      <a:lnTo>
                        <a:pt x="2190" y="1043"/>
                      </a:lnTo>
                      <a:lnTo>
                        <a:pt x="2204" y="1046"/>
                      </a:lnTo>
                      <a:lnTo>
                        <a:pt x="2218" y="1048"/>
                      </a:lnTo>
                      <a:lnTo>
                        <a:pt x="2230" y="1050"/>
                      </a:lnTo>
                      <a:lnTo>
                        <a:pt x="2244" y="1053"/>
                      </a:lnTo>
                      <a:lnTo>
                        <a:pt x="2258" y="1055"/>
                      </a:lnTo>
                      <a:lnTo>
                        <a:pt x="2271" y="1057"/>
                      </a:lnTo>
                      <a:lnTo>
                        <a:pt x="2284" y="1059"/>
                      </a:lnTo>
                      <a:lnTo>
                        <a:pt x="2298" y="1062"/>
                      </a:lnTo>
                      <a:lnTo>
                        <a:pt x="2311" y="1064"/>
                      </a:lnTo>
                      <a:lnTo>
                        <a:pt x="2325" y="1066"/>
                      </a:lnTo>
                      <a:lnTo>
                        <a:pt x="2337" y="1069"/>
                      </a:lnTo>
                      <a:lnTo>
                        <a:pt x="2351" y="1070"/>
                      </a:lnTo>
                      <a:lnTo>
                        <a:pt x="2364" y="1072"/>
                      </a:lnTo>
                      <a:lnTo>
                        <a:pt x="2378" y="1074"/>
                      </a:lnTo>
                      <a:lnTo>
                        <a:pt x="2390" y="1077"/>
                      </a:lnTo>
                      <a:lnTo>
                        <a:pt x="2404" y="1079"/>
                      </a:lnTo>
                      <a:lnTo>
                        <a:pt x="2417" y="1081"/>
                      </a:lnTo>
                      <a:lnTo>
                        <a:pt x="2431" y="1084"/>
                      </a:lnTo>
                      <a:lnTo>
                        <a:pt x="2443" y="1086"/>
                      </a:lnTo>
                      <a:lnTo>
                        <a:pt x="2457" y="1087"/>
                      </a:lnTo>
                      <a:lnTo>
                        <a:pt x="2470" y="1089"/>
                      </a:lnTo>
                      <a:lnTo>
                        <a:pt x="2483" y="1092"/>
                      </a:lnTo>
                      <a:lnTo>
                        <a:pt x="2496" y="1094"/>
                      </a:lnTo>
                      <a:lnTo>
                        <a:pt x="2509" y="1096"/>
                      </a:lnTo>
                      <a:lnTo>
                        <a:pt x="2522" y="1097"/>
                      </a:lnTo>
                      <a:lnTo>
                        <a:pt x="2536" y="1100"/>
                      </a:lnTo>
                      <a:lnTo>
                        <a:pt x="2548" y="1102"/>
                      </a:lnTo>
                      <a:lnTo>
                        <a:pt x="2561" y="1104"/>
                      </a:lnTo>
                      <a:lnTo>
                        <a:pt x="2574" y="1106"/>
                      </a:lnTo>
                      <a:lnTo>
                        <a:pt x="2587" y="1108"/>
                      </a:lnTo>
                      <a:lnTo>
                        <a:pt x="2600" y="1110"/>
                      </a:lnTo>
                      <a:lnTo>
                        <a:pt x="2613" y="1112"/>
                      </a:lnTo>
                      <a:lnTo>
                        <a:pt x="2625" y="1114"/>
                      </a:lnTo>
                      <a:lnTo>
                        <a:pt x="2638" y="1116"/>
                      </a:lnTo>
                      <a:lnTo>
                        <a:pt x="2651" y="1117"/>
                      </a:lnTo>
                      <a:lnTo>
                        <a:pt x="2663" y="1119"/>
                      </a:lnTo>
                      <a:lnTo>
                        <a:pt x="2677" y="1122"/>
                      </a:lnTo>
                      <a:lnTo>
                        <a:pt x="2690" y="1123"/>
                      </a:lnTo>
                      <a:lnTo>
                        <a:pt x="2703" y="1125"/>
                      </a:lnTo>
                      <a:lnTo>
                        <a:pt x="2715" y="1126"/>
                      </a:lnTo>
                      <a:lnTo>
                        <a:pt x="2728" y="1129"/>
                      </a:lnTo>
                      <a:lnTo>
                        <a:pt x="2741" y="1130"/>
                      </a:lnTo>
                      <a:lnTo>
                        <a:pt x="2752" y="1132"/>
                      </a:lnTo>
                      <a:lnTo>
                        <a:pt x="2765" y="1133"/>
                      </a:lnTo>
                      <a:lnTo>
                        <a:pt x="2778" y="1135"/>
                      </a:lnTo>
                      <a:lnTo>
                        <a:pt x="2790" y="1137"/>
                      </a:lnTo>
                      <a:lnTo>
                        <a:pt x="2803" y="1139"/>
                      </a:lnTo>
                      <a:lnTo>
                        <a:pt x="2816" y="1140"/>
                      </a:lnTo>
                      <a:lnTo>
                        <a:pt x="2827" y="1141"/>
                      </a:lnTo>
                      <a:lnTo>
                        <a:pt x="2840" y="1143"/>
                      </a:lnTo>
                      <a:lnTo>
                        <a:pt x="2852" y="1145"/>
                      </a:lnTo>
                      <a:lnTo>
                        <a:pt x="2865" y="1146"/>
                      </a:lnTo>
                      <a:lnTo>
                        <a:pt x="2877" y="1148"/>
                      </a:lnTo>
                      <a:lnTo>
                        <a:pt x="2889" y="1149"/>
                      </a:lnTo>
                      <a:lnTo>
                        <a:pt x="2901" y="1150"/>
                      </a:lnTo>
                      <a:lnTo>
                        <a:pt x="2913" y="1152"/>
                      </a:lnTo>
                      <a:lnTo>
                        <a:pt x="2926" y="1153"/>
                      </a:lnTo>
                      <a:lnTo>
                        <a:pt x="2938" y="1155"/>
                      </a:lnTo>
                      <a:lnTo>
                        <a:pt x="2950" y="1156"/>
                      </a:lnTo>
                      <a:lnTo>
                        <a:pt x="2962" y="1157"/>
                      </a:lnTo>
                      <a:lnTo>
                        <a:pt x="2975" y="1158"/>
                      </a:lnTo>
                      <a:lnTo>
                        <a:pt x="2986" y="1160"/>
                      </a:lnTo>
                      <a:lnTo>
                        <a:pt x="2992" y="1160"/>
                      </a:lnTo>
                      <a:lnTo>
                        <a:pt x="2998" y="1161"/>
                      </a:lnTo>
                      <a:lnTo>
                        <a:pt x="3004" y="1161"/>
                      </a:lnTo>
                      <a:lnTo>
                        <a:pt x="3010" y="1162"/>
                      </a:lnTo>
                      <a:lnTo>
                        <a:pt x="3016" y="1162"/>
                      </a:lnTo>
                      <a:lnTo>
                        <a:pt x="3022" y="1163"/>
                      </a:lnTo>
                      <a:lnTo>
                        <a:pt x="3028" y="1163"/>
                      </a:lnTo>
                      <a:lnTo>
                        <a:pt x="3033" y="1164"/>
                      </a:lnTo>
                      <a:lnTo>
                        <a:pt x="3039" y="1164"/>
                      </a:lnTo>
                      <a:lnTo>
                        <a:pt x="3046" y="1165"/>
                      </a:lnTo>
                      <a:lnTo>
                        <a:pt x="3052" y="1165"/>
                      </a:lnTo>
                      <a:lnTo>
                        <a:pt x="3057" y="1165"/>
                      </a:lnTo>
                      <a:lnTo>
                        <a:pt x="3063" y="1167"/>
                      </a:lnTo>
                      <a:lnTo>
                        <a:pt x="3069" y="1167"/>
                      </a:lnTo>
                      <a:lnTo>
                        <a:pt x="3075" y="1168"/>
                      </a:lnTo>
                      <a:lnTo>
                        <a:pt x="3081" y="1168"/>
                      </a:lnTo>
                      <a:lnTo>
                        <a:pt x="3086" y="1168"/>
                      </a:lnTo>
                      <a:lnTo>
                        <a:pt x="3092" y="1169"/>
                      </a:lnTo>
                      <a:lnTo>
                        <a:pt x="3098" y="1169"/>
                      </a:lnTo>
                      <a:lnTo>
                        <a:pt x="3104" y="1170"/>
                      </a:lnTo>
                      <a:lnTo>
                        <a:pt x="3109" y="1170"/>
                      </a:lnTo>
                      <a:lnTo>
                        <a:pt x="3115" y="1170"/>
                      </a:lnTo>
                      <a:lnTo>
                        <a:pt x="3121" y="1171"/>
                      </a:lnTo>
                      <a:lnTo>
                        <a:pt x="3127" y="1171"/>
                      </a:lnTo>
                      <a:lnTo>
                        <a:pt x="3132" y="1171"/>
                      </a:lnTo>
                      <a:lnTo>
                        <a:pt x="3138" y="1172"/>
                      </a:lnTo>
                      <a:lnTo>
                        <a:pt x="3144" y="1172"/>
                      </a:lnTo>
                      <a:lnTo>
                        <a:pt x="3150" y="1172"/>
                      </a:lnTo>
                      <a:lnTo>
                        <a:pt x="3155" y="1172"/>
                      </a:lnTo>
                      <a:lnTo>
                        <a:pt x="3161" y="1173"/>
                      </a:lnTo>
                      <a:lnTo>
                        <a:pt x="3167" y="1173"/>
                      </a:lnTo>
                      <a:lnTo>
                        <a:pt x="3173" y="1173"/>
                      </a:lnTo>
                      <a:lnTo>
                        <a:pt x="3178" y="1175"/>
                      </a:lnTo>
                      <a:lnTo>
                        <a:pt x="3184" y="1175"/>
                      </a:lnTo>
                      <a:lnTo>
                        <a:pt x="3190" y="1175"/>
                      </a:lnTo>
                      <a:lnTo>
                        <a:pt x="3196" y="1175"/>
                      </a:lnTo>
                      <a:lnTo>
                        <a:pt x="3202" y="1175"/>
                      </a:lnTo>
                      <a:lnTo>
                        <a:pt x="3207" y="1176"/>
                      </a:lnTo>
                      <a:lnTo>
                        <a:pt x="3212" y="1176"/>
                      </a:lnTo>
                      <a:lnTo>
                        <a:pt x="3218" y="1176"/>
                      </a:lnTo>
                      <a:lnTo>
                        <a:pt x="3223" y="1176"/>
                      </a:lnTo>
                      <a:lnTo>
                        <a:pt x="3229" y="1176"/>
                      </a:lnTo>
                      <a:lnTo>
                        <a:pt x="3235" y="1177"/>
                      </a:lnTo>
                      <a:lnTo>
                        <a:pt x="3241" y="1177"/>
                      </a:lnTo>
                      <a:lnTo>
                        <a:pt x="3246" y="1177"/>
                      </a:lnTo>
                      <a:lnTo>
                        <a:pt x="3251" y="1177"/>
                      </a:lnTo>
                      <a:lnTo>
                        <a:pt x="3257" y="1177"/>
                      </a:lnTo>
                      <a:lnTo>
                        <a:pt x="3263" y="1177"/>
                      </a:lnTo>
                      <a:lnTo>
                        <a:pt x="3268" y="1177"/>
                      </a:lnTo>
                      <a:lnTo>
                        <a:pt x="3273" y="1177"/>
                      </a:lnTo>
                      <a:lnTo>
                        <a:pt x="3279" y="1178"/>
                      </a:lnTo>
                      <a:lnTo>
                        <a:pt x="3284" y="1178"/>
                      </a:lnTo>
                      <a:lnTo>
                        <a:pt x="3290" y="1178"/>
                      </a:lnTo>
                      <a:lnTo>
                        <a:pt x="3296" y="1178"/>
                      </a:lnTo>
                      <a:lnTo>
                        <a:pt x="3301" y="1178"/>
                      </a:lnTo>
                      <a:lnTo>
                        <a:pt x="3306" y="1178"/>
                      </a:lnTo>
                      <a:lnTo>
                        <a:pt x="3308" y="1178"/>
                      </a:lnTo>
                      <a:lnTo>
                        <a:pt x="3310" y="1178"/>
                      </a:lnTo>
                      <a:lnTo>
                        <a:pt x="3311" y="1178"/>
                      </a:lnTo>
                      <a:lnTo>
                        <a:pt x="3313" y="1178"/>
                      </a:lnTo>
                      <a:lnTo>
                        <a:pt x="3316" y="1178"/>
                      </a:lnTo>
                      <a:lnTo>
                        <a:pt x="3317" y="1178"/>
                      </a:lnTo>
                      <a:lnTo>
                        <a:pt x="3319" y="1178"/>
                      </a:lnTo>
                      <a:lnTo>
                        <a:pt x="3320" y="1178"/>
                      </a:lnTo>
                      <a:lnTo>
                        <a:pt x="3322" y="1178"/>
                      </a:lnTo>
                      <a:lnTo>
                        <a:pt x="3324" y="1178"/>
                      </a:lnTo>
                      <a:lnTo>
                        <a:pt x="3326" y="1178"/>
                      </a:lnTo>
                      <a:lnTo>
                        <a:pt x="3327" y="1178"/>
                      </a:lnTo>
                      <a:lnTo>
                        <a:pt x="3329" y="1177"/>
                      </a:lnTo>
                      <a:lnTo>
                        <a:pt x="3331" y="1177"/>
                      </a:lnTo>
                      <a:lnTo>
                        <a:pt x="3333" y="1177"/>
                      </a:lnTo>
                      <a:lnTo>
                        <a:pt x="3335" y="1177"/>
                      </a:lnTo>
                      <a:lnTo>
                        <a:pt x="3336" y="1177"/>
                      </a:lnTo>
                      <a:lnTo>
                        <a:pt x="3339" y="1177"/>
                      </a:lnTo>
                      <a:lnTo>
                        <a:pt x="3340" y="1177"/>
                      </a:lnTo>
                      <a:lnTo>
                        <a:pt x="3342" y="1177"/>
                      </a:lnTo>
                      <a:lnTo>
                        <a:pt x="3343" y="1177"/>
                      </a:lnTo>
                      <a:lnTo>
                        <a:pt x="3346" y="1176"/>
                      </a:lnTo>
                      <a:lnTo>
                        <a:pt x="3347" y="1176"/>
                      </a:lnTo>
                      <a:lnTo>
                        <a:pt x="3349" y="1176"/>
                      </a:lnTo>
                      <a:lnTo>
                        <a:pt x="3352" y="1176"/>
                      </a:lnTo>
                      <a:lnTo>
                        <a:pt x="3357" y="1175"/>
                      </a:lnTo>
                      <a:lnTo>
                        <a:pt x="3361" y="1175"/>
                      </a:lnTo>
                      <a:lnTo>
                        <a:pt x="3364" y="1173"/>
                      </a:lnTo>
                      <a:lnTo>
                        <a:pt x="3369" y="1173"/>
                      </a:lnTo>
                      <a:lnTo>
                        <a:pt x="3372" y="1172"/>
                      </a:lnTo>
                      <a:lnTo>
                        <a:pt x="3375" y="1172"/>
                      </a:lnTo>
                      <a:lnTo>
                        <a:pt x="3380" y="1171"/>
                      </a:lnTo>
                      <a:lnTo>
                        <a:pt x="3384" y="1171"/>
                      </a:lnTo>
                      <a:lnTo>
                        <a:pt x="3387" y="1170"/>
                      </a:lnTo>
                      <a:lnTo>
                        <a:pt x="3392" y="1170"/>
                      </a:lnTo>
                      <a:lnTo>
                        <a:pt x="3395" y="1169"/>
                      </a:lnTo>
                      <a:lnTo>
                        <a:pt x="3400" y="1168"/>
                      </a:lnTo>
                      <a:lnTo>
                        <a:pt x="3403" y="1168"/>
                      </a:lnTo>
                      <a:lnTo>
                        <a:pt x="3408" y="1167"/>
                      </a:lnTo>
                      <a:lnTo>
                        <a:pt x="3411" y="1165"/>
                      </a:lnTo>
                      <a:lnTo>
                        <a:pt x="3416" y="1164"/>
                      </a:lnTo>
                      <a:lnTo>
                        <a:pt x="3419" y="1163"/>
                      </a:lnTo>
                      <a:lnTo>
                        <a:pt x="3424" y="1163"/>
                      </a:lnTo>
                      <a:lnTo>
                        <a:pt x="3427" y="1162"/>
                      </a:lnTo>
                      <a:lnTo>
                        <a:pt x="3432" y="1161"/>
                      </a:lnTo>
                      <a:lnTo>
                        <a:pt x="3437" y="1160"/>
                      </a:lnTo>
                      <a:lnTo>
                        <a:pt x="3440" y="1158"/>
                      </a:lnTo>
                      <a:lnTo>
                        <a:pt x="3445" y="1157"/>
                      </a:lnTo>
                      <a:lnTo>
                        <a:pt x="3449" y="1156"/>
                      </a:lnTo>
                      <a:lnTo>
                        <a:pt x="3453" y="1155"/>
                      </a:lnTo>
                      <a:lnTo>
                        <a:pt x="3457" y="1154"/>
                      </a:lnTo>
                      <a:lnTo>
                        <a:pt x="3462" y="1153"/>
                      </a:lnTo>
                      <a:lnTo>
                        <a:pt x="3465" y="1152"/>
                      </a:lnTo>
                      <a:lnTo>
                        <a:pt x="3470" y="1149"/>
                      </a:lnTo>
                      <a:lnTo>
                        <a:pt x="3475" y="1148"/>
                      </a:lnTo>
                      <a:lnTo>
                        <a:pt x="3478" y="1147"/>
                      </a:lnTo>
                      <a:lnTo>
                        <a:pt x="3483" y="1146"/>
                      </a:lnTo>
                      <a:lnTo>
                        <a:pt x="3487" y="1145"/>
                      </a:lnTo>
                      <a:lnTo>
                        <a:pt x="3492" y="1142"/>
                      </a:lnTo>
                      <a:lnTo>
                        <a:pt x="3495" y="1141"/>
                      </a:lnTo>
                      <a:lnTo>
                        <a:pt x="3500" y="1140"/>
                      </a:lnTo>
                      <a:lnTo>
                        <a:pt x="3505" y="1138"/>
                      </a:lnTo>
                      <a:lnTo>
                        <a:pt x="3509" y="1137"/>
                      </a:lnTo>
                      <a:lnTo>
                        <a:pt x="3514" y="1135"/>
                      </a:lnTo>
                      <a:lnTo>
                        <a:pt x="3518" y="1133"/>
                      </a:lnTo>
                      <a:lnTo>
                        <a:pt x="3522" y="1132"/>
                      </a:lnTo>
                      <a:lnTo>
                        <a:pt x="3526" y="1130"/>
                      </a:lnTo>
                      <a:lnTo>
                        <a:pt x="3531" y="1129"/>
                      </a:lnTo>
                      <a:lnTo>
                        <a:pt x="3536" y="1126"/>
                      </a:lnTo>
                      <a:lnTo>
                        <a:pt x="3540" y="1125"/>
                      </a:lnTo>
                      <a:lnTo>
                        <a:pt x="3545" y="1123"/>
                      </a:lnTo>
                      <a:lnTo>
                        <a:pt x="3549" y="1122"/>
                      </a:lnTo>
                      <a:lnTo>
                        <a:pt x="3554" y="1119"/>
                      </a:lnTo>
                      <a:lnTo>
                        <a:pt x="3559" y="1118"/>
                      </a:lnTo>
                      <a:lnTo>
                        <a:pt x="3563" y="1116"/>
                      </a:lnTo>
                      <a:lnTo>
                        <a:pt x="3568" y="1114"/>
                      </a:lnTo>
                      <a:lnTo>
                        <a:pt x="3573" y="1112"/>
                      </a:lnTo>
                      <a:lnTo>
                        <a:pt x="3576" y="1110"/>
                      </a:lnTo>
                      <a:lnTo>
                        <a:pt x="3581" y="1108"/>
                      </a:lnTo>
                      <a:lnTo>
                        <a:pt x="3585" y="1107"/>
                      </a:lnTo>
                      <a:lnTo>
                        <a:pt x="3590" y="1104"/>
                      </a:lnTo>
                      <a:lnTo>
                        <a:pt x="3594" y="1102"/>
                      </a:lnTo>
                      <a:lnTo>
                        <a:pt x="3599" y="1100"/>
                      </a:lnTo>
                      <a:lnTo>
                        <a:pt x="3604" y="1099"/>
                      </a:lnTo>
                      <a:lnTo>
                        <a:pt x="3608" y="1096"/>
                      </a:lnTo>
                      <a:lnTo>
                        <a:pt x="3613" y="1094"/>
                      </a:lnTo>
                      <a:lnTo>
                        <a:pt x="3617" y="1092"/>
                      </a:lnTo>
                      <a:lnTo>
                        <a:pt x="3622" y="1089"/>
                      </a:lnTo>
                      <a:lnTo>
                        <a:pt x="3628" y="1087"/>
                      </a:lnTo>
                      <a:lnTo>
                        <a:pt x="3632" y="1085"/>
                      </a:lnTo>
                      <a:lnTo>
                        <a:pt x="3637" y="1084"/>
                      </a:lnTo>
                      <a:lnTo>
                        <a:pt x="3642" y="1081"/>
                      </a:lnTo>
                      <a:lnTo>
                        <a:pt x="3646" y="1079"/>
                      </a:lnTo>
                      <a:lnTo>
                        <a:pt x="3651" y="1077"/>
                      </a:lnTo>
                      <a:lnTo>
                        <a:pt x="3655" y="1074"/>
                      </a:lnTo>
                      <a:lnTo>
                        <a:pt x="3660" y="1072"/>
                      </a:lnTo>
                      <a:lnTo>
                        <a:pt x="3665" y="1070"/>
                      </a:lnTo>
                      <a:lnTo>
                        <a:pt x="3669" y="1068"/>
                      </a:lnTo>
                      <a:lnTo>
                        <a:pt x="3674" y="1065"/>
                      </a:lnTo>
                      <a:lnTo>
                        <a:pt x="3679" y="1063"/>
                      </a:lnTo>
                      <a:lnTo>
                        <a:pt x="3683" y="1059"/>
                      </a:lnTo>
                      <a:lnTo>
                        <a:pt x="3689" y="1057"/>
                      </a:lnTo>
                      <a:lnTo>
                        <a:pt x="3693" y="1055"/>
                      </a:lnTo>
                      <a:lnTo>
                        <a:pt x="3698" y="1053"/>
                      </a:lnTo>
                      <a:lnTo>
                        <a:pt x="3703" y="1050"/>
                      </a:lnTo>
                      <a:lnTo>
                        <a:pt x="3707" y="1048"/>
                      </a:lnTo>
                      <a:lnTo>
                        <a:pt x="3712" y="1046"/>
                      </a:lnTo>
                      <a:lnTo>
                        <a:pt x="3717" y="1043"/>
                      </a:lnTo>
                      <a:lnTo>
                        <a:pt x="3721" y="1040"/>
                      </a:lnTo>
                      <a:lnTo>
                        <a:pt x="3726" y="1038"/>
                      </a:lnTo>
                      <a:lnTo>
                        <a:pt x="3732" y="1035"/>
                      </a:lnTo>
                      <a:lnTo>
                        <a:pt x="3736" y="1033"/>
                      </a:lnTo>
                      <a:lnTo>
                        <a:pt x="3741" y="1030"/>
                      </a:lnTo>
                      <a:lnTo>
                        <a:pt x="3745" y="1027"/>
                      </a:lnTo>
                      <a:lnTo>
                        <a:pt x="3750" y="1025"/>
                      </a:lnTo>
                      <a:lnTo>
                        <a:pt x="3755" y="1023"/>
                      </a:lnTo>
                      <a:lnTo>
                        <a:pt x="3759" y="1019"/>
                      </a:lnTo>
                      <a:lnTo>
                        <a:pt x="3764" y="1017"/>
                      </a:lnTo>
                      <a:lnTo>
                        <a:pt x="3770" y="1015"/>
                      </a:lnTo>
                      <a:lnTo>
                        <a:pt x="3774" y="1011"/>
                      </a:lnTo>
                      <a:lnTo>
                        <a:pt x="3779" y="1009"/>
                      </a:lnTo>
                      <a:lnTo>
                        <a:pt x="3783" y="1006"/>
                      </a:lnTo>
                      <a:lnTo>
                        <a:pt x="3788" y="1003"/>
                      </a:lnTo>
                      <a:lnTo>
                        <a:pt x="3793" y="1001"/>
                      </a:lnTo>
                      <a:lnTo>
                        <a:pt x="3803" y="995"/>
                      </a:lnTo>
                      <a:lnTo>
                        <a:pt x="3812" y="990"/>
                      </a:lnTo>
                      <a:lnTo>
                        <a:pt x="3821" y="985"/>
                      </a:lnTo>
                      <a:lnTo>
                        <a:pt x="3831" y="979"/>
                      </a:lnTo>
                      <a:lnTo>
                        <a:pt x="3841" y="973"/>
                      </a:lnTo>
                      <a:lnTo>
                        <a:pt x="3850" y="967"/>
                      </a:lnTo>
                      <a:lnTo>
                        <a:pt x="3859" y="962"/>
                      </a:lnTo>
                      <a:lnTo>
                        <a:pt x="3869" y="956"/>
                      </a:lnTo>
                      <a:lnTo>
                        <a:pt x="3879" y="950"/>
                      </a:lnTo>
                      <a:lnTo>
                        <a:pt x="3888" y="944"/>
                      </a:lnTo>
                      <a:lnTo>
                        <a:pt x="3897" y="939"/>
                      </a:lnTo>
                      <a:lnTo>
                        <a:pt x="3907" y="933"/>
                      </a:lnTo>
                      <a:lnTo>
                        <a:pt x="3916" y="927"/>
                      </a:lnTo>
                      <a:lnTo>
                        <a:pt x="3926" y="921"/>
                      </a:lnTo>
                      <a:lnTo>
                        <a:pt x="3935" y="916"/>
                      </a:lnTo>
                      <a:lnTo>
                        <a:pt x="3945" y="910"/>
                      </a:lnTo>
                      <a:lnTo>
                        <a:pt x="3954" y="904"/>
                      </a:lnTo>
                      <a:lnTo>
                        <a:pt x="3963" y="898"/>
                      </a:lnTo>
                      <a:lnTo>
                        <a:pt x="3972" y="893"/>
                      </a:lnTo>
                      <a:lnTo>
                        <a:pt x="3982" y="887"/>
                      </a:lnTo>
                      <a:lnTo>
                        <a:pt x="3991" y="880"/>
                      </a:lnTo>
                      <a:lnTo>
                        <a:pt x="4000" y="874"/>
                      </a:lnTo>
                      <a:lnTo>
                        <a:pt x="4009" y="868"/>
                      </a:lnTo>
                      <a:lnTo>
                        <a:pt x="4018" y="863"/>
                      </a:lnTo>
                      <a:lnTo>
                        <a:pt x="4023" y="860"/>
                      </a:lnTo>
                      <a:lnTo>
                        <a:pt x="4028" y="857"/>
                      </a:lnTo>
                      <a:lnTo>
                        <a:pt x="4032" y="855"/>
                      </a:lnTo>
                      <a:lnTo>
                        <a:pt x="4037" y="851"/>
                      </a:lnTo>
                      <a:lnTo>
                        <a:pt x="4040" y="848"/>
                      </a:lnTo>
                      <a:lnTo>
                        <a:pt x="4045" y="845"/>
                      </a:lnTo>
                      <a:lnTo>
                        <a:pt x="4050" y="842"/>
                      </a:lnTo>
                      <a:lnTo>
                        <a:pt x="4054" y="840"/>
                      </a:lnTo>
                      <a:lnTo>
                        <a:pt x="4059" y="836"/>
                      </a:lnTo>
                      <a:lnTo>
                        <a:pt x="4063" y="834"/>
                      </a:lnTo>
                      <a:lnTo>
                        <a:pt x="4068" y="830"/>
                      </a:lnTo>
                      <a:lnTo>
                        <a:pt x="4073" y="828"/>
                      </a:lnTo>
                      <a:lnTo>
                        <a:pt x="4076" y="825"/>
                      </a:lnTo>
                      <a:lnTo>
                        <a:pt x="4081" y="822"/>
                      </a:lnTo>
                      <a:lnTo>
                        <a:pt x="4085" y="819"/>
                      </a:lnTo>
                      <a:lnTo>
                        <a:pt x="4090" y="817"/>
                      </a:lnTo>
                      <a:lnTo>
                        <a:pt x="4094" y="813"/>
                      </a:lnTo>
                      <a:lnTo>
                        <a:pt x="4098" y="811"/>
                      </a:lnTo>
                      <a:lnTo>
                        <a:pt x="4103" y="807"/>
                      </a:lnTo>
                      <a:lnTo>
                        <a:pt x="4107" y="805"/>
                      </a:lnTo>
                      <a:lnTo>
                        <a:pt x="4112" y="802"/>
                      </a:lnTo>
                      <a:lnTo>
                        <a:pt x="4116" y="799"/>
                      </a:lnTo>
                      <a:lnTo>
                        <a:pt x="4120" y="797"/>
                      </a:lnTo>
                      <a:lnTo>
                        <a:pt x="4124" y="794"/>
                      </a:lnTo>
                      <a:lnTo>
                        <a:pt x="4129" y="791"/>
                      </a:lnTo>
                      <a:lnTo>
                        <a:pt x="4132" y="788"/>
                      </a:lnTo>
                      <a:lnTo>
                        <a:pt x="4137" y="785"/>
                      </a:lnTo>
                      <a:lnTo>
                        <a:pt x="4142" y="782"/>
                      </a:lnTo>
                      <a:lnTo>
                        <a:pt x="4145" y="780"/>
                      </a:lnTo>
                      <a:lnTo>
                        <a:pt x="4150" y="777"/>
                      </a:lnTo>
                      <a:lnTo>
                        <a:pt x="4154" y="774"/>
                      </a:lnTo>
                      <a:lnTo>
                        <a:pt x="4158" y="772"/>
                      </a:lnTo>
                      <a:lnTo>
                        <a:pt x="4162" y="768"/>
                      </a:lnTo>
                      <a:lnTo>
                        <a:pt x="4167" y="766"/>
                      </a:lnTo>
                      <a:lnTo>
                        <a:pt x="4170" y="764"/>
                      </a:lnTo>
                      <a:lnTo>
                        <a:pt x="4175" y="760"/>
                      </a:lnTo>
                      <a:lnTo>
                        <a:pt x="4179" y="758"/>
                      </a:lnTo>
                      <a:lnTo>
                        <a:pt x="4183" y="756"/>
                      </a:lnTo>
                      <a:lnTo>
                        <a:pt x="4187" y="752"/>
                      </a:lnTo>
                      <a:lnTo>
                        <a:pt x="4191" y="750"/>
                      </a:lnTo>
                      <a:lnTo>
                        <a:pt x="4196" y="747"/>
                      </a:lnTo>
                      <a:lnTo>
                        <a:pt x="4199" y="745"/>
                      </a:lnTo>
                      <a:lnTo>
                        <a:pt x="4204" y="742"/>
                      </a:lnTo>
                      <a:lnTo>
                        <a:pt x="4207" y="739"/>
                      </a:lnTo>
                      <a:lnTo>
                        <a:pt x="4211" y="737"/>
                      </a:lnTo>
                      <a:lnTo>
                        <a:pt x="4215" y="735"/>
                      </a:lnTo>
                      <a:lnTo>
                        <a:pt x="4219" y="731"/>
                      </a:lnTo>
                      <a:lnTo>
                        <a:pt x="4224" y="729"/>
                      </a:lnTo>
                      <a:lnTo>
                        <a:pt x="4227" y="727"/>
                      </a:lnTo>
                      <a:lnTo>
                        <a:pt x="4232" y="724"/>
                      </a:lnTo>
                      <a:lnTo>
                        <a:pt x="4235" y="722"/>
                      </a:lnTo>
                      <a:lnTo>
                        <a:pt x="4238" y="719"/>
                      </a:lnTo>
                      <a:lnTo>
                        <a:pt x="4243" y="716"/>
                      </a:lnTo>
                      <a:lnTo>
                        <a:pt x="4247" y="714"/>
                      </a:lnTo>
                      <a:lnTo>
                        <a:pt x="4250" y="712"/>
                      </a:lnTo>
                      <a:lnTo>
                        <a:pt x="4255" y="709"/>
                      </a:lnTo>
                      <a:lnTo>
                        <a:pt x="4258" y="707"/>
                      </a:lnTo>
                      <a:lnTo>
                        <a:pt x="4262" y="705"/>
                      </a:lnTo>
                      <a:lnTo>
                        <a:pt x="4265" y="703"/>
                      </a:lnTo>
                      <a:lnTo>
                        <a:pt x="4270" y="700"/>
                      </a:lnTo>
                      <a:lnTo>
                        <a:pt x="4273" y="698"/>
                      </a:lnTo>
                      <a:lnTo>
                        <a:pt x="4277" y="696"/>
                      </a:lnTo>
                      <a:lnTo>
                        <a:pt x="4280" y="693"/>
                      </a:lnTo>
                      <a:lnTo>
                        <a:pt x="4283" y="690"/>
                      </a:lnTo>
                      <a:lnTo>
                        <a:pt x="4288" y="689"/>
                      </a:lnTo>
                      <a:lnTo>
                        <a:pt x="4291" y="686"/>
                      </a:lnTo>
                      <a:lnTo>
                        <a:pt x="4295" y="684"/>
                      </a:lnTo>
                      <a:lnTo>
                        <a:pt x="4298" y="682"/>
                      </a:lnTo>
                      <a:lnTo>
                        <a:pt x="4302" y="680"/>
                      </a:lnTo>
                      <a:lnTo>
                        <a:pt x="4305" y="677"/>
                      </a:lnTo>
                      <a:lnTo>
                        <a:pt x="4309" y="675"/>
                      </a:lnTo>
                      <a:lnTo>
                        <a:pt x="4312" y="673"/>
                      </a:lnTo>
                      <a:lnTo>
                        <a:pt x="4316" y="670"/>
                      </a:lnTo>
                      <a:lnTo>
                        <a:pt x="4319" y="669"/>
                      </a:lnTo>
                      <a:lnTo>
                        <a:pt x="4323" y="667"/>
                      </a:lnTo>
                      <a:lnTo>
                        <a:pt x="4326" y="665"/>
                      </a:lnTo>
                      <a:lnTo>
                        <a:pt x="4330" y="662"/>
                      </a:lnTo>
                      <a:lnTo>
                        <a:pt x="4333" y="660"/>
                      </a:lnTo>
                      <a:lnTo>
                        <a:pt x="4336" y="659"/>
                      </a:lnTo>
                      <a:lnTo>
                        <a:pt x="4340" y="657"/>
                      </a:lnTo>
                      <a:lnTo>
                        <a:pt x="4343" y="654"/>
                      </a:lnTo>
                      <a:lnTo>
                        <a:pt x="4346" y="653"/>
                      </a:lnTo>
                      <a:lnTo>
                        <a:pt x="4349" y="651"/>
                      </a:lnTo>
                      <a:lnTo>
                        <a:pt x="4353" y="648"/>
                      </a:lnTo>
                      <a:lnTo>
                        <a:pt x="4356" y="647"/>
                      </a:lnTo>
                      <a:lnTo>
                        <a:pt x="4359" y="645"/>
                      </a:lnTo>
                      <a:lnTo>
                        <a:pt x="4362" y="644"/>
                      </a:lnTo>
                      <a:lnTo>
                        <a:pt x="4365" y="642"/>
                      </a:lnTo>
                      <a:lnTo>
                        <a:pt x="4369" y="640"/>
                      </a:lnTo>
                      <a:lnTo>
                        <a:pt x="4372" y="638"/>
                      </a:lnTo>
                      <a:lnTo>
                        <a:pt x="4374" y="637"/>
                      </a:lnTo>
                      <a:lnTo>
                        <a:pt x="4378" y="635"/>
                      </a:lnTo>
                      <a:lnTo>
                        <a:pt x="4381" y="633"/>
                      </a:lnTo>
                      <a:lnTo>
                        <a:pt x="4384" y="631"/>
                      </a:lnTo>
                      <a:lnTo>
                        <a:pt x="4387" y="630"/>
                      </a:lnTo>
                      <a:lnTo>
                        <a:pt x="4389" y="628"/>
                      </a:lnTo>
                      <a:lnTo>
                        <a:pt x="4391" y="628"/>
                      </a:lnTo>
                      <a:lnTo>
                        <a:pt x="4396" y="624"/>
                      </a:lnTo>
                      <a:lnTo>
                        <a:pt x="4403" y="622"/>
                      </a:lnTo>
                      <a:lnTo>
                        <a:pt x="4409" y="619"/>
                      </a:lnTo>
                      <a:lnTo>
                        <a:pt x="4416" y="615"/>
                      </a:lnTo>
                      <a:lnTo>
                        <a:pt x="4422" y="612"/>
                      </a:lnTo>
                      <a:lnTo>
                        <a:pt x="4429" y="608"/>
                      </a:lnTo>
                      <a:lnTo>
                        <a:pt x="4436" y="605"/>
                      </a:lnTo>
                      <a:lnTo>
                        <a:pt x="4441" y="602"/>
                      </a:lnTo>
                      <a:lnTo>
                        <a:pt x="4448" y="599"/>
                      </a:lnTo>
                      <a:lnTo>
                        <a:pt x="4455" y="596"/>
                      </a:lnTo>
                      <a:lnTo>
                        <a:pt x="4462" y="592"/>
                      </a:lnTo>
                      <a:lnTo>
                        <a:pt x="4468" y="589"/>
                      </a:lnTo>
                      <a:lnTo>
                        <a:pt x="4475" y="586"/>
                      </a:lnTo>
                      <a:lnTo>
                        <a:pt x="4482" y="583"/>
                      </a:lnTo>
                      <a:lnTo>
                        <a:pt x="4489" y="579"/>
                      </a:lnTo>
                      <a:lnTo>
                        <a:pt x="4494" y="577"/>
                      </a:lnTo>
                      <a:lnTo>
                        <a:pt x="4501" y="574"/>
                      </a:lnTo>
                      <a:lnTo>
                        <a:pt x="4508" y="570"/>
                      </a:lnTo>
                      <a:lnTo>
                        <a:pt x="4515" y="568"/>
                      </a:lnTo>
                      <a:lnTo>
                        <a:pt x="4522" y="564"/>
                      </a:lnTo>
                      <a:lnTo>
                        <a:pt x="4529" y="562"/>
                      </a:lnTo>
                      <a:lnTo>
                        <a:pt x="4536" y="559"/>
                      </a:lnTo>
                      <a:lnTo>
                        <a:pt x="4543" y="555"/>
                      </a:lnTo>
                      <a:lnTo>
                        <a:pt x="4550" y="553"/>
                      </a:lnTo>
                      <a:lnTo>
                        <a:pt x="4556" y="549"/>
                      </a:lnTo>
                      <a:lnTo>
                        <a:pt x="4563" y="547"/>
                      </a:lnTo>
                      <a:lnTo>
                        <a:pt x="4570" y="544"/>
                      </a:lnTo>
                      <a:lnTo>
                        <a:pt x="4577" y="541"/>
                      </a:lnTo>
                      <a:lnTo>
                        <a:pt x="4584" y="538"/>
                      </a:lnTo>
                      <a:lnTo>
                        <a:pt x="4591" y="536"/>
                      </a:lnTo>
                      <a:lnTo>
                        <a:pt x="4598" y="532"/>
                      </a:lnTo>
                      <a:lnTo>
                        <a:pt x="4605" y="530"/>
                      </a:lnTo>
                      <a:lnTo>
                        <a:pt x="4612" y="526"/>
                      </a:lnTo>
                      <a:lnTo>
                        <a:pt x="4619" y="524"/>
                      </a:lnTo>
                      <a:lnTo>
                        <a:pt x="4626" y="521"/>
                      </a:lnTo>
                      <a:lnTo>
                        <a:pt x="4633" y="518"/>
                      </a:lnTo>
                      <a:lnTo>
                        <a:pt x="4639" y="516"/>
                      </a:lnTo>
                      <a:lnTo>
                        <a:pt x="4646" y="513"/>
                      </a:lnTo>
                      <a:lnTo>
                        <a:pt x="4654" y="510"/>
                      </a:lnTo>
                      <a:lnTo>
                        <a:pt x="4661" y="507"/>
                      </a:lnTo>
                      <a:lnTo>
                        <a:pt x="4668" y="505"/>
                      </a:lnTo>
                      <a:lnTo>
                        <a:pt x="4675" y="502"/>
                      </a:lnTo>
                      <a:lnTo>
                        <a:pt x="4682" y="499"/>
                      </a:lnTo>
                      <a:lnTo>
                        <a:pt x="4690" y="496"/>
                      </a:lnTo>
                      <a:lnTo>
                        <a:pt x="4697" y="494"/>
                      </a:lnTo>
                      <a:lnTo>
                        <a:pt x="4704" y="491"/>
                      </a:lnTo>
                      <a:lnTo>
                        <a:pt x="4711" y="488"/>
                      </a:lnTo>
                      <a:lnTo>
                        <a:pt x="4719" y="486"/>
                      </a:lnTo>
                      <a:lnTo>
                        <a:pt x="4726" y="484"/>
                      </a:lnTo>
                      <a:lnTo>
                        <a:pt x="4733" y="480"/>
                      </a:lnTo>
                      <a:lnTo>
                        <a:pt x="4740" y="478"/>
                      </a:lnTo>
                      <a:lnTo>
                        <a:pt x="4748" y="476"/>
                      </a:lnTo>
                      <a:lnTo>
                        <a:pt x="4755" y="473"/>
                      </a:lnTo>
                      <a:lnTo>
                        <a:pt x="4762" y="470"/>
                      </a:lnTo>
                      <a:lnTo>
                        <a:pt x="4770" y="468"/>
                      </a:lnTo>
                      <a:lnTo>
                        <a:pt x="4777" y="465"/>
                      </a:lnTo>
                      <a:lnTo>
                        <a:pt x="4783" y="463"/>
                      </a:lnTo>
                      <a:lnTo>
                        <a:pt x="4792" y="461"/>
                      </a:lnTo>
                      <a:lnTo>
                        <a:pt x="4798" y="457"/>
                      </a:lnTo>
                      <a:lnTo>
                        <a:pt x="4807" y="455"/>
                      </a:lnTo>
                      <a:lnTo>
                        <a:pt x="4813" y="453"/>
                      </a:lnTo>
                      <a:lnTo>
                        <a:pt x="4820" y="450"/>
                      </a:lnTo>
                      <a:lnTo>
                        <a:pt x="4828" y="448"/>
                      </a:lnTo>
                      <a:lnTo>
                        <a:pt x="4835" y="446"/>
                      </a:lnTo>
                      <a:lnTo>
                        <a:pt x="4843" y="444"/>
                      </a:lnTo>
                      <a:lnTo>
                        <a:pt x="4850" y="440"/>
                      </a:lnTo>
                      <a:lnTo>
                        <a:pt x="4858" y="438"/>
                      </a:lnTo>
                      <a:lnTo>
                        <a:pt x="4865" y="435"/>
                      </a:lnTo>
                      <a:lnTo>
                        <a:pt x="4873" y="433"/>
                      </a:lnTo>
                      <a:lnTo>
                        <a:pt x="4880" y="431"/>
                      </a:lnTo>
                      <a:lnTo>
                        <a:pt x="4888" y="429"/>
                      </a:lnTo>
                      <a:lnTo>
                        <a:pt x="4895" y="426"/>
                      </a:lnTo>
                      <a:lnTo>
                        <a:pt x="4903" y="424"/>
                      </a:lnTo>
                      <a:lnTo>
                        <a:pt x="4910" y="422"/>
                      </a:lnTo>
                      <a:lnTo>
                        <a:pt x="4918" y="419"/>
                      </a:lnTo>
                      <a:lnTo>
                        <a:pt x="4925" y="417"/>
                      </a:lnTo>
                      <a:lnTo>
                        <a:pt x="4933" y="415"/>
                      </a:lnTo>
                      <a:lnTo>
                        <a:pt x="4940" y="412"/>
                      </a:lnTo>
                      <a:lnTo>
                        <a:pt x="4948" y="410"/>
                      </a:lnTo>
                      <a:lnTo>
                        <a:pt x="4955" y="408"/>
                      </a:lnTo>
                      <a:lnTo>
                        <a:pt x="4970" y="403"/>
                      </a:lnTo>
                      <a:lnTo>
                        <a:pt x="4985" y="399"/>
                      </a:lnTo>
                      <a:lnTo>
                        <a:pt x="5001" y="394"/>
                      </a:lnTo>
                      <a:lnTo>
                        <a:pt x="5016" y="389"/>
                      </a:lnTo>
                      <a:lnTo>
                        <a:pt x="5031" y="385"/>
                      </a:lnTo>
                      <a:lnTo>
                        <a:pt x="5046" y="380"/>
                      </a:lnTo>
                      <a:lnTo>
                        <a:pt x="5061" y="376"/>
                      </a:lnTo>
                      <a:lnTo>
                        <a:pt x="5077" y="371"/>
                      </a:lnTo>
                      <a:lnTo>
                        <a:pt x="5092" y="366"/>
                      </a:lnTo>
                      <a:lnTo>
                        <a:pt x="5107" y="363"/>
                      </a:lnTo>
                      <a:lnTo>
                        <a:pt x="5122" y="358"/>
                      </a:lnTo>
                      <a:lnTo>
                        <a:pt x="5138" y="354"/>
                      </a:lnTo>
                      <a:lnTo>
                        <a:pt x="5153" y="349"/>
                      </a:lnTo>
                      <a:lnTo>
                        <a:pt x="5168" y="346"/>
                      </a:lnTo>
                      <a:lnTo>
                        <a:pt x="5183" y="341"/>
                      </a:lnTo>
                      <a:lnTo>
                        <a:pt x="5199" y="336"/>
                      </a:lnTo>
                      <a:lnTo>
                        <a:pt x="5229" y="328"/>
                      </a:lnTo>
                      <a:lnTo>
                        <a:pt x="5260" y="319"/>
                      </a:lnTo>
                      <a:lnTo>
                        <a:pt x="5290" y="311"/>
                      </a:lnTo>
                      <a:lnTo>
                        <a:pt x="5322" y="302"/>
                      </a:lnTo>
                      <a:lnTo>
                        <a:pt x="5337" y="298"/>
                      </a:lnTo>
                      <a:lnTo>
                        <a:pt x="5351" y="294"/>
                      </a:lnTo>
                      <a:lnTo>
                        <a:pt x="5366" y="289"/>
                      </a:lnTo>
                      <a:lnTo>
                        <a:pt x="5381" y="286"/>
                      </a:lnTo>
                      <a:lnTo>
                        <a:pt x="5396" y="281"/>
                      </a:lnTo>
                      <a:lnTo>
                        <a:pt x="5411" y="277"/>
                      </a:lnTo>
                      <a:lnTo>
                        <a:pt x="5428" y="273"/>
                      </a:lnTo>
                      <a:lnTo>
                        <a:pt x="5443" y="269"/>
                      </a:lnTo>
                      <a:lnTo>
                        <a:pt x="5457" y="264"/>
                      </a:lnTo>
                      <a:lnTo>
                        <a:pt x="5472" y="260"/>
                      </a:lnTo>
                      <a:lnTo>
                        <a:pt x="5487" y="256"/>
                      </a:lnTo>
                      <a:lnTo>
                        <a:pt x="5502" y="251"/>
                      </a:lnTo>
                      <a:lnTo>
                        <a:pt x="5517" y="248"/>
                      </a:lnTo>
                      <a:lnTo>
                        <a:pt x="5532" y="243"/>
                      </a:lnTo>
                      <a:lnTo>
                        <a:pt x="5547" y="239"/>
                      </a:lnTo>
                      <a:lnTo>
                        <a:pt x="5561" y="235"/>
                      </a:lnTo>
                      <a:lnTo>
                        <a:pt x="5569" y="233"/>
                      </a:lnTo>
                      <a:lnTo>
                        <a:pt x="5576" y="231"/>
                      </a:lnTo>
                      <a:lnTo>
                        <a:pt x="5584" y="228"/>
                      </a:lnTo>
                      <a:lnTo>
                        <a:pt x="5591" y="226"/>
                      </a:lnTo>
                      <a:lnTo>
                        <a:pt x="5598" y="224"/>
                      </a:lnTo>
                      <a:lnTo>
                        <a:pt x="5606" y="221"/>
                      </a:lnTo>
                      <a:lnTo>
                        <a:pt x="5613" y="219"/>
                      </a:lnTo>
                      <a:lnTo>
                        <a:pt x="5620" y="218"/>
                      </a:lnTo>
                      <a:lnTo>
                        <a:pt x="5628" y="216"/>
                      </a:lnTo>
                      <a:lnTo>
                        <a:pt x="5635" y="213"/>
                      </a:lnTo>
                      <a:lnTo>
                        <a:pt x="5642" y="211"/>
                      </a:lnTo>
                      <a:lnTo>
                        <a:pt x="5650" y="209"/>
                      </a:lnTo>
                      <a:lnTo>
                        <a:pt x="5657" y="206"/>
                      </a:lnTo>
                      <a:lnTo>
                        <a:pt x="5664" y="204"/>
                      </a:lnTo>
                      <a:lnTo>
                        <a:pt x="5672" y="202"/>
                      </a:lnTo>
                      <a:lnTo>
                        <a:pt x="5679" y="199"/>
                      </a:lnTo>
                      <a:lnTo>
                        <a:pt x="5686" y="197"/>
                      </a:lnTo>
                      <a:lnTo>
                        <a:pt x="5693" y="195"/>
                      </a:lnTo>
                      <a:lnTo>
                        <a:pt x="5701" y="193"/>
                      </a:lnTo>
                      <a:lnTo>
                        <a:pt x="5708" y="191"/>
                      </a:lnTo>
                      <a:lnTo>
                        <a:pt x="5714" y="189"/>
                      </a:lnTo>
                      <a:lnTo>
                        <a:pt x="5721" y="187"/>
                      </a:lnTo>
                      <a:lnTo>
                        <a:pt x="5728" y="185"/>
                      </a:lnTo>
                      <a:lnTo>
                        <a:pt x="5736" y="182"/>
                      </a:lnTo>
                      <a:lnTo>
                        <a:pt x="5743" y="180"/>
                      </a:lnTo>
                      <a:lnTo>
                        <a:pt x="5750" y="178"/>
                      </a:lnTo>
                      <a:lnTo>
                        <a:pt x="5757" y="175"/>
                      </a:lnTo>
                      <a:lnTo>
                        <a:pt x="5764" y="173"/>
                      </a:lnTo>
                      <a:lnTo>
                        <a:pt x="5771" y="171"/>
                      </a:lnTo>
                      <a:lnTo>
                        <a:pt x="5778" y="168"/>
                      </a:lnTo>
                      <a:lnTo>
                        <a:pt x="5785" y="166"/>
                      </a:lnTo>
                      <a:lnTo>
                        <a:pt x="5792" y="164"/>
                      </a:lnTo>
                      <a:lnTo>
                        <a:pt x="5799" y="161"/>
                      </a:lnTo>
                      <a:lnTo>
                        <a:pt x="5805" y="159"/>
                      </a:lnTo>
                      <a:lnTo>
                        <a:pt x="5812" y="157"/>
                      </a:lnTo>
                      <a:lnTo>
                        <a:pt x="5819" y="155"/>
                      </a:lnTo>
                      <a:lnTo>
                        <a:pt x="5826" y="152"/>
                      </a:lnTo>
                      <a:lnTo>
                        <a:pt x="5833" y="150"/>
                      </a:lnTo>
                      <a:lnTo>
                        <a:pt x="5840" y="148"/>
                      </a:lnTo>
                      <a:lnTo>
                        <a:pt x="5847" y="145"/>
                      </a:lnTo>
                      <a:lnTo>
                        <a:pt x="5854" y="142"/>
                      </a:lnTo>
                      <a:lnTo>
                        <a:pt x="5861" y="140"/>
                      </a:lnTo>
                      <a:lnTo>
                        <a:pt x="5868" y="137"/>
                      </a:lnTo>
                      <a:lnTo>
                        <a:pt x="5875" y="135"/>
                      </a:lnTo>
                      <a:lnTo>
                        <a:pt x="5881" y="133"/>
                      </a:lnTo>
                      <a:lnTo>
                        <a:pt x="5888" y="130"/>
                      </a:lnTo>
                      <a:lnTo>
                        <a:pt x="5894" y="128"/>
                      </a:lnTo>
                      <a:lnTo>
                        <a:pt x="5901" y="126"/>
                      </a:lnTo>
                      <a:lnTo>
                        <a:pt x="5908" y="124"/>
                      </a:lnTo>
                      <a:lnTo>
                        <a:pt x="5915" y="121"/>
                      </a:lnTo>
                      <a:lnTo>
                        <a:pt x="5922" y="118"/>
                      </a:lnTo>
                      <a:lnTo>
                        <a:pt x="5928" y="115"/>
                      </a:lnTo>
                      <a:lnTo>
                        <a:pt x="5934" y="113"/>
                      </a:lnTo>
                      <a:lnTo>
                        <a:pt x="5941" y="111"/>
                      </a:lnTo>
                      <a:lnTo>
                        <a:pt x="5947" y="109"/>
                      </a:lnTo>
                      <a:lnTo>
                        <a:pt x="5954" y="106"/>
                      </a:lnTo>
                      <a:lnTo>
                        <a:pt x="5961" y="103"/>
                      </a:lnTo>
                      <a:lnTo>
                        <a:pt x="5967" y="100"/>
                      </a:lnTo>
                      <a:lnTo>
                        <a:pt x="5974" y="98"/>
                      </a:lnTo>
                      <a:lnTo>
                        <a:pt x="5981" y="96"/>
                      </a:lnTo>
                      <a:lnTo>
                        <a:pt x="5986" y="94"/>
                      </a:lnTo>
                      <a:lnTo>
                        <a:pt x="5993" y="90"/>
                      </a:lnTo>
                      <a:lnTo>
                        <a:pt x="5999" y="88"/>
                      </a:lnTo>
                      <a:lnTo>
                        <a:pt x="6006" y="86"/>
                      </a:lnTo>
                      <a:lnTo>
                        <a:pt x="6012" y="83"/>
                      </a:lnTo>
                      <a:lnTo>
                        <a:pt x="6019" y="80"/>
                      </a:lnTo>
                      <a:lnTo>
                        <a:pt x="6024" y="77"/>
                      </a:lnTo>
                      <a:lnTo>
                        <a:pt x="6031" y="75"/>
                      </a:lnTo>
                      <a:lnTo>
                        <a:pt x="6037" y="72"/>
                      </a:lnTo>
                      <a:lnTo>
                        <a:pt x="6043" y="69"/>
                      </a:lnTo>
                      <a:lnTo>
                        <a:pt x="6050" y="67"/>
                      </a:lnTo>
                      <a:lnTo>
                        <a:pt x="6055" y="65"/>
                      </a:lnTo>
                      <a:lnTo>
                        <a:pt x="6062" y="61"/>
                      </a:lnTo>
                      <a:lnTo>
                        <a:pt x="6068" y="59"/>
                      </a:lnTo>
                      <a:lnTo>
                        <a:pt x="6074" y="56"/>
                      </a:lnTo>
                      <a:lnTo>
                        <a:pt x="6081" y="53"/>
                      </a:lnTo>
                      <a:lnTo>
                        <a:pt x="6087" y="51"/>
                      </a:lnTo>
                      <a:lnTo>
                        <a:pt x="6092" y="48"/>
                      </a:lnTo>
                      <a:lnTo>
                        <a:pt x="6098" y="45"/>
                      </a:lnTo>
                      <a:lnTo>
                        <a:pt x="6105" y="43"/>
                      </a:lnTo>
                      <a:lnTo>
                        <a:pt x="6111" y="39"/>
                      </a:lnTo>
                      <a:lnTo>
                        <a:pt x="6117" y="37"/>
                      </a:lnTo>
                      <a:lnTo>
                        <a:pt x="6122" y="34"/>
                      </a:lnTo>
                      <a:lnTo>
                        <a:pt x="6128" y="31"/>
                      </a:lnTo>
                      <a:lnTo>
                        <a:pt x="6134" y="29"/>
                      </a:lnTo>
                      <a:lnTo>
                        <a:pt x="6140" y="26"/>
                      </a:lnTo>
                      <a:lnTo>
                        <a:pt x="6146" y="23"/>
                      </a:lnTo>
                      <a:lnTo>
                        <a:pt x="6152" y="20"/>
                      </a:lnTo>
                      <a:lnTo>
                        <a:pt x="6158" y="18"/>
                      </a:lnTo>
                      <a:lnTo>
                        <a:pt x="6164" y="15"/>
                      </a:lnTo>
                      <a:lnTo>
                        <a:pt x="6170" y="12"/>
                      </a:lnTo>
                      <a:lnTo>
                        <a:pt x="6175" y="10"/>
                      </a:lnTo>
                      <a:lnTo>
                        <a:pt x="6181" y="7"/>
                      </a:lnTo>
                      <a:lnTo>
                        <a:pt x="6187" y="4"/>
                      </a:lnTo>
                      <a:lnTo>
                        <a:pt x="6193" y="1"/>
                      </a:lnTo>
                      <a:lnTo>
                        <a:pt x="6199" y="0"/>
                      </a:lnTo>
                      <a:lnTo>
                        <a:pt x="6195" y="5"/>
                      </a:lnTo>
                      <a:lnTo>
                        <a:pt x="6190" y="10"/>
                      </a:lnTo>
                      <a:lnTo>
                        <a:pt x="6185" y="13"/>
                      </a:lnTo>
                      <a:lnTo>
                        <a:pt x="6180" y="18"/>
                      </a:lnTo>
                      <a:lnTo>
                        <a:pt x="6174" y="21"/>
                      </a:lnTo>
                      <a:lnTo>
                        <a:pt x="6168" y="24"/>
                      </a:lnTo>
                      <a:lnTo>
                        <a:pt x="6164" y="28"/>
                      </a:lnTo>
                      <a:lnTo>
                        <a:pt x="6158" y="31"/>
                      </a:lnTo>
                      <a:lnTo>
                        <a:pt x="6152" y="35"/>
                      </a:lnTo>
                      <a:lnTo>
                        <a:pt x="6146" y="38"/>
                      </a:lnTo>
                      <a:lnTo>
                        <a:pt x="6141" y="42"/>
                      </a:lnTo>
                      <a:lnTo>
                        <a:pt x="6136" y="45"/>
                      </a:lnTo>
                      <a:lnTo>
                        <a:pt x="6130" y="49"/>
                      </a:lnTo>
                      <a:lnTo>
                        <a:pt x="6125" y="52"/>
                      </a:lnTo>
                      <a:lnTo>
                        <a:pt x="6119" y="56"/>
                      </a:lnTo>
                      <a:lnTo>
                        <a:pt x="6113" y="59"/>
                      </a:lnTo>
                      <a:lnTo>
                        <a:pt x="6107" y="61"/>
                      </a:lnTo>
                      <a:lnTo>
                        <a:pt x="6102" y="65"/>
                      </a:lnTo>
                      <a:lnTo>
                        <a:pt x="6095" y="68"/>
                      </a:lnTo>
                      <a:lnTo>
                        <a:pt x="6089" y="72"/>
                      </a:lnTo>
                      <a:lnTo>
                        <a:pt x="6083" y="75"/>
                      </a:lnTo>
                      <a:lnTo>
                        <a:pt x="6077" y="77"/>
                      </a:lnTo>
                      <a:lnTo>
                        <a:pt x="6072" y="81"/>
                      </a:lnTo>
                      <a:lnTo>
                        <a:pt x="6066" y="84"/>
                      </a:lnTo>
                      <a:lnTo>
                        <a:pt x="6059" y="88"/>
                      </a:lnTo>
                      <a:lnTo>
                        <a:pt x="6053" y="90"/>
                      </a:lnTo>
                      <a:lnTo>
                        <a:pt x="6047" y="94"/>
                      </a:lnTo>
                      <a:lnTo>
                        <a:pt x="6040" y="97"/>
                      </a:lnTo>
                      <a:lnTo>
                        <a:pt x="6035" y="99"/>
                      </a:lnTo>
                      <a:lnTo>
                        <a:pt x="6029" y="103"/>
                      </a:lnTo>
                      <a:lnTo>
                        <a:pt x="6022" y="106"/>
                      </a:lnTo>
                      <a:lnTo>
                        <a:pt x="6016" y="109"/>
                      </a:lnTo>
                      <a:lnTo>
                        <a:pt x="6009" y="112"/>
                      </a:lnTo>
                      <a:lnTo>
                        <a:pt x="6004" y="114"/>
                      </a:lnTo>
                      <a:lnTo>
                        <a:pt x="5997" y="118"/>
                      </a:lnTo>
                      <a:lnTo>
                        <a:pt x="5991" y="121"/>
                      </a:lnTo>
                      <a:lnTo>
                        <a:pt x="5984" y="124"/>
                      </a:lnTo>
                      <a:lnTo>
                        <a:pt x="5978" y="127"/>
                      </a:lnTo>
                      <a:lnTo>
                        <a:pt x="5971" y="129"/>
                      </a:lnTo>
                      <a:lnTo>
                        <a:pt x="5966" y="133"/>
                      </a:lnTo>
                      <a:lnTo>
                        <a:pt x="5959" y="135"/>
                      </a:lnTo>
                      <a:lnTo>
                        <a:pt x="5953" y="138"/>
                      </a:lnTo>
                      <a:lnTo>
                        <a:pt x="5946" y="141"/>
                      </a:lnTo>
                      <a:lnTo>
                        <a:pt x="5939" y="144"/>
                      </a:lnTo>
                      <a:lnTo>
                        <a:pt x="5933" y="147"/>
                      </a:lnTo>
                      <a:lnTo>
                        <a:pt x="5926" y="150"/>
                      </a:lnTo>
                      <a:lnTo>
                        <a:pt x="5920" y="152"/>
                      </a:lnTo>
                      <a:lnTo>
                        <a:pt x="5913" y="156"/>
                      </a:lnTo>
                      <a:lnTo>
                        <a:pt x="5907" y="158"/>
                      </a:lnTo>
                      <a:lnTo>
                        <a:pt x="5900" y="160"/>
                      </a:lnTo>
                      <a:lnTo>
                        <a:pt x="5893" y="164"/>
                      </a:lnTo>
                      <a:lnTo>
                        <a:pt x="5886" y="166"/>
                      </a:lnTo>
                      <a:lnTo>
                        <a:pt x="5879" y="170"/>
                      </a:lnTo>
                      <a:lnTo>
                        <a:pt x="5873" y="172"/>
                      </a:lnTo>
                      <a:lnTo>
                        <a:pt x="5867" y="174"/>
                      </a:lnTo>
                      <a:lnTo>
                        <a:pt x="5860" y="178"/>
                      </a:lnTo>
                      <a:lnTo>
                        <a:pt x="5853" y="180"/>
                      </a:lnTo>
                      <a:lnTo>
                        <a:pt x="5846" y="182"/>
                      </a:lnTo>
                      <a:lnTo>
                        <a:pt x="5839" y="186"/>
                      </a:lnTo>
                      <a:lnTo>
                        <a:pt x="5832" y="188"/>
                      </a:lnTo>
                      <a:lnTo>
                        <a:pt x="5825" y="190"/>
                      </a:lnTo>
                      <a:lnTo>
                        <a:pt x="5818" y="194"/>
                      </a:lnTo>
                      <a:lnTo>
                        <a:pt x="5811" y="196"/>
                      </a:lnTo>
                      <a:lnTo>
                        <a:pt x="5804" y="198"/>
                      </a:lnTo>
                      <a:lnTo>
                        <a:pt x="5797" y="202"/>
                      </a:lnTo>
                      <a:lnTo>
                        <a:pt x="5790" y="204"/>
                      </a:lnTo>
                      <a:lnTo>
                        <a:pt x="5784" y="206"/>
                      </a:lnTo>
                      <a:lnTo>
                        <a:pt x="5777" y="209"/>
                      </a:lnTo>
                      <a:lnTo>
                        <a:pt x="5770" y="212"/>
                      </a:lnTo>
                      <a:lnTo>
                        <a:pt x="5763" y="214"/>
                      </a:lnTo>
                      <a:lnTo>
                        <a:pt x="5756" y="217"/>
                      </a:lnTo>
                      <a:lnTo>
                        <a:pt x="5749" y="219"/>
                      </a:lnTo>
                      <a:lnTo>
                        <a:pt x="5741" y="221"/>
                      </a:lnTo>
                      <a:lnTo>
                        <a:pt x="5734" y="225"/>
                      </a:lnTo>
                      <a:lnTo>
                        <a:pt x="5727" y="227"/>
                      </a:lnTo>
                      <a:lnTo>
                        <a:pt x="5720" y="229"/>
                      </a:lnTo>
                      <a:lnTo>
                        <a:pt x="5713" y="232"/>
                      </a:lnTo>
                      <a:lnTo>
                        <a:pt x="5706" y="235"/>
                      </a:lnTo>
                      <a:lnTo>
                        <a:pt x="5698" y="237"/>
                      </a:lnTo>
                      <a:lnTo>
                        <a:pt x="5691" y="240"/>
                      </a:lnTo>
                      <a:lnTo>
                        <a:pt x="5684" y="242"/>
                      </a:lnTo>
                      <a:lnTo>
                        <a:pt x="5678" y="244"/>
                      </a:lnTo>
                      <a:lnTo>
                        <a:pt x="5669" y="247"/>
                      </a:lnTo>
                      <a:lnTo>
                        <a:pt x="5663" y="250"/>
                      </a:lnTo>
                      <a:lnTo>
                        <a:pt x="5656" y="252"/>
                      </a:lnTo>
                      <a:lnTo>
                        <a:pt x="5649" y="255"/>
                      </a:lnTo>
                      <a:lnTo>
                        <a:pt x="5641" y="257"/>
                      </a:lnTo>
                      <a:lnTo>
                        <a:pt x="5634" y="259"/>
                      </a:lnTo>
                      <a:lnTo>
                        <a:pt x="5627" y="262"/>
                      </a:lnTo>
                      <a:lnTo>
                        <a:pt x="5619" y="264"/>
                      </a:lnTo>
                      <a:lnTo>
                        <a:pt x="5612" y="266"/>
                      </a:lnTo>
                      <a:lnTo>
                        <a:pt x="5605" y="270"/>
                      </a:lnTo>
                      <a:lnTo>
                        <a:pt x="5597" y="272"/>
                      </a:lnTo>
                      <a:lnTo>
                        <a:pt x="5590" y="274"/>
                      </a:lnTo>
                      <a:lnTo>
                        <a:pt x="5583" y="277"/>
                      </a:lnTo>
                      <a:lnTo>
                        <a:pt x="5575" y="279"/>
                      </a:lnTo>
                      <a:lnTo>
                        <a:pt x="5560" y="284"/>
                      </a:lnTo>
                      <a:lnTo>
                        <a:pt x="5546" y="288"/>
                      </a:lnTo>
                      <a:lnTo>
                        <a:pt x="5531" y="293"/>
                      </a:lnTo>
                      <a:lnTo>
                        <a:pt x="5516" y="298"/>
                      </a:lnTo>
                      <a:lnTo>
                        <a:pt x="5501" y="303"/>
                      </a:lnTo>
                      <a:lnTo>
                        <a:pt x="5486" y="308"/>
                      </a:lnTo>
                      <a:lnTo>
                        <a:pt x="5471" y="312"/>
                      </a:lnTo>
                      <a:lnTo>
                        <a:pt x="5456" y="317"/>
                      </a:lnTo>
                      <a:lnTo>
                        <a:pt x="5441" y="322"/>
                      </a:lnTo>
                      <a:lnTo>
                        <a:pt x="5426" y="326"/>
                      </a:lnTo>
                      <a:lnTo>
                        <a:pt x="5411" y="331"/>
                      </a:lnTo>
                      <a:lnTo>
                        <a:pt x="5396" y="335"/>
                      </a:lnTo>
                      <a:lnTo>
                        <a:pt x="5381" y="340"/>
                      </a:lnTo>
                      <a:lnTo>
                        <a:pt x="5366" y="345"/>
                      </a:lnTo>
                      <a:lnTo>
                        <a:pt x="5351" y="350"/>
                      </a:lnTo>
                      <a:lnTo>
                        <a:pt x="5337" y="355"/>
                      </a:lnTo>
                      <a:lnTo>
                        <a:pt x="5307" y="364"/>
                      </a:lnTo>
                      <a:lnTo>
                        <a:pt x="5275" y="373"/>
                      </a:lnTo>
                      <a:lnTo>
                        <a:pt x="5245" y="383"/>
                      </a:lnTo>
                      <a:lnTo>
                        <a:pt x="5216" y="392"/>
                      </a:lnTo>
                      <a:lnTo>
                        <a:pt x="5201" y="396"/>
                      </a:lnTo>
                      <a:lnTo>
                        <a:pt x="5186" y="401"/>
                      </a:lnTo>
                      <a:lnTo>
                        <a:pt x="5169" y="406"/>
                      </a:lnTo>
                      <a:lnTo>
                        <a:pt x="5154" y="410"/>
                      </a:lnTo>
                      <a:lnTo>
                        <a:pt x="5139" y="416"/>
                      </a:lnTo>
                      <a:lnTo>
                        <a:pt x="5125" y="421"/>
                      </a:lnTo>
                      <a:lnTo>
                        <a:pt x="5110" y="425"/>
                      </a:lnTo>
                      <a:lnTo>
                        <a:pt x="5095" y="430"/>
                      </a:lnTo>
                      <a:lnTo>
                        <a:pt x="5080" y="434"/>
                      </a:lnTo>
                      <a:lnTo>
                        <a:pt x="5065" y="439"/>
                      </a:lnTo>
                      <a:lnTo>
                        <a:pt x="5050" y="445"/>
                      </a:lnTo>
                      <a:lnTo>
                        <a:pt x="5035" y="449"/>
                      </a:lnTo>
                      <a:lnTo>
                        <a:pt x="5020" y="454"/>
                      </a:lnTo>
                      <a:lnTo>
                        <a:pt x="5005" y="459"/>
                      </a:lnTo>
                      <a:lnTo>
                        <a:pt x="4990" y="464"/>
                      </a:lnTo>
                      <a:lnTo>
                        <a:pt x="4975" y="469"/>
                      </a:lnTo>
                      <a:lnTo>
                        <a:pt x="4968" y="471"/>
                      </a:lnTo>
                      <a:lnTo>
                        <a:pt x="4960" y="473"/>
                      </a:lnTo>
                      <a:lnTo>
                        <a:pt x="4953" y="476"/>
                      </a:lnTo>
                      <a:lnTo>
                        <a:pt x="4946" y="478"/>
                      </a:lnTo>
                      <a:lnTo>
                        <a:pt x="4938" y="482"/>
                      </a:lnTo>
                      <a:lnTo>
                        <a:pt x="4931" y="484"/>
                      </a:lnTo>
                      <a:lnTo>
                        <a:pt x="4923" y="486"/>
                      </a:lnTo>
                      <a:lnTo>
                        <a:pt x="4916" y="488"/>
                      </a:lnTo>
                      <a:lnTo>
                        <a:pt x="4909" y="491"/>
                      </a:lnTo>
                      <a:lnTo>
                        <a:pt x="4901" y="494"/>
                      </a:lnTo>
                      <a:lnTo>
                        <a:pt x="4894" y="496"/>
                      </a:lnTo>
                      <a:lnTo>
                        <a:pt x="4887" y="499"/>
                      </a:lnTo>
                      <a:lnTo>
                        <a:pt x="4879" y="501"/>
                      </a:lnTo>
                      <a:lnTo>
                        <a:pt x="4872" y="503"/>
                      </a:lnTo>
                      <a:lnTo>
                        <a:pt x="4865" y="507"/>
                      </a:lnTo>
                      <a:lnTo>
                        <a:pt x="4857" y="509"/>
                      </a:lnTo>
                      <a:lnTo>
                        <a:pt x="4850" y="511"/>
                      </a:lnTo>
                      <a:lnTo>
                        <a:pt x="4843" y="514"/>
                      </a:lnTo>
                      <a:lnTo>
                        <a:pt x="4835" y="517"/>
                      </a:lnTo>
                      <a:lnTo>
                        <a:pt x="4828" y="520"/>
                      </a:lnTo>
                      <a:lnTo>
                        <a:pt x="4821" y="522"/>
                      </a:lnTo>
                      <a:lnTo>
                        <a:pt x="4815" y="525"/>
                      </a:lnTo>
                      <a:lnTo>
                        <a:pt x="4807" y="528"/>
                      </a:lnTo>
                      <a:lnTo>
                        <a:pt x="4800" y="530"/>
                      </a:lnTo>
                      <a:lnTo>
                        <a:pt x="4793" y="532"/>
                      </a:lnTo>
                      <a:lnTo>
                        <a:pt x="4786" y="536"/>
                      </a:lnTo>
                      <a:lnTo>
                        <a:pt x="4779" y="538"/>
                      </a:lnTo>
                      <a:lnTo>
                        <a:pt x="4771" y="540"/>
                      </a:lnTo>
                      <a:lnTo>
                        <a:pt x="4764" y="544"/>
                      </a:lnTo>
                      <a:lnTo>
                        <a:pt x="4757" y="546"/>
                      </a:lnTo>
                      <a:lnTo>
                        <a:pt x="4750" y="548"/>
                      </a:lnTo>
                      <a:lnTo>
                        <a:pt x="4743" y="552"/>
                      </a:lnTo>
                      <a:lnTo>
                        <a:pt x="4736" y="554"/>
                      </a:lnTo>
                      <a:lnTo>
                        <a:pt x="4729" y="558"/>
                      </a:lnTo>
                      <a:lnTo>
                        <a:pt x="4722" y="560"/>
                      </a:lnTo>
                      <a:lnTo>
                        <a:pt x="4715" y="562"/>
                      </a:lnTo>
                      <a:lnTo>
                        <a:pt x="4709" y="566"/>
                      </a:lnTo>
                      <a:lnTo>
                        <a:pt x="4702" y="568"/>
                      </a:lnTo>
                      <a:lnTo>
                        <a:pt x="4695" y="571"/>
                      </a:lnTo>
                      <a:lnTo>
                        <a:pt x="4688" y="574"/>
                      </a:lnTo>
                      <a:lnTo>
                        <a:pt x="4681" y="577"/>
                      </a:lnTo>
                      <a:lnTo>
                        <a:pt x="4674" y="579"/>
                      </a:lnTo>
                      <a:lnTo>
                        <a:pt x="4667" y="582"/>
                      </a:lnTo>
                      <a:lnTo>
                        <a:pt x="4660" y="585"/>
                      </a:lnTo>
                      <a:lnTo>
                        <a:pt x="4653" y="587"/>
                      </a:lnTo>
                      <a:lnTo>
                        <a:pt x="4646" y="591"/>
                      </a:lnTo>
                      <a:lnTo>
                        <a:pt x="4639" y="593"/>
                      </a:lnTo>
                      <a:lnTo>
                        <a:pt x="4633" y="597"/>
                      </a:lnTo>
                      <a:lnTo>
                        <a:pt x="4626" y="599"/>
                      </a:lnTo>
                      <a:lnTo>
                        <a:pt x="4619" y="602"/>
                      </a:lnTo>
                      <a:lnTo>
                        <a:pt x="4613" y="606"/>
                      </a:lnTo>
                      <a:lnTo>
                        <a:pt x="4606" y="608"/>
                      </a:lnTo>
                      <a:lnTo>
                        <a:pt x="4599" y="612"/>
                      </a:lnTo>
                      <a:lnTo>
                        <a:pt x="4592" y="614"/>
                      </a:lnTo>
                      <a:lnTo>
                        <a:pt x="4585" y="617"/>
                      </a:lnTo>
                      <a:lnTo>
                        <a:pt x="4580" y="620"/>
                      </a:lnTo>
                      <a:lnTo>
                        <a:pt x="4573" y="623"/>
                      </a:lnTo>
                      <a:lnTo>
                        <a:pt x="4566" y="627"/>
                      </a:lnTo>
                      <a:lnTo>
                        <a:pt x="4559" y="629"/>
                      </a:lnTo>
                      <a:lnTo>
                        <a:pt x="4553" y="632"/>
                      </a:lnTo>
                      <a:lnTo>
                        <a:pt x="4546" y="636"/>
                      </a:lnTo>
                      <a:lnTo>
                        <a:pt x="4540" y="638"/>
                      </a:lnTo>
                      <a:lnTo>
                        <a:pt x="4533" y="642"/>
                      </a:lnTo>
                      <a:lnTo>
                        <a:pt x="4527" y="645"/>
                      </a:lnTo>
                      <a:lnTo>
                        <a:pt x="4521" y="647"/>
                      </a:lnTo>
                      <a:lnTo>
                        <a:pt x="4514" y="651"/>
                      </a:lnTo>
                      <a:lnTo>
                        <a:pt x="4508" y="654"/>
                      </a:lnTo>
                      <a:lnTo>
                        <a:pt x="4501" y="658"/>
                      </a:lnTo>
                      <a:lnTo>
                        <a:pt x="4495" y="660"/>
                      </a:lnTo>
                      <a:lnTo>
                        <a:pt x="4489" y="663"/>
                      </a:lnTo>
                      <a:lnTo>
                        <a:pt x="4483" y="667"/>
                      </a:lnTo>
                      <a:lnTo>
                        <a:pt x="4476" y="670"/>
                      </a:lnTo>
                      <a:lnTo>
                        <a:pt x="4470" y="674"/>
                      </a:lnTo>
                      <a:lnTo>
                        <a:pt x="4463" y="676"/>
                      </a:lnTo>
                      <a:lnTo>
                        <a:pt x="4457" y="680"/>
                      </a:lnTo>
                      <a:lnTo>
                        <a:pt x="4452" y="683"/>
                      </a:lnTo>
                      <a:lnTo>
                        <a:pt x="4445" y="686"/>
                      </a:lnTo>
                      <a:lnTo>
                        <a:pt x="4439" y="690"/>
                      </a:lnTo>
                      <a:lnTo>
                        <a:pt x="4433" y="693"/>
                      </a:lnTo>
                      <a:lnTo>
                        <a:pt x="4426" y="697"/>
                      </a:lnTo>
                      <a:lnTo>
                        <a:pt x="4427" y="697"/>
                      </a:lnTo>
                      <a:lnTo>
                        <a:pt x="4424" y="698"/>
                      </a:lnTo>
                      <a:lnTo>
                        <a:pt x="4422" y="699"/>
                      </a:lnTo>
                      <a:lnTo>
                        <a:pt x="4418" y="701"/>
                      </a:lnTo>
                      <a:lnTo>
                        <a:pt x="4416" y="703"/>
                      </a:lnTo>
                      <a:lnTo>
                        <a:pt x="4414" y="704"/>
                      </a:lnTo>
                      <a:lnTo>
                        <a:pt x="4410" y="706"/>
                      </a:lnTo>
                      <a:lnTo>
                        <a:pt x="4408" y="707"/>
                      </a:lnTo>
                      <a:lnTo>
                        <a:pt x="4404" y="709"/>
                      </a:lnTo>
                      <a:lnTo>
                        <a:pt x="4401" y="711"/>
                      </a:lnTo>
                      <a:lnTo>
                        <a:pt x="4399" y="713"/>
                      </a:lnTo>
                      <a:lnTo>
                        <a:pt x="4395" y="714"/>
                      </a:lnTo>
                      <a:lnTo>
                        <a:pt x="4393" y="716"/>
                      </a:lnTo>
                      <a:lnTo>
                        <a:pt x="4389" y="719"/>
                      </a:lnTo>
                      <a:lnTo>
                        <a:pt x="4386" y="720"/>
                      </a:lnTo>
                      <a:lnTo>
                        <a:pt x="4384" y="722"/>
                      </a:lnTo>
                      <a:lnTo>
                        <a:pt x="4380" y="724"/>
                      </a:lnTo>
                      <a:lnTo>
                        <a:pt x="4377" y="726"/>
                      </a:lnTo>
                      <a:lnTo>
                        <a:pt x="4374" y="728"/>
                      </a:lnTo>
                      <a:lnTo>
                        <a:pt x="4371" y="730"/>
                      </a:lnTo>
                      <a:lnTo>
                        <a:pt x="4368" y="731"/>
                      </a:lnTo>
                      <a:lnTo>
                        <a:pt x="4364" y="734"/>
                      </a:lnTo>
                      <a:lnTo>
                        <a:pt x="4361" y="736"/>
                      </a:lnTo>
                      <a:lnTo>
                        <a:pt x="4357" y="738"/>
                      </a:lnTo>
                      <a:lnTo>
                        <a:pt x="4355" y="741"/>
                      </a:lnTo>
                      <a:lnTo>
                        <a:pt x="4351" y="743"/>
                      </a:lnTo>
                      <a:lnTo>
                        <a:pt x="4348" y="744"/>
                      </a:lnTo>
                      <a:lnTo>
                        <a:pt x="4344" y="746"/>
                      </a:lnTo>
                      <a:lnTo>
                        <a:pt x="4341" y="749"/>
                      </a:lnTo>
                      <a:lnTo>
                        <a:pt x="4338" y="751"/>
                      </a:lnTo>
                      <a:lnTo>
                        <a:pt x="4334" y="753"/>
                      </a:lnTo>
                      <a:lnTo>
                        <a:pt x="4331" y="756"/>
                      </a:lnTo>
                      <a:lnTo>
                        <a:pt x="4327" y="758"/>
                      </a:lnTo>
                      <a:lnTo>
                        <a:pt x="4324" y="760"/>
                      </a:lnTo>
                      <a:lnTo>
                        <a:pt x="4320" y="762"/>
                      </a:lnTo>
                      <a:lnTo>
                        <a:pt x="4317" y="765"/>
                      </a:lnTo>
                      <a:lnTo>
                        <a:pt x="4312" y="767"/>
                      </a:lnTo>
                      <a:lnTo>
                        <a:pt x="4309" y="769"/>
                      </a:lnTo>
                      <a:lnTo>
                        <a:pt x="4305" y="772"/>
                      </a:lnTo>
                      <a:lnTo>
                        <a:pt x="4302" y="774"/>
                      </a:lnTo>
                      <a:lnTo>
                        <a:pt x="4298" y="776"/>
                      </a:lnTo>
                      <a:lnTo>
                        <a:pt x="4295" y="780"/>
                      </a:lnTo>
                      <a:lnTo>
                        <a:pt x="4290" y="782"/>
                      </a:lnTo>
                      <a:lnTo>
                        <a:pt x="4287" y="784"/>
                      </a:lnTo>
                      <a:lnTo>
                        <a:pt x="4283" y="787"/>
                      </a:lnTo>
                      <a:lnTo>
                        <a:pt x="4280" y="789"/>
                      </a:lnTo>
                      <a:lnTo>
                        <a:pt x="4275" y="792"/>
                      </a:lnTo>
                      <a:lnTo>
                        <a:pt x="4272" y="795"/>
                      </a:lnTo>
                      <a:lnTo>
                        <a:pt x="4268" y="797"/>
                      </a:lnTo>
                      <a:lnTo>
                        <a:pt x="4264" y="799"/>
                      </a:lnTo>
                      <a:lnTo>
                        <a:pt x="4260" y="803"/>
                      </a:lnTo>
                      <a:lnTo>
                        <a:pt x="4257" y="805"/>
                      </a:lnTo>
                      <a:lnTo>
                        <a:pt x="4252" y="807"/>
                      </a:lnTo>
                      <a:lnTo>
                        <a:pt x="4249" y="810"/>
                      </a:lnTo>
                      <a:lnTo>
                        <a:pt x="4244" y="813"/>
                      </a:lnTo>
                      <a:lnTo>
                        <a:pt x="4241" y="815"/>
                      </a:lnTo>
                      <a:lnTo>
                        <a:pt x="4237" y="818"/>
                      </a:lnTo>
                      <a:lnTo>
                        <a:pt x="4233" y="821"/>
                      </a:lnTo>
                      <a:lnTo>
                        <a:pt x="4229" y="823"/>
                      </a:lnTo>
                      <a:lnTo>
                        <a:pt x="4225" y="827"/>
                      </a:lnTo>
                      <a:lnTo>
                        <a:pt x="4221" y="829"/>
                      </a:lnTo>
                      <a:lnTo>
                        <a:pt x="4217" y="832"/>
                      </a:lnTo>
                      <a:lnTo>
                        <a:pt x="4213" y="835"/>
                      </a:lnTo>
                      <a:lnTo>
                        <a:pt x="4209" y="837"/>
                      </a:lnTo>
                      <a:lnTo>
                        <a:pt x="4204" y="841"/>
                      </a:lnTo>
                      <a:lnTo>
                        <a:pt x="4200" y="843"/>
                      </a:lnTo>
                      <a:lnTo>
                        <a:pt x="4196" y="846"/>
                      </a:lnTo>
                      <a:lnTo>
                        <a:pt x="4192" y="849"/>
                      </a:lnTo>
                      <a:lnTo>
                        <a:pt x="4188" y="851"/>
                      </a:lnTo>
                      <a:lnTo>
                        <a:pt x="4183" y="855"/>
                      </a:lnTo>
                      <a:lnTo>
                        <a:pt x="4180" y="857"/>
                      </a:lnTo>
                      <a:lnTo>
                        <a:pt x="4175" y="860"/>
                      </a:lnTo>
                      <a:lnTo>
                        <a:pt x="4170" y="863"/>
                      </a:lnTo>
                      <a:lnTo>
                        <a:pt x="4167" y="866"/>
                      </a:lnTo>
                      <a:lnTo>
                        <a:pt x="4162" y="868"/>
                      </a:lnTo>
                      <a:lnTo>
                        <a:pt x="4158" y="872"/>
                      </a:lnTo>
                      <a:lnTo>
                        <a:pt x="4154" y="875"/>
                      </a:lnTo>
                      <a:lnTo>
                        <a:pt x="4150" y="878"/>
                      </a:lnTo>
                      <a:lnTo>
                        <a:pt x="4145" y="881"/>
                      </a:lnTo>
                      <a:lnTo>
                        <a:pt x="4141" y="883"/>
                      </a:lnTo>
                      <a:lnTo>
                        <a:pt x="4137" y="887"/>
                      </a:lnTo>
                      <a:lnTo>
                        <a:pt x="4132" y="889"/>
                      </a:lnTo>
                      <a:lnTo>
                        <a:pt x="4128" y="893"/>
                      </a:lnTo>
                      <a:lnTo>
                        <a:pt x="4123" y="896"/>
                      </a:lnTo>
                      <a:lnTo>
                        <a:pt x="4119" y="898"/>
                      </a:lnTo>
                      <a:lnTo>
                        <a:pt x="4115" y="902"/>
                      </a:lnTo>
                      <a:lnTo>
                        <a:pt x="4111" y="904"/>
                      </a:lnTo>
                      <a:lnTo>
                        <a:pt x="4106" y="907"/>
                      </a:lnTo>
                      <a:lnTo>
                        <a:pt x="4101" y="911"/>
                      </a:lnTo>
                      <a:lnTo>
                        <a:pt x="4097" y="913"/>
                      </a:lnTo>
                      <a:lnTo>
                        <a:pt x="4092" y="917"/>
                      </a:lnTo>
                      <a:lnTo>
                        <a:pt x="4088" y="919"/>
                      </a:lnTo>
                      <a:lnTo>
                        <a:pt x="4084" y="922"/>
                      </a:lnTo>
                      <a:lnTo>
                        <a:pt x="4079" y="926"/>
                      </a:lnTo>
                      <a:lnTo>
                        <a:pt x="4075" y="928"/>
                      </a:lnTo>
                      <a:lnTo>
                        <a:pt x="4070" y="932"/>
                      </a:lnTo>
                      <a:lnTo>
                        <a:pt x="4066" y="935"/>
                      </a:lnTo>
                      <a:lnTo>
                        <a:pt x="4056" y="941"/>
                      </a:lnTo>
                      <a:lnTo>
                        <a:pt x="4047" y="947"/>
                      </a:lnTo>
                      <a:lnTo>
                        <a:pt x="4038" y="952"/>
                      </a:lnTo>
                      <a:lnTo>
                        <a:pt x="4029" y="959"/>
                      </a:lnTo>
                      <a:lnTo>
                        <a:pt x="4020" y="965"/>
                      </a:lnTo>
                      <a:lnTo>
                        <a:pt x="4010" y="971"/>
                      </a:lnTo>
                      <a:lnTo>
                        <a:pt x="4001" y="978"/>
                      </a:lnTo>
                      <a:lnTo>
                        <a:pt x="3992" y="983"/>
                      </a:lnTo>
                      <a:lnTo>
                        <a:pt x="3983" y="989"/>
                      </a:lnTo>
                      <a:lnTo>
                        <a:pt x="3972" y="996"/>
                      </a:lnTo>
                      <a:lnTo>
                        <a:pt x="3963" y="1002"/>
                      </a:lnTo>
                      <a:lnTo>
                        <a:pt x="3954" y="1008"/>
                      </a:lnTo>
                      <a:lnTo>
                        <a:pt x="3945" y="1013"/>
                      </a:lnTo>
                      <a:lnTo>
                        <a:pt x="3935" y="1020"/>
                      </a:lnTo>
                      <a:lnTo>
                        <a:pt x="3925" y="1026"/>
                      </a:lnTo>
                      <a:lnTo>
                        <a:pt x="3916" y="1032"/>
                      </a:lnTo>
                      <a:lnTo>
                        <a:pt x="3907" y="1038"/>
                      </a:lnTo>
                      <a:lnTo>
                        <a:pt x="3896" y="1044"/>
                      </a:lnTo>
                      <a:lnTo>
                        <a:pt x="3887" y="1050"/>
                      </a:lnTo>
                      <a:lnTo>
                        <a:pt x="3878" y="1056"/>
                      </a:lnTo>
                      <a:lnTo>
                        <a:pt x="3867" y="1062"/>
                      </a:lnTo>
                      <a:lnTo>
                        <a:pt x="3858" y="1068"/>
                      </a:lnTo>
                      <a:lnTo>
                        <a:pt x="3848" y="1073"/>
                      </a:lnTo>
                      <a:lnTo>
                        <a:pt x="3839" y="1079"/>
                      </a:lnTo>
                      <a:lnTo>
                        <a:pt x="3834" y="1082"/>
                      </a:lnTo>
                      <a:lnTo>
                        <a:pt x="3829" y="1085"/>
                      </a:lnTo>
                      <a:lnTo>
                        <a:pt x="3824" y="1088"/>
                      </a:lnTo>
                      <a:lnTo>
                        <a:pt x="3819" y="1091"/>
                      </a:lnTo>
                      <a:lnTo>
                        <a:pt x="3814" y="1094"/>
                      </a:lnTo>
                      <a:lnTo>
                        <a:pt x="3810" y="1096"/>
                      </a:lnTo>
                      <a:lnTo>
                        <a:pt x="3804" y="1099"/>
                      </a:lnTo>
                      <a:lnTo>
                        <a:pt x="3799" y="1102"/>
                      </a:lnTo>
                      <a:lnTo>
                        <a:pt x="3795" y="1104"/>
                      </a:lnTo>
                      <a:lnTo>
                        <a:pt x="3790" y="1108"/>
                      </a:lnTo>
                      <a:lnTo>
                        <a:pt x="3785" y="1110"/>
                      </a:lnTo>
                      <a:lnTo>
                        <a:pt x="3780" y="1114"/>
                      </a:lnTo>
                      <a:lnTo>
                        <a:pt x="3775" y="1116"/>
                      </a:lnTo>
                      <a:lnTo>
                        <a:pt x="3771" y="1118"/>
                      </a:lnTo>
                      <a:lnTo>
                        <a:pt x="3766" y="1122"/>
                      </a:lnTo>
                      <a:lnTo>
                        <a:pt x="3760" y="1124"/>
                      </a:lnTo>
                      <a:lnTo>
                        <a:pt x="3756" y="1126"/>
                      </a:lnTo>
                      <a:lnTo>
                        <a:pt x="3751" y="1130"/>
                      </a:lnTo>
                      <a:lnTo>
                        <a:pt x="3746" y="1132"/>
                      </a:lnTo>
                      <a:lnTo>
                        <a:pt x="3741" y="1134"/>
                      </a:lnTo>
                      <a:lnTo>
                        <a:pt x="3736" y="1138"/>
                      </a:lnTo>
                      <a:lnTo>
                        <a:pt x="3732" y="1140"/>
                      </a:lnTo>
                      <a:lnTo>
                        <a:pt x="3727" y="1142"/>
                      </a:lnTo>
                      <a:lnTo>
                        <a:pt x="3721" y="1145"/>
                      </a:lnTo>
                      <a:lnTo>
                        <a:pt x="3717" y="1148"/>
                      </a:lnTo>
                      <a:lnTo>
                        <a:pt x="3712" y="1150"/>
                      </a:lnTo>
                      <a:lnTo>
                        <a:pt x="3707" y="1153"/>
                      </a:lnTo>
                      <a:lnTo>
                        <a:pt x="3702" y="1155"/>
                      </a:lnTo>
                      <a:lnTo>
                        <a:pt x="3697" y="1157"/>
                      </a:lnTo>
                      <a:lnTo>
                        <a:pt x="3692" y="1160"/>
                      </a:lnTo>
                      <a:lnTo>
                        <a:pt x="3688" y="1163"/>
                      </a:lnTo>
                      <a:lnTo>
                        <a:pt x="3682" y="1165"/>
                      </a:lnTo>
                      <a:lnTo>
                        <a:pt x="3677" y="1168"/>
                      </a:lnTo>
                      <a:lnTo>
                        <a:pt x="3673" y="1170"/>
                      </a:lnTo>
                      <a:lnTo>
                        <a:pt x="3668" y="1172"/>
                      </a:lnTo>
                      <a:lnTo>
                        <a:pt x="3664" y="1175"/>
                      </a:lnTo>
                      <a:lnTo>
                        <a:pt x="3658" y="1177"/>
                      </a:lnTo>
                      <a:lnTo>
                        <a:pt x="3653" y="1179"/>
                      </a:lnTo>
                      <a:lnTo>
                        <a:pt x="3649" y="1181"/>
                      </a:lnTo>
                      <a:lnTo>
                        <a:pt x="3644" y="1184"/>
                      </a:lnTo>
                      <a:lnTo>
                        <a:pt x="3638" y="1186"/>
                      </a:lnTo>
                      <a:lnTo>
                        <a:pt x="3634" y="1188"/>
                      </a:lnTo>
                      <a:lnTo>
                        <a:pt x="3629" y="1191"/>
                      </a:lnTo>
                      <a:lnTo>
                        <a:pt x="3624" y="1193"/>
                      </a:lnTo>
                      <a:lnTo>
                        <a:pt x="3620" y="1195"/>
                      </a:lnTo>
                      <a:lnTo>
                        <a:pt x="3614" y="1198"/>
                      </a:lnTo>
                      <a:lnTo>
                        <a:pt x="3609" y="1200"/>
                      </a:lnTo>
                      <a:lnTo>
                        <a:pt x="3605" y="1201"/>
                      </a:lnTo>
                      <a:lnTo>
                        <a:pt x="3600" y="1203"/>
                      </a:lnTo>
                      <a:lnTo>
                        <a:pt x="3596" y="1206"/>
                      </a:lnTo>
                      <a:lnTo>
                        <a:pt x="3590" y="1208"/>
                      </a:lnTo>
                      <a:lnTo>
                        <a:pt x="3585" y="1210"/>
                      </a:lnTo>
                      <a:lnTo>
                        <a:pt x="3581" y="1211"/>
                      </a:lnTo>
                      <a:lnTo>
                        <a:pt x="3576" y="1214"/>
                      </a:lnTo>
                      <a:lnTo>
                        <a:pt x="3571" y="1216"/>
                      </a:lnTo>
                      <a:lnTo>
                        <a:pt x="3566" y="1217"/>
                      </a:lnTo>
                      <a:lnTo>
                        <a:pt x="3561" y="1219"/>
                      </a:lnTo>
                      <a:lnTo>
                        <a:pt x="3556" y="1222"/>
                      </a:lnTo>
                      <a:lnTo>
                        <a:pt x="3552" y="1223"/>
                      </a:lnTo>
                      <a:lnTo>
                        <a:pt x="3547" y="1225"/>
                      </a:lnTo>
                      <a:lnTo>
                        <a:pt x="3543" y="1226"/>
                      </a:lnTo>
                      <a:lnTo>
                        <a:pt x="3538" y="1229"/>
                      </a:lnTo>
                      <a:lnTo>
                        <a:pt x="3532" y="1231"/>
                      </a:lnTo>
                      <a:lnTo>
                        <a:pt x="3528" y="1232"/>
                      </a:lnTo>
                      <a:lnTo>
                        <a:pt x="3523" y="1234"/>
                      </a:lnTo>
                      <a:lnTo>
                        <a:pt x="3518" y="1236"/>
                      </a:lnTo>
                      <a:lnTo>
                        <a:pt x="3514" y="1237"/>
                      </a:lnTo>
                      <a:lnTo>
                        <a:pt x="3509" y="1239"/>
                      </a:lnTo>
                      <a:lnTo>
                        <a:pt x="3505" y="1240"/>
                      </a:lnTo>
                      <a:lnTo>
                        <a:pt x="3500" y="1242"/>
                      </a:lnTo>
                      <a:lnTo>
                        <a:pt x="3494" y="1244"/>
                      </a:lnTo>
                      <a:lnTo>
                        <a:pt x="3490" y="1245"/>
                      </a:lnTo>
                      <a:lnTo>
                        <a:pt x="3485" y="1247"/>
                      </a:lnTo>
                      <a:lnTo>
                        <a:pt x="3480" y="1248"/>
                      </a:lnTo>
                      <a:lnTo>
                        <a:pt x="3476" y="1249"/>
                      </a:lnTo>
                      <a:lnTo>
                        <a:pt x="3471" y="1251"/>
                      </a:lnTo>
                      <a:lnTo>
                        <a:pt x="3467" y="1252"/>
                      </a:lnTo>
                      <a:lnTo>
                        <a:pt x="3462" y="1254"/>
                      </a:lnTo>
                      <a:lnTo>
                        <a:pt x="3457" y="1255"/>
                      </a:lnTo>
                      <a:lnTo>
                        <a:pt x="3453" y="1256"/>
                      </a:lnTo>
                      <a:lnTo>
                        <a:pt x="3448" y="1257"/>
                      </a:lnTo>
                      <a:lnTo>
                        <a:pt x="3443" y="1259"/>
                      </a:lnTo>
                      <a:lnTo>
                        <a:pt x="3439" y="1260"/>
                      </a:lnTo>
                      <a:lnTo>
                        <a:pt x="3433" y="1261"/>
                      </a:lnTo>
                      <a:lnTo>
                        <a:pt x="3428" y="1262"/>
                      </a:lnTo>
                      <a:lnTo>
                        <a:pt x="3424" y="1263"/>
                      </a:lnTo>
                      <a:lnTo>
                        <a:pt x="3419" y="1264"/>
                      </a:lnTo>
                      <a:lnTo>
                        <a:pt x="3415" y="1266"/>
                      </a:lnTo>
                      <a:lnTo>
                        <a:pt x="3410" y="1266"/>
                      </a:lnTo>
                      <a:lnTo>
                        <a:pt x="3405" y="1267"/>
                      </a:lnTo>
                      <a:lnTo>
                        <a:pt x="3401" y="1268"/>
                      </a:lnTo>
                      <a:lnTo>
                        <a:pt x="3396" y="1269"/>
                      </a:lnTo>
                      <a:lnTo>
                        <a:pt x="3392" y="1269"/>
                      </a:lnTo>
                      <a:lnTo>
                        <a:pt x="3387" y="1270"/>
                      </a:lnTo>
                      <a:lnTo>
                        <a:pt x="3382" y="1271"/>
                      </a:lnTo>
                      <a:lnTo>
                        <a:pt x="3379" y="1271"/>
                      </a:lnTo>
                      <a:lnTo>
                        <a:pt x="3374" y="1272"/>
                      </a:lnTo>
                      <a:lnTo>
                        <a:pt x="3370" y="1272"/>
                      </a:lnTo>
                      <a:lnTo>
                        <a:pt x="3365" y="1274"/>
                      </a:lnTo>
                      <a:lnTo>
                        <a:pt x="3361" y="1274"/>
                      </a:lnTo>
                      <a:lnTo>
                        <a:pt x="3358" y="1275"/>
                      </a:lnTo>
                      <a:lnTo>
                        <a:pt x="3356" y="1275"/>
                      </a:lnTo>
                      <a:lnTo>
                        <a:pt x="3354" y="1275"/>
                      </a:lnTo>
                      <a:lnTo>
                        <a:pt x="3351" y="1275"/>
                      </a:lnTo>
                      <a:lnTo>
                        <a:pt x="3349" y="1276"/>
                      </a:lnTo>
                      <a:lnTo>
                        <a:pt x="3347" y="1276"/>
                      </a:lnTo>
                      <a:lnTo>
                        <a:pt x="3344" y="1276"/>
                      </a:lnTo>
                      <a:lnTo>
                        <a:pt x="3342" y="1276"/>
                      </a:lnTo>
                      <a:lnTo>
                        <a:pt x="3340" y="1276"/>
                      </a:lnTo>
                      <a:lnTo>
                        <a:pt x="3337" y="1276"/>
                      </a:lnTo>
                      <a:lnTo>
                        <a:pt x="3335" y="1277"/>
                      </a:lnTo>
                      <a:lnTo>
                        <a:pt x="3333" y="1277"/>
                      </a:lnTo>
                      <a:lnTo>
                        <a:pt x="3331" y="1277"/>
                      </a:lnTo>
                      <a:lnTo>
                        <a:pt x="3328" y="1277"/>
                      </a:lnTo>
                      <a:lnTo>
                        <a:pt x="3326" y="1277"/>
                      </a:lnTo>
                      <a:lnTo>
                        <a:pt x="3324" y="1277"/>
                      </a:lnTo>
                      <a:lnTo>
                        <a:pt x="3321" y="1277"/>
                      </a:lnTo>
                      <a:lnTo>
                        <a:pt x="3320" y="1277"/>
                      </a:lnTo>
                      <a:lnTo>
                        <a:pt x="3318" y="1277"/>
                      </a:lnTo>
                      <a:lnTo>
                        <a:pt x="3316" y="1277"/>
                      </a:lnTo>
                      <a:lnTo>
                        <a:pt x="3313" y="1277"/>
                      </a:lnTo>
                      <a:lnTo>
                        <a:pt x="3311" y="1277"/>
                      </a:lnTo>
                      <a:lnTo>
                        <a:pt x="3309" y="1277"/>
                      </a:lnTo>
                      <a:lnTo>
                        <a:pt x="3306" y="1278"/>
                      </a:lnTo>
                      <a:lnTo>
                        <a:pt x="3301" y="1278"/>
                      </a:lnTo>
                      <a:lnTo>
                        <a:pt x="3295" y="1278"/>
                      </a:lnTo>
                      <a:lnTo>
                        <a:pt x="3289" y="1278"/>
                      </a:lnTo>
                      <a:lnTo>
                        <a:pt x="3283" y="1278"/>
                      </a:lnTo>
                      <a:lnTo>
                        <a:pt x="3278" y="1278"/>
                      </a:lnTo>
                      <a:lnTo>
                        <a:pt x="3272" y="1278"/>
                      </a:lnTo>
                      <a:lnTo>
                        <a:pt x="3267" y="1278"/>
                      </a:lnTo>
                      <a:lnTo>
                        <a:pt x="3261" y="1278"/>
                      </a:lnTo>
                      <a:lnTo>
                        <a:pt x="3256" y="1277"/>
                      </a:lnTo>
                      <a:lnTo>
                        <a:pt x="3250" y="1277"/>
                      </a:lnTo>
                      <a:lnTo>
                        <a:pt x="3244" y="1277"/>
                      </a:lnTo>
                      <a:lnTo>
                        <a:pt x="3238" y="1277"/>
                      </a:lnTo>
                      <a:lnTo>
                        <a:pt x="3233" y="1277"/>
                      </a:lnTo>
                      <a:lnTo>
                        <a:pt x="3227" y="1277"/>
                      </a:lnTo>
                      <a:lnTo>
                        <a:pt x="3221" y="1277"/>
                      </a:lnTo>
                      <a:lnTo>
                        <a:pt x="3215" y="1277"/>
                      </a:lnTo>
                      <a:lnTo>
                        <a:pt x="3210" y="1277"/>
                      </a:lnTo>
                      <a:lnTo>
                        <a:pt x="3204" y="1277"/>
                      </a:lnTo>
                      <a:lnTo>
                        <a:pt x="3198" y="1276"/>
                      </a:lnTo>
                      <a:lnTo>
                        <a:pt x="3191" y="1276"/>
                      </a:lnTo>
                      <a:lnTo>
                        <a:pt x="3185" y="1276"/>
                      </a:lnTo>
                      <a:lnTo>
                        <a:pt x="3180" y="1276"/>
                      </a:lnTo>
                      <a:lnTo>
                        <a:pt x="3174" y="1276"/>
                      </a:lnTo>
                      <a:lnTo>
                        <a:pt x="3168" y="1276"/>
                      </a:lnTo>
                      <a:lnTo>
                        <a:pt x="3162" y="1275"/>
                      </a:lnTo>
                      <a:lnTo>
                        <a:pt x="3157" y="1275"/>
                      </a:lnTo>
                      <a:lnTo>
                        <a:pt x="3151" y="1275"/>
                      </a:lnTo>
                      <a:lnTo>
                        <a:pt x="3145" y="1275"/>
                      </a:lnTo>
                      <a:lnTo>
                        <a:pt x="3139" y="1275"/>
                      </a:lnTo>
                      <a:lnTo>
                        <a:pt x="3134" y="1274"/>
                      </a:lnTo>
                      <a:lnTo>
                        <a:pt x="3127" y="1274"/>
                      </a:lnTo>
                      <a:lnTo>
                        <a:pt x="3121" y="1274"/>
                      </a:lnTo>
                      <a:lnTo>
                        <a:pt x="3115" y="1274"/>
                      </a:lnTo>
                      <a:lnTo>
                        <a:pt x="3109" y="1272"/>
                      </a:lnTo>
                      <a:lnTo>
                        <a:pt x="3104" y="1272"/>
                      </a:lnTo>
                      <a:lnTo>
                        <a:pt x="3098" y="1272"/>
                      </a:lnTo>
                      <a:lnTo>
                        <a:pt x="3091" y="1272"/>
                      </a:lnTo>
                      <a:lnTo>
                        <a:pt x="3085" y="1271"/>
                      </a:lnTo>
                      <a:lnTo>
                        <a:pt x="3079" y="1271"/>
                      </a:lnTo>
                      <a:lnTo>
                        <a:pt x="3074" y="1271"/>
                      </a:lnTo>
                      <a:lnTo>
                        <a:pt x="3068" y="1270"/>
                      </a:lnTo>
                      <a:lnTo>
                        <a:pt x="3061" y="1270"/>
                      </a:lnTo>
                      <a:lnTo>
                        <a:pt x="3055" y="1270"/>
                      </a:lnTo>
                      <a:lnTo>
                        <a:pt x="3049" y="1269"/>
                      </a:lnTo>
                      <a:lnTo>
                        <a:pt x="3044" y="1269"/>
                      </a:lnTo>
                      <a:lnTo>
                        <a:pt x="3038" y="1268"/>
                      </a:lnTo>
                      <a:lnTo>
                        <a:pt x="3031" y="1268"/>
                      </a:lnTo>
                      <a:lnTo>
                        <a:pt x="3025" y="1268"/>
                      </a:lnTo>
                      <a:lnTo>
                        <a:pt x="3019" y="1267"/>
                      </a:lnTo>
                      <a:lnTo>
                        <a:pt x="3014" y="1267"/>
                      </a:lnTo>
                      <a:lnTo>
                        <a:pt x="3007" y="1267"/>
                      </a:lnTo>
                      <a:lnTo>
                        <a:pt x="3001" y="1266"/>
                      </a:lnTo>
                      <a:lnTo>
                        <a:pt x="2995" y="1266"/>
                      </a:lnTo>
                      <a:lnTo>
                        <a:pt x="2988" y="1264"/>
                      </a:lnTo>
                      <a:lnTo>
                        <a:pt x="2983" y="1264"/>
                      </a:lnTo>
                      <a:lnTo>
                        <a:pt x="2977" y="1263"/>
                      </a:lnTo>
                      <a:lnTo>
                        <a:pt x="2964" y="1263"/>
                      </a:lnTo>
                      <a:lnTo>
                        <a:pt x="2951" y="1262"/>
                      </a:lnTo>
                      <a:lnTo>
                        <a:pt x="2940" y="1261"/>
                      </a:lnTo>
                      <a:lnTo>
                        <a:pt x="2927" y="1260"/>
                      </a:lnTo>
                      <a:lnTo>
                        <a:pt x="2915" y="1259"/>
                      </a:lnTo>
                      <a:lnTo>
                        <a:pt x="2903" y="1257"/>
                      </a:lnTo>
                      <a:lnTo>
                        <a:pt x="2890" y="1256"/>
                      </a:lnTo>
                      <a:lnTo>
                        <a:pt x="2878" y="1255"/>
                      </a:lnTo>
                      <a:lnTo>
                        <a:pt x="2865" y="1253"/>
                      </a:lnTo>
                      <a:lnTo>
                        <a:pt x="2852" y="1252"/>
                      </a:lnTo>
                      <a:lnTo>
                        <a:pt x="2840" y="1251"/>
                      </a:lnTo>
                      <a:lnTo>
                        <a:pt x="2828" y="1249"/>
                      </a:lnTo>
                      <a:lnTo>
                        <a:pt x="2816" y="1248"/>
                      </a:lnTo>
                      <a:lnTo>
                        <a:pt x="2803" y="1247"/>
                      </a:lnTo>
                      <a:lnTo>
                        <a:pt x="2790" y="1245"/>
                      </a:lnTo>
                      <a:lnTo>
                        <a:pt x="2778" y="1244"/>
                      </a:lnTo>
                      <a:lnTo>
                        <a:pt x="2765" y="1242"/>
                      </a:lnTo>
                      <a:lnTo>
                        <a:pt x="2752" y="1240"/>
                      </a:lnTo>
                      <a:lnTo>
                        <a:pt x="2739" y="1239"/>
                      </a:lnTo>
                      <a:lnTo>
                        <a:pt x="2726" y="1238"/>
                      </a:lnTo>
                      <a:lnTo>
                        <a:pt x="2713" y="1236"/>
                      </a:lnTo>
                      <a:lnTo>
                        <a:pt x="2700" y="1234"/>
                      </a:lnTo>
                      <a:lnTo>
                        <a:pt x="2688" y="1233"/>
                      </a:lnTo>
                      <a:lnTo>
                        <a:pt x="2675" y="1231"/>
                      </a:lnTo>
                      <a:lnTo>
                        <a:pt x="2662" y="1230"/>
                      </a:lnTo>
                      <a:lnTo>
                        <a:pt x="2650" y="1228"/>
                      </a:lnTo>
                      <a:lnTo>
                        <a:pt x="2636" y="1226"/>
                      </a:lnTo>
                      <a:lnTo>
                        <a:pt x="2623" y="1224"/>
                      </a:lnTo>
                      <a:lnTo>
                        <a:pt x="2610" y="1223"/>
                      </a:lnTo>
                      <a:lnTo>
                        <a:pt x="2598" y="1221"/>
                      </a:lnTo>
                      <a:lnTo>
                        <a:pt x="2584" y="1219"/>
                      </a:lnTo>
                      <a:lnTo>
                        <a:pt x="2571" y="1217"/>
                      </a:lnTo>
                      <a:lnTo>
                        <a:pt x="2559" y="1216"/>
                      </a:lnTo>
                      <a:lnTo>
                        <a:pt x="2545" y="1214"/>
                      </a:lnTo>
                      <a:lnTo>
                        <a:pt x="2532" y="1213"/>
                      </a:lnTo>
                      <a:lnTo>
                        <a:pt x="2519" y="1210"/>
                      </a:lnTo>
                      <a:lnTo>
                        <a:pt x="2506" y="1208"/>
                      </a:lnTo>
                      <a:lnTo>
                        <a:pt x="2493" y="1207"/>
                      </a:lnTo>
                      <a:lnTo>
                        <a:pt x="2479" y="1205"/>
                      </a:lnTo>
                      <a:lnTo>
                        <a:pt x="2466" y="1202"/>
                      </a:lnTo>
                      <a:lnTo>
                        <a:pt x="2453" y="1201"/>
                      </a:lnTo>
                      <a:lnTo>
                        <a:pt x="2440" y="1199"/>
                      </a:lnTo>
                      <a:lnTo>
                        <a:pt x="2426" y="1196"/>
                      </a:lnTo>
                      <a:lnTo>
                        <a:pt x="2413" y="1195"/>
                      </a:lnTo>
                      <a:lnTo>
                        <a:pt x="2400" y="1193"/>
                      </a:lnTo>
                      <a:lnTo>
                        <a:pt x="2387" y="1191"/>
                      </a:lnTo>
                      <a:lnTo>
                        <a:pt x="2373" y="1190"/>
                      </a:lnTo>
                      <a:lnTo>
                        <a:pt x="2360" y="1187"/>
                      </a:lnTo>
                      <a:lnTo>
                        <a:pt x="2347" y="1185"/>
                      </a:lnTo>
                      <a:lnTo>
                        <a:pt x="2333" y="1183"/>
                      </a:lnTo>
                      <a:lnTo>
                        <a:pt x="2320" y="1181"/>
                      </a:lnTo>
                      <a:lnTo>
                        <a:pt x="2306" y="1179"/>
                      </a:lnTo>
                      <a:lnTo>
                        <a:pt x="2294" y="1177"/>
                      </a:lnTo>
                      <a:lnTo>
                        <a:pt x="2280" y="1175"/>
                      </a:lnTo>
                      <a:lnTo>
                        <a:pt x="2266" y="1172"/>
                      </a:lnTo>
                      <a:lnTo>
                        <a:pt x="2253" y="1171"/>
                      </a:lnTo>
                      <a:lnTo>
                        <a:pt x="2239" y="1169"/>
                      </a:lnTo>
                      <a:lnTo>
                        <a:pt x="2226" y="1167"/>
                      </a:lnTo>
                      <a:lnTo>
                        <a:pt x="2212" y="1164"/>
                      </a:lnTo>
                      <a:lnTo>
                        <a:pt x="2199" y="1163"/>
                      </a:lnTo>
                      <a:lnTo>
                        <a:pt x="2185" y="1161"/>
                      </a:lnTo>
                      <a:lnTo>
                        <a:pt x="2171" y="1158"/>
                      </a:lnTo>
                      <a:lnTo>
                        <a:pt x="2159" y="1156"/>
                      </a:lnTo>
                      <a:lnTo>
                        <a:pt x="2145" y="1154"/>
                      </a:lnTo>
                      <a:lnTo>
                        <a:pt x="2131" y="1153"/>
                      </a:lnTo>
                      <a:lnTo>
                        <a:pt x="2117" y="1150"/>
                      </a:lnTo>
                      <a:lnTo>
                        <a:pt x="2105" y="1148"/>
                      </a:lnTo>
                      <a:lnTo>
                        <a:pt x="2091" y="1146"/>
                      </a:lnTo>
                      <a:lnTo>
                        <a:pt x="2063" y="1142"/>
                      </a:lnTo>
                      <a:lnTo>
                        <a:pt x="2035" y="1138"/>
                      </a:lnTo>
                      <a:lnTo>
                        <a:pt x="2009" y="1133"/>
                      </a:lnTo>
                      <a:lnTo>
                        <a:pt x="1981" y="1130"/>
                      </a:lnTo>
                      <a:lnTo>
                        <a:pt x="1954" y="1125"/>
                      </a:lnTo>
                      <a:lnTo>
                        <a:pt x="1927" y="1122"/>
                      </a:lnTo>
                      <a:lnTo>
                        <a:pt x="1900" y="1117"/>
                      </a:lnTo>
                      <a:lnTo>
                        <a:pt x="1872" y="1114"/>
                      </a:lnTo>
                      <a:lnTo>
                        <a:pt x="1858" y="1111"/>
                      </a:lnTo>
                      <a:lnTo>
                        <a:pt x="1844" y="1109"/>
                      </a:lnTo>
                      <a:lnTo>
                        <a:pt x="1832" y="1107"/>
                      </a:lnTo>
                      <a:lnTo>
                        <a:pt x="1818" y="1106"/>
                      </a:lnTo>
                      <a:lnTo>
                        <a:pt x="1804" y="1103"/>
                      </a:lnTo>
                      <a:lnTo>
                        <a:pt x="1790" y="1101"/>
                      </a:lnTo>
                      <a:lnTo>
                        <a:pt x="1776" y="1100"/>
                      </a:lnTo>
                      <a:lnTo>
                        <a:pt x="1762" y="1097"/>
                      </a:lnTo>
                      <a:lnTo>
                        <a:pt x="1749" y="1095"/>
                      </a:lnTo>
                      <a:lnTo>
                        <a:pt x="1735" y="1094"/>
                      </a:lnTo>
                      <a:lnTo>
                        <a:pt x="1721" y="1092"/>
                      </a:lnTo>
                      <a:lnTo>
                        <a:pt x="1707" y="1089"/>
                      </a:lnTo>
                      <a:lnTo>
                        <a:pt x="1694" y="1088"/>
                      </a:lnTo>
                      <a:lnTo>
                        <a:pt x="1681" y="1086"/>
                      </a:lnTo>
                      <a:lnTo>
                        <a:pt x="1667" y="1084"/>
                      </a:lnTo>
                      <a:lnTo>
                        <a:pt x="1653" y="1082"/>
                      </a:lnTo>
                      <a:lnTo>
                        <a:pt x="1639" y="1080"/>
                      </a:lnTo>
                      <a:lnTo>
                        <a:pt x="1625" y="1079"/>
                      </a:lnTo>
                      <a:lnTo>
                        <a:pt x="1611" y="1077"/>
                      </a:lnTo>
                      <a:lnTo>
                        <a:pt x="1598" y="1076"/>
                      </a:lnTo>
                      <a:lnTo>
                        <a:pt x="1584" y="1073"/>
                      </a:lnTo>
                      <a:lnTo>
                        <a:pt x="1570" y="1072"/>
                      </a:lnTo>
                      <a:lnTo>
                        <a:pt x="1557" y="1070"/>
                      </a:lnTo>
                      <a:lnTo>
                        <a:pt x="1544" y="1069"/>
                      </a:lnTo>
                      <a:lnTo>
                        <a:pt x="1530" y="1066"/>
                      </a:lnTo>
                      <a:lnTo>
                        <a:pt x="1516" y="1065"/>
                      </a:lnTo>
                      <a:lnTo>
                        <a:pt x="1502" y="1064"/>
                      </a:lnTo>
                      <a:lnTo>
                        <a:pt x="1488" y="1062"/>
                      </a:lnTo>
                      <a:lnTo>
                        <a:pt x="1474" y="1061"/>
                      </a:lnTo>
                      <a:lnTo>
                        <a:pt x="1461" y="1058"/>
                      </a:lnTo>
                      <a:lnTo>
                        <a:pt x="1447" y="1057"/>
                      </a:lnTo>
                      <a:lnTo>
                        <a:pt x="1434" y="1056"/>
                      </a:lnTo>
                      <a:lnTo>
                        <a:pt x="1420" y="1055"/>
                      </a:lnTo>
                      <a:lnTo>
                        <a:pt x="1406" y="1053"/>
                      </a:lnTo>
                      <a:lnTo>
                        <a:pt x="1393" y="1051"/>
                      </a:lnTo>
                      <a:lnTo>
                        <a:pt x="1379" y="1050"/>
                      </a:lnTo>
                      <a:lnTo>
                        <a:pt x="1365" y="1049"/>
                      </a:lnTo>
                      <a:lnTo>
                        <a:pt x="1352" y="1047"/>
                      </a:lnTo>
                      <a:lnTo>
                        <a:pt x="1338" y="1046"/>
                      </a:lnTo>
                      <a:lnTo>
                        <a:pt x="1325" y="1044"/>
                      </a:lnTo>
                      <a:lnTo>
                        <a:pt x="1311" y="1043"/>
                      </a:lnTo>
                      <a:lnTo>
                        <a:pt x="1297" y="1042"/>
                      </a:lnTo>
                      <a:lnTo>
                        <a:pt x="1284" y="1041"/>
                      </a:lnTo>
                      <a:lnTo>
                        <a:pt x="1270" y="1040"/>
                      </a:lnTo>
                      <a:lnTo>
                        <a:pt x="1257" y="1039"/>
                      </a:lnTo>
                      <a:lnTo>
                        <a:pt x="1243" y="1038"/>
                      </a:lnTo>
                      <a:lnTo>
                        <a:pt x="1230" y="1036"/>
                      </a:lnTo>
                      <a:lnTo>
                        <a:pt x="1216" y="1034"/>
                      </a:lnTo>
                      <a:lnTo>
                        <a:pt x="1202" y="1034"/>
                      </a:lnTo>
                      <a:lnTo>
                        <a:pt x="1190" y="1033"/>
                      </a:lnTo>
                      <a:lnTo>
                        <a:pt x="1176" y="1032"/>
                      </a:lnTo>
                      <a:lnTo>
                        <a:pt x="1162" y="1031"/>
                      </a:lnTo>
                      <a:lnTo>
                        <a:pt x="1149" y="1030"/>
                      </a:lnTo>
                      <a:lnTo>
                        <a:pt x="1136" y="1028"/>
                      </a:lnTo>
                      <a:lnTo>
                        <a:pt x="1122" y="1027"/>
                      </a:lnTo>
                      <a:lnTo>
                        <a:pt x="1109" y="1026"/>
                      </a:lnTo>
                      <a:lnTo>
                        <a:pt x="1102" y="1026"/>
                      </a:lnTo>
                      <a:lnTo>
                        <a:pt x="1095" y="1025"/>
                      </a:lnTo>
                      <a:lnTo>
                        <a:pt x="1088" y="1025"/>
                      </a:lnTo>
                      <a:lnTo>
                        <a:pt x="1081" y="1024"/>
                      </a:lnTo>
                      <a:lnTo>
                        <a:pt x="1076" y="1024"/>
                      </a:lnTo>
                      <a:lnTo>
                        <a:pt x="1069" y="1024"/>
                      </a:lnTo>
                      <a:lnTo>
                        <a:pt x="1062" y="1023"/>
                      </a:lnTo>
                      <a:lnTo>
                        <a:pt x="1055" y="1023"/>
                      </a:lnTo>
                      <a:lnTo>
                        <a:pt x="1048" y="1023"/>
                      </a:lnTo>
                      <a:lnTo>
                        <a:pt x="1042" y="1021"/>
                      </a:lnTo>
                      <a:lnTo>
                        <a:pt x="1035" y="1021"/>
                      </a:lnTo>
                      <a:lnTo>
                        <a:pt x="1028" y="1020"/>
                      </a:lnTo>
                      <a:lnTo>
                        <a:pt x="1022" y="1020"/>
                      </a:lnTo>
                      <a:lnTo>
                        <a:pt x="1015" y="1020"/>
                      </a:lnTo>
                      <a:lnTo>
                        <a:pt x="1009" y="1020"/>
                      </a:lnTo>
                      <a:lnTo>
                        <a:pt x="1002" y="1019"/>
                      </a:lnTo>
                      <a:lnTo>
                        <a:pt x="995" y="1019"/>
                      </a:lnTo>
                      <a:lnTo>
                        <a:pt x="988" y="1019"/>
                      </a:lnTo>
                      <a:lnTo>
                        <a:pt x="982" y="1018"/>
                      </a:lnTo>
                      <a:lnTo>
                        <a:pt x="975" y="1018"/>
                      </a:lnTo>
                      <a:lnTo>
                        <a:pt x="969" y="1018"/>
                      </a:lnTo>
                      <a:lnTo>
                        <a:pt x="962" y="1017"/>
                      </a:lnTo>
                      <a:lnTo>
                        <a:pt x="956" y="1017"/>
                      </a:lnTo>
                      <a:lnTo>
                        <a:pt x="949" y="1017"/>
                      </a:lnTo>
                      <a:lnTo>
                        <a:pt x="942" y="1017"/>
                      </a:lnTo>
                      <a:lnTo>
                        <a:pt x="936" y="1016"/>
                      </a:lnTo>
                      <a:lnTo>
                        <a:pt x="929" y="1016"/>
                      </a:lnTo>
                      <a:lnTo>
                        <a:pt x="922" y="1016"/>
                      </a:lnTo>
                      <a:lnTo>
                        <a:pt x="916" y="1016"/>
                      </a:lnTo>
                      <a:lnTo>
                        <a:pt x="910" y="1015"/>
                      </a:lnTo>
                      <a:lnTo>
                        <a:pt x="903" y="1015"/>
                      </a:lnTo>
                      <a:lnTo>
                        <a:pt x="896" y="1015"/>
                      </a:lnTo>
                      <a:lnTo>
                        <a:pt x="890" y="1015"/>
                      </a:lnTo>
                      <a:lnTo>
                        <a:pt x="883" y="1015"/>
                      </a:lnTo>
                      <a:lnTo>
                        <a:pt x="876" y="1013"/>
                      </a:lnTo>
                      <a:lnTo>
                        <a:pt x="869" y="1013"/>
                      </a:lnTo>
                      <a:lnTo>
                        <a:pt x="864" y="1013"/>
                      </a:lnTo>
                      <a:lnTo>
                        <a:pt x="857" y="1013"/>
                      </a:lnTo>
                      <a:lnTo>
                        <a:pt x="850" y="1013"/>
                      </a:lnTo>
                      <a:lnTo>
                        <a:pt x="844" y="1013"/>
                      </a:lnTo>
                      <a:lnTo>
                        <a:pt x="837" y="1013"/>
                      </a:lnTo>
                      <a:lnTo>
                        <a:pt x="830" y="1012"/>
                      </a:lnTo>
                      <a:lnTo>
                        <a:pt x="825" y="1012"/>
                      </a:lnTo>
                      <a:lnTo>
                        <a:pt x="818" y="1012"/>
                      </a:lnTo>
                      <a:lnTo>
                        <a:pt x="811" y="1012"/>
                      </a:lnTo>
                      <a:lnTo>
                        <a:pt x="805" y="1012"/>
                      </a:lnTo>
                      <a:lnTo>
                        <a:pt x="798" y="1012"/>
                      </a:lnTo>
                      <a:lnTo>
                        <a:pt x="792" y="1012"/>
                      </a:lnTo>
                      <a:lnTo>
                        <a:pt x="785" y="1012"/>
                      </a:lnTo>
                      <a:lnTo>
                        <a:pt x="778" y="1012"/>
                      </a:lnTo>
                      <a:lnTo>
                        <a:pt x="773" y="1012"/>
                      </a:lnTo>
                      <a:lnTo>
                        <a:pt x="766" y="1012"/>
                      </a:lnTo>
                      <a:lnTo>
                        <a:pt x="759" y="1012"/>
                      </a:lnTo>
                      <a:lnTo>
                        <a:pt x="753" y="1012"/>
                      </a:lnTo>
                      <a:lnTo>
                        <a:pt x="746" y="1011"/>
                      </a:lnTo>
                      <a:lnTo>
                        <a:pt x="740" y="1011"/>
                      </a:lnTo>
                      <a:lnTo>
                        <a:pt x="734" y="1011"/>
                      </a:lnTo>
                      <a:lnTo>
                        <a:pt x="727" y="1011"/>
                      </a:lnTo>
                      <a:lnTo>
                        <a:pt x="721" y="1011"/>
                      </a:lnTo>
                      <a:lnTo>
                        <a:pt x="714" y="1011"/>
                      </a:lnTo>
                      <a:lnTo>
                        <a:pt x="708" y="1012"/>
                      </a:lnTo>
                      <a:lnTo>
                        <a:pt x="701" y="1012"/>
                      </a:lnTo>
                      <a:lnTo>
                        <a:pt x="696" y="1012"/>
                      </a:lnTo>
                      <a:lnTo>
                        <a:pt x="689" y="1012"/>
                      </a:lnTo>
                      <a:lnTo>
                        <a:pt x="682" y="1012"/>
                      </a:lnTo>
                      <a:lnTo>
                        <a:pt x="676" y="1012"/>
                      </a:lnTo>
                      <a:lnTo>
                        <a:pt x="669" y="1012"/>
                      </a:lnTo>
                      <a:lnTo>
                        <a:pt x="663" y="1012"/>
                      </a:lnTo>
                      <a:lnTo>
                        <a:pt x="656" y="1012"/>
                      </a:lnTo>
                      <a:lnTo>
                        <a:pt x="651" y="1012"/>
                      </a:lnTo>
                      <a:lnTo>
                        <a:pt x="644" y="1012"/>
                      </a:lnTo>
                      <a:lnTo>
                        <a:pt x="638" y="1012"/>
                      </a:lnTo>
                      <a:lnTo>
                        <a:pt x="631" y="1013"/>
                      </a:lnTo>
                      <a:lnTo>
                        <a:pt x="625" y="1013"/>
                      </a:lnTo>
                      <a:lnTo>
                        <a:pt x="618" y="1013"/>
                      </a:lnTo>
                      <a:lnTo>
                        <a:pt x="613" y="1013"/>
                      </a:lnTo>
                      <a:lnTo>
                        <a:pt x="606" y="1013"/>
                      </a:lnTo>
                      <a:lnTo>
                        <a:pt x="600" y="1013"/>
                      </a:lnTo>
                      <a:lnTo>
                        <a:pt x="593" y="1015"/>
                      </a:lnTo>
                      <a:lnTo>
                        <a:pt x="587" y="1015"/>
                      </a:lnTo>
                      <a:lnTo>
                        <a:pt x="580" y="1015"/>
                      </a:lnTo>
                      <a:lnTo>
                        <a:pt x="575" y="1015"/>
                      </a:lnTo>
                      <a:lnTo>
                        <a:pt x="568" y="1016"/>
                      </a:lnTo>
                      <a:lnTo>
                        <a:pt x="562" y="1016"/>
                      </a:lnTo>
                      <a:lnTo>
                        <a:pt x="555" y="1016"/>
                      </a:lnTo>
                      <a:lnTo>
                        <a:pt x="549" y="1016"/>
                      </a:lnTo>
                      <a:lnTo>
                        <a:pt x="542" y="1017"/>
                      </a:lnTo>
                      <a:lnTo>
                        <a:pt x="537" y="1017"/>
                      </a:lnTo>
                      <a:lnTo>
                        <a:pt x="530" y="1017"/>
                      </a:lnTo>
                      <a:lnTo>
                        <a:pt x="524" y="1017"/>
                      </a:lnTo>
                      <a:lnTo>
                        <a:pt x="518" y="1018"/>
                      </a:lnTo>
                      <a:lnTo>
                        <a:pt x="511" y="1018"/>
                      </a:lnTo>
                      <a:lnTo>
                        <a:pt x="505" y="1018"/>
                      </a:lnTo>
                      <a:lnTo>
                        <a:pt x="498" y="1019"/>
                      </a:lnTo>
                      <a:lnTo>
                        <a:pt x="493" y="1019"/>
                      </a:lnTo>
                      <a:lnTo>
                        <a:pt x="486" y="1019"/>
                      </a:lnTo>
                      <a:lnTo>
                        <a:pt x="480" y="1020"/>
                      </a:lnTo>
                      <a:lnTo>
                        <a:pt x="474" y="1020"/>
                      </a:lnTo>
                      <a:lnTo>
                        <a:pt x="467" y="1021"/>
                      </a:lnTo>
                      <a:lnTo>
                        <a:pt x="462" y="1021"/>
                      </a:lnTo>
                      <a:lnTo>
                        <a:pt x="455" y="1021"/>
                      </a:lnTo>
                      <a:lnTo>
                        <a:pt x="449" y="1023"/>
                      </a:lnTo>
                      <a:lnTo>
                        <a:pt x="443" y="1023"/>
                      </a:lnTo>
                      <a:lnTo>
                        <a:pt x="436" y="1024"/>
                      </a:lnTo>
                      <a:lnTo>
                        <a:pt x="431" y="1024"/>
                      </a:lnTo>
                      <a:lnTo>
                        <a:pt x="425" y="1025"/>
                      </a:lnTo>
                      <a:lnTo>
                        <a:pt x="418" y="1025"/>
                      </a:lnTo>
                      <a:lnTo>
                        <a:pt x="412" y="1026"/>
                      </a:lnTo>
                      <a:lnTo>
                        <a:pt x="406" y="1026"/>
                      </a:lnTo>
                      <a:lnTo>
                        <a:pt x="399" y="1027"/>
                      </a:lnTo>
                      <a:lnTo>
                        <a:pt x="394" y="1027"/>
                      </a:lnTo>
                      <a:lnTo>
                        <a:pt x="388" y="1028"/>
                      </a:lnTo>
                      <a:lnTo>
                        <a:pt x="381" y="1028"/>
                      </a:lnTo>
                      <a:lnTo>
                        <a:pt x="375" y="1030"/>
                      </a:lnTo>
                      <a:lnTo>
                        <a:pt x="369" y="1030"/>
                      </a:lnTo>
                      <a:lnTo>
                        <a:pt x="363" y="1031"/>
                      </a:lnTo>
                      <a:lnTo>
                        <a:pt x="357" y="1031"/>
                      </a:lnTo>
                      <a:lnTo>
                        <a:pt x="351" y="1032"/>
                      </a:lnTo>
                      <a:lnTo>
                        <a:pt x="344" y="1033"/>
                      </a:lnTo>
                      <a:lnTo>
                        <a:pt x="338" y="1033"/>
                      </a:lnTo>
                      <a:lnTo>
                        <a:pt x="333" y="1034"/>
                      </a:lnTo>
                      <a:lnTo>
                        <a:pt x="327" y="1034"/>
                      </a:lnTo>
                      <a:lnTo>
                        <a:pt x="320" y="1035"/>
                      </a:lnTo>
                      <a:lnTo>
                        <a:pt x="314" y="1036"/>
                      </a:lnTo>
                      <a:lnTo>
                        <a:pt x="308" y="1036"/>
                      </a:lnTo>
                      <a:lnTo>
                        <a:pt x="303" y="1038"/>
                      </a:lnTo>
                      <a:lnTo>
                        <a:pt x="296" y="1039"/>
                      </a:lnTo>
                      <a:lnTo>
                        <a:pt x="290" y="1039"/>
                      </a:lnTo>
                      <a:lnTo>
                        <a:pt x="284" y="1040"/>
                      </a:lnTo>
                      <a:lnTo>
                        <a:pt x="278" y="1041"/>
                      </a:lnTo>
                      <a:lnTo>
                        <a:pt x="272" y="1041"/>
                      </a:lnTo>
                      <a:lnTo>
                        <a:pt x="266" y="1042"/>
                      </a:lnTo>
                      <a:lnTo>
                        <a:pt x="260" y="1043"/>
                      </a:lnTo>
                      <a:lnTo>
                        <a:pt x="254" y="1044"/>
                      </a:lnTo>
                      <a:lnTo>
                        <a:pt x="247" y="1044"/>
                      </a:lnTo>
                      <a:lnTo>
                        <a:pt x="242" y="1046"/>
                      </a:lnTo>
                      <a:lnTo>
                        <a:pt x="236" y="1047"/>
                      </a:lnTo>
                      <a:lnTo>
                        <a:pt x="230" y="1048"/>
                      </a:lnTo>
                      <a:lnTo>
                        <a:pt x="224" y="1048"/>
                      </a:lnTo>
                      <a:lnTo>
                        <a:pt x="217" y="1049"/>
                      </a:lnTo>
                      <a:lnTo>
                        <a:pt x="212" y="1050"/>
                      </a:lnTo>
                      <a:lnTo>
                        <a:pt x="206" y="1051"/>
                      </a:lnTo>
                      <a:lnTo>
                        <a:pt x="200" y="1053"/>
                      </a:lnTo>
                      <a:lnTo>
                        <a:pt x="194" y="1053"/>
                      </a:lnTo>
                      <a:lnTo>
                        <a:pt x="187" y="1054"/>
                      </a:lnTo>
                      <a:lnTo>
                        <a:pt x="182" y="1055"/>
                      </a:lnTo>
                      <a:lnTo>
                        <a:pt x="176" y="1056"/>
                      </a:lnTo>
                      <a:lnTo>
                        <a:pt x="170" y="1057"/>
                      </a:lnTo>
                      <a:lnTo>
                        <a:pt x="164" y="1058"/>
                      </a:lnTo>
                      <a:lnTo>
                        <a:pt x="159" y="1059"/>
                      </a:lnTo>
                      <a:lnTo>
                        <a:pt x="152" y="1059"/>
                      </a:lnTo>
                      <a:lnTo>
                        <a:pt x="146" y="1061"/>
                      </a:lnTo>
                      <a:lnTo>
                        <a:pt x="140" y="1062"/>
                      </a:lnTo>
                      <a:lnTo>
                        <a:pt x="134" y="1063"/>
                      </a:lnTo>
                      <a:lnTo>
                        <a:pt x="129" y="1064"/>
                      </a:lnTo>
                      <a:lnTo>
                        <a:pt x="123" y="1065"/>
                      </a:lnTo>
                      <a:lnTo>
                        <a:pt x="116" y="1066"/>
                      </a:lnTo>
                      <a:lnTo>
                        <a:pt x="110" y="1068"/>
                      </a:lnTo>
                      <a:lnTo>
                        <a:pt x="104" y="1068"/>
                      </a:lnTo>
                      <a:lnTo>
                        <a:pt x="99" y="1069"/>
                      </a:lnTo>
                      <a:lnTo>
                        <a:pt x="93" y="1070"/>
                      </a:lnTo>
                      <a:lnTo>
                        <a:pt x="87" y="1071"/>
                      </a:lnTo>
                      <a:lnTo>
                        <a:pt x="81" y="1072"/>
                      </a:lnTo>
                      <a:lnTo>
                        <a:pt x="74" y="1073"/>
                      </a:lnTo>
                      <a:lnTo>
                        <a:pt x="69" y="1074"/>
                      </a:lnTo>
                      <a:lnTo>
                        <a:pt x="63" y="1074"/>
                      </a:lnTo>
                      <a:lnTo>
                        <a:pt x="57" y="1076"/>
                      </a:lnTo>
                      <a:lnTo>
                        <a:pt x="51" y="1077"/>
                      </a:lnTo>
                      <a:lnTo>
                        <a:pt x="45" y="1078"/>
                      </a:lnTo>
                      <a:lnTo>
                        <a:pt x="39" y="1078"/>
                      </a:lnTo>
                      <a:lnTo>
                        <a:pt x="33" y="1079"/>
                      </a:lnTo>
                      <a:lnTo>
                        <a:pt x="27" y="1080"/>
                      </a:lnTo>
                      <a:lnTo>
                        <a:pt x="20" y="1080"/>
                      </a:lnTo>
                      <a:lnTo>
                        <a:pt x="15" y="1080"/>
                      </a:lnTo>
                      <a:lnTo>
                        <a:pt x="8" y="1080"/>
                      </a:lnTo>
                      <a:lnTo>
                        <a:pt x="0" y="10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1" name="Freeform 10"/>
                <p:cNvSpPr>
                  <a:spLocks noChangeArrowheads="1"/>
                </p:cNvSpPr>
                <p:nvPr/>
              </p:nvSpPr>
              <p:spPr bwMode="auto">
                <a:xfrm>
                  <a:off x="2433" y="2958"/>
                  <a:ext cx="684" cy="146"/>
                </a:xfrm>
                <a:custGeom>
                  <a:avLst/>
                  <a:gdLst>
                    <a:gd name="T0" fmla="*/ 0 w 6103"/>
                    <a:gd name="T1" fmla="*/ 0 h 1114"/>
                    <a:gd name="T2" fmla="*/ 0 w 6103"/>
                    <a:gd name="T3" fmla="*/ 0 h 1114"/>
                    <a:gd name="T4" fmla="*/ 0 w 6103"/>
                    <a:gd name="T5" fmla="*/ 0 h 1114"/>
                    <a:gd name="T6" fmla="*/ 0 w 6103"/>
                    <a:gd name="T7" fmla="*/ 0 h 1114"/>
                    <a:gd name="T8" fmla="*/ 0 w 6103"/>
                    <a:gd name="T9" fmla="*/ 0 h 1114"/>
                    <a:gd name="T10" fmla="*/ 0 w 6103"/>
                    <a:gd name="T11" fmla="*/ 0 h 1114"/>
                    <a:gd name="T12" fmla="*/ 0 w 6103"/>
                    <a:gd name="T13" fmla="*/ 0 h 1114"/>
                    <a:gd name="T14" fmla="*/ 0 w 6103"/>
                    <a:gd name="T15" fmla="*/ 0 h 1114"/>
                    <a:gd name="T16" fmla="*/ 0 w 6103"/>
                    <a:gd name="T17" fmla="*/ 0 h 1114"/>
                    <a:gd name="T18" fmla="*/ 0 w 6103"/>
                    <a:gd name="T19" fmla="*/ 0 h 1114"/>
                    <a:gd name="T20" fmla="*/ 0 w 6103"/>
                    <a:gd name="T21" fmla="*/ 0 h 1114"/>
                    <a:gd name="T22" fmla="*/ 0 w 6103"/>
                    <a:gd name="T23" fmla="*/ 0 h 1114"/>
                    <a:gd name="T24" fmla="*/ 0 w 6103"/>
                    <a:gd name="T25" fmla="*/ 0 h 1114"/>
                    <a:gd name="T26" fmla="*/ 0 w 6103"/>
                    <a:gd name="T27" fmla="*/ 0 h 1114"/>
                    <a:gd name="T28" fmla="*/ 0 w 6103"/>
                    <a:gd name="T29" fmla="*/ 0 h 1114"/>
                    <a:gd name="T30" fmla="*/ 0 w 6103"/>
                    <a:gd name="T31" fmla="*/ 0 h 1114"/>
                    <a:gd name="T32" fmla="*/ 0 w 6103"/>
                    <a:gd name="T33" fmla="*/ 0 h 1114"/>
                    <a:gd name="T34" fmla="*/ 0 w 6103"/>
                    <a:gd name="T35" fmla="*/ 0 h 1114"/>
                    <a:gd name="T36" fmla="*/ 0 w 6103"/>
                    <a:gd name="T37" fmla="*/ 0 h 1114"/>
                    <a:gd name="T38" fmla="*/ 0 w 6103"/>
                    <a:gd name="T39" fmla="*/ 0 h 1114"/>
                    <a:gd name="T40" fmla="*/ 0 w 6103"/>
                    <a:gd name="T41" fmla="*/ 0 h 1114"/>
                    <a:gd name="T42" fmla="*/ 0 w 6103"/>
                    <a:gd name="T43" fmla="*/ 0 h 1114"/>
                    <a:gd name="T44" fmla="*/ 0 w 6103"/>
                    <a:gd name="T45" fmla="*/ 0 h 1114"/>
                    <a:gd name="T46" fmla="*/ 0 w 6103"/>
                    <a:gd name="T47" fmla="*/ 0 h 1114"/>
                    <a:gd name="T48" fmla="*/ 0 w 6103"/>
                    <a:gd name="T49" fmla="*/ 0 h 1114"/>
                    <a:gd name="T50" fmla="*/ 0 w 6103"/>
                    <a:gd name="T51" fmla="*/ 0 h 1114"/>
                    <a:gd name="T52" fmla="*/ 0 w 6103"/>
                    <a:gd name="T53" fmla="*/ 0 h 1114"/>
                    <a:gd name="T54" fmla="*/ 0 w 6103"/>
                    <a:gd name="T55" fmla="*/ 0 h 1114"/>
                    <a:gd name="T56" fmla="*/ 0 w 6103"/>
                    <a:gd name="T57" fmla="*/ 0 h 1114"/>
                    <a:gd name="T58" fmla="*/ 0 w 6103"/>
                    <a:gd name="T59" fmla="*/ 0 h 1114"/>
                    <a:gd name="T60" fmla="*/ 0 w 6103"/>
                    <a:gd name="T61" fmla="*/ 0 h 1114"/>
                    <a:gd name="T62" fmla="*/ 0 w 6103"/>
                    <a:gd name="T63" fmla="*/ 0 h 1114"/>
                    <a:gd name="T64" fmla="*/ 0 w 6103"/>
                    <a:gd name="T65" fmla="*/ 0 h 1114"/>
                    <a:gd name="T66" fmla="*/ 0 w 6103"/>
                    <a:gd name="T67" fmla="*/ 0 h 1114"/>
                    <a:gd name="T68" fmla="*/ 0 w 6103"/>
                    <a:gd name="T69" fmla="*/ 0 h 1114"/>
                    <a:gd name="T70" fmla="*/ 0 w 6103"/>
                    <a:gd name="T71" fmla="*/ 0 h 1114"/>
                    <a:gd name="T72" fmla="*/ 0 w 6103"/>
                    <a:gd name="T73" fmla="*/ 0 h 1114"/>
                    <a:gd name="T74" fmla="*/ 0 w 6103"/>
                    <a:gd name="T75" fmla="*/ 0 h 1114"/>
                    <a:gd name="T76" fmla="*/ 0 w 6103"/>
                    <a:gd name="T77" fmla="*/ 0 h 1114"/>
                    <a:gd name="T78" fmla="*/ 0 w 6103"/>
                    <a:gd name="T79" fmla="*/ 0 h 1114"/>
                    <a:gd name="T80" fmla="*/ 0 w 6103"/>
                    <a:gd name="T81" fmla="*/ 0 h 1114"/>
                    <a:gd name="T82" fmla="*/ 0 w 6103"/>
                    <a:gd name="T83" fmla="*/ 0 h 1114"/>
                    <a:gd name="T84" fmla="*/ 0 w 6103"/>
                    <a:gd name="T85" fmla="*/ 0 h 1114"/>
                    <a:gd name="T86" fmla="*/ 0 w 6103"/>
                    <a:gd name="T87" fmla="*/ 0 h 1114"/>
                    <a:gd name="T88" fmla="*/ 0 w 6103"/>
                    <a:gd name="T89" fmla="*/ 0 h 1114"/>
                    <a:gd name="T90" fmla="*/ 0 w 6103"/>
                    <a:gd name="T91" fmla="*/ 0 h 1114"/>
                    <a:gd name="T92" fmla="*/ 0 w 6103"/>
                    <a:gd name="T93" fmla="*/ 0 h 1114"/>
                    <a:gd name="T94" fmla="*/ 0 w 6103"/>
                    <a:gd name="T95" fmla="*/ 0 h 1114"/>
                    <a:gd name="T96" fmla="*/ 0 w 6103"/>
                    <a:gd name="T97" fmla="*/ 0 h 1114"/>
                    <a:gd name="T98" fmla="*/ 0 w 6103"/>
                    <a:gd name="T99" fmla="*/ 0 h 1114"/>
                    <a:gd name="T100" fmla="*/ 0 w 6103"/>
                    <a:gd name="T101" fmla="*/ 0 h 1114"/>
                    <a:gd name="T102" fmla="*/ 0 w 6103"/>
                    <a:gd name="T103" fmla="*/ 0 h 1114"/>
                    <a:gd name="T104" fmla="*/ 0 w 6103"/>
                    <a:gd name="T105" fmla="*/ 0 h 1114"/>
                    <a:gd name="T106" fmla="*/ 0 w 6103"/>
                    <a:gd name="T107" fmla="*/ 0 h 1114"/>
                    <a:gd name="T108" fmla="*/ 0 w 6103"/>
                    <a:gd name="T109" fmla="*/ 0 h 1114"/>
                    <a:gd name="T110" fmla="*/ 0 w 6103"/>
                    <a:gd name="T111" fmla="*/ 0 h 1114"/>
                    <a:gd name="T112" fmla="*/ 0 w 6103"/>
                    <a:gd name="T113" fmla="*/ 0 h 1114"/>
                    <a:gd name="T114" fmla="*/ 0 w 6103"/>
                    <a:gd name="T115" fmla="*/ 0 h 1114"/>
                    <a:gd name="T116" fmla="*/ 0 w 6103"/>
                    <a:gd name="T117" fmla="*/ 0 h 1114"/>
                    <a:gd name="T118" fmla="*/ 0 w 6103"/>
                    <a:gd name="T119" fmla="*/ 0 h 1114"/>
                    <a:gd name="T120" fmla="*/ 0 w 6103"/>
                    <a:gd name="T121" fmla="*/ 0 h 1114"/>
                    <a:gd name="T122" fmla="*/ 0 w 6103"/>
                    <a:gd name="T123" fmla="*/ 0 h 1114"/>
                    <a:gd name="T124" fmla="*/ 0 w 6103"/>
                    <a:gd name="T125" fmla="*/ 0 h 111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103"/>
                    <a:gd name="T190" fmla="*/ 0 h 1114"/>
                    <a:gd name="T191" fmla="*/ 6103 w 6103"/>
                    <a:gd name="T192" fmla="*/ 1114 h 111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103" h="1114">
                      <a:moveTo>
                        <a:pt x="6103" y="104"/>
                      </a:moveTo>
                      <a:lnTo>
                        <a:pt x="6100" y="105"/>
                      </a:lnTo>
                      <a:lnTo>
                        <a:pt x="6096" y="106"/>
                      </a:lnTo>
                      <a:lnTo>
                        <a:pt x="6092" y="108"/>
                      </a:lnTo>
                      <a:lnTo>
                        <a:pt x="6088" y="109"/>
                      </a:lnTo>
                      <a:lnTo>
                        <a:pt x="6085" y="110"/>
                      </a:lnTo>
                      <a:lnTo>
                        <a:pt x="6080" y="110"/>
                      </a:lnTo>
                      <a:lnTo>
                        <a:pt x="6077" y="111"/>
                      </a:lnTo>
                      <a:lnTo>
                        <a:pt x="6073" y="112"/>
                      </a:lnTo>
                      <a:lnTo>
                        <a:pt x="6069" y="113"/>
                      </a:lnTo>
                      <a:lnTo>
                        <a:pt x="6064" y="114"/>
                      </a:lnTo>
                      <a:lnTo>
                        <a:pt x="6061" y="116"/>
                      </a:lnTo>
                      <a:lnTo>
                        <a:pt x="6056" y="116"/>
                      </a:lnTo>
                      <a:lnTo>
                        <a:pt x="6053" y="117"/>
                      </a:lnTo>
                      <a:lnTo>
                        <a:pt x="6048" y="118"/>
                      </a:lnTo>
                      <a:lnTo>
                        <a:pt x="6045" y="119"/>
                      </a:lnTo>
                      <a:lnTo>
                        <a:pt x="6040" y="120"/>
                      </a:lnTo>
                      <a:lnTo>
                        <a:pt x="6035" y="120"/>
                      </a:lnTo>
                      <a:lnTo>
                        <a:pt x="6031" y="121"/>
                      </a:lnTo>
                      <a:lnTo>
                        <a:pt x="6027" y="122"/>
                      </a:lnTo>
                      <a:lnTo>
                        <a:pt x="6023" y="124"/>
                      </a:lnTo>
                      <a:lnTo>
                        <a:pt x="6018" y="124"/>
                      </a:lnTo>
                      <a:lnTo>
                        <a:pt x="6013" y="125"/>
                      </a:lnTo>
                      <a:lnTo>
                        <a:pt x="6009" y="126"/>
                      </a:lnTo>
                      <a:lnTo>
                        <a:pt x="6005" y="127"/>
                      </a:lnTo>
                      <a:lnTo>
                        <a:pt x="6001" y="127"/>
                      </a:lnTo>
                      <a:lnTo>
                        <a:pt x="5996" y="128"/>
                      </a:lnTo>
                      <a:lnTo>
                        <a:pt x="5992" y="129"/>
                      </a:lnTo>
                      <a:lnTo>
                        <a:pt x="5987" y="129"/>
                      </a:lnTo>
                      <a:lnTo>
                        <a:pt x="5982" y="131"/>
                      </a:lnTo>
                      <a:lnTo>
                        <a:pt x="5978" y="132"/>
                      </a:lnTo>
                      <a:lnTo>
                        <a:pt x="5973" y="132"/>
                      </a:lnTo>
                      <a:lnTo>
                        <a:pt x="5967" y="133"/>
                      </a:lnTo>
                      <a:lnTo>
                        <a:pt x="5963" y="134"/>
                      </a:lnTo>
                      <a:lnTo>
                        <a:pt x="5958" y="134"/>
                      </a:lnTo>
                      <a:lnTo>
                        <a:pt x="5954" y="135"/>
                      </a:lnTo>
                      <a:lnTo>
                        <a:pt x="5949" y="136"/>
                      </a:lnTo>
                      <a:lnTo>
                        <a:pt x="5944" y="136"/>
                      </a:lnTo>
                      <a:lnTo>
                        <a:pt x="5939" y="137"/>
                      </a:lnTo>
                      <a:lnTo>
                        <a:pt x="5934" y="137"/>
                      </a:lnTo>
                      <a:lnTo>
                        <a:pt x="5929" y="139"/>
                      </a:lnTo>
                      <a:lnTo>
                        <a:pt x="5924" y="139"/>
                      </a:lnTo>
                      <a:lnTo>
                        <a:pt x="5919" y="140"/>
                      </a:lnTo>
                      <a:lnTo>
                        <a:pt x="5914" y="141"/>
                      </a:lnTo>
                      <a:lnTo>
                        <a:pt x="5909" y="141"/>
                      </a:lnTo>
                      <a:lnTo>
                        <a:pt x="5904" y="142"/>
                      </a:lnTo>
                      <a:lnTo>
                        <a:pt x="5899" y="142"/>
                      </a:lnTo>
                      <a:lnTo>
                        <a:pt x="5894" y="143"/>
                      </a:lnTo>
                      <a:lnTo>
                        <a:pt x="5889" y="143"/>
                      </a:lnTo>
                      <a:lnTo>
                        <a:pt x="5883" y="144"/>
                      </a:lnTo>
                      <a:lnTo>
                        <a:pt x="5879" y="144"/>
                      </a:lnTo>
                      <a:lnTo>
                        <a:pt x="5873" y="145"/>
                      </a:lnTo>
                      <a:lnTo>
                        <a:pt x="5867" y="145"/>
                      </a:lnTo>
                      <a:lnTo>
                        <a:pt x="5863" y="147"/>
                      </a:lnTo>
                      <a:lnTo>
                        <a:pt x="5857" y="147"/>
                      </a:lnTo>
                      <a:lnTo>
                        <a:pt x="5852" y="148"/>
                      </a:lnTo>
                      <a:lnTo>
                        <a:pt x="5846" y="148"/>
                      </a:lnTo>
                      <a:lnTo>
                        <a:pt x="5841" y="149"/>
                      </a:lnTo>
                      <a:lnTo>
                        <a:pt x="5836" y="149"/>
                      </a:lnTo>
                      <a:lnTo>
                        <a:pt x="5830" y="149"/>
                      </a:lnTo>
                      <a:lnTo>
                        <a:pt x="5824" y="150"/>
                      </a:lnTo>
                      <a:lnTo>
                        <a:pt x="5819" y="150"/>
                      </a:lnTo>
                      <a:lnTo>
                        <a:pt x="5814" y="151"/>
                      </a:lnTo>
                      <a:lnTo>
                        <a:pt x="5808" y="151"/>
                      </a:lnTo>
                      <a:lnTo>
                        <a:pt x="5803" y="152"/>
                      </a:lnTo>
                      <a:lnTo>
                        <a:pt x="5797" y="152"/>
                      </a:lnTo>
                      <a:lnTo>
                        <a:pt x="5791" y="152"/>
                      </a:lnTo>
                      <a:lnTo>
                        <a:pt x="5785" y="154"/>
                      </a:lnTo>
                      <a:lnTo>
                        <a:pt x="5780" y="154"/>
                      </a:lnTo>
                      <a:lnTo>
                        <a:pt x="5774" y="154"/>
                      </a:lnTo>
                      <a:lnTo>
                        <a:pt x="5768" y="155"/>
                      </a:lnTo>
                      <a:lnTo>
                        <a:pt x="5762" y="155"/>
                      </a:lnTo>
                      <a:lnTo>
                        <a:pt x="5757" y="155"/>
                      </a:lnTo>
                      <a:lnTo>
                        <a:pt x="5751" y="156"/>
                      </a:lnTo>
                      <a:lnTo>
                        <a:pt x="5745" y="156"/>
                      </a:lnTo>
                      <a:lnTo>
                        <a:pt x="5739" y="156"/>
                      </a:lnTo>
                      <a:lnTo>
                        <a:pt x="5733" y="157"/>
                      </a:lnTo>
                      <a:lnTo>
                        <a:pt x="5728" y="157"/>
                      </a:lnTo>
                      <a:lnTo>
                        <a:pt x="5722" y="157"/>
                      </a:lnTo>
                      <a:lnTo>
                        <a:pt x="5716" y="158"/>
                      </a:lnTo>
                      <a:lnTo>
                        <a:pt x="5710" y="158"/>
                      </a:lnTo>
                      <a:lnTo>
                        <a:pt x="5704" y="158"/>
                      </a:lnTo>
                      <a:lnTo>
                        <a:pt x="5698" y="158"/>
                      </a:lnTo>
                      <a:lnTo>
                        <a:pt x="5692" y="159"/>
                      </a:lnTo>
                      <a:lnTo>
                        <a:pt x="5686" y="159"/>
                      </a:lnTo>
                      <a:lnTo>
                        <a:pt x="5680" y="159"/>
                      </a:lnTo>
                      <a:lnTo>
                        <a:pt x="5674" y="159"/>
                      </a:lnTo>
                      <a:lnTo>
                        <a:pt x="5668" y="160"/>
                      </a:lnTo>
                      <a:lnTo>
                        <a:pt x="5662" y="160"/>
                      </a:lnTo>
                      <a:lnTo>
                        <a:pt x="5655" y="160"/>
                      </a:lnTo>
                      <a:lnTo>
                        <a:pt x="5649" y="160"/>
                      </a:lnTo>
                      <a:lnTo>
                        <a:pt x="5644" y="160"/>
                      </a:lnTo>
                      <a:lnTo>
                        <a:pt x="5637" y="162"/>
                      </a:lnTo>
                      <a:lnTo>
                        <a:pt x="5631" y="162"/>
                      </a:lnTo>
                      <a:lnTo>
                        <a:pt x="5624" y="162"/>
                      </a:lnTo>
                      <a:lnTo>
                        <a:pt x="5618" y="162"/>
                      </a:lnTo>
                      <a:lnTo>
                        <a:pt x="5611" y="162"/>
                      </a:lnTo>
                      <a:lnTo>
                        <a:pt x="5606" y="162"/>
                      </a:lnTo>
                      <a:lnTo>
                        <a:pt x="5599" y="163"/>
                      </a:lnTo>
                      <a:lnTo>
                        <a:pt x="5593" y="163"/>
                      </a:lnTo>
                      <a:lnTo>
                        <a:pt x="5586" y="163"/>
                      </a:lnTo>
                      <a:lnTo>
                        <a:pt x="5580" y="163"/>
                      </a:lnTo>
                      <a:lnTo>
                        <a:pt x="5573" y="163"/>
                      </a:lnTo>
                      <a:lnTo>
                        <a:pt x="5568" y="163"/>
                      </a:lnTo>
                      <a:lnTo>
                        <a:pt x="5561" y="163"/>
                      </a:lnTo>
                      <a:lnTo>
                        <a:pt x="5555" y="163"/>
                      </a:lnTo>
                      <a:lnTo>
                        <a:pt x="5548" y="163"/>
                      </a:lnTo>
                      <a:lnTo>
                        <a:pt x="5541" y="164"/>
                      </a:lnTo>
                      <a:lnTo>
                        <a:pt x="5535" y="164"/>
                      </a:lnTo>
                      <a:lnTo>
                        <a:pt x="5528" y="164"/>
                      </a:lnTo>
                      <a:lnTo>
                        <a:pt x="5521" y="164"/>
                      </a:lnTo>
                      <a:lnTo>
                        <a:pt x="5515" y="164"/>
                      </a:lnTo>
                      <a:lnTo>
                        <a:pt x="5509" y="164"/>
                      </a:lnTo>
                      <a:lnTo>
                        <a:pt x="5502" y="164"/>
                      </a:lnTo>
                      <a:lnTo>
                        <a:pt x="5495" y="164"/>
                      </a:lnTo>
                      <a:lnTo>
                        <a:pt x="5488" y="164"/>
                      </a:lnTo>
                      <a:lnTo>
                        <a:pt x="5482" y="164"/>
                      </a:lnTo>
                      <a:lnTo>
                        <a:pt x="5475" y="164"/>
                      </a:lnTo>
                      <a:lnTo>
                        <a:pt x="5468" y="164"/>
                      </a:lnTo>
                      <a:lnTo>
                        <a:pt x="5462" y="164"/>
                      </a:lnTo>
                      <a:lnTo>
                        <a:pt x="5455" y="164"/>
                      </a:lnTo>
                      <a:lnTo>
                        <a:pt x="5448" y="164"/>
                      </a:lnTo>
                      <a:lnTo>
                        <a:pt x="5442" y="164"/>
                      </a:lnTo>
                      <a:lnTo>
                        <a:pt x="5435" y="164"/>
                      </a:lnTo>
                      <a:lnTo>
                        <a:pt x="5428" y="164"/>
                      </a:lnTo>
                      <a:lnTo>
                        <a:pt x="5421" y="164"/>
                      </a:lnTo>
                      <a:lnTo>
                        <a:pt x="5414" y="164"/>
                      </a:lnTo>
                      <a:lnTo>
                        <a:pt x="5407" y="164"/>
                      </a:lnTo>
                      <a:lnTo>
                        <a:pt x="5400" y="164"/>
                      </a:lnTo>
                      <a:lnTo>
                        <a:pt x="5394" y="164"/>
                      </a:lnTo>
                      <a:lnTo>
                        <a:pt x="5387" y="164"/>
                      </a:lnTo>
                      <a:lnTo>
                        <a:pt x="5380" y="164"/>
                      </a:lnTo>
                      <a:lnTo>
                        <a:pt x="5373" y="164"/>
                      </a:lnTo>
                      <a:lnTo>
                        <a:pt x="5366" y="164"/>
                      </a:lnTo>
                      <a:lnTo>
                        <a:pt x="5359" y="164"/>
                      </a:lnTo>
                      <a:lnTo>
                        <a:pt x="5352" y="163"/>
                      </a:lnTo>
                      <a:lnTo>
                        <a:pt x="5345" y="163"/>
                      </a:lnTo>
                      <a:lnTo>
                        <a:pt x="5338" y="163"/>
                      </a:lnTo>
                      <a:lnTo>
                        <a:pt x="5331" y="163"/>
                      </a:lnTo>
                      <a:lnTo>
                        <a:pt x="5323" y="163"/>
                      </a:lnTo>
                      <a:lnTo>
                        <a:pt x="5316" y="163"/>
                      </a:lnTo>
                      <a:lnTo>
                        <a:pt x="5309" y="163"/>
                      </a:lnTo>
                      <a:lnTo>
                        <a:pt x="5303" y="163"/>
                      </a:lnTo>
                      <a:lnTo>
                        <a:pt x="5296" y="163"/>
                      </a:lnTo>
                      <a:lnTo>
                        <a:pt x="5289" y="163"/>
                      </a:lnTo>
                      <a:lnTo>
                        <a:pt x="5281" y="162"/>
                      </a:lnTo>
                      <a:lnTo>
                        <a:pt x="5274" y="162"/>
                      </a:lnTo>
                      <a:lnTo>
                        <a:pt x="5267" y="162"/>
                      </a:lnTo>
                      <a:lnTo>
                        <a:pt x="5260" y="162"/>
                      </a:lnTo>
                      <a:lnTo>
                        <a:pt x="5253" y="162"/>
                      </a:lnTo>
                      <a:lnTo>
                        <a:pt x="5245" y="162"/>
                      </a:lnTo>
                      <a:lnTo>
                        <a:pt x="5238" y="160"/>
                      </a:lnTo>
                      <a:lnTo>
                        <a:pt x="5231" y="160"/>
                      </a:lnTo>
                      <a:lnTo>
                        <a:pt x="5223" y="160"/>
                      </a:lnTo>
                      <a:lnTo>
                        <a:pt x="5216" y="160"/>
                      </a:lnTo>
                      <a:lnTo>
                        <a:pt x="5209" y="160"/>
                      </a:lnTo>
                      <a:lnTo>
                        <a:pt x="5202" y="160"/>
                      </a:lnTo>
                      <a:lnTo>
                        <a:pt x="5194" y="159"/>
                      </a:lnTo>
                      <a:lnTo>
                        <a:pt x="5187" y="159"/>
                      </a:lnTo>
                      <a:lnTo>
                        <a:pt x="5179" y="159"/>
                      </a:lnTo>
                      <a:lnTo>
                        <a:pt x="5172" y="159"/>
                      </a:lnTo>
                      <a:lnTo>
                        <a:pt x="5165" y="159"/>
                      </a:lnTo>
                      <a:lnTo>
                        <a:pt x="5157" y="158"/>
                      </a:lnTo>
                      <a:lnTo>
                        <a:pt x="5150" y="158"/>
                      </a:lnTo>
                      <a:lnTo>
                        <a:pt x="5144" y="158"/>
                      </a:lnTo>
                      <a:lnTo>
                        <a:pt x="5135" y="158"/>
                      </a:lnTo>
                      <a:lnTo>
                        <a:pt x="5129" y="158"/>
                      </a:lnTo>
                      <a:lnTo>
                        <a:pt x="5121" y="157"/>
                      </a:lnTo>
                      <a:lnTo>
                        <a:pt x="5114" y="157"/>
                      </a:lnTo>
                      <a:lnTo>
                        <a:pt x="5106" y="157"/>
                      </a:lnTo>
                      <a:lnTo>
                        <a:pt x="5099" y="157"/>
                      </a:lnTo>
                      <a:lnTo>
                        <a:pt x="5091" y="156"/>
                      </a:lnTo>
                      <a:lnTo>
                        <a:pt x="5084" y="156"/>
                      </a:lnTo>
                      <a:lnTo>
                        <a:pt x="5076" y="156"/>
                      </a:lnTo>
                      <a:lnTo>
                        <a:pt x="5069" y="156"/>
                      </a:lnTo>
                      <a:lnTo>
                        <a:pt x="5061" y="155"/>
                      </a:lnTo>
                      <a:lnTo>
                        <a:pt x="5054" y="155"/>
                      </a:lnTo>
                      <a:lnTo>
                        <a:pt x="5039" y="154"/>
                      </a:lnTo>
                      <a:lnTo>
                        <a:pt x="5024" y="154"/>
                      </a:lnTo>
                      <a:lnTo>
                        <a:pt x="5008" y="152"/>
                      </a:lnTo>
                      <a:lnTo>
                        <a:pt x="4993" y="152"/>
                      </a:lnTo>
                      <a:lnTo>
                        <a:pt x="4978" y="151"/>
                      </a:lnTo>
                      <a:lnTo>
                        <a:pt x="4963" y="151"/>
                      </a:lnTo>
                      <a:lnTo>
                        <a:pt x="4948" y="150"/>
                      </a:lnTo>
                      <a:lnTo>
                        <a:pt x="4932" y="149"/>
                      </a:lnTo>
                      <a:lnTo>
                        <a:pt x="4917" y="149"/>
                      </a:lnTo>
                      <a:lnTo>
                        <a:pt x="4902" y="148"/>
                      </a:lnTo>
                      <a:lnTo>
                        <a:pt x="4885" y="147"/>
                      </a:lnTo>
                      <a:lnTo>
                        <a:pt x="4870" y="147"/>
                      </a:lnTo>
                      <a:lnTo>
                        <a:pt x="4854" y="145"/>
                      </a:lnTo>
                      <a:lnTo>
                        <a:pt x="4839" y="144"/>
                      </a:lnTo>
                      <a:lnTo>
                        <a:pt x="4823" y="144"/>
                      </a:lnTo>
                      <a:lnTo>
                        <a:pt x="4808" y="143"/>
                      </a:lnTo>
                      <a:lnTo>
                        <a:pt x="4792" y="142"/>
                      </a:lnTo>
                      <a:lnTo>
                        <a:pt x="4777" y="142"/>
                      </a:lnTo>
                      <a:lnTo>
                        <a:pt x="4761" y="141"/>
                      </a:lnTo>
                      <a:lnTo>
                        <a:pt x="4746" y="140"/>
                      </a:lnTo>
                      <a:lnTo>
                        <a:pt x="4730" y="139"/>
                      </a:lnTo>
                      <a:lnTo>
                        <a:pt x="4714" y="139"/>
                      </a:lnTo>
                      <a:lnTo>
                        <a:pt x="4699" y="137"/>
                      </a:lnTo>
                      <a:lnTo>
                        <a:pt x="4683" y="136"/>
                      </a:lnTo>
                      <a:lnTo>
                        <a:pt x="4668" y="135"/>
                      </a:lnTo>
                      <a:lnTo>
                        <a:pt x="4652" y="135"/>
                      </a:lnTo>
                      <a:lnTo>
                        <a:pt x="4635" y="134"/>
                      </a:lnTo>
                      <a:lnTo>
                        <a:pt x="4619" y="133"/>
                      </a:lnTo>
                      <a:lnTo>
                        <a:pt x="4604" y="132"/>
                      </a:lnTo>
                      <a:lnTo>
                        <a:pt x="4588" y="132"/>
                      </a:lnTo>
                      <a:lnTo>
                        <a:pt x="4572" y="131"/>
                      </a:lnTo>
                      <a:lnTo>
                        <a:pt x="4556" y="129"/>
                      </a:lnTo>
                      <a:lnTo>
                        <a:pt x="4525" y="128"/>
                      </a:lnTo>
                      <a:lnTo>
                        <a:pt x="4493" y="126"/>
                      </a:lnTo>
                      <a:lnTo>
                        <a:pt x="4461" y="124"/>
                      </a:lnTo>
                      <a:lnTo>
                        <a:pt x="4429" y="122"/>
                      </a:lnTo>
                      <a:lnTo>
                        <a:pt x="4397" y="120"/>
                      </a:lnTo>
                      <a:lnTo>
                        <a:pt x="4366" y="119"/>
                      </a:lnTo>
                      <a:lnTo>
                        <a:pt x="4334" y="117"/>
                      </a:lnTo>
                      <a:lnTo>
                        <a:pt x="4301" y="116"/>
                      </a:lnTo>
                      <a:lnTo>
                        <a:pt x="4286" y="114"/>
                      </a:lnTo>
                      <a:lnTo>
                        <a:pt x="4270" y="114"/>
                      </a:lnTo>
                      <a:lnTo>
                        <a:pt x="4254" y="113"/>
                      </a:lnTo>
                      <a:lnTo>
                        <a:pt x="4238" y="112"/>
                      </a:lnTo>
                      <a:lnTo>
                        <a:pt x="4223" y="112"/>
                      </a:lnTo>
                      <a:lnTo>
                        <a:pt x="4207" y="111"/>
                      </a:lnTo>
                      <a:lnTo>
                        <a:pt x="4191" y="110"/>
                      </a:lnTo>
                      <a:lnTo>
                        <a:pt x="4175" y="109"/>
                      </a:lnTo>
                      <a:lnTo>
                        <a:pt x="4160" y="109"/>
                      </a:lnTo>
                      <a:lnTo>
                        <a:pt x="4143" y="108"/>
                      </a:lnTo>
                      <a:lnTo>
                        <a:pt x="4127" y="108"/>
                      </a:lnTo>
                      <a:lnTo>
                        <a:pt x="4111" y="106"/>
                      </a:lnTo>
                      <a:lnTo>
                        <a:pt x="4096" y="105"/>
                      </a:lnTo>
                      <a:lnTo>
                        <a:pt x="4080" y="105"/>
                      </a:lnTo>
                      <a:lnTo>
                        <a:pt x="4064" y="104"/>
                      </a:lnTo>
                      <a:lnTo>
                        <a:pt x="4049" y="103"/>
                      </a:lnTo>
                      <a:lnTo>
                        <a:pt x="4033" y="103"/>
                      </a:lnTo>
                      <a:lnTo>
                        <a:pt x="4017" y="102"/>
                      </a:lnTo>
                      <a:lnTo>
                        <a:pt x="4002" y="102"/>
                      </a:lnTo>
                      <a:lnTo>
                        <a:pt x="3986" y="101"/>
                      </a:lnTo>
                      <a:lnTo>
                        <a:pt x="3971" y="101"/>
                      </a:lnTo>
                      <a:lnTo>
                        <a:pt x="3954" y="99"/>
                      </a:lnTo>
                      <a:lnTo>
                        <a:pt x="3940" y="99"/>
                      </a:lnTo>
                      <a:lnTo>
                        <a:pt x="3923" y="98"/>
                      </a:lnTo>
                      <a:lnTo>
                        <a:pt x="3908" y="98"/>
                      </a:lnTo>
                      <a:lnTo>
                        <a:pt x="3892" y="97"/>
                      </a:lnTo>
                      <a:lnTo>
                        <a:pt x="3877" y="97"/>
                      </a:lnTo>
                      <a:lnTo>
                        <a:pt x="3862" y="97"/>
                      </a:lnTo>
                      <a:lnTo>
                        <a:pt x="3846" y="96"/>
                      </a:lnTo>
                      <a:lnTo>
                        <a:pt x="3831" y="96"/>
                      </a:lnTo>
                      <a:lnTo>
                        <a:pt x="3816" y="96"/>
                      </a:lnTo>
                      <a:lnTo>
                        <a:pt x="3800" y="95"/>
                      </a:lnTo>
                      <a:lnTo>
                        <a:pt x="3793" y="95"/>
                      </a:lnTo>
                      <a:lnTo>
                        <a:pt x="3785" y="95"/>
                      </a:lnTo>
                      <a:lnTo>
                        <a:pt x="3778" y="95"/>
                      </a:lnTo>
                      <a:lnTo>
                        <a:pt x="3770" y="95"/>
                      </a:lnTo>
                      <a:lnTo>
                        <a:pt x="3762" y="94"/>
                      </a:lnTo>
                      <a:lnTo>
                        <a:pt x="3755" y="94"/>
                      </a:lnTo>
                      <a:lnTo>
                        <a:pt x="3747" y="94"/>
                      </a:lnTo>
                      <a:lnTo>
                        <a:pt x="3740" y="94"/>
                      </a:lnTo>
                      <a:lnTo>
                        <a:pt x="3732" y="94"/>
                      </a:lnTo>
                      <a:lnTo>
                        <a:pt x="3725" y="94"/>
                      </a:lnTo>
                      <a:lnTo>
                        <a:pt x="3717" y="94"/>
                      </a:lnTo>
                      <a:lnTo>
                        <a:pt x="3710" y="94"/>
                      </a:lnTo>
                      <a:lnTo>
                        <a:pt x="3702" y="94"/>
                      </a:lnTo>
                      <a:lnTo>
                        <a:pt x="3695" y="93"/>
                      </a:lnTo>
                      <a:lnTo>
                        <a:pt x="3687" y="93"/>
                      </a:lnTo>
                      <a:lnTo>
                        <a:pt x="3680" y="93"/>
                      </a:lnTo>
                      <a:lnTo>
                        <a:pt x="3672" y="93"/>
                      </a:lnTo>
                      <a:lnTo>
                        <a:pt x="3665" y="93"/>
                      </a:lnTo>
                      <a:lnTo>
                        <a:pt x="3657" y="93"/>
                      </a:lnTo>
                      <a:lnTo>
                        <a:pt x="3650" y="93"/>
                      </a:lnTo>
                      <a:lnTo>
                        <a:pt x="3642" y="93"/>
                      </a:lnTo>
                      <a:lnTo>
                        <a:pt x="3635" y="93"/>
                      </a:lnTo>
                      <a:lnTo>
                        <a:pt x="3627" y="93"/>
                      </a:lnTo>
                      <a:lnTo>
                        <a:pt x="3620" y="93"/>
                      </a:lnTo>
                      <a:lnTo>
                        <a:pt x="3613" y="93"/>
                      </a:lnTo>
                      <a:lnTo>
                        <a:pt x="3605" y="93"/>
                      </a:lnTo>
                      <a:lnTo>
                        <a:pt x="3598" y="93"/>
                      </a:lnTo>
                      <a:lnTo>
                        <a:pt x="3590" y="93"/>
                      </a:lnTo>
                      <a:lnTo>
                        <a:pt x="3583" y="93"/>
                      </a:lnTo>
                      <a:lnTo>
                        <a:pt x="3577" y="93"/>
                      </a:lnTo>
                      <a:lnTo>
                        <a:pt x="3569" y="93"/>
                      </a:lnTo>
                      <a:lnTo>
                        <a:pt x="3562" y="93"/>
                      </a:lnTo>
                      <a:lnTo>
                        <a:pt x="3555" y="93"/>
                      </a:lnTo>
                      <a:lnTo>
                        <a:pt x="3547" y="93"/>
                      </a:lnTo>
                      <a:lnTo>
                        <a:pt x="3540" y="93"/>
                      </a:lnTo>
                      <a:lnTo>
                        <a:pt x="3533" y="93"/>
                      </a:lnTo>
                      <a:lnTo>
                        <a:pt x="3526" y="93"/>
                      </a:lnTo>
                      <a:lnTo>
                        <a:pt x="3518" y="93"/>
                      </a:lnTo>
                      <a:lnTo>
                        <a:pt x="3511" y="93"/>
                      </a:lnTo>
                      <a:lnTo>
                        <a:pt x="3504" y="93"/>
                      </a:lnTo>
                      <a:lnTo>
                        <a:pt x="3497" y="93"/>
                      </a:lnTo>
                      <a:lnTo>
                        <a:pt x="3489" y="93"/>
                      </a:lnTo>
                      <a:lnTo>
                        <a:pt x="3482" y="93"/>
                      </a:lnTo>
                      <a:lnTo>
                        <a:pt x="3475" y="93"/>
                      </a:lnTo>
                      <a:lnTo>
                        <a:pt x="3468" y="94"/>
                      </a:lnTo>
                      <a:lnTo>
                        <a:pt x="3461" y="94"/>
                      </a:lnTo>
                      <a:lnTo>
                        <a:pt x="3454" y="94"/>
                      </a:lnTo>
                      <a:lnTo>
                        <a:pt x="3446" y="94"/>
                      </a:lnTo>
                      <a:lnTo>
                        <a:pt x="3439" y="94"/>
                      </a:lnTo>
                      <a:lnTo>
                        <a:pt x="3433" y="94"/>
                      </a:lnTo>
                      <a:lnTo>
                        <a:pt x="3426" y="94"/>
                      </a:lnTo>
                      <a:lnTo>
                        <a:pt x="3419" y="94"/>
                      </a:lnTo>
                      <a:lnTo>
                        <a:pt x="3412" y="95"/>
                      </a:lnTo>
                      <a:lnTo>
                        <a:pt x="3405" y="95"/>
                      </a:lnTo>
                      <a:lnTo>
                        <a:pt x="3398" y="95"/>
                      </a:lnTo>
                      <a:lnTo>
                        <a:pt x="3391" y="95"/>
                      </a:lnTo>
                      <a:lnTo>
                        <a:pt x="3384" y="95"/>
                      </a:lnTo>
                      <a:lnTo>
                        <a:pt x="3377" y="96"/>
                      </a:lnTo>
                      <a:lnTo>
                        <a:pt x="3370" y="96"/>
                      </a:lnTo>
                      <a:lnTo>
                        <a:pt x="3363" y="96"/>
                      </a:lnTo>
                      <a:lnTo>
                        <a:pt x="3357" y="96"/>
                      </a:lnTo>
                      <a:lnTo>
                        <a:pt x="3350" y="96"/>
                      </a:lnTo>
                      <a:lnTo>
                        <a:pt x="3343" y="97"/>
                      </a:lnTo>
                      <a:lnTo>
                        <a:pt x="3336" y="97"/>
                      </a:lnTo>
                      <a:lnTo>
                        <a:pt x="3329" y="97"/>
                      </a:lnTo>
                      <a:lnTo>
                        <a:pt x="3322" y="97"/>
                      </a:lnTo>
                      <a:lnTo>
                        <a:pt x="3315" y="98"/>
                      </a:lnTo>
                      <a:lnTo>
                        <a:pt x="3309" y="98"/>
                      </a:lnTo>
                      <a:lnTo>
                        <a:pt x="3302" y="98"/>
                      </a:lnTo>
                      <a:lnTo>
                        <a:pt x="3295" y="99"/>
                      </a:lnTo>
                      <a:lnTo>
                        <a:pt x="3289" y="99"/>
                      </a:lnTo>
                      <a:lnTo>
                        <a:pt x="3282" y="99"/>
                      </a:lnTo>
                      <a:lnTo>
                        <a:pt x="3276" y="99"/>
                      </a:lnTo>
                      <a:lnTo>
                        <a:pt x="3269" y="101"/>
                      </a:lnTo>
                      <a:lnTo>
                        <a:pt x="3262" y="101"/>
                      </a:lnTo>
                      <a:lnTo>
                        <a:pt x="3255" y="101"/>
                      </a:lnTo>
                      <a:lnTo>
                        <a:pt x="3249" y="102"/>
                      </a:lnTo>
                      <a:lnTo>
                        <a:pt x="3242" y="102"/>
                      </a:lnTo>
                      <a:lnTo>
                        <a:pt x="3236" y="102"/>
                      </a:lnTo>
                      <a:lnTo>
                        <a:pt x="3229" y="103"/>
                      </a:lnTo>
                      <a:lnTo>
                        <a:pt x="3223" y="103"/>
                      </a:lnTo>
                      <a:lnTo>
                        <a:pt x="3216" y="104"/>
                      </a:lnTo>
                      <a:lnTo>
                        <a:pt x="3210" y="104"/>
                      </a:lnTo>
                      <a:lnTo>
                        <a:pt x="3203" y="104"/>
                      </a:lnTo>
                      <a:lnTo>
                        <a:pt x="3196" y="105"/>
                      </a:lnTo>
                      <a:lnTo>
                        <a:pt x="3191" y="105"/>
                      </a:lnTo>
                      <a:lnTo>
                        <a:pt x="3184" y="106"/>
                      </a:lnTo>
                      <a:lnTo>
                        <a:pt x="3178" y="106"/>
                      </a:lnTo>
                      <a:lnTo>
                        <a:pt x="3171" y="108"/>
                      </a:lnTo>
                      <a:lnTo>
                        <a:pt x="3165" y="108"/>
                      </a:lnTo>
                      <a:lnTo>
                        <a:pt x="3158" y="109"/>
                      </a:lnTo>
                      <a:lnTo>
                        <a:pt x="3153" y="109"/>
                      </a:lnTo>
                      <a:lnTo>
                        <a:pt x="3146" y="109"/>
                      </a:lnTo>
                      <a:lnTo>
                        <a:pt x="3140" y="110"/>
                      </a:lnTo>
                      <a:lnTo>
                        <a:pt x="3133" y="110"/>
                      </a:lnTo>
                      <a:lnTo>
                        <a:pt x="3127" y="111"/>
                      </a:lnTo>
                      <a:lnTo>
                        <a:pt x="3121" y="112"/>
                      </a:lnTo>
                      <a:lnTo>
                        <a:pt x="3115" y="112"/>
                      </a:lnTo>
                      <a:lnTo>
                        <a:pt x="3109" y="113"/>
                      </a:lnTo>
                      <a:lnTo>
                        <a:pt x="3103" y="113"/>
                      </a:lnTo>
                      <a:lnTo>
                        <a:pt x="3096" y="114"/>
                      </a:lnTo>
                      <a:lnTo>
                        <a:pt x="3090" y="114"/>
                      </a:lnTo>
                      <a:lnTo>
                        <a:pt x="3085" y="116"/>
                      </a:lnTo>
                      <a:lnTo>
                        <a:pt x="3079" y="116"/>
                      </a:lnTo>
                      <a:lnTo>
                        <a:pt x="3072" y="117"/>
                      </a:lnTo>
                      <a:lnTo>
                        <a:pt x="3066" y="118"/>
                      </a:lnTo>
                      <a:lnTo>
                        <a:pt x="3060" y="118"/>
                      </a:lnTo>
                      <a:lnTo>
                        <a:pt x="3055" y="119"/>
                      </a:lnTo>
                      <a:lnTo>
                        <a:pt x="3049" y="120"/>
                      </a:lnTo>
                      <a:lnTo>
                        <a:pt x="3042" y="120"/>
                      </a:lnTo>
                      <a:lnTo>
                        <a:pt x="3036" y="121"/>
                      </a:lnTo>
                      <a:lnTo>
                        <a:pt x="3030" y="121"/>
                      </a:lnTo>
                      <a:lnTo>
                        <a:pt x="3025" y="122"/>
                      </a:lnTo>
                      <a:lnTo>
                        <a:pt x="3019" y="124"/>
                      </a:lnTo>
                      <a:lnTo>
                        <a:pt x="3013" y="125"/>
                      </a:lnTo>
                      <a:lnTo>
                        <a:pt x="3007" y="125"/>
                      </a:lnTo>
                      <a:lnTo>
                        <a:pt x="3002" y="126"/>
                      </a:lnTo>
                      <a:lnTo>
                        <a:pt x="2996" y="127"/>
                      </a:lnTo>
                      <a:lnTo>
                        <a:pt x="2990" y="127"/>
                      </a:lnTo>
                      <a:lnTo>
                        <a:pt x="2984" y="128"/>
                      </a:lnTo>
                      <a:lnTo>
                        <a:pt x="2979" y="129"/>
                      </a:lnTo>
                      <a:lnTo>
                        <a:pt x="2973" y="131"/>
                      </a:lnTo>
                      <a:lnTo>
                        <a:pt x="2967" y="132"/>
                      </a:lnTo>
                      <a:lnTo>
                        <a:pt x="2962" y="132"/>
                      </a:lnTo>
                      <a:lnTo>
                        <a:pt x="2957" y="133"/>
                      </a:lnTo>
                      <a:lnTo>
                        <a:pt x="2951" y="134"/>
                      </a:lnTo>
                      <a:lnTo>
                        <a:pt x="2945" y="135"/>
                      </a:lnTo>
                      <a:lnTo>
                        <a:pt x="2939" y="136"/>
                      </a:lnTo>
                      <a:lnTo>
                        <a:pt x="2935" y="136"/>
                      </a:lnTo>
                      <a:lnTo>
                        <a:pt x="2929" y="137"/>
                      </a:lnTo>
                      <a:lnTo>
                        <a:pt x="2923" y="139"/>
                      </a:lnTo>
                      <a:lnTo>
                        <a:pt x="2919" y="140"/>
                      </a:lnTo>
                      <a:lnTo>
                        <a:pt x="2913" y="141"/>
                      </a:lnTo>
                      <a:lnTo>
                        <a:pt x="2907" y="142"/>
                      </a:lnTo>
                      <a:lnTo>
                        <a:pt x="2903" y="143"/>
                      </a:lnTo>
                      <a:lnTo>
                        <a:pt x="2897" y="144"/>
                      </a:lnTo>
                      <a:lnTo>
                        <a:pt x="2892" y="145"/>
                      </a:lnTo>
                      <a:lnTo>
                        <a:pt x="2886" y="145"/>
                      </a:lnTo>
                      <a:lnTo>
                        <a:pt x="2882" y="147"/>
                      </a:lnTo>
                      <a:lnTo>
                        <a:pt x="2876" y="148"/>
                      </a:lnTo>
                      <a:lnTo>
                        <a:pt x="2871" y="149"/>
                      </a:lnTo>
                      <a:lnTo>
                        <a:pt x="2866" y="150"/>
                      </a:lnTo>
                      <a:lnTo>
                        <a:pt x="2861" y="151"/>
                      </a:lnTo>
                      <a:lnTo>
                        <a:pt x="2855" y="152"/>
                      </a:lnTo>
                      <a:lnTo>
                        <a:pt x="2851" y="154"/>
                      </a:lnTo>
                      <a:lnTo>
                        <a:pt x="2846" y="155"/>
                      </a:lnTo>
                      <a:lnTo>
                        <a:pt x="2840" y="156"/>
                      </a:lnTo>
                      <a:lnTo>
                        <a:pt x="2836" y="157"/>
                      </a:lnTo>
                      <a:lnTo>
                        <a:pt x="2831" y="159"/>
                      </a:lnTo>
                      <a:lnTo>
                        <a:pt x="2825" y="160"/>
                      </a:lnTo>
                      <a:lnTo>
                        <a:pt x="2821" y="162"/>
                      </a:lnTo>
                      <a:lnTo>
                        <a:pt x="2816" y="163"/>
                      </a:lnTo>
                      <a:lnTo>
                        <a:pt x="2812" y="164"/>
                      </a:lnTo>
                      <a:lnTo>
                        <a:pt x="2807" y="165"/>
                      </a:lnTo>
                      <a:lnTo>
                        <a:pt x="2801" y="166"/>
                      </a:lnTo>
                      <a:lnTo>
                        <a:pt x="2797" y="167"/>
                      </a:lnTo>
                      <a:lnTo>
                        <a:pt x="2792" y="169"/>
                      </a:lnTo>
                      <a:lnTo>
                        <a:pt x="2787" y="171"/>
                      </a:lnTo>
                      <a:lnTo>
                        <a:pt x="2783" y="172"/>
                      </a:lnTo>
                      <a:lnTo>
                        <a:pt x="2778" y="173"/>
                      </a:lnTo>
                      <a:lnTo>
                        <a:pt x="2774" y="174"/>
                      </a:lnTo>
                      <a:lnTo>
                        <a:pt x="2769" y="175"/>
                      </a:lnTo>
                      <a:lnTo>
                        <a:pt x="2764" y="178"/>
                      </a:lnTo>
                      <a:lnTo>
                        <a:pt x="2760" y="179"/>
                      </a:lnTo>
                      <a:lnTo>
                        <a:pt x="2755" y="180"/>
                      </a:lnTo>
                      <a:lnTo>
                        <a:pt x="2752" y="181"/>
                      </a:lnTo>
                      <a:lnTo>
                        <a:pt x="2747" y="183"/>
                      </a:lnTo>
                      <a:lnTo>
                        <a:pt x="2742" y="185"/>
                      </a:lnTo>
                      <a:lnTo>
                        <a:pt x="2738" y="186"/>
                      </a:lnTo>
                      <a:lnTo>
                        <a:pt x="2733" y="187"/>
                      </a:lnTo>
                      <a:lnTo>
                        <a:pt x="2730" y="189"/>
                      </a:lnTo>
                      <a:lnTo>
                        <a:pt x="2725" y="190"/>
                      </a:lnTo>
                      <a:lnTo>
                        <a:pt x="2721" y="192"/>
                      </a:lnTo>
                      <a:lnTo>
                        <a:pt x="2716" y="194"/>
                      </a:lnTo>
                      <a:lnTo>
                        <a:pt x="2712" y="195"/>
                      </a:lnTo>
                      <a:lnTo>
                        <a:pt x="2708" y="197"/>
                      </a:lnTo>
                      <a:lnTo>
                        <a:pt x="2708" y="196"/>
                      </a:lnTo>
                      <a:lnTo>
                        <a:pt x="2707" y="197"/>
                      </a:lnTo>
                      <a:lnTo>
                        <a:pt x="2704" y="198"/>
                      </a:lnTo>
                      <a:lnTo>
                        <a:pt x="2702" y="198"/>
                      </a:lnTo>
                      <a:lnTo>
                        <a:pt x="2700" y="200"/>
                      </a:lnTo>
                      <a:lnTo>
                        <a:pt x="2697" y="201"/>
                      </a:lnTo>
                      <a:lnTo>
                        <a:pt x="2696" y="202"/>
                      </a:lnTo>
                      <a:lnTo>
                        <a:pt x="2694" y="202"/>
                      </a:lnTo>
                      <a:lnTo>
                        <a:pt x="2692" y="203"/>
                      </a:lnTo>
                      <a:lnTo>
                        <a:pt x="2689" y="204"/>
                      </a:lnTo>
                      <a:lnTo>
                        <a:pt x="2687" y="205"/>
                      </a:lnTo>
                      <a:lnTo>
                        <a:pt x="2685" y="205"/>
                      </a:lnTo>
                      <a:lnTo>
                        <a:pt x="2682" y="207"/>
                      </a:lnTo>
                      <a:lnTo>
                        <a:pt x="2680" y="208"/>
                      </a:lnTo>
                      <a:lnTo>
                        <a:pt x="2677" y="209"/>
                      </a:lnTo>
                      <a:lnTo>
                        <a:pt x="2674" y="210"/>
                      </a:lnTo>
                      <a:lnTo>
                        <a:pt x="2672" y="210"/>
                      </a:lnTo>
                      <a:lnTo>
                        <a:pt x="2670" y="211"/>
                      </a:lnTo>
                      <a:lnTo>
                        <a:pt x="2668" y="212"/>
                      </a:lnTo>
                      <a:lnTo>
                        <a:pt x="2665" y="213"/>
                      </a:lnTo>
                      <a:lnTo>
                        <a:pt x="2662" y="215"/>
                      </a:lnTo>
                      <a:lnTo>
                        <a:pt x="2659" y="216"/>
                      </a:lnTo>
                      <a:lnTo>
                        <a:pt x="2657" y="217"/>
                      </a:lnTo>
                      <a:lnTo>
                        <a:pt x="2654" y="217"/>
                      </a:lnTo>
                      <a:lnTo>
                        <a:pt x="2651" y="218"/>
                      </a:lnTo>
                      <a:lnTo>
                        <a:pt x="2649" y="219"/>
                      </a:lnTo>
                      <a:lnTo>
                        <a:pt x="2646" y="220"/>
                      </a:lnTo>
                      <a:lnTo>
                        <a:pt x="2643" y="221"/>
                      </a:lnTo>
                      <a:lnTo>
                        <a:pt x="2640" y="223"/>
                      </a:lnTo>
                      <a:lnTo>
                        <a:pt x="2638" y="224"/>
                      </a:lnTo>
                      <a:lnTo>
                        <a:pt x="2634" y="225"/>
                      </a:lnTo>
                      <a:lnTo>
                        <a:pt x="2632" y="226"/>
                      </a:lnTo>
                      <a:lnTo>
                        <a:pt x="2628" y="227"/>
                      </a:lnTo>
                      <a:lnTo>
                        <a:pt x="2625" y="228"/>
                      </a:lnTo>
                      <a:lnTo>
                        <a:pt x="2623" y="230"/>
                      </a:lnTo>
                      <a:lnTo>
                        <a:pt x="2619" y="231"/>
                      </a:lnTo>
                      <a:lnTo>
                        <a:pt x="2616" y="232"/>
                      </a:lnTo>
                      <a:lnTo>
                        <a:pt x="2613" y="233"/>
                      </a:lnTo>
                      <a:lnTo>
                        <a:pt x="2610" y="234"/>
                      </a:lnTo>
                      <a:lnTo>
                        <a:pt x="2606" y="235"/>
                      </a:lnTo>
                      <a:lnTo>
                        <a:pt x="2603" y="236"/>
                      </a:lnTo>
                      <a:lnTo>
                        <a:pt x="2600" y="238"/>
                      </a:lnTo>
                      <a:lnTo>
                        <a:pt x="2597" y="239"/>
                      </a:lnTo>
                      <a:lnTo>
                        <a:pt x="2594" y="240"/>
                      </a:lnTo>
                      <a:lnTo>
                        <a:pt x="2590" y="241"/>
                      </a:lnTo>
                      <a:lnTo>
                        <a:pt x="2587" y="242"/>
                      </a:lnTo>
                      <a:lnTo>
                        <a:pt x="2583" y="245"/>
                      </a:lnTo>
                      <a:lnTo>
                        <a:pt x="2580" y="246"/>
                      </a:lnTo>
                      <a:lnTo>
                        <a:pt x="2576" y="247"/>
                      </a:lnTo>
                      <a:lnTo>
                        <a:pt x="2573" y="248"/>
                      </a:lnTo>
                      <a:lnTo>
                        <a:pt x="2570" y="249"/>
                      </a:lnTo>
                      <a:lnTo>
                        <a:pt x="2566" y="250"/>
                      </a:lnTo>
                      <a:lnTo>
                        <a:pt x="2563" y="251"/>
                      </a:lnTo>
                      <a:lnTo>
                        <a:pt x="2559" y="254"/>
                      </a:lnTo>
                      <a:lnTo>
                        <a:pt x="2555" y="255"/>
                      </a:lnTo>
                      <a:lnTo>
                        <a:pt x="2551" y="256"/>
                      </a:lnTo>
                      <a:lnTo>
                        <a:pt x="2548" y="257"/>
                      </a:lnTo>
                      <a:lnTo>
                        <a:pt x="2544" y="258"/>
                      </a:lnTo>
                      <a:lnTo>
                        <a:pt x="2541" y="261"/>
                      </a:lnTo>
                      <a:lnTo>
                        <a:pt x="2536" y="262"/>
                      </a:lnTo>
                      <a:lnTo>
                        <a:pt x="2533" y="263"/>
                      </a:lnTo>
                      <a:lnTo>
                        <a:pt x="2529" y="264"/>
                      </a:lnTo>
                      <a:lnTo>
                        <a:pt x="2525" y="265"/>
                      </a:lnTo>
                      <a:lnTo>
                        <a:pt x="2521" y="268"/>
                      </a:lnTo>
                      <a:lnTo>
                        <a:pt x="2518" y="269"/>
                      </a:lnTo>
                      <a:lnTo>
                        <a:pt x="2513" y="270"/>
                      </a:lnTo>
                      <a:lnTo>
                        <a:pt x="2510" y="271"/>
                      </a:lnTo>
                      <a:lnTo>
                        <a:pt x="2505" y="273"/>
                      </a:lnTo>
                      <a:lnTo>
                        <a:pt x="2502" y="274"/>
                      </a:lnTo>
                      <a:lnTo>
                        <a:pt x="2497" y="276"/>
                      </a:lnTo>
                      <a:lnTo>
                        <a:pt x="2494" y="278"/>
                      </a:lnTo>
                      <a:lnTo>
                        <a:pt x="2489" y="279"/>
                      </a:lnTo>
                      <a:lnTo>
                        <a:pt x="2485" y="280"/>
                      </a:lnTo>
                      <a:lnTo>
                        <a:pt x="2481" y="282"/>
                      </a:lnTo>
                      <a:lnTo>
                        <a:pt x="2476" y="284"/>
                      </a:lnTo>
                      <a:lnTo>
                        <a:pt x="2473" y="285"/>
                      </a:lnTo>
                      <a:lnTo>
                        <a:pt x="2468" y="287"/>
                      </a:lnTo>
                      <a:lnTo>
                        <a:pt x="2465" y="288"/>
                      </a:lnTo>
                      <a:lnTo>
                        <a:pt x="2460" y="289"/>
                      </a:lnTo>
                      <a:lnTo>
                        <a:pt x="2456" y="292"/>
                      </a:lnTo>
                      <a:lnTo>
                        <a:pt x="2451" y="293"/>
                      </a:lnTo>
                      <a:lnTo>
                        <a:pt x="2447" y="295"/>
                      </a:lnTo>
                      <a:lnTo>
                        <a:pt x="2443" y="296"/>
                      </a:lnTo>
                      <a:lnTo>
                        <a:pt x="2438" y="297"/>
                      </a:lnTo>
                      <a:lnTo>
                        <a:pt x="2434" y="300"/>
                      </a:lnTo>
                      <a:lnTo>
                        <a:pt x="2429" y="301"/>
                      </a:lnTo>
                      <a:lnTo>
                        <a:pt x="2426" y="303"/>
                      </a:lnTo>
                      <a:lnTo>
                        <a:pt x="2421" y="304"/>
                      </a:lnTo>
                      <a:lnTo>
                        <a:pt x="2416" y="307"/>
                      </a:lnTo>
                      <a:lnTo>
                        <a:pt x="2412" y="308"/>
                      </a:lnTo>
                      <a:lnTo>
                        <a:pt x="2407" y="309"/>
                      </a:lnTo>
                      <a:lnTo>
                        <a:pt x="2403" y="311"/>
                      </a:lnTo>
                      <a:lnTo>
                        <a:pt x="2398" y="312"/>
                      </a:lnTo>
                      <a:lnTo>
                        <a:pt x="2393" y="315"/>
                      </a:lnTo>
                      <a:lnTo>
                        <a:pt x="2389" y="316"/>
                      </a:lnTo>
                      <a:lnTo>
                        <a:pt x="2384" y="318"/>
                      </a:lnTo>
                      <a:lnTo>
                        <a:pt x="2379" y="319"/>
                      </a:lnTo>
                      <a:lnTo>
                        <a:pt x="2375" y="322"/>
                      </a:lnTo>
                      <a:lnTo>
                        <a:pt x="2370" y="323"/>
                      </a:lnTo>
                      <a:lnTo>
                        <a:pt x="2364" y="325"/>
                      </a:lnTo>
                      <a:lnTo>
                        <a:pt x="2360" y="326"/>
                      </a:lnTo>
                      <a:lnTo>
                        <a:pt x="2355" y="329"/>
                      </a:lnTo>
                      <a:lnTo>
                        <a:pt x="2351" y="330"/>
                      </a:lnTo>
                      <a:lnTo>
                        <a:pt x="2346" y="332"/>
                      </a:lnTo>
                      <a:lnTo>
                        <a:pt x="2341" y="334"/>
                      </a:lnTo>
                      <a:lnTo>
                        <a:pt x="2336" y="335"/>
                      </a:lnTo>
                      <a:lnTo>
                        <a:pt x="2331" y="338"/>
                      </a:lnTo>
                      <a:lnTo>
                        <a:pt x="2326" y="339"/>
                      </a:lnTo>
                      <a:lnTo>
                        <a:pt x="2322" y="341"/>
                      </a:lnTo>
                      <a:lnTo>
                        <a:pt x="2316" y="342"/>
                      </a:lnTo>
                      <a:lnTo>
                        <a:pt x="2311" y="345"/>
                      </a:lnTo>
                      <a:lnTo>
                        <a:pt x="2307" y="347"/>
                      </a:lnTo>
                      <a:lnTo>
                        <a:pt x="2301" y="348"/>
                      </a:lnTo>
                      <a:lnTo>
                        <a:pt x="2297" y="350"/>
                      </a:lnTo>
                      <a:lnTo>
                        <a:pt x="2291" y="352"/>
                      </a:lnTo>
                      <a:lnTo>
                        <a:pt x="2286" y="354"/>
                      </a:lnTo>
                      <a:lnTo>
                        <a:pt x="2282" y="356"/>
                      </a:lnTo>
                      <a:lnTo>
                        <a:pt x="2276" y="357"/>
                      </a:lnTo>
                      <a:lnTo>
                        <a:pt x="2271" y="360"/>
                      </a:lnTo>
                      <a:lnTo>
                        <a:pt x="2265" y="362"/>
                      </a:lnTo>
                      <a:lnTo>
                        <a:pt x="2261" y="363"/>
                      </a:lnTo>
                      <a:lnTo>
                        <a:pt x="2255" y="365"/>
                      </a:lnTo>
                      <a:lnTo>
                        <a:pt x="2250" y="368"/>
                      </a:lnTo>
                      <a:lnTo>
                        <a:pt x="2245" y="369"/>
                      </a:lnTo>
                      <a:lnTo>
                        <a:pt x="2240" y="371"/>
                      </a:lnTo>
                      <a:lnTo>
                        <a:pt x="2234" y="373"/>
                      </a:lnTo>
                      <a:lnTo>
                        <a:pt x="2229" y="375"/>
                      </a:lnTo>
                      <a:lnTo>
                        <a:pt x="2224" y="377"/>
                      </a:lnTo>
                      <a:lnTo>
                        <a:pt x="2218" y="379"/>
                      </a:lnTo>
                      <a:lnTo>
                        <a:pt x="2212" y="380"/>
                      </a:lnTo>
                      <a:lnTo>
                        <a:pt x="2208" y="383"/>
                      </a:lnTo>
                      <a:lnTo>
                        <a:pt x="2202" y="385"/>
                      </a:lnTo>
                      <a:lnTo>
                        <a:pt x="2196" y="386"/>
                      </a:lnTo>
                      <a:lnTo>
                        <a:pt x="2192" y="388"/>
                      </a:lnTo>
                      <a:lnTo>
                        <a:pt x="2186" y="391"/>
                      </a:lnTo>
                      <a:lnTo>
                        <a:pt x="2180" y="393"/>
                      </a:lnTo>
                      <a:lnTo>
                        <a:pt x="2176" y="394"/>
                      </a:lnTo>
                      <a:lnTo>
                        <a:pt x="2170" y="396"/>
                      </a:lnTo>
                      <a:lnTo>
                        <a:pt x="2164" y="399"/>
                      </a:lnTo>
                      <a:lnTo>
                        <a:pt x="2158" y="401"/>
                      </a:lnTo>
                      <a:lnTo>
                        <a:pt x="2152" y="402"/>
                      </a:lnTo>
                      <a:lnTo>
                        <a:pt x="2147" y="405"/>
                      </a:lnTo>
                      <a:lnTo>
                        <a:pt x="2142" y="407"/>
                      </a:lnTo>
                      <a:lnTo>
                        <a:pt x="2136" y="409"/>
                      </a:lnTo>
                      <a:lnTo>
                        <a:pt x="2131" y="410"/>
                      </a:lnTo>
                      <a:lnTo>
                        <a:pt x="2125" y="413"/>
                      </a:lnTo>
                      <a:lnTo>
                        <a:pt x="2119" y="415"/>
                      </a:lnTo>
                      <a:lnTo>
                        <a:pt x="2113" y="417"/>
                      </a:lnTo>
                      <a:lnTo>
                        <a:pt x="2108" y="418"/>
                      </a:lnTo>
                      <a:lnTo>
                        <a:pt x="2102" y="421"/>
                      </a:lnTo>
                      <a:lnTo>
                        <a:pt x="2096" y="423"/>
                      </a:lnTo>
                      <a:lnTo>
                        <a:pt x="2090" y="425"/>
                      </a:lnTo>
                      <a:lnTo>
                        <a:pt x="2085" y="428"/>
                      </a:lnTo>
                      <a:lnTo>
                        <a:pt x="2079" y="429"/>
                      </a:lnTo>
                      <a:lnTo>
                        <a:pt x="2073" y="431"/>
                      </a:lnTo>
                      <a:lnTo>
                        <a:pt x="2067" y="433"/>
                      </a:lnTo>
                      <a:lnTo>
                        <a:pt x="2061" y="436"/>
                      </a:lnTo>
                      <a:lnTo>
                        <a:pt x="2056" y="438"/>
                      </a:lnTo>
                      <a:lnTo>
                        <a:pt x="2050" y="440"/>
                      </a:lnTo>
                      <a:lnTo>
                        <a:pt x="2044" y="441"/>
                      </a:lnTo>
                      <a:lnTo>
                        <a:pt x="2038" y="444"/>
                      </a:lnTo>
                      <a:lnTo>
                        <a:pt x="2033" y="446"/>
                      </a:lnTo>
                      <a:lnTo>
                        <a:pt x="2027" y="448"/>
                      </a:lnTo>
                      <a:lnTo>
                        <a:pt x="2021" y="451"/>
                      </a:lnTo>
                      <a:lnTo>
                        <a:pt x="2015" y="453"/>
                      </a:lnTo>
                      <a:lnTo>
                        <a:pt x="2008" y="455"/>
                      </a:lnTo>
                      <a:lnTo>
                        <a:pt x="2003" y="456"/>
                      </a:lnTo>
                      <a:lnTo>
                        <a:pt x="1997" y="459"/>
                      </a:lnTo>
                      <a:lnTo>
                        <a:pt x="1991" y="461"/>
                      </a:lnTo>
                      <a:lnTo>
                        <a:pt x="1985" y="463"/>
                      </a:lnTo>
                      <a:lnTo>
                        <a:pt x="1980" y="466"/>
                      </a:lnTo>
                      <a:lnTo>
                        <a:pt x="1973" y="468"/>
                      </a:lnTo>
                      <a:lnTo>
                        <a:pt x="1967" y="470"/>
                      </a:lnTo>
                      <a:lnTo>
                        <a:pt x="1961" y="472"/>
                      </a:lnTo>
                      <a:lnTo>
                        <a:pt x="1955" y="474"/>
                      </a:lnTo>
                      <a:lnTo>
                        <a:pt x="1949" y="476"/>
                      </a:lnTo>
                      <a:lnTo>
                        <a:pt x="1943" y="478"/>
                      </a:lnTo>
                      <a:lnTo>
                        <a:pt x="1937" y="481"/>
                      </a:lnTo>
                      <a:lnTo>
                        <a:pt x="1930" y="483"/>
                      </a:lnTo>
                      <a:lnTo>
                        <a:pt x="1924" y="485"/>
                      </a:lnTo>
                      <a:lnTo>
                        <a:pt x="1919" y="487"/>
                      </a:lnTo>
                      <a:lnTo>
                        <a:pt x="1913" y="490"/>
                      </a:lnTo>
                      <a:lnTo>
                        <a:pt x="1906" y="492"/>
                      </a:lnTo>
                      <a:lnTo>
                        <a:pt x="1900" y="494"/>
                      </a:lnTo>
                      <a:lnTo>
                        <a:pt x="1894" y="497"/>
                      </a:lnTo>
                      <a:lnTo>
                        <a:pt x="1887" y="498"/>
                      </a:lnTo>
                      <a:lnTo>
                        <a:pt x="1882" y="500"/>
                      </a:lnTo>
                      <a:lnTo>
                        <a:pt x="1875" y="502"/>
                      </a:lnTo>
                      <a:lnTo>
                        <a:pt x="1869" y="505"/>
                      </a:lnTo>
                      <a:lnTo>
                        <a:pt x="1863" y="507"/>
                      </a:lnTo>
                      <a:lnTo>
                        <a:pt x="1856" y="509"/>
                      </a:lnTo>
                      <a:lnTo>
                        <a:pt x="1851" y="512"/>
                      </a:lnTo>
                      <a:lnTo>
                        <a:pt x="1844" y="514"/>
                      </a:lnTo>
                      <a:lnTo>
                        <a:pt x="1838" y="516"/>
                      </a:lnTo>
                      <a:lnTo>
                        <a:pt x="1831" y="518"/>
                      </a:lnTo>
                      <a:lnTo>
                        <a:pt x="1825" y="521"/>
                      </a:lnTo>
                      <a:lnTo>
                        <a:pt x="1819" y="523"/>
                      </a:lnTo>
                      <a:lnTo>
                        <a:pt x="1813" y="525"/>
                      </a:lnTo>
                      <a:lnTo>
                        <a:pt x="1807" y="528"/>
                      </a:lnTo>
                      <a:lnTo>
                        <a:pt x="1800" y="530"/>
                      </a:lnTo>
                      <a:lnTo>
                        <a:pt x="1794" y="532"/>
                      </a:lnTo>
                      <a:lnTo>
                        <a:pt x="1780" y="537"/>
                      </a:lnTo>
                      <a:lnTo>
                        <a:pt x="1768" y="542"/>
                      </a:lnTo>
                      <a:lnTo>
                        <a:pt x="1755" y="545"/>
                      </a:lnTo>
                      <a:lnTo>
                        <a:pt x="1742" y="550"/>
                      </a:lnTo>
                      <a:lnTo>
                        <a:pt x="1730" y="554"/>
                      </a:lnTo>
                      <a:lnTo>
                        <a:pt x="1717" y="559"/>
                      </a:lnTo>
                      <a:lnTo>
                        <a:pt x="1704" y="563"/>
                      </a:lnTo>
                      <a:lnTo>
                        <a:pt x="1692" y="568"/>
                      </a:lnTo>
                      <a:lnTo>
                        <a:pt x="1678" y="573"/>
                      </a:lnTo>
                      <a:lnTo>
                        <a:pt x="1665" y="577"/>
                      </a:lnTo>
                      <a:lnTo>
                        <a:pt x="1652" y="582"/>
                      </a:lnTo>
                      <a:lnTo>
                        <a:pt x="1639" y="586"/>
                      </a:lnTo>
                      <a:lnTo>
                        <a:pt x="1626" y="591"/>
                      </a:lnTo>
                      <a:lnTo>
                        <a:pt x="1613" y="596"/>
                      </a:lnTo>
                      <a:lnTo>
                        <a:pt x="1599" y="600"/>
                      </a:lnTo>
                      <a:lnTo>
                        <a:pt x="1587" y="605"/>
                      </a:lnTo>
                      <a:lnTo>
                        <a:pt x="1573" y="609"/>
                      </a:lnTo>
                      <a:lnTo>
                        <a:pt x="1560" y="615"/>
                      </a:lnTo>
                      <a:lnTo>
                        <a:pt x="1548" y="620"/>
                      </a:lnTo>
                      <a:lnTo>
                        <a:pt x="1534" y="624"/>
                      </a:lnTo>
                      <a:lnTo>
                        <a:pt x="1521" y="629"/>
                      </a:lnTo>
                      <a:lnTo>
                        <a:pt x="1507" y="634"/>
                      </a:lnTo>
                      <a:lnTo>
                        <a:pt x="1495" y="638"/>
                      </a:lnTo>
                      <a:lnTo>
                        <a:pt x="1481" y="643"/>
                      </a:lnTo>
                      <a:lnTo>
                        <a:pt x="1468" y="647"/>
                      </a:lnTo>
                      <a:lnTo>
                        <a:pt x="1454" y="652"/>
                      </a:lnTo>
                      <a:lnTo>
                        <a:pt x="1440" y="657"/>
                      </a:lnTo>
                      <a:lnTo>
                        <a:pt x="1428" y="661"/>
                      </a:lnTo>
                      <a:lnTo>
                        <a:pt x="1401" y="670"/>
                      </a:lnTo>
                      <a:lnTo>
                        <a:pt x="1375" y="680"/>
                      </a:lnTo>
                      <a:lnTo>
                        <a:pt x="1347" y="689"/>
                      </a:lnTo>
                      <a:lnTo>
                        <a:pt x="1321" y="698"/>
                      </a:lnTo>
                      <a:lnTo>
                        <a:pt x="1294" y="707"/>
                      </a:lnTo>
                      <a:lnTo>
                        <a:pt x="1268" y="717"/>
                      </a:lnTo>
                      <a:lnTo>
                        <a:pt x="1241" y="726"/>
                      </a:lnTo>
                      <a:lnTo>
                        <a:pt x="1213" y="735"/>
                      </a:lnTo>
                      <a:lnTo>
                        <a:pt x="1201" y="740"/>
                      </a:lnTo>
                      <a:lnTo>
                        <a:pt x="1187" y="744"/>
                      </a:lnTo>
                      <a:lnTo>
                        <a:pt x="1174" y="749"/>
                      </a:lnTo>
                      <a:lnTo>
                        <a:pt x="1160" y="753"/>
                      </a:lnTo>
                      <a:lnTo>
                        <a:pt x="1148" y="758"/>
                      </a:lnTo>
                      <a:lnTo>
                        <a:pt x="1134" y="763"/>
                      </a:lnTo>
                      <a:lnTo>
                        <a:pt x="1120" y="767"/>
                      </a:lnTo>
                      <a:lnTo>
                        <a:pt x="1107" y="772"/>
                      </a:lnTo>
                      <a:lnTo>
                        <a:pt x="1094" y="776"/>
                      </a:lnTo>
                      <a:lnTo>
                        <a:pt x="1081" y="781"/>
                      </a:lnTo>
                      <a:lnTo>
                        <a:pt x="1068" y="786"/>
                      </a:lnTo>
                      <a:lnTo>
                        <a:pt x="1054" y="790"/>
                      </a:lnTo>
                      <a:lnTo>
                        <a:pt x="1042" y="795"/>
                      </a:lnTo>
                      <a:lnTo>
                        <a:pt x="1028" y="798"/>
                      </a:lnTo>
                      <a:lnTo>
                        <a:pt x="1015" y="803"/>
                      </a:lnTo>
                      <a:lnTo>
                        <a:pt x="1001" y="807"/>
                      </a:lnTo>
                      <a:lnTo>
                        <a:pt x="989" y="812"/>
                      </a:lnTo>
                      <a:lnTo>
                        <a:pt x="976" y="817"/>
                      </a:lnTo>
                      <a:lnTo>
                        <a:pt x="962" y="821"/>
                      </a:lnTo>
                      <a:lnTo>
                        <a:pt x="950" y="825"/>
                      </a:lnTo>
                      <a:lnTo>
                        <a:pt x="937" y="829"/>
                      </a:lnTo>
                      <a:lnTo>
                        <a:pt x="924" y="834"/>
                      </a:lnTo>
                      <a:lnTo>
                        <a:pt x="910" y="839"/>
                      </a:lnTo>
                      <a:lnTo>
                        <a:pt x="898" y="843"/>
                      </a:lnTo>
                      <a:lnTo>
                        <a:pt x="885" y="847"/>
                      </a:lnTo>
                      <a:lnTo>
                        <a:pt x="872" y="851"/>
                      </a:lnTo>
                      <a:lnTo>
                        <a:pt x="860" y="856"/>
                      </a:lnTo>
                      <a:lnTo>
                        <a:pt x="847" y="859"/>
                      </a:lnTo>
                      <a:lnTo>
                        <a:pt x="840" y="862"/>
                      </a:lnTo>
                      <a:lnTo>
                        <a:pt x="834" y="864"/>
                      </a:lnTo>
                      <a:lnTo>
                        <a:pt x="827" y="866"/>
                      </a:lnTo>
                      <a:lnTo>
                        <a:pt x="822" y="868"/>
                      </a:lnTo>
                      <a:lnTo>
                        <a:pt x="815" y="871"/>
                      </a:lnTo>
                      <a:lnTo>
                        <a:pt x="809" y="872"/>
                      </a:lnTo>
                      <a:lnTo>
                        <a:pt x="802" y="874"/>
                      </a:lnTo>
                      <a:lnTo>
                        <a:pt x="796" y="877"/>
                      </a:lnTo>
                      <a:lnTo>
                        <a:pt x="789" y="879"/>
                      </a:lnTo>
                      <a:lnTo>
                        <a:pt x="784" y="881"/>
                      </a:lnTo>
                      <a:lnTo>
                        <a:pt x="777" y="882"/>
                      </a:lnTo>
                      <a:lnTo>
                        <a:pt x="771" y="885"/>
                      </a:lnTo>
                      <a:lnTo>
                        <a:pt x="764" y="887"/>
                      </a:lnTo>
                      <a:lnTo>
                        <a:pt x="758" y="889"/>
                      </a:lnTo>
                      <a:lnTo>
                        <a:pt x="753" y="891"/>
                      </a:lnTo>
                      <a:lnTo>
                        <a:pt x="746" y="893"/>
                      </a:lnTo>
                      <a:lnTo>
                        <a:pt x="740" y="895"/>
                      </a:lnTo>
                      <a:lnTo>
                        <a:pt x="733" y="897"/>
                      </a:lnTo>
                      <a:lnTo>
                        <a:pt x="727" y="900"/>
                      </a:lnTo>
                      <a:lnTo>
                        <a:pt x="721" y="901"/>
                      </a:lnTo>
                      <a:lnTo>
                        <a:pt x="715" y="903"/>
                      </a:lnTo>
                      <a:lnTo>
                        <a:pt x="709" y="905"/>
                      </a:lnTo>
                      <a:lnTo>
                        <a:pt x="703" y="908"/>
                      </a:lnTo>
                      <a:lnTo>
                        <a:pt x="696" y="909"/>
                      </a:lnTo>
                      <a:lnTo>
                        <a:pt x="690" y="911"/>
                      </a:lnTo>
                      <a:lnTo>
                        <a:pt x="685" y="913"/>
                      </a:lnTo>
                      <a:lnTo>
                        <a:pt x="678" y="916"/>
                      </a:lnTo>
                      <a:lnTo>
                        <a:pt x="672" y="917"/>
                      </a:lnTo>
                      <a:lnTo>
                        <a:pt x="666" y="919"/>
                      </a:lnTo>
                      <a:lnTo>
                        <a:pt x="660" y="921"/>
                      </a:lnTo>
                      <a:lnTo>
                        <a:pt x="653" y="923"/>
                      </a:lnTo>
                      <a:lnTo>
                        <a:pt x="648" y="925"/>
                      </a:lnTo>
                      <a:lnTo>
                        <a:pt x="642" y="927"/>
                      </a:lnTo>
                      <a:lnTo>
                        <a:pt x="636" y="928"/>
                      </a:lnTo>
                      <a:lnTo>
                        <a:pt x="629" y="931"/>
                      </a:lnTo>
                      <a:lnTo>
                        <a:pt x="624" y="933"/>
                      </a:lnTo>
                      <a:lnTo>
                        <a:pt x="618" y="935"/>
                      </a:lnTo>
                      <a:lnTo>
                        <a:pt x="612" y="936"/>
                      </a:lnTo>
                      <a:lnTo>
                        <a:pt x="606" y="939"/>
                      </a:lnTo>
                      <a:lnTo>
                        <a:pt x="600" y="940"/>
                      </a:lnTo>
                      <a:lnTo>
                        <a:pt x="595" y="942"/>
                      </a:lnTo>
                      <a:lnTo>
                        <a:pt x="588" y="944"/>
                      </a:lnTo>
                      <a:lnTo>
                        <a:pt x="582" y="946"/>
                      </a:lnTo>
                      <a:lnTo>
                        <a:pt x="576" y="948"/>
                      </a:lnTo>
                      <a:lnTo>
                        <a:pt x="571" y="950"/>
                      </a:lnTo>
                      <a:lnTo>
                        <a:pt x="565" y="951"/>
                      </a:lnTo>
                      <a:lnTo>
                        <a:pt x="559" y="954"/>
                      </a:lnTo>
                      <a:lnTo>
                        <a:pt x="553" y="955"/>
                      </a:lnTo>
                      <a:lnTo>
                        <a:pt x="547" y="957"/>
                      </a:lnTo>
                      <a:lnTo>
                        <a:pt x="542" y="959"/>
                      </a:lnTo>
                      <a:lnTo>
                        <a:pt x="536" y="961"/>
                      </a:lnTo>
                      <a:lnTo>
                        <a:pt x="530" y="963"/>
                      </a:lnTo>
                      <a:lnTo>
                        <a:pt x="524" y="964"/>
                      </a:lnTo>
                      <a:lnTo>
                        <a:pt x="519" y="966"/>
                      </a:lnTo>
                      <a:lnTo>
                        <a:pt x="513" y="969"/>
                      </a:lnTo>
                      <a:lnTo>
                        <a:pt x="507" y="970"/>
                      </a:lnTo>
                      <a:lnTo>
                        <a:pt x="501" y="972"/>
                      </a:lnTo>
                      <a:lnTo>
                        <a:pt x="496" y="973"/>
                      </a:lnTo>
                      <a:lnTo>
                        <a:pt x="490" y="976"/>
                      </a:lnTo>
                      <a:lnTo>
                        <a:pt x="484" y="977"/>
                      </a:lnTo>
                      <a:lnTo>
                        <a:pt x="480" y="979"/>
                      </a:lnTo>
                      <a:lnTo>
                        <a:pt x="474" y="980"/>
                      </a:lnTo>
                      <a:lnTo>
                        <a:pt x="468" y="982"/>
                      </a:lnTo>
                      <a:lnTo>
                        <a:pt x="462" y="984"/>
                      </a:lnTo>
                      <a:lnTo>
                        <a:pt x="456" y="986"/>
                      </a:lnTo>
                      <a:lnTo>
                        <a:pt x="451" y="987"/>
                      </a:lnTo>
                      <a:lnTo>
                        <a:pt x="446" y="989"/>
                      </a:lnTo>
                      <a:lnTo>
                        <a:pt x="440" y="990"/>
                      </a:lnTo>
                      <a:lnTo>
                        <a:pt x="435" y="993"/>
                      </a:lnTo>
                      <a:lnTo>
                        <a:pt x="429" y="994"/>
                      </a:lnTo>
                      <a:lnTo>
                        <a:pt x="424" y="996"/>
                      </a:lnTo>
                      <a:lnTo>
                        <a:pt x="418" y="997"/>
                      </a:lnTo>
                      <a:lnTo>
                        <a:pt x="413" y="1000"/>
                      </a:lnTo>
                      <a:lnTo>
                        <a:pt x="408" y="1001"/>
                      </a:lnTo>
                      <a:lnTo>
                        <a:pt x="402" y="1003"/>
                      </a:lnTo>
                      <a:lnTo>
                        <a:pt x="397" y="1004"/>
                      </a:lnTo>
                      <a:lnTo>
                        <a:pt x="392" y="1005"/>
                      </a:lnTo>
                      <a:lnTo>
                        <a:pt x="386" y="1008"/>
                      </a:lnTo>
                      <a:lnTo>
                        <a:pt x="382" y="1009"/>
                      </a:lnTo>
                      <a:lnTo>
                        <a:pt x="376" y="1011"/>
                      </a:lnTo>
                      <a:lnTo>
                        <a:pt x="370" y="1012"/>
                      </a:lnTo>
                      <a:lnTo>
                        <a:pt x="365" y="1014"/>
                      </a:lnTo>
                      <a:lnTo>
                        <a:pt x="360" y="1016"/>
                      </a:lnTo>
                      <a:lnTo>
                        <a:pt x="355" y="1017"/>
                      </a:lnTo>
                      <a:lnTo>
                        <a:pt x="349" y="1018"/>
                      </a:lnTo>
                      <a:lnTo>
                        <a:pt x="345" y="1020"/>
                      </a:lnTo>
                      <a:lnTo>
                        <a:pt x="339" y="1022"/>
                      </a:lnTo>
                      <a:lnTo>
                        <a:pt x="334" y="1023"/>
                      </a:lnTo>
                      <a:lnTo>
                        <a:pt x="330" y="1025"/>
                      </a:lnTo>
                      <a:lnTo>
                        <a:pt x="324" y="1026"/>
                      </a:lnTo>
                      <a:lnTo>
                        <a:pt x="319" y="1027"/>
                      </a:lnTo>
                      <a:lnTo>
                        <a:pt x="314" y="1030"/>
                      </a:lnTo>
                      <a:lnTo>
                        <a:pt x="309" y="1031"/>
                      </a:lnTo>
                      <a:lnTo>
                        <a:pt x="304" y="1032"/>
                      </a:lnTo>
                      <a:lnTo>
                        <a:pt x="299" y="1034"/>
                      </a:lnTo>
                      <a:lnTo>
                        <a:pt x="294" y="1035"/>
                      </a:lnTo>
                      <a:lnTo>
                        <a:pt x="289" y="1037"/>
                      </a:lnTo>
                      <a:lnTo>
                        <a:pt x="285" y="1038"/>
                      </a:lnTo>
                      <a:lnTo>
                        <a:pt x="279" y="1040"/>
                      </a:lnTo>
                      <a:lnTo>
                        <a:pt x="274" y="1041"/>
                      </a:lnTo>
                      <a:lnTo>
                        <a:pt x="270" y="1042"/>
                      </a:lnTo>
                      <a:lnTo>
                        <a:pt x="265" y="1043"/>
                      </a:lnTo>
                      <a:lnTo>
                        <a:pt x="259" y="1046"/>
                      </a:lnTo>
                      <a:lnTo>
                        <a:pt x="255" y="1047"/>
                      </a:lnTo>
                      <a:lnTo>
                        <a:pt x="250" y="1048"/>
                      </a:lnTo>
                      <a:lnTo>
                        <a:pt x="246" y="1049"/>
                      </a:lnTo>
                      <a:lnTo>
                        <a:pt x="241" y="1050"/>
                      </a:lnTo>
                      <a:lnTo>
                        <a:pt x="236" y="1053"/>
                      </a:lnTo>
                      <a:lnTo>
                        <a:pt x="232" y="1054"/>
                      </a:lnTo>
                      <a:lnTo>
                        <a:pt x="227" y="1055"/>
                      </a:lnTo>
                      <a:lnTo>
                        <a:pt x="223" y="1056"/>
                      </a:lnTo>
                      <a:lnTo>
                        <a:pt x="218" y="1057"/>
                      </a:lnTo>
                      <a:lnTo>
                        <a:pt x="213" y="1058"/>
                      </a:lnTo>
                      <a:lnTo>
                        <a:pt x="209" y="1060"/>
                      </a:lnTo>
                      <a:lnTo>
                        <a:pt x="204" y="1062"/>
                      </a:lnTo>
                      <a:lnTo>
                        <a:pt x="200" y="1063"/>
                      </a:lnTo>
                      <a:lnTo>
                        <a:pt x="195" y="1064"/>
                      </a:lnTo>
                      <a:lnTo>
                        <a:pt x="190" y="1065"/>
                      </a:lnTo>
                      <a:lnTo>
                        <a:pt x="186" y="1066"/>
                      </a:lnTo>
                      <a:lnTo>
                        <a:pt x="182" y="1068"/>
                      </a:lnTo>
                      <a:lnTo>
                        <a:pt x="178" y="1069"/>
                      </a:lnTo>
                      <a:lnTo>
                        <a:pt x="173" y="1070"/>
                      </a:lnTo>
                      <a:lnTo>
                        <a:pt x="168" y="1071"/>
                      </a:lnTo>
                      <a:lnTo>
                        <a:pt x="164" y="1072"/>
                      </a:lnTo>
                      <a:lnTo>
                        <a:pt x="160" y="1073"/>
                      </a:lnTo>
                      <a:lnTo>
                        <a:pt x="156" y="1075"/>
                      </a:lnTo>
                      <a:lnTo>
                        <a:pt x="151" y="1076"/>
                      </a:lnTo>
                      <a:lnTo>
                        <a:pt x="148" y="1077"/>
                      </a:lnTo>
                      <a:lnTo>
                        <a:pt x="143" y="1078"/>
                      </a:lnTo>
                      <a:lnTo>
                        <a:pt x="138" y="1079"/>
                      </a:lnTo>
                      <a:lnTo>
                        <a:pt x="135" y="1080"/>
                      </a:lnTo>
                      <a:lnTo>
                        <a:pt x="130" y="1081"/>
                      </a:lnTo>
                      <a:lnTo>
                        <a:pt x="127" y="1083"/>
                      </a:lnTo>
                      <a:lnTo>
                        <a:pt x="122" y="1084"/>
                      </a:lnTo>
                      <a:lnTo>
                        <a:pt x="119" y="1085"/>
                      </a:lnTo>
                      <a:lnTo>
                        <a:pt x="114" y="1086"/>
                      </a:lnTo>
                      <a:lnTo>
                        <a:pt x="111" y="1087"/>
                      </a:lnTo>
                      <a:lnTo>
                        <a:pt x="106" y="1088"/>
                      </a:lnTo>
                      <a:lnTo>
                        <a:pt x="103" y="1088"/>
                      </a:lnTo>
                      <a:lnTo>
                        <a:pt x="98" y="1090"/>
                      </a:lnTo>
                      <a:lnTo>
                        <a:pt x="95" y="1091"/>
                      </a:lnTo>
                      <a:lnTo>
                        <a:pt x="91" y="1092"/>
                      </a:lnTo>
                      <a:lnTo>
                        <a:pt x="87" y="1093"/>
                      </a:lnTo>
                      <a:lnTo>
                        <a:pt x="83" y="1094"/>
                      </a:lnTo>
                      <a:lnTo>
                        <a:pt x="80" y="1095"/>
                      </a:lnTo>
                      <a:lnTo>
                        <a:pt x="76" y="1095"/>
                      </a:lnTo>
                      <a:lnTo>
                        <a:pt x="72" y="1096"/>
                      </a:lnTo>
                      <a:lnTo>
                        <a:pt x="68" y="1098"/>
                      </a:lnTo>
                      <a:lnTo>
                        <a:pt x="65" y="1099"/>
                      </a:lnTo>
                      <a:lnTo>
                        <a:pt x="61" y="1100"/>
                      </a:lnTo>
                      <a:lnTo>
                        <a:pt x="58" y="1100"/>
                      </a:lnTo>
                      <a:lnTo>
                        <a:pt x="54" y="1101"/>
                      </a:lnTo>
                      <a:lnTo>
                        <a:pt x="50" y="1102"/>
                      </a:lnTo>
                      <a:lnTo>
                        <a:pt x="46" y="1103"/>
                      </a:lnTo>
                      <a:lnTo>
                        <a:pt x="43" y="1103"/>
                      </a:lnTo>
                      <a:lnTo>
                        <a:pt x="39" y="1104"/>
                      </a:lnTo>
                      <a:lnTo>
                        <a:pt x="36" y="1106"/>
                      </a:lnTo>
                      <a:lnTo>
                        <a:pt x="32" y="1106"/>
                      </a:lnTo>
                      <a:lnTo>
                        <a:pt x="29" y="1107"/>
                      </a:lnTo>
                      <a:lnTo>
                        <a:pt x="27" y="1108"/>
                      </a:lnTo>
                      <a:lnTo>
                        <a:pt x="23" y="1109"/>
                      </a:lnTo>
                      <a:lnTo>
                        <a:pt x="20" y="1109"/>
                      </a:lnTo>
                      <a:lnTo>
                        <a:pt x="16" y="1110"/>
                      </a:lnTo>
                      <a:lnTo>
                        <a:pt x="13" y="1111"/>
                      </a:lnTo>
                      <a:lnTo>
                        <a:pt x="9" y="1111"/>
                      </a:lnTo>
                      <a:lnTo>
                        <a:pt x="7" y="1113"/>
                      </a:lnTo>
                      <a:lnTo>
                        <a:pt x="4" y="1114"/>
                      </a:lnTo>
                      <a:lnTo>
                        <a:pt x="0" y="1114"/>
                      </a:lnTo>
                      <a:lnTo>
                        <a:pt x="4" y="1113"/>
                      </a:lnTo>
                      <a:lnTo>
                        <a:pt x="7" y="1111"/>
                      </a:lnTo>
                      <a:lnTo>
                        <a:pt x="9" y="1111"/>
                      </a:lnTo>
                      <a:lnTo>
                        <a:pt x="13" y="1110"/>
                      </a:lnTo>
                      <a:lnTo>
                        <a:pt x="16" y="1109"/>
                      </a:lnTo>
                      <a:lnTo>
                        <a:pt x="20" y="1109"/>
                      </a:lnTo>
                      <a:lnTo>
                        <a:pt x="23" y="1108"/>
                      </a:lnTo>
                      <a:lnTo>
                        <a:pt x="26" y="1107"/>
                      </a:lnTo>
                      <a:lnTo>
                        <a:pt x="29" y="1106"/>
                      </a:lnTo>
                      <a:lnTo>
                        <a:pt x="32" y="1106"/>
                      </a:lnTo>
                      <a:lnTo>
                        <a:pt x="36" y="1104"/>
                      </a:lnTo>
                      <a:lnTo>
                        <a:pt x="39" y="1103"/>
                      </a:lnTo>
                      <a:lnTo>
                        <a:pt x="43" y="1102"/>
                      </a:lnTo>
                      <a:lnTo>
                        <a:pt x="46" y="1101"/>
                      </a:lnTo>
                      <a:lnTo>
                        <a:pt x="50" y="1101"/>
                      </a:lnTo>
                      <a:lnTo>
                        <a:pt x="53" y="1100"/>
                      </a:lnTo>
                      <a:lnTo>
                        <a:pt x="57" y="1099"/>
                      </a:lnTo>
                      <a:lnTo>
                        <a:pt x="60" y="1098"/>
                      </a:lnTo>
                      <a:lnTo>
                        <a:pt x="65" y="1096"/>
                      </a:lnTo>
                      <a:lnTo>
                        <a:pt x="68" y="1095"/>
                      </a:lnTo>
                      <a:lnTo>
                        <a:pt x="72" y="1094"/>
                      </a:lnTo>
                      <a:lnTo>
                        <a:pt x="75" y="1094"/>
                      </a:lnTo>
                      <a:lnTo>
                        <a:pt x="79" y="1093"/>
                      </a:lnTo>
                      <a:lnTo>
                        <a:pt x="83" y="1092"/>
                      </a:lnTo>
                      <a:lnTo>
                        <a:pt x="87" y="1091"/>
                      </a:lnTo>
                      <a:lnTo>
                        <a:pt x="90" y="1090"/>
                      </a:lnTo>
                      <a:lnTo>
                        <a:pt x="94" y="1088"/>
                      </a:lnTo>
                      <a:lnTo>
                        <a:pt x="98" y="1087"/>
                      </a:lnTo>
                      <a:lnTo>
                        <a:pt x="102" y="1086"/>
                      </a:lnTo>
                      <a:lnTo>
                        <a:pt x="106" y="1085"/>
                      </a:lnTo>
                      <a:lnTo>
                        <a:pt x="110" y="1084"/>
                      </a:lnTo>
                      <a:lnTo>
                        <a:pt x="113" y="1083"/>
                      </a:lnTo>
                      <a:lnTo>
                        <a:pt x="118" y="1081"/>
                      </a:lnTo>
                      <a:lnTo>
                        <a:pt x="121" y="1080"/>
                      </a:lnTo>
                      <a:lnTo>
                        <a:pt x="126" y="1079"/>
                      </a:lnTo>
                      <a:lnTo>
                        <a:pt x="129" y="1078"/>
                      </a:lnTo>
                      <a:lnTo>
                        <a:pt x="134" y="1077"/>
                      </a:lnTo>
                      <a:lnTo>
                        <a:pt x="137" y="1076"/>
                      </a:lnTo>
                      <a:lnTo>
                        <a:pt x="142" y="1075"/>
                      </a:lnTo>
                      <a:lnTo>
                        <a:pt x="147" y="1073"/>
                      </a:lnTo>
                      <a:lnTo>
                        <a:pt x="150" y="1071"/>
                      </a:lnTo>
                      <a:lnTo>
                        <a:pt x="155" y="1070"/>
                      </a:lnTo>
                      <a:lnTo>
                        <a:pt x="159" y="1069"/>
                      </a:lnTo>
                      <a:lnTo>
                        <a:pt x="163" y="1068"/>
                      </a:lnTo>
                      <a:lnTo>
                        <a:pt x="167" y="1066"/>
                      </a:lnTo>
                      <a:lnTo>
                        <a:pt x="172" y="1065"/>
                      </a:lnTo>
                      <a:lnTo>
                        <a:pt x="175" y="1064"/>
                      </a:lnTo>
                      <a:lnTo>
                        <a:pt x="180" y="1062"/>
                      </a:lnTo>
                      <a:lnTo>
                        <a:pt x="185" y="1061"/>
                      </a:lnTo>
                      <a:lnTo>
                        <a:pt x="189" y="1060"/>
                      </a:lnTo>
                      <a:lnTo>
                        <a:pt x="194" y="1058"/>
                      </a:lnTo>
                      <a:lnTo>
                        <a:pt x="198" y="1057"/>
                      </a:lnTo>
                      <a:lnTo>
                        <a:pt x="202" y="1055"/>
                      </a:lnTo>
                      <a:lnTo>
                        <a:pt x="206" y="1054"/>
                      </a:lnTo>
                      <a:lnTo>
                        <a:pt x="211" y="1053"/>
                      </a:lnTo>
                      <a:lnTo>
                        <a:pt x="216" y="1052"/>
                      </a:lnTo>
                      <a:lnTo>
                        <a:pt x="220" y="1049"/>
                      </a:lnTo>
                      <a:lnTo>
                        <a:pt x="225" y="1048"/>
                      </a:lnTo>
                      <a:lnTo>
                        <a:pt x="229" y="1047"/>
                      </a:lnTo>
                      <a:lnTo>
                        <a:pt x="234" y="1046"/>
                      </a:lnTo>
                      <a:lnTo>
                        <a:pt x="239" y="1043"/>
                      </a:lnTo>
                      <a:lnTo>
                        <a:pt x="243" y="1042"/>
                      </a:lnTo>
                      <a:lnTo>
                        <a:pt x="248" y="1041"/>
                      </a:lnTo>
                      <a:lnTo>
                        <a:pt x="253" y="1039"/>
                      </a:lnTo>
                      <a:lnTo>
                        <a:pt x="258" y="1038"/>
                      </a:lnTo>
                      <a:lnTo>
                        <a:pt x="263" y="1037"/>
                      </a:lnTo>
                      <a:lnTo>
                        <a:pt x="268" y="1034"/>
                      </a:lnTo>
                      <a:lnTo>
                        <a:pt x="272" y="1033"/>
                      </a:lnTo>
                      <a:lnTo>
                        <a:pt x="277" y="1032"/>
                      </a:lnTo>
                      <a:lnTo>
                        <a:pt x="281" y="1030"/>
                      </a:lnTo>
                      <a:lnTo>
                        <a:pt x="287" y="1028"/>
                      </a:lnTo>
                      <a:lnTo>
                        <a:pt x="292" y="1027"/>
                      </a:lnTo>
                      <a:lnTo>
                        <a:pt x="296" y="1025"/>
                      </a:lnTo>
                      <a:lnTo>
                        <a:pt x="301" y="1024"/>
                      </a:lnTo>
                      <a:lnTo>
                        <a:pt x="307" y="1022"/>
                      </a:lnTo>
                      <a:lnTo>
                        <a:pt x="311" y="1020"/>
                      </a:lnTo>
                      <a:lnTo>
                        <a:pt x="316" y="1019"/>
                      </a:lnTo>
                      <a:lnTo>
                        <a:pt x="322" y="1017"/>
                      </a:lnTo>
                      <a:lnTo>
                        <a:pt x="326" y="1016"/>
                      </a:lnTo>
                      <a:lnTo>
                        <a:pt x="331" y="1014"/>
                      </a:lnTo>
                      <a:lnTo>
                        <a:pt x="337" y="1012"/>
                      </a:lnTo>
                      <a:lnTo>
                        <a:pt x="341" y="1010"/>
                      </a:lnTo>
                      <a:lnTo>
                        <a:pt x="347" y="1009"/>
                      </a:lnTo>
                      <a:lnTo>
                        <a:pt x="352" y="1007"/>
                      </a:lnTo>
                      <a:lnTo>
                        <a:pt x="356" y="1005"/>
                      </a:lnTo>
                      <a:lnTo>
                        <a:pt x="362" y="1003"/>
                      </a:lnTo>
                      <a:lnTo>
                        <a:pt x="367" y="1002"/>
                      </a:lnTo>
                      <a:lnTo>
                        <a:pt x="372" y="1000"/>
                      </a:lnTo>
                      <a:lnTo>
                        <a:pt x="378" y="999"/>
                      </a:lnTo>
                      <a:lnTo>
                        <a:pt x="383" y="996"/>
                      </a:lnTo>
                      <a:lnTo>
                        <a:pt x="388" y="995"/>
                      </a:lnTo>
                      <a:lnTo>
                        <a:pt x="393" y="993"/>
                      </a:lnTo>
                      <a:lnTo>
                        <a:pt x="399" y="992"/>
                      </a:lnTo>
                      <a:lnTo>
                        <a:pt x="403" y="989"/>
                      </a:lnTo>
                      <a:lnTo>
                        <a:pt x="409" y="987"/>
                      </a:lnTo>
                      <a:lnTo>
                        <a:pt x="415" y="986"/>
                      </a:lnTo>
                      <a:lnTo>
                        <a:pt x="420" y="984"/>
                      </a:lnTo>
                      <a:lnTo>
                        <a:pt x="425" y="982"/>
                      </a:lnTo>
                      <a:lnTo>
                        <a:pt x="431" y="980"/>
                      </a:lnTo>
                      <a:lnTo>
                        <a:pt x="436" y="979"/>
                      </a:lnTo>
                      <a:lnTo>
                        <a:pt x="441" y="977"/>
                      </a:lnTo>
                      <a:lnTo>
                        <a:pt x="447" y="974"/>
                      </a:lnTo>
                      <a:lnTo>
                        <a:pt x="453" y="973"/>
                      </a:lnTo>
                      <a:lnTo>
                        <a:pt x="458" y="971"/>
                      </a:lnTo>
                      <a:lnTo>
                        <a:pt x="463" y="969"/>
                      </a:lnTo>
                      <a:lnTo>
                        <a:pt x="469" y="967"/>
                      </a:lnTo>
                      <a:lnTo>
                        <a:pt x="475" y="965"/>
                      </a:lnTo>
                      <a:lnTo>
                        <a:pt x="481" y="963"/>
                      </a:lnTo>
                      <a:lnTo>
                        <a:pt x="485" y="962"/>
                      </a:lnTo>
                      <a:lnTo>
                        <a:pt x="491" y="959"/>
                      </a:lnTo>
                      <a:lnTo>
                        <a:pt x="497" y="957"/>
                      </a:lnTo>
                      <a:lnTo>
                        <a:pt x="503" y="956"/>
                      </a:lnTo>
                      <a:lnTo>
                        <a:pt x="508" y="954"/>
                      </a:lnTo>
                      <a:lnTo>
                        <a:pt x="514" y="951"/>
                      </a:lnTo>
                      <a:lnTo>
                        <a:pt x="520" y="950"/>
                      </a:lnTo>
                      <a:lnTo>
                        <a:pt x="526" y="948"/>
                      </a:lnTo>
                      <a:lnTo>
                        <a:pt x="531" y="946"/>
                      </a:lnTo>
                      <a:lnTo>
                        <a:pt x="536" y="943"/>
                      </a:lnTo>
                      <a:lnTo>
                        <a:pt x="542" y="942"/>
                      </a:lnTo>
                      <a:lnTo>
                        <a:pt x="547" y="940"/>
                      </a:lnTo>
                      <a:lnTo>
                        <a:pt x="553" y="938"/>
                      </a:lnTo>
                      <a:lnTo>
                        <a:pt x="559" y="935"/>
                      </a:lnTo>
                      <a:lnTo>
                        <a:pt x="565" y="934"/>
                      </a:lnTo>
                      <a:lnTo>
                        <a:pt x="571" y="932"/>
                      </a:lnTo>
                      <a:lnTo>
                        <a:pt x="576" y="929"/>
                      </a:lnTo>
                      <a:lnTo>
                        <a:pt x="583" y="927"/>
                      </a:lnTo>
                      <a:lnTo>
                        <a:pt x="589" y="926"/>
                      </a:lnTo>
                      <a:lnTo>
                        <a:pt x="595" y="924"/>
                      </a:lnTo>
                      <a:lnTo>
                        <a:pt x="600" y="921"/>
                      </a:lnTo>
                      <a:lnTo>
                        <a:pt x="606" y="919"/>
                      </a:lnTo>
                      <a:lnTo>
                        <a:pt x="612" y="917"/>
                      </a:lnTo>
                      <a:lnTo>
                        <a:pt x="618" y="916"/>
                      </a:lnTo>
                      <a:lnTo>
                        <a:pt x="624" y="913"/>
                      </a:lnTo>
                      <a:lnTo>
                        <a:pt x="629" y="911"/>
                      </a:lnTo>
                      <a:lnTo>
                        <a:pt x="636" y="909"/>
                      </a:lnTo>
                      <a:lnTo>
                        <a:pt x="642" y="906"/>
                      </a:lnTo>
                      <a:lnTo>
                        <a:pt x="648" y="904"/>
                      </a:lnTo>
                      <a:lnTo>
                        <a:pt x="653" y="903"/>
                      </a:lnTo>
                      <a:lnTo>
                        <a:pt x="659" y="901"/>
                      </a:lnTo>
                      <a:lnTo>
                        <a:pt x="666" y="898"/>
                      </a:lnTo>
                      <a:lnTo>
                        <a:pt x="672" y="896"/>
                      </a:lnTo>
                      <a:lnTo>
                        <a:pt x="678" y="894"/>
                      </a:lnTo>
                      <a:lnTo>
                        <a:pt x="683" y="891"/>
                      </a:lnTo>
                      <a:lnTo>
                        <a:pt x="689" y="889"/>
                      </a:lnTo>
                      <a:lnTo>
                        <a:pt x="696" y="887"/>
                      </a:lnTo>
                      <a:lnTo>
                        <a:pt x="702" y="886"/>
                      </a:lnTo>
                      <a:lnTo>
                        <a:pt x="708" y="883"/>
                      </a:lnTo>
                      <a:lnTo>
                        <a:pt x="715" y="881"/>
                      </a:lnTo>
                      <a:lnTo>
                        <a:pt x="720" y="879"/>
                      </a:lnTo>
                      <a:lnTo>
                        <a:pt x="726" y="877"/>
                      </a:lnTo>
                      <a:lnTo>
                        <a:pt x="733" y="874"/>
                      </a:lnTo>
                      <a:lnTo>
                        <a:pt x="739" y="872"/>
                      </a:lnTo>
                      <a:lnTo>
                        <a:pt x="745" y="870"/>
                      </a:lnTo>
                      <a:lnTo>
                        <a:pt x="751" y="867"/>
                      </a:lnTo>
                      <a:lnTo>
                        <a:pt x="757" y="865"/>
                      </a:lnTo>
                      <a:lnTo>
                        <a:pt x="763" y="863"/>
                      </a:lnTo>
                      <a:lnTo>
                        <a:pt x="770" y="860"/>
                      </a:lnTo>
                      <a:lnTo>
                        <a:pt x="776" y="858"/>
                      </a:lnTo>
                      <a:lnTo>
                        <a:pt x="783" y="856"/>
                      </a:lnTo>
                      <a:lnTo>
                        <a:pt x="788" y="855"/>
                      </a:lnTo>
                      <a:lnTo>
                        <a:pt x="794" y="852"/>
                      </a:lnTo>
                      <a:lnTo>
                        <a:pt x="801" y="850"/>
                      </a:lnTo>
                      <a:lnTo>
                        <a:pt x="807" y="848"/>
                      </a:lnTo>
                      <a:lnTo>
                        <a:pt x="814" y="845"/>
                      </a:lnTo>
                      <a:lnTo>
                        <a:pt x="819" y="843"/>
                      </a:lnTo>
                      <a:lnTo>
                        <a:pt x="826" y="841"/>
                      </a:lnTo>
                      <a:lnTo>
                        <a:pt x="832" y="839"/>
                      </a:lnTo>
                      <a:lnTo>
                        <a:pt x="838" y="836"/>
                      </a:lnTo>
                      <a:lnTo>
                        <a:pt x="851" y="832"/>
                      </a:lnTo>
                      <a:lnTo>
                        <a:pt x="863" y="827"/>
                      </a:lnTo>
                      <a:lnTo>
                        <a:pt x="876" y="822"/>
                      </a:lnTo>
                      <a:lnTo>
                        <a:pt x="889" y="818"/>
                      </a:lnTo>
                      <a:lnTo>
                        <a:pt x="902" y="813"/>
                      </a:lnTo>
                      <a:lnTo>
                        <a:pt x="915" y="807"/>
                      </a:lnTo>
                      <a:lnTo>
                        <a:pt x="928" y="803"/>
                      </a:lnTo>
                      <a:lnTo>
                        <a:pt x="940" y="798"/>
                      </a:lnTo>
                      <a:lnTo>
                        <a:pt x="953" y="794"/>
                      </a:lnTo>
                      <a:lnTo>
                        <a:pt x="966" y="789"/>
                      </a:lnTo>
                      <a:lnTo>
                        <a:pt x="980" y="784"/>
                      </a:lnTo>
                      <a:lnTo>
                        <a:pt x="992" y="780"/>
                      </a:lnTo>
                      <a:lnTo>
                        <a:pt x="1005" y="775"/>
                      </a:lnTo>
                      <a:lnTo>
                        <a:pt x="1018" y="769"/>
                      </a:lnTo>
                      <a:lnTo>
                        <a:pt x="1031" y="765"/>
                      </a:lnTo>
                      <a:lnTo>
                        <a:pt x="1044" y="760"/>
                      </a:lnTo>
                      <a:lnTo>
                        <a:pt x="1057" y="756"/>
                      </a:lnTo>
                      <a:lnTo>
                        <a:pt x="1071" y="751"/>
                      </a:lnTo>
                      <a:lnTo>
                        <a:pt x="1083" y="745"/>
                      </a:lnTo>
                      <a:lnTo>
                        <a:pt x="1096" y="741"/>
                      </a:lnTo>
                      <a:lnTo>
                        <a:pt x="1110" y="736"/>
                      </a:lnTo>
                      <a:lnTo>
                        <a:pt x="1122" y="731"/>
                      </a:lnTo>
                      <a:lnTo>
                        <a:pt x="1136" y="726"/>
                      </a:lnTo>
                      <a:lnTo>
                        <a:pt x="1149" y="721"/>
                      </a:lnTo>
                      <a:lnTo>
                        <a:pt x="1162" y="717"/>
                      </a:lnTo>
                      <a:lnTo>
                        <a:pt x="1175" y="712"/>
                      </a:lnTo>
                      <a:lnTo>
                        <a:pt x="1188" y="706"/>
                      </a:lnTo>
                      <a:lnTo>
                        <a:pt x="1202" y="702"/>
                      </a:lnTo>
                      <a:lnTo>
                        <a:pt x="1228" y="691"/>
                      </a:lnTo>
                      <a:lnTo>
                        <a:pt x="1255" y="682"/>
                      </a:lnTo>
                      <a:lnTo>
                        <a:pt x="1281" y="672"/>
                      </a:lnTo>
                      <a:lnTo>
                        <a:pt x="1308" y="661"/>
                      </a:lnTo>
                      <a:lnTo>
                        <a:pt x="1334" y="652"/>
                      </a:lnTo>
                      <a:lnTo>
                        <a:pt x="1361" y="642"/>
                      </a:lnTo>
                      <a:lnTo>
                        <a:pt x="1386" y="631"/>
                      </a:lnTo>
                      <a:lnTo>
                        <a:pt x="1413" y="622"/>
                      </a:lnTo>
                      <a:lnTo>
                        <a:pt x="1427" y="616"/>
                      </a:lnTo>
                      <a:lnTo>
                        <a:pt x="1439" y="612"/>
                      </a:lnTo>
                      <a:lnTo>
                        <a:pt x="1453" y="607"/>
                      </a:lnTo>
                      <a:lnTo>
                        <a:pt x="1466" y="601"/>
                      </a:lnTo>
                      <a:lnTo>
                        <a:pt x="1478" y="597"/>
                      </a:lnTo>
                      <a:lnTo>
                        <a:pt x="1492" y="592"/>
                      </a:lnTo>
                      <a:lnTo>
                        <a:pt x="1505" y="586"/>
                      </a:lnTo>
                      <a:lnTo>
                        <a:pt x="1519" y="582"/>
                      </a:lnTo>
                      <a:lnTo>
                        <a:pt x="1531" y="577"/>
                      </a:lnTo>
                      <a:lnTo>
                        <a:pt x="1544" y="571"/>
                      </a:lnTo>
                      <a:lnTo>
                        <a:pt x="1558" y="567"/>
                      </a:lnTo>
                      <a:lnTo>
                        <a:pt x="1571" y="562"/>
                      </a:lnTo>
                      <a:lnTo>
                        <a:pt x="1583" y="556"/>
                      </a:lnTo>
                      <a:lnTo>
                        <a:pt x="1596" y="552"/>
                      </a:lnTo>
                      <a:lnTo>
                        <a:pt x="1610" y="547"/>
                      </a:lnTo>
                      <a:lnTo>
                        <a:pt x="1622" y="542"/>
                      </a:lnTo>
                      <a:lnTo>
                        <a:pt x="1635" y="537"/>
                      </a:lnTo>
                      <a:lnTo>
                        <a:pt x="1648" y="532"/>
                      </a:lnTo>
                      <a:lnTo>
                        <a:pt x="1662" y="527"/>
                      </a:lnTo>
                      <a:lnTo>
                        <a:pt x="1674" y="522"/>
                      </a:lnTo>
                      <a:lnTo>
                        <a:pt x="1687" y="517"/>
                      </a:lnTo>
                      <a:lnTo>
                        <a:pt x="1700" y="513"/>
                      </a:lnTo>
                      <a:lnTo>
                        <a:pt x="1712" y="507"/>
                      </a:lnTo>
                      <a:lnTo>
                        <a:pt x="1725" y="502"/>
                      </a:lnTo>
                      <a:lnTo>
                        <a:pt x="1738" y="498"/>
                      </a:lnTo>
                      <a:lnTo>
                        <a:pt x="1750" y="493"/>
                      </a:lnTo>
                      <a:lnTo>
                        <a:pt x="1763" y="487"/>
                      </a:lnTo>
                      <a:lnTo>
                        <a:pt x="1776" y="483"/>
                      </a:lnTo>
                      <a:lnTo>
                        <a:pt x="1781" y="481"/>
                      </a:lnTo>
                      <a:lnTo>
                        <a:pt x="1788" y="478"/>
                      </a:lnTo>
                      <a:lnTo>
                        <a:pt x="1794" y="476"/>
                      </a:lnTo>
                      <a:lnTo>
                        <a:pt x="1801" y="474"/>
                      </a:lnTo>
                      <a:lnTo>
                        <a:pt x="1807" y="471"/>
                      </a:lnTo>
                      <a:lnTo>
                        <a:pt x="1813" y="469"/>
                      </a:lnTo>
                      <a:lnTo>
                        <a:pt x="1819" y="466"/>
                      </a:lnTo>
                      <a:lnTo>
                        <a:pt x="1825" y="463"/>
                      </a:lnTo>
                      <a:lnTo>
                        <a:pt x="1831" y="461"/>
                      </a:lnTo>
                      <a:lnTo>
                        <a:pt x="1838" y="459"/>
                      </a:lnTo>
                      <a:lnTo>
                        <a:pt x="1844" y="456"/>
                      </a:lnTo>
                      <a:lnTo>
                        <a:pt x="1851" y="454"/>
                      </a:lnTo>
                      <a:lnTo>
                        <a:pt x="1856" y="452"/>
                      </a:lnTo>
                      <a:lnTo>
                        <a:pt x="1862" y="449"/>
                      </a:lnTo>
                      <a:lnTo>
                        <a:pt x="1869" y="447"/>
                      </a:lnTo>
                      <a:lnTo>
                        <a:pt x="1875" y="445"/>
                      </a:lnTo>
                      <a:lnTo>
                        <a:pt x="1881" y="443"/>
                      </a:lnTo>
                      <a:lnTo>
                        <a:pt x="1886" y="440"/>
                      </a:lnTo>
                      <a:lnTo>
                        <a:pt x="1893" y="438"/>
                      </a:lnTo>
                      <a:lnTo>
                        <a:pt x="1899" y="436"/>
                      </a:lnTo>
                      <a:lnTo>
                        <a:pt x="1905" y="433"/>
                      </a:lnTo>
                      <a:lnTo>
                        <a:pt x="1911" y="431"/>
                      </a:lnTo>
                      <a:lnTo>
                        <a:pt x="1917" y="429"/>
                      </a:lnTo>
                      <a:lnTo>
                        <a:pt x="1923" y="425"/>
                      </a:lnTo>
                      <a:lnTo>
                        <a:pt x="1929" y="423"/>
                      </a:lnTo>
                      <a:lnTo>
                        <a:pt x="1935" y="421"/>
                      </a:lnTo>
                      <a:lnTo>
                        <a:pt x="1942" y="418"/>
                      </a:lnTo>
                      <a:lnTo>
                        <a:pt x="1947" y="416"/>
                      </a:lnTo>
                      <a:lnTo>
                        <a:pt x="1953" y="414"/>
                      </a:lnTo>
                      <a:lnTo>
                        <a:pt x="1959" y="411"/>
                      </a:lnTo>
                      <a:lnTo>
                        <a:pt x="1965" y="409"/>
                      </a:lnTo>
                      <a:lnTo>
                        <a:pt x="1970" y="407"/>
                      </a:lnTo>
                      <a:lnTo>
                        <a:pt x="1977" y="405"/>
                      </a:lnTo>
                      <a:lnTo>
                        <a:pt x="1983" y="402"/>
                      </a:lnTo>
                      <a:lnTo>
                        <a:pt x="1989" y="400"/>
                      </a:lnTo>
                      <a:lnTo>
                        <a:pt x="1995" y="398"/>
                      </a:lnTo>
                      <a:lnTo>
                        <a:pt x="2000" y="395"/>
                      </a:lnTo>
                      <a:lnTo>
                        <a:pt x="2006" y="393"/>
                      </a:lnTo>
                      <a:lnTo>
                        <a:pt x="2012" y="391"/>
                      </a:lnTo>
                      <a:lnTo>
                        <a:pt x="2018" y="388"/>
                      </a:lnTo>
                      <a:lnTo>
                        <a:pt x="2023" y="387"/>
                      </a:lnTo>
                      <a:lnTo>
                        <a:pt x="2029" y="385"/>
                      </a:lnTo>
                      <a:lnTo>
                        <a:pt x="2035" y="383"/>
                      </a:lnTo>
                      <a:lnTo>
                        <a:pt x="2041" y="380"/>
                      </a:lnTo>
                      <a:lnTo>
                        <a:pt x="2046" y="378"/>
                      </a:lnTo>
                      <a:lnTo>
                        <a:pt x="2052" y="376"/>
                      </a:lnTo>
                      <a:lnTo>
                        <a:pt x="2058" y="373"/>
                      </a:lnTo>
                      <a:lnTo>
                        <a:pt x="2064" y="371"/>
                      </a:lnTo>
                      <a:lnTo>
                        <a:pt x="2070" y="369"/>
                      </a:lnTo>
                      <a:lnTo>
                        <a:pt x="2075" y="367"/>
                      </a:lnTo>
                      <a:lnTo>
                        <a:pt x="2081" y="364"/>
                      </a:lnTo>
                      <a:lnTo>
                        <a:pt x="2087" y="362"/>
                      </a:lnTo>
                      <a:lnTo>
                        <a:pt x="2093" y="360"/>
                      </a:lnTo>
                      <a:lnTo>
                        <a:pt x="2097" y="357"/>
                      </a:lnTo>
                      <a:lnTo>
                        <a:pt x="2103" y="356"/>
                      </a:lnTo>
                      <a:lnTo>
                        <a:pt x="2109" y="354"/>
                      </a:lnTo>
                      <a:lnTo>
                        <a:pt x="2114" y="352"/>
                      </a:lnTo>
                      <a:lnTo>
                        <a:pt x="2120" y="349"/>
                      </a:lnTo>
                      <a:lnTo>
                        <a:pt x="2126" y="347"/>
                      </a:lnTo>
                      <a:lnTo>
                        <a:pt x="2131" y="345"/>
                      </a:lnTo>
                      <a:lnTo>
                        <a:pt x="2136" y="342"/>
                      </a:lnTo>
                      <a:lnTo>
                        <a:pt x="2142" y="340"/>
                      </a:lnTo>
                      <a:lnTo>
                        <a:pt x="2148" y="339"/>
                      </a:lnTo>
                      <a:lnTo>
                        <a:pt x="2152" y="337"/>
                      </a:lnTo>
                      <a:lnTo>
                        <a:pt x="2158" y="334"/>
                      </a:lnTo>
                      <a:lnTo>
                        <a:pt x="2164" y="332"/>
                      </a:lnTo>
                      <a:lnTo>
                        <a:pt x="2169" y="330"/>
                      </a:lnTo>
                      <a:lnTo>
                        <a:pt x="2174" y="327"/>
                      </a:lnTo>
                      <a:lnTo>
                        <a:pt x="2180" y="326"/>
                      </a:lnTo>
                      <a:lnTo>
                        <a:pt x="2185" y="324"/>
                      </a:lnTo>
                      <a:lnTo>
                        <a:pt x="2191" y="322"/>
                      </a:lnTo>
                      <a:lnTo>
                        <a:pt x="2196" y="319"/>
                      </a:lnTo>
                      <a:lnTo>
                        <a:pt x="2201" y="317"/>
                      </a:lnTo>
                      <a:lnTo>
                        <a:pt x="2207" y="315"/>
                      </a:lnTo>
                      <a:lnTo>
                        <a:pt x="2211" y="314"/>
                      </a:lnTo>
                      <a:lnTo>
                        <a:pt x="2217" y="311"/>
                      </a:lnTo>
                      <a:lnTo>
                        <a:pt x="2222" y="309"/>
                      </a:lnTo>
                      <a:lnTo>
                        <a:pt x="2227" y="307"/>
                      </a:lnTo>
                      <a:lnTo>
                        <a:pt x="2232" y="306"/>
                      </a:lnTo>
                      <a:lnTo>
                        <a:pt x="2238" y="303"/>
                      </a:lnTo>
                      <a:lnTo>
                        <a:pt x="2242" y="301"/>
                      </a:lnTo>
                      <a:lnTo>
                        <a:pt x="2248" y="299"/>
                      </a:lnTo>
                      <a:lnTo>
                        <a:pt x="2253" y="297"/>
                      </a:lnTo>
                      <a:lnTo>
                        <a:pt x="2258" y="295"/>
                      </a:lnTo>
                      <a:lnTo>
                        <a:pt x="2263" y="293"/>
                      </a:lnTo>
                      <a:lnTo>
                        <a:pt x="2268" y="291"/>
                      </a:lnTo>
                      <a:lnTo>
                        <a:pt x="2273" y="289"/>
                      </a:lnTo>
                      <a:lnTo>
                        <a:pt x="2278" y="287"/>
                      </a:lnTo>
                      <a:lnTo>
                        <a:pt x="2283" y="285"/>
                      </a:lnTo>
                      <a:lnTo>
                        <a:pt x="2288" y="284"/>
                      </a:lnTo>
                      <a:lnTo>
                        <a:pt x="2293" y="281"/>
                      </a:lnTo>
                      <a:lnTo>
                        <a:pt x="2298" y="279"/>
                      </a:lnTo>
                      <a:lnTo>
                        <a:pt x="2302" y="278"/>
                      </a:lnTo>
                      <a:lnTo>
                        <a:pt x="2308" y="276"/>
                      </a:lnTo>
                      <a:lnTo>
                        <a:pt x="2313" y="273"/>
                      </a:lnTo>
                      <a:lnTo>
                        <a:pt x="2317" y="272"/>
                      </a:lnTo>
                      <a:lnTo>
                        <a:pt x="2322" y="270"/>
                      </a:lnTo>
                      <a:lnTo>
                        <a:pt x="2326" y="268"/>
                      </a:lnTo>
                      <a:lnTo>
                        <a:pt x="2331" y="266"/>
                      </a:lnTo>
                      <a:lnTo>
                        <a:pt x="2337" y="264"/>
                      </a:lnTo>
                      <a:lnTo>
                        <a:pt x="2341" y="262"/>
                      </a:lnTo>
                      <a:lnTo>
                        <a:pt x="2346" y="261"/>
                      </a:lnTo>
                      <a:lnTo>
                        <a:pt x="2351" y="258"/>
                      </a:lnTo>
                      <a:lnTo>
                        <a:pt x="2355" y="257"/>
                      </a:lnTo>
                      <a:lnTo>
                        <a:pt x="2360" y="255"/>
                      </a:lnTo>
                      <a:lnTo>
                        <a:pt x="2364" y="253"/>
                      </a:lnTo>
                      <a:lnTo>
                        <a:pt x="2369" y="251"/>
                      </a:lnTo>
                      <a:lnTo>
                        <a:pt x="2374" y="249"/>
                      </a:lnTo>
                      <a:lnTo>
                        <a:pt x="2378" y="248"/>
                      </a:lnTo>
                      <a:lnTo>
                        <a:pt x="2383" y="246"/>
                      </a:lnTo>
                      <a:lnTo>
                        <a:pt x="2388" y="245"/>
                      </a:lnTo>
                      <a:lnTo>
                        <a:pt x="2392" y="242"/>
                      </a:lnTo>
                      <a:lnTo>
                        <a:pt x="2396" y="241"/>
                      </a:lnTo>
                      <a:lnTo>
                        <a:pt x="2400" y="239"/>
                      </a:lnTo>
                      <a:lnTo>
                        <a:pt x="2405" y="238"/>
                      </a:lnTo>
                      <a:lnTo>
                        <a:pt x="2409" y="235"/>
                      </a:lnTo>
                      <a:lnTo>
                        <a:pt x="2414" y="234"/>
                      </a:lnTo>
                      <a:lnTo>
                        <a:pt x="2417" y="232"/>
                      </a:lnTo>
                      <a:lnTo>
                        <a:pt x="2422" y="231"/>
                      </a:lnTo>
                      <a:lnTo>
                        <a:pt x="2427" y="228"/>
                      </a:lnTo>
                      <a:lnTo>
                        <a:pt x="2431" y="227"/>
                      </a:lnTo>
                      <a:lnTo>
                        <a:pt x="2435" y="225"/>
                      </a:lnTo>
                      <a:lnTo>
                        <a:pt x="2439" y="224"/>
                      </a:lnTo>
                      <a:lnTo>
                        <a:pt x="2444" y="221"/>
                      </a:lnTo>
                      <a:lnTo>
                        <a:pt x="2447" y="220"/>
                      </a:lnTo>
                      <a:lnTo>
                        <a:pt x="2452" y="218"/>
                      </a:lnTo>
                      <a:lnTo>
                        <a:pt x="2456" y="217"/>
                      </a:lnTo>
                      <a:lnTo>
                        <a:pt x="2460" y="216"/>
                      </a:lnTo>
                      <a:lnTo>
                        <a:pt x="2464" y="213"/>
                      </a:lnTo>
                      <a:lnTo>
                        <a:pt x="2468" y="212"/>
                      </a:lnTo>
                      <a:lnTo>
                        <a:pt x="2472" y="210"/>
                      </a:lnTo>
                      <a:lnTo>
                        <a:pt x="2476" y="209"/>
                      </a:lnTo>
                      <a:lnTo>
                        <a:pt x="2480" y="208"/>
                      </a:lnTo>
                      <a:lnTo>
                        <a:pt x="2484" y="205"/>
                      </a:lnTo>
                      <a:lnTo>
                        <a:pt x="2488" y="204"/>
                      </a:lnTo>
                      <a:lnTo>
                        <a:pt x="2492" y="203"/>
                      </a:lnTo>
                      <a:lnTo>
                        <a:pt x="2496" y="201"/>
                      </a:lnTo>
                      <a:lnTo>
                        <a:pt x="2499" y="200"/>
                      </a:lnTo>
                      <a:lnTo>
                        <a:pt x="2503" y="198"/>
                      </a:lnTo>
                      <a:lnTo>
                        <a:pt x="2507" y="196"/>
                      </a:lnTo>
                      <a:lnTo>
                        <a:pt x="2511" y="195"/>
                      </a:lnTo>
                      <a:lnTo>
                        <a:pt x="2514" y="194"/>
                      </a:lnTo>
                      <a:lnTo>
                        <a:pt x="2518" y="192"/>
                      </a:lnTo>
                      <a:lnTo>
                        <a:pt x="2522" y="190"/>
                      </a:lnTo>
                      <a:lnTo>
                        <a:pt x="2526" y="189"/>
                      </a:lnTo>
                      <a:lnTo>
                        <a:pt x="2529" y="188"/>
                      </a:lnTo>
                      <a:lnTo>
                        <a:pt x="2533" y="186"/>
                      </a:lnTo>
                      <a:lnTo>
                        <a:pt x="2536" y="185"/>
                      </a:lnTo>
                      <a:lnTo>
                        <a:pt x="2540" y="183"/>
                      </a:lnTo>
                      <a:lnTo>
                        <a:pt x="2543" y="182"/>
                      </a:lnTo>
                      <a:lnTo>
                        <a:pt x="2547" y="180"/>
                      </a:lnTo>
                      <a:lnTo>
                        <a:pt x="2550" y="179"/>
                      </a:lnTo>
                      <a:lnTo>
                        <a:pt x="2553" y="178"/>
                      </a:lnTo>
                      <a:lnTo>
                        <a:pt x="2557" y="177"/>
                      </a:lnTo>
                      <a:lnTo>
                        <a:pt x="2560" y="175"/>
                      </a:lnTo>
                      <a:lnTo>
                        <a:pt x="2564" y="174"/>
                      </a:lnTo>
                      <a:lnTo>
                        <a:pt x="2567" y="172"/>
                      </a:lnTo>
                      <a:lnTo>
                        <a:pt x="2571" y="171"/>
                      </a:lnTo>
                      <a:lnTo>
                        <a:pt x="2574" y="170"/>
                      </a:lnTo>
                      <a:lnTo>
                        <a:pt x="2576" y="169"/>
                      </a:lnTo>
                      <a:lnTo>
                        <a:pt x="2580" y="167"/>
                      </a:lnTo>
                      <a:lnTo>
                        <a:pt x="2583" y="166"/>
                      </a:lnTo>
                      <a:lnTo>
                        <a:pt x="2587" y="165"/>
                      </a:lnTo>
                      <a:lnTo>
                        <a:pt x="2589" y="164"/>
                      </a:lnTo>
                      <a:lnTo>
                        <a:pt x="2593" y="163"/>
                      </a:lnTo>
                      <a:lnTo>
                        <a:pt x="2596" y="162"/>
                      </a:lnTo>
                      <a:lnTo>
                        <a:pt x="2598" y="159"/>
                      </a:lnTo>
                      <a:lnTo>
                        <a:pt x="2602" y="158"/>
                      </a:lnTo>
                      <a:lnTo>
                        <a:pt x="2604" y="157"/>
                      </a:lnTo>
                      <a:lnTo>
                        <a:pt x="2608" y="156"/>
                      </a:lnTo>
                      <a:lnTo>
                        <a:pt x="2610" y="155"/>
                      </a:lnTo>
                      <a:lnTo>
                        <a:pt x="2613" y="154"/>
                      </a:lnTo>
                      <a:lnTo>
                        <a:pt x="2616" y="152"/>
                      </a:lnTo>
                      <a:lnTo>
                        <a:pt x="2619" y="151"/>
                      </a:lnTo>
                      <a:lnTo>
                        <a:pt x="2621" y="150"/>
                      </a:lnTo>
                      <a:lnTo>
                        <a:pt x="2625" y="149"/>
                      </a:lnTo>
                      <a:lnTo>
                        <a:pt x="2627" y="149"/>
                      </a:lnTo>
                      <a:lnTo>
                        <a:pt x="2629" y="148"/>
                      </a:lnTo>
                      <a:lnTo>
                        <a:pt x="2633" y="147"/>
                      </a:lnTo>
                      <a:lnTo>
                        <a:pt x="2635" y="145"/>
                      </a:lnTo>
                      <a:lnTo>
                        <a:pt x="2638" y="144"/>
                      </a:lnTo>
                      <a:lnTo>
                        <a:pt x="2640" y="143"/>
                      </a:lnTo>
                      <a:lnTo>
                        <a:pt x="2642" y="142"/>
                      </a:lnTo>
                      <a:lnTo>
                        <a:pt x="2646" y="141"/>
                      </a:lnTo>
                      <a:lnTo>
                        <a:pt x="2648" y="140"/>
                      </a:lnTo>
                      <a:lnTo>
                        <a:pt x="2650" y="139"/>
                      </a:lnTo>
                      <a:lnTo>
                        <a:pt x="2653" y="139"/>
                      </a:lnTo>
                      <a:lnTo>
                        <a:pt x="2655" y="137"/>
                      </a:lnTo>
                      <a:lnTo>
                        <a:pt x="2657" y="136"/>
                      </a:lnTo>
                      <a:lnTo>
                        <a:pt x="2659" y="135"/>
                      </a:lnTo>
                      <a:lnTo>
                        <a:pt x="2662" y="134"/>
                      </a:lnTo>
                      <a:lnTo>
                        <a:pt x="2664" y="134"/>
                      </a:lnTo>
                      <a:lnTo>
                        <a:pt x="2666" y="133"/>
                      </a:lnTo>
                      <a:lnTo>
                        <a:pt x="2669" y="132"/>
                      </a:lnTo>
                      <a:lnTo>
                        <a:pt x="2670" y="131"/>
                      </a:lnTo>
                      <a:lnTo>
                        <a:pt x="2672" y="131"/>
                      </a:lnTo>
                      <a:lnTo>
                        <a:pt x="2674" y="129"/>
                      </a:lnTo>
                      <a:lnTo>
                        <a:pt x="2677" y="128"/>
                      </a:lnTo>
                      <a:lnTo>
                        <a:pt x="2679" y="127"/>
                      </a:lnTo>
                      <a:lnTo>
                        <a:pt x="2680" y="127"/>
                      </a:lnTo>
                      <a:lnTo>
                        <a:pt x="2681" y="127"/>
                      </a:lnTo>
                      <a:lnTo>
                        <a:pt x="2685" y="125"/>
                      </a:lnTo>
                      <a:lnTo>
                        <a:pt x="2689" y="122"/>
                      </a:lnTo>
                      <a:lnTo>
                        <a:pt x="2694" y="121"/>
                      </a:lnTo>
                      <a:lnTo>
                        <a:pt x="2699" y="119"/>
                      </a:lnTo>
                      <a:lnTo>
                        <a:pt x="2703" y="118"/>
                      </a:lnTo>
                      <a:lnTo>
                        <a:pt x="2708" y="116"/>
                      </a:lnTo>
                      <a:lnTo>
                        <a:pt x="2712" y="114"/>
                      </a:lnTo>
                      <a:lnTo>
                        <a:pt x="2717" y="112"/>
                      </a:lnTo>
                      <a:lnTo>
                        <a:pt x="2722" y="111"/>
                      </a:lnTo>
                      <a:lnTo>
                        <a:pt x="2726" y="110"/>
                      </a:lnTo>
                      <a:lnTo>
                        <a:pt x="2731" y="108"/>
                      </a:lnTo>
                      <a:lnTo>
                        <a:pt x="2735" y="106"/>
                      </a:lnTo>
                      <a:lnTo>
                        <a:pt x="2741" y="104"/>
                      </a:lnTo>
                      <a:lnTo>
                        <a:pt x="2746" y="103"/>
                      </a:lnTo>
                      <a:lnTo>
                        <a:pt x="2750" y="102"/>
                      </a:lnTo>
                      <a:lnTo>
                        <a:pt x="2755" y="99"/>
                      </a:lnTo>
                      <a:lnTo>
                        <a:pt x="2761" y="98"/>
                      </a:lnTo>
                      <a:lnTo>
                        <a:pt x="2765" y="96"/>
                      </a:lnTo>
                      <a:lnTo>
                        <a:pt x="2770" y="95"/>
                      </a:lnTo>
                      <a:lnTo>
                        <a:pt x="2776" y="94"/>
                      </a:lnTo>
                      <a:lnTo>
                        <a:pt x="2780" y="93"/>
                      </a:lnTo>
                      <a:lnTo>
                        <a:pt x="2785" y="90"/>
                      </a:lnTo>
                      <a:lnTo>
                        <a:pt x="2791" y="89"/>
                      </a:lnTo>
                      <a:lnTo>
                        <a:pt x="2795" y="88"/>
                      </a:lnTo>
                      <a:lnTo>
                        <a:pt x="2801" y="86"/>
                      </a:lnTo>
                      <a:lnTo>
                        <a:pt x="2806" y="84"/>
                      </a:lnTo>
                      <a:lnTo>
                        <a:pt x="2812" y="83"/>
                      </a:lnTo>
                      <a:lnTo>
                        <a:pt x="2816" y="82"/>
                      </a:lnTo>
                      <a:lnTo>
                        <a:pt x="2822" y="81"/>
                      </a:lnTo>
                      <a:lnTo>
                        <a:pt x="2827" y="79"/>
                      </a:lnTo>
                      <a:lnTo>
                        <a:pt x="2832" y="78"/>
                      </a:lnTo>
                      <a:lnTo>
                        <a:pt x="2837" y="76"/>
                      </a:lnTo>
                      <a:lnTo>
                        <a:pt x="2843" y="75"/>
                      </a:lnTo>
                      <a:lnTo>
                        <a:pt x="2848" y="74"/>
                      </a:lnTo>
                      <a:lnTo>
                        <a:pt x="2853" y="73"/>
                      </a:lnTo>
                      <a:lnTo>
                        <a:pt x="2859" y="71"/>
                      </a:lnTo>
                      <a:lnTo>
                        <a:pt x="2865" y="70"/>
                      </a:lnTo>
                      <a:lnTo>
                        <a:pt x="2869" y="68"/>
                      </a:lnTo>
                      <a:lnTo>
                        <a:pt x="2875" y="67"/>
                      </a:lnTo>
                      <a:lnTo>
                        <a:pt x="2881" y="66"/>
                      </a:lnTo>
                      <a:lnTo>
                        <a:pt x="2886" y="65"/>
                      </a:lnTo>
                      <a:lnTo>
                        <a:pt x="2891" y="64"/>
                      </a:lnTo>
                      <a:lnTo>
                        <a:pt x="2897" y="63"/>
                      </a:lnTo>
                      <a:lnTo>
                        <a:pt x="2903" y="61"/>
                      </a:lnTo>
                      <a:lnTo>
                        <a:pt x="2908" y="60"/>
                      </a:lnTo>
                      <a:lnTo>
                        <a:pt x="2914" y="59"/>
                      </a:lnTo>
                      <a:lnTo>
                        <a:pt x="2920" y="58"/>
                      </a:lnTo>
                      <a:lnTo>
                        <a:pt x="2926" y="57"/>
                      </a:lnTo>
                      <a:lnTo>
                        <a:pt x="2931" y="56"/>
                      </a:lnTo>
                      <a:lnTo>
                        <a:pt x="2937" y="55"/>
                      </a:lnTo>
                      <a:lnTo>
                        <a:pt x="2943" y="53"/>
                      </a:lnTo>
                      <a:lnTo>
                        <a:pt x="2949" y="52"/>
                      </a:lnTo>
                      <a:lnTo>
                        <a:pt x="2954" y="51"/>
                      </a:lnTo>
                      <a:lnTo>
                        <a:pt x="2960" y="50"/>
                      </a:lnTo>
                      <a:lnTo>
                        <a:pt x="2966" y="49"/>
                      </a:lnTo>
                      <a:lnTo>
                        <a:pt x="2972" y="49"/>
                      </a:lnTo>
                      <a:lnTo>
                        <a:pt x="2977" y="48"/>
                      </a:lnTo>
                      <a:lnTo>
                        <a:pt x="2983" y="46"/>
                      </a:lnTo>
                      <a:lnTo>
                        <a:pt x="2989" y="45"/>
                      </a:lnTo>
                      <a:lnTo>
                        <a:pt x="2995" y="44"/>
                      </a:lnTo>
                      <a:lnTo>
                        <a:pt x="3002" y="43"/>
                      </a:lnTo>
                      <a:lnTo>
                        <a:pt x="3007" y="43"/>
                      </a:lnTo>
                      <a:lnTo>
                        <a:pt x="3013" y="42"/>
                      </a:lnTo>
                      <a:lnTo>
                        <a:pt x="3019" y="41"/>
                      </a:lnTo>
                      <a:lnTo>
                        <a:pt x="3025" y="40"/>
                      </a:lnTo>
                      <a:lnTo>
                        <a:pt x="3032" y="38"/>
                      </a:lnTo>
                      <a:lnTo>
                        <a:pt x="3037" y="38"/>
                      </a:lnTo>
                      <a:lnTo>
                        <a:pt x="3043" y="37"/>
                      </a:lnTo>
                      <a:lnTo>
                        <a:pt x="3050" y="36"/>
                      </a:lnTo>
                      <a:lnTo>
                        <a:pt x="3056" y="35"/>
                      </a:lnTo>
                      <a:lnTo>
                        <a:pt x="3062" y="35"/>
                      </a:lnTo>
                      <a:lnTo>
                        <a:pt x="3068" y="34"/>
                      </a:lnTo>
                      <a:lnTo>
                        <a:pt x="3074" y="33"/>
                      </a:lnTo>
                      <a:lnTo>
                        <a:pt x="3081" y="33"/>
                      </a:lnTo>
                      <a:lnTo>
                        <a:pt x="3087" y="32"/>
                      </a:lnTo>
                      <a:lnTo>
                        <a:pt x="3093" y="30"/>
                      </a:lnTo>
                      <a:lnTo>
                        <a:pt x="3100" y="29"/>
                      </a:lnTo>
                      <a:lnTo>
                        <a:pt x="3105" y="29"/>
                      </a:lnTo>
                      <a:lnTo>
                        <a:pt x="3112" y="28"/>
                      </a:lnTo>
                      <a:lnTo>
                        <a:pt x="3118" y="27"/>
                      </a:lnTo>
                      <a:lnTo>
                        <a:pt x="3125" y="27"/>
                      </a:lnTo>
                      <a:lnTo>
                        <a:pt x="3131" y="26"/>
                      </a:lnTo>
                      <a:lnTo>
                        <a:pt x="3138" y="26"/>
                      </a:lnTo>
                      <a:lnTo>
                        <a:pt x="3145" y="25"/>
                      </a:lnTo>
                      <a:lnTo>
                        <a:pt x="3150" y="23"/>
                      </a:lnTo>
                      <a:lnTo>
                        <a:pt x="3157" y="23"/>
                      </a:lnTo>
                      <a:lnTo>
                        <a:pt x="3163" y="22"/>
                      </a:lnTo>
                      <a:lnTo>
                        <a:pt x="3170" y="22"/>
                      </a:lnTo>
                      <a:lnTo>
                        <a:pt x="3177" y="21"/>
                      </a:lnTo>
                      <a:lnTo>
                        <a:pt x="3184" y="21"/>
                      </a:lnTo>
                      <a:lnTo>
                        <a:pt x="3189" y="20"/>
                      </a:lnTo>
                      <a:lnTo>
                        <a:pt x="3196" y="20"/>
                      </a:lnTo>
                      <a:lnTo>
                        <a:pt x="3203" y="19"/>
                      </a:lnTo>
                      <a:lnTo>
                        <a:pt x="3209" y="19"/>
                      </a:lnTo>
                      <a:lnTo>
                        <a:pt x="3216" y="18"/>
                      </a:lnTo>
                      <a:lnTo>
                        <a:pt x="3223" y="18"/>
                      </a:lnTo>
                      <a:lnTo>
                        <a:pt x="3230" y="17"/>
                      </a:lnTo>
                      <a:lnTo>
                        <a:pt x="3237" y="17"/>
                      </a:lnTo>
                      <a:lnTo>
                        <a:pt x="3242" y="15"/>
                      </a:lnTo>
                      <a:lnTo>
                        <a:pt x="3249" y="15"/>
                      </a:lnTo>
                      <a:lnTo>
                        <a:pt x="3256" y="14"/>
                      </a:lnTo>
                      <a:lnTo>
                        <a:pt x="3263" y="14"/>
                      </a:lnTo>
                      <a:lnTo>
                        <a:pt x="3270" y="13"/>
                      </a:lnTo>
                      <a:lnTo>
                        <a:pt x="3277" y="13"/>
                      </a:lnTo>
                      <a:lnTo>
                        <a:pt x="3284" y="13"/>
                      </a:lnTo>
                      <a:lnTo>
                        <a:pt x="3291" y="12"/>
                      </a:lnTo>
                      <a:lnTo>
                        <a:pt x="3297" y="12"/>
                      </a:lnTo>
                      <a:lnTo>
                        <a:pt x="3304" y="11"/>
                      </a:lnTo>
                      <a:lnTo>
                        <a:pt x="3310" y="11"/>
                      </a:lnTo>
                      <a:lnTo>
                        <a:pt x="3317" y="11"/>
                      </a:lnTo>
                      <a:lnTo>
                        <a:pt x="3324" y="10"/>
                      </a:lnTo>
                      <a:lnTo>
                        <a:pt x="3331" y="10"/>
                      </a:lnTo>
                      <a:lnTo>
                        <a:pt x="3338" y="10"/>
                      </a:lnTo>
                      <a:lnTo>
                        <a:pt x="3345" y="8"/>
                      </a:lnTo>
                      <a:lnTo>
                        <a:pt x="3352" y="8"/>
                      </a:lnTo>
                      <a:lnTo>
                        <a:pt x="3360" y="8"/>
                      </a:lnTo>
                      <a:lnTo>
                        <a:pt x="3367" y="7"/>
                      </a:lnTo>
                      <a:lnTo>
                        <a:pt x="3374" y="7"/>
                      </a:lnTo>
                      <a:lnTo>
                        <a:pt x="3381" y="7"/>
                      </a:lnTo>
                      <a:lnTo>
                        <a:pt x="3388" y="6"/>
                      </a:lnTo>
                      <a:lnTo>
                        <a:pt x="3395" y="6"/>
                      </a:lnTo>
                      <a:lnTo>
                        <a:pt x="3401" y="6"/>
                      </a:lnTo>
                      <a:lnTo>
                        <a:pt x="3408" y="6"/>
                      </a:lnTo>
                      <a:lnTo>
                        <a:pt x="3415" y="5"/>
                      </a:lnTo>
                      <a:lnTo>
                        <a:pt x="3423" y="5"/>
                      </a:lnTo>
                      <a:lnTo>
                        <a:pt x="3430" y="5"/>
                      </a:lnTo>
                      <a:lnTo>
                        <a:pt x="3437" y="5"/>
                      </a:lnTo>
                      <a:lnTo>
                        <a:pt x="3444" y="4"/>
                      </a:lnTo>
                      <a:lnTo>
                        <a:pt x="3452" y="4"/>
                      </a:lnTo>
                      <a:lnTo>
                        <a:pt x="3459" y="4"/>
                      </a:lnTo>
                      <a:lnTo>
                        <a:pt x="3466" y="4"/>
                      </a:lnTo>
                      <a:lnTo>
                        <a:pt x="3473" y="4"/>
                      </a:lnTo>
                      <a:lnTo>
                        <a:pt x="3481" y="4"/>
                      </a:lnTo>
                      <a:lnTo>
                        <a:pt x="3488" y="3"/>
                      </a:lnTo>
                      <a:lnTo>
                        <a:pt x="3495" y="3"/>
                      </a:lnTo>
                      <a:lnTo>
                        <a:pt x="3502" y="3"/>
                      </a:lnTo>
                      <a:lnTo>
                        <a:pt x="3510" y="3"/>
                      </a:lnTo>
                      <a:lnTo>
                        <a:pt x="3517" y="3"/>
                      </a:lnTo>
                      <a:lnTo>
                        <a:pt x="3524" y="3"/>
                      </a:lnTo>
                      <a:lnTo>
                        <a:pt x="3532" y="2"/>
                      </a:lnTo>
                      <a:lnTo>
                        <a:pt x="3539" y="2"/>
                      </a:lnTo>
                      <a:lnTo>
                        <a:pt x="3547" y="2"/>
                      </a:lnTo>
                      <a:lnTo>
                        <a:pt x="3554" y="2"/>
                      </a:lnTo>
                      <a:lnTo>
                        <a:pt x="3560" y="2"/>
                      </a:lnTo>
                      <a:lnTo>
                        <a:pt x="3569" y="2"/>
                      </a:lnTo>
                      <a:lnTo>
                        <a:pt x="3575" y="2"/>
                      </a:lnTo>
                      <a:lnTo>
                        <a:pt x="3583" y="2"/>
                      </a:lnTo>
                      <a:lnTo>
                        <a:pt x="3590" y="2"/>
                      </a:lnTo>
                      <a:lnTo>
                        <a:pt x="3597" y="2"/>
                      </a:lnTo>
                      <a:lnTo>
                        <a:pt x="3605" y="2"/>
                      </a:lnTo>
                      <a:lnTo>
                        <a:pt x="3612" y="0"/>
                      </a:lnTo>
                      <a:lnTo>
                        <a:pt x="3620" y="0"/>
                      </a:lnTo>
                      <a:lnTo>
                        <a:pt x="3627" y="0"/>
                      </a:lnTo>
                      <a:lnTo>
                        <a:pt x="3635" y="0"/>
                      </a:lnTo>
                      <a:lnTo>
                        <a:pt x="3642" y="0"/>
                      </a:lnTo>
                      <a:lnTo>
                        <a:pt x="3650" y="0"/>
                      </a:lnTo>
                      <a:lnTo>
                        <a:pt x="3657" y="0"/>
                      </a:lnTo>
                      <a:lnTo>
                        <a:pt x="3665" y="0"/>
                      </a:lnTo>
                      <a:lnTo>
                        <a:pt x="3672" y="0"/>
                      </a:lnTo>
                      <a:lnTo>
                        <a:pt x="3680" y="0"/>
                      </a:lnTo>
                      <a:lnTo>
                        <a:pt x="3688" y="0"/>
                      </a:lnTo>
                      <a:lnTo>
                        <a:pt x="3695" y="0"/>
                      </a:lnTo>
                      <a:lnTo>
                        <a:pt x="3703" y="0"/>
                      </a:lnTo>
                      <a:lnTo>
                        <a:pt x="3710" y="0"/>
                      </a:lnTo>
                      <a:lnTo>
                        <a:pt x="3718" y="0"/>
                      </a:lnTo>
                      <a:lnTo>
                        <a:pt x="3725" y="0"/>
                      </a:lnTo>
                      <a:lnTo>
                        <a:pt x="3733" y="0"/>
                      </a:lnTo>
                      <a:lnTo>
                        <a:pt x="3741" y="0"/>
                      </a:lnTo>
                      <a:lnTo>
                        <a:pt x="3748" y="0"/>
                      </a:lnTo>
                      <a:lnTo>
                        <a:pt x="3756" y="2"/>
                      </a:lnTo>
                      <a:lnTo>
                        <a:pt x="3764" y="2"/>
                      </a:lnTo>
                      <a:lnTo>
                        <a:pt x="3771" y="2"/>
                      </a:lnTo>
                      <a:lnTo>
                        <a:pt x="3779" y="2"/>
                      </a:lnTo>
                      <a:lnTo>
                        <a:pt x="3787" y="2"/>
                      </a:lnTo>
                      <a:lnTo>
                        <a:pt x="3794" y="2"/>
                      </a:lnTo>
                      <a:lnTo>
                        <a:pt x="3802" y="2"/>
                      </a:lnTo>
                      <a:lnTo>
                        <a:pt x="3817" y="2"/>
                      </a:lnTo>
                      <a:lnTo>
                        <a:pt x="3834" y="2"/>
                      </a:lnTo>
                      <a:lnTo>
                        <a:pt x="3848" y="3"/>
                      </a:lnTo>
                      <a:lnTo>
                        <a:pt x="3865" y="3"/>
                      </a:lnTo>
                      <a:lnTo>
                        <a:pt x="3880" y="3"/>
                      </a:lnTo>
                      <a:lnTo>
                        <a:pt x="3896" y="4"/>
                      </a:lnTo>
                      <a:lnTo>
                        <a:pt x="3911" y="4"/>
                      </a:lnTo>
                      <a:lnTo>
                        <a:pt x="3927" y="4"/>
                      </a:lnTo>
                      <a:lnTo>
                        <a:pt x="3942" y="5"/>
                      </a:lnTo>
                      <a:lnTo>
                        <a:pt x="3958" y="5"/>
                      </a:lnTo>
                      <a:lnTo>
                        <a:pt x="3974" y="5"/>
                      </a:lnTo>
                      <a:lnTo>
                        <a:pt x="3989" y="6"/>
                      </a:lnTo>
                      <a:lnTo>
                        <a:pt x="4005" y="6"/>
                      </a:lnTo>
                      <a:lnTo>
                        <a:pt x="4021" y="7"/>
                      </a:lnTo>
                      <a:lnTo>
                        <a:pt x="4036" y="7"/>
                      </a:lnTo>
                      <a:lnTo>
                        <a:pt x="4052" y="8"/>
                      </a:lnTo>
                      <a:lnTo>
                        <a:pt x="4069" y="8"/>
                      </a:lnTo>
                      <a:lnTo>
                        <a:pt x="4084" y="10"/>
                      </a:lnTo>
                      <a:lnTo>
                        <a:pt x="4100" y="10"/>
                      </a:lnTo>
                      <a:lnTo>
                        <a:pt x="4116" y="11"/>
                      </a:lnTo>
                      <a:lnTo>
                        <a:pt x="4132" y="12"/>
                      </a:lnTo>
                      <a:lnTo>
                        <a:pt x="4148" y="12"/>
                      </a:lnTo>
                      <a:lnTo>
                        <a:pt x="4163" y="13"/>
                      </a:lnTo>
                      <a:lnTo>
                        <a:pt x="4179" y="13"/>
                      </a:lnTo>
                      <a:lnTo>
                        <a:pt x="4195" y="14"/>
                      </a:lnTo>
                      <a:lnTo>
                        <a:pt x="4211" y="15"/>
                      </a:lnTo>
                      <a:lnTo>
                        <a:pt x="4228" y="15"/>
                      </a:lnTo>
                      <a:lnTo>
                        <a:pt x="4243" y="17"/>
                      </a:lnTo>
                      <a:lnTo>
                        <a:pt x="4259" y="18"/>
                      </a:lnTo>
                      <a:lnTo>
                        <a:pt x="4275" y="18"/>
                      </a:lnTo>
                      <a:lnTo>
                        <a:pt x="4291" y="19"/>
                      </a:lnTo>
                      <a:lnTo>
                        <a:pt x="4307" y="20"/>
                      </a:lnTo>
                      <a:lnTo>
                        <a:pt x="4339" y="21"/>
                      </a:lnTo>
                      <a:lnTo>
                        <a:pt x="4370" y="23"/>
                      </a:lnTo>
                      <a:lnTo>
                        <a:pt x="4403" y="26"/>
                      </a:lnTo>
                      <a:lnTo>
                        <a:pt x="4435" y="27"/>
                      </a:lnTo>
                      <a:lnTo>
                        <a:pt x="4466" y="29"/>
                      </a:lnTo>
                      <a:lnTo>
                        <a:pt x="4498" y="32"/>
                      </a:lnTo>
                      <a:lnTo>
                        <a:pt x="4531" y="33"/>
                      </a:lnTo>
                      <a:lnTo>
                        <a:pt x="4562" y="35"/>
                      </a:lnTo>
                      <a:lnTo>
                        <a:pt x="4578" y="36"/>
                      </a:lnTo>
                      <a:lnTo>
                        <a:pt x="4594" y="37"/>
                      </a:lnTo>
                      <a:lnTo>
                        <a:pt x="4610" y="38"/>
                      </a:lnTo>
                      <a:lnTo>
                        <a:pt x="4625" y="40"/>
                      </a:lnTo>
                      <a:lnTo>
                        <a:pt x="4641" y="41"/>
                      </a:lnTo>
                      <a:lnTo>
                        <a:pt x="4657" y="42"/>
                      </a:lnTo>
                      <a:lnTo>
                        <a:pt x="4672" y="42"/>
                      </a:lnTo>
                      <a:lnTo>
                        <a:pt x="4688" y="43"/>
                      </a:lnTo>
                      <a:lnTo>
                        <a:pt x="4705" y="44"/>
                      </a:lnTo>
                      <a:lnTo>
                        <a:pt x="4720" y="45"/>
                      </a:lnTo>
                      <a:lnTo>
                        <a:pt x="4736" y="46"/>
                      </a:lnTo>
                      <a:lnTo>
                        <a:pt x="4752" y="48"/>
                      </a:lnTo>
                      <a:lnTo>
                        <a:pt x="4767" y="49"/>
                      </a:lnTo>
                      <a:lnTo>
                        <a:pt x="4783" y="50"/>
                      </a:lnTo>
                      <a:lnTo>
                        <a:pt x="4798" y="51"/>
                      </a:lnTo>
                      <a:lnTo>
                        <a:pt x="4814" y="52"/>
                      </a:lnTo>
                      <a:lnTo>
                        <a:pt x="4829" y="53"/>
                      </a:lnTo>
                      <a:lnTo>
                        <a:pt x="4845" y="55"/>
                      </a:lnTo>
                      <a:lnTo>
                        <a:pt x="4860" y="56"/>
                      </a:lnTo>
                      <a:lnTo>
                        <a:pt x="4876" y="57"/>
                      </a:lnTo>
                      <a:lnTo>
                        <a:pt x="4891" y="58"/>
                      </a:lnTo>
                      <a:lnTo>
                        <a:pt x="4906" y="59"/>
                      </a:lnTo>
                      <a:lnTo>
                        <a:pt x="4922" y="60"/>
                      </a:lnTo>
                      <a:lnTo>
                        <a:pt x="4937" y="61"/>
                      </a:lnTo>
                      <a:lnTo>
                        <a:pt x="4952" y="63"/>
                      </a:lnTo>
                      <a:lnTo>
                        <a:pt x="4967" y="64"/>
                      </a:lnTo>
                      <a:lnTo>
                        <a:pt x="4983" y="65"/>
                      </a:lnTo>
                      <a:lnTo>
                        <a:pt x="4998" y="66"/>
                      </a:lnTo>
                      <a:lnTo>
                        <a:pt x="5013" y="67"/>
                      </a:lnTo>
                      <a:lnTo>
                        <a:pt x="5028" y="68"/>
                      </a:lnTo>
                      <a:lnTo>
                        <a:pt x="5043" y="70"/>
                      </a:lnTo>
                      <a:lnTo>
                        <a:pt x="5058" y="71"/>
                      </a:lnTo>
                      <a:lnTo>
                        <a:pt x="5066" y="71"/>
                      </a:lnTo>
                      <a:lnTo>
                        <a:pt x="5073" y="72"/>
                      </a:lnTo>
                      <a:lnTo>
                        <a:pt x="5081" y="72"/>
                      </a:lnTo>
                      <a:lnTo>
                        <a:pt x="5088" y="73"/>
                      </a:lnTo>
                      <a:lnTo>
                        <a:pt x="5095" y="73"/>
                      </a:lnTo>
                      <a:lnTo>
                        <a:pt x="5103" y="74"/>
                      </a:lnTo>
                      <a:lnTo>
                        <a:pt x="5110" y="74"/>
                      </a:lnTo>
                      <a:lnTo>
                        <a:pt x="5118" y="75"/>
                      </a:lnTo>
                      <a:lnTo>
                        <a:pt x="5125" y="75"/>
                      </a:lnTo>
                      <a:lnTo>
                        <a:pt x="5133" y="75"/>
                      </a:lnTo>
                      <a:lnTo>
                        <a:pt x="5140" y="76"/>
                      </a:lnTo>
                      <a:lnTo>
                        <a:pt x="5147" y="76"/>
                      </a:lnTo>
                      <a:lnTo>
                        <a:pt x="5155" y="78"/>
                      </a:lnTo>
                      <a:lnTo>
                        <a:pt x="5162" y="78"/>
                      </a:lnTo>
                      <a:lnTo>
                        <a:pt x="5169" y="79"/>
                      </a:lnTo>
                      <a:lnTo>
                        <a:pt x="5177" y="79"/>
                      </a:lnTo>
                      <a:lnTo>
                        <a:pt x="5184" y="80"/>
                      </a:lnTo>
                      <a:lnTo>
                        <a:pt x="5191" y="80"/>
                      </a:lnTo>
                      <a:lnTo>
                        <a:pt x="5199" y="81"/>
                      </a:lnTo>
                      <a:lnTo>
                        <a:pt x="5206" y="81"/>
                      </a:lnTo>
                      <a:lnTo>
                        <a:pt x="5213" y="82"/>
                      </a:lnTo>
                      <a:lnTo>
                        <a:pt x="5221" y="82"/>
                      </a:lnTo>
                      <a:lnTo>
                        <a:pt x="5228" y="83"/>
                      </a:lnTo>
                      <a:lnTo>
                        <a:pt x="5235" y="83"/>
                      </a:lnTo>
                      <a:lnTo>
                        <a:pt x="5241" y="83"/>
                      </a:lnTo>
                      <a:lnTo>
                        <a:pt x="5250" y="84"/>
                      </a:lnTo>
                      <a:lnTo>
                        <a:pt x="5256" y="84"/>
                      </a:lnTo>
                      <a:lnTo>
                        <a:pt x="5263" y="86"/>
                      </a:lnTo>
                      <a:lnTo>
                        <a:pt x="5270" y="86"/>
                      </a:lnTo>
                      <a:lnTo>
                        <a:pt x="5277" y="87"/>
                      </a:lnTo>
                      <a:lnTo>
                        <a:pt x="5284" y="87"/>
                      </a:lnTo>
                      <a:lnTo>
                        <a:pt x="5292" y="88"/>
                      </a:lnTo>
                      <a:lnTo>
                        <a:pt x="5299" y="88"/>
                      </a:lnTo>
                      <a:lnTo>
                        <a:pt x="5306" y="88"/>
                      </a:lnTo>
                      <a:lnTo>
                        <a:pt x="5313" y="89"/>
                      </a:lnTo>
                      <a:lnTo>
                        <a:pt x="5320" y="89"/>
                      </a:lnTo>
                      <a:lnTo>
                        <a:pt x="5327" y="90"/>
                      </a:lnTo>
                      <a:lnTo>
                        <a:pt x="5334" y="90"/>
                      </a:lnTo>
                      <a:lnTo>
                        <a:pt x="5341" y="91"/>
                      </a:lnTo>
                      <a:lnTo>
                        <a:pt x="5347" y="91"/>
                      </a:lnTo>
                      <a:lnTo>
                        <a:pt x="5354" y="91"/>
                      </a:lnTo>
                      <a:lnTo>
                        <a:pt x="5361" y="93"/>
                      </a:lnTo>
                      <a:lnTo>
                        <a:pt x="5368" y="93"/>
                      </a:lnTo>
                      <a:lnTo>
                        <a:pt x="5375" y="94"/>
                      </a:lnTo>
                      <a:lnTo>
                        <a:pt x="5382" y="94"/>
                      </a:lnTo>
                      <a:lnTo>
                        <a:pt x="5389" y="95"/>
                      </a:lnTo>
                      <a:lnTo>
                        <a:pt x="5396" y="95"/>
                      </a:lnTo>
                      <a:lnTo>
                        <a:pt x="5403" y="95"/>
                      </a:lnTo>
                      <a:lnTo>
                        <a:pt x="5410" y="96"/>
                      </a:lnTo>
                      <a:lnTo>
                        <a:pt x="5417" y="96"/>
                      </a:lnTo>
                      <a:lnTo>
                        <a:pt x="5424" y="97"/>
                      </a:lnTo>
                      <a:lnTo>
                        <a:pt x="5430" y="97"/>
                      </a:lnTo>
                      <a:lnTo>
                        <a:pt x="5437" y="97"/>
                      </a:lnTo>
                      <a:lnTo>
                        <a:pt x="5444" y="98"/>
                      </a:lnTo>
                      <a:lnTo>
                        <a:pt x="5450" y="98"/>
                      </a:lnTo>
                      <a:lnTo>
                        <a:pt x="5457" y="98"/>
                      </a:lnTo>
                      <a:lnTo>
                        <a:pt x="5464" y="99"/>
                      </a:lnTo>
                      <a:lnTo>
                        <a:pt x="5471" y="99"/>
                      </a:lnTo>
                      <a:lnTo>
                        <a:pt x="5478" y="101"/>
                      </a:lnTo>
                      <a:lnTo>
                        <a:pt x="5483" y="101"/>
                      </a:lnTo>
                      <a:lnTo>
                        <a:pt x="5490" y="101"/>
                      </a:lnTo>
                      <a:lnTo>
                        <a:pt x="5497" y="102"/>
                      </a:lnTo>
                      <a:lnTo>
                        <a:pt x="5503" y="102"/>
                      </a:lnTo>
                      <a:lnTo>
                        <a:pt x="5510" y="102"/>
                      </a:lnTo>
                      <a:lnTo>
                        <a:pt x="5517" y="103"/>
                      </a:lnTo>
                      <a:lnTo>
                        <a:pt x="5523" y="103"/>
                      </a:lnTo>
                      <a:lnTo>
                        <a:pt x="5530" y="103"/>
                      </a:lnTo>
                      <a:lnTo>
                        <a:pt x="5536" y="104"/>
                      </a:lnTo>
                      <a:lnTo>
                        <a:pt x="5542" y="104"/>
                      </a:lnTo>
                      <a:lnTo>
                        <a:pt x="5549" y="104"/>
                      </a:lnTo>
                      <a:lnTo>
                        <a:pt x="5556" y="105"/>
                      </a:lnTo>
                      <a:lnTo>
                        <a:pt x="5562" y="105"/>
                      </a:lnTo>
                      <a:lnTo>
                        <a:pt x="5569" y="105"/>
                      </a:lnTo>
                      <a:lnTo>
                        <a:pt x="5574" y="106"/>
                      </a:lnTo>
                      <a:lnTo>
                        <a:pt x="5581" y="106"/>
                      </a:lnTo>
                      <a:lnTo>
                        <a:pt x="5587" y="106"/>
                      </a:lnTo>
                      <a:lnTo>
                        <a:pt x="5594" y="108"/>
                      </a:lnTo>
                      <a:lnTo>
                        <a:pt x="5600" y="108"/>
                      </a:lnTo>
                      <a:lnTo>
                        <a:pt x="5607" y="108"/>
                      </a:lnTo>
                      <a:lnTo>
                        <a:pt x="5612" y="109"/>
                      </a:lnTo>
                      <a:lnTo>
                        <a:pt x="5618" y="109"/>
                      </a:lnTo>
                      <a:lnTo>
                        <a:pt x="5625" y="109"/>
                      </a:lnTo>
                      <a:lnTo>
                        <a:pt x="5631" y="109"/>
                      </a:lnTo>
                      <a:lnTo>
                        <a:pt x="5638" y="110"/>
                      </a:lnTo>
                      <a:lnTo>
                        <a:pt x="5644" y="110"/>
                      </a:lnTo>
                      <a:lnTo>
                        <a:pt x="5649" y="110"/>
                      </a:lnTo>
                      <a:lnTo>
                        <a:pt x="5655" y="110"/>
                      </a:lnTo>
                      <a:lnTo>
                        <a:pt x="5662" y="111"/>
                      </a:lnTo>
                      <a:lnTo>
                        <a:pt x="5668" y="111"/>
                      </a:lnTo>
                      <a:lnTo>
                        <a:pt x="5674" y="111"/>
                      </a:lnTo>
                      <a:lnTo>
                        <a:pt x="5680" y="111"/>
                      </a:lnTo>
                      <a:lnTo>
                        <a:pt x="5686" y="112"/>
                      </a:lnTo>
                      <a:lnTo>
                        <a:pt x="5692" y="112"/>
                      </a:lnTo>
                      <a:lnTo>
                        <a:pt x="5698" y="112"/>
                      </a:lnTo>
                      <a:lnTo>
                        <a:pt x="5704" y="112"/>
                      </a:lnTo>
                      <a:lnTo>
                        <a:pt x="5709" y="112"/>
                      </a:lnTo>
                      <a:lnTo>
                        <a:pt x="5716" y="113"/>
                      </a:lnTo>
                      <a:lnTo>
                        <a:pt x="5722" y="113"/>
                      </a:lnTo>
                      <a:lnTo>
                        <a:pt x="5728" y="113"/>
                      </a:lnTo>
                      <a:lnTo>
                        <a:pt x="5733" y="113"/>
                      </a:lnTo>
                      <a:lnTo>
                        <a:pt x="5739" y="113"/>
                      </a:lnTo>
                      <a:lnTo>
                        <a:pt x="5745" y="114"/>
                      </a:lnTo>
                      <a:lnTo>
                        <a:pt x="5751" y="114"/>
                      </a:lnTo>
                      <a:lnTo>
                        <a:pt x="5757" y="114"/>
                      </a:lnTo>
                      <a:lnTo>
                        <a:pt x="5762" y="114"/>
                      </a:lnTo>
                      <a:lnTo>
                        <a:pt x="5768" y="114"/>
                      </a:lnTo>
                      <a:lnTo>
                        <a:pt x="5774" y="114"/>
                      </a:lnTo>
                      <a:lnTo>
                        <a:pt x="5780" y="116"/>
                      </a:lnTo>
                      <a:lnTo>
                        <a:pt x="5784" y="116"/>
                      </a:lnTo>
                      <a:lnTo>
                        <a:pt x="5790" y="116"/>
                      </a:lnTo>
                      <a:lnTo>
                        <a:pt x="5796" y="116"/>
                      </a:lnTo>
                      <a:lnTo>
                        <a:pt x="5801" y="116"/>
                      </a:lnTo>
                      <a:lnTo>
                        <a:pt x="5807" y="116"/>
                      </a:lnTo>
                      <a:lnTo>
                        <a:pt x="5813" y="116"/>
                      </a:lnTo>
                      <a:lnTo>
                        <a:pt x="5818" y="116"/>
                      </a:lnTo>
                      <a:lnTo>
                        <a:pt x="5823" y="116"/>
                      </a:lnTo>
                      <a:lnTo>
                        <a:pt x="5829" y="116"/>
                      </a:lnTo>
                      <a:lnTo>
                        <a:pt x="5834" y="117"/>
                      </a:lnTo>
                      <a:lnTo>
                        <a:pt x="5839" y="117"/>
                      </a:lnTo>
                      <a:lnTo>
                        <a:pt x="5845" y="117"/>
                      </a:lnTo>
                      <a:lnTo>
                        <a:pt x="5850" y="117"/>
                      </a:lnTo>
                      <a:lnTo>
                        <a:pt x="5856" y="117"/>
                      </a:lnTo>
                      <a:lnTo>
                        <a:pt x="5861" y="117"/>
                      </a:lnTo>
                      <a:lnTo>
                        <a:pt x="5866" y="117"/>
                      </a:lnTo>
                      <a:lnTo>
                        <a:pt x="5872" y="117"/>
                      </a:lnTo>
                      <a:lnTo>
                        <a:pt x="5876" y="117"/>
                      </a:lnTo>
                      <a:lnTo>
                        <a:pt x="5882" y="117"/>
                      </a:lnTo>
                      <a:lnTo>
                        <a:pt x="5887" y="117"/>
                      </a:lnTo>
                      <a:lnTo>
                        <a:pt x="5892" y="117"/>
                      </a:lnTo>
                      <a:lnTo>
                        <a:pt x="5897" y="117"/>
                      </a:lnTo>
                      <a:lnTo>
                        <a:pt x="5903" y="117"/>
                      </a:lnTo>
                      <a:lnTo>
                        <a:pt x="5907" y="117"/>
                      </a:lnTo>
                      <a:lnTo>
                        <a:pt x="5912" y="117"/>
                      </a:lnTo>
                      <a:lnTo>
                        <a:pt x="5918" y="117"/>
                      </a:lnTo>
                      <a:lnTo>
                        <a:pt x="5922" y="117"/>
                      </a:lnTo>
                      <a:lnTo>
                        <a:pt x="5927" y="117"/>
                      </a:lnTo>
                      <a:lnTo>
                        <a:pt x="5933" y="116"/>
                      </a:lnTo>
                      <a:lnTo>
                        <a:pt x="5937" y="116"/>
                      </a:lnTo>
                      <a:lnTo>
                        <a:pt x="5942" y="116"/>
                      </a:lnTo>
                      <a:lnTo>
                        <a:pt x="5947" y="116"/>
                      </a:lnTo>
                      <a:lnTo>
                        <a:pt x="5952" y="116"/>
                      </a:lnTo>
                      <a:lnTo>
                        <a:pt x="5957" y="116"/>
                      </a:lnTo>
                      <a:lnTo>
                        <a:pt x="5962" y="116"/>
                      </a:lnTo>
                      <a:lnTo>
                        <a:pt x="5966" y="116"/>
                      </a:lnTo>
                      <a:lnTo>
                        <a:pt x="5971" y="114"/>
                      </a:lnTo>
                      <a:lnTo>
                        <a:pt x="5975" y="114"/>
                      </a:lnTo>
                      <a:lnTo>
                        <a:pt x="5980" y="114"/>
                      </a:lnTo>
                      <a:lnTo>
                        <a:pt x="5985" y="114"/>
                      </a:lnTo>
                      <a:lnTo>
                        <a:pt x="5989" y="114"/>
                      </a:lnTo>
                      <a:lnTo>
                        <a:pt x="5994" y="114"/>
                      </a:lnTo>
                      <a:lnTo>
                        <a:pt x="5998" y="113"/>
                      </a:lnTo>
                      <a:lnTo>
                        <a:pt x="6003" y="113"/>
                      </a:lnTo>
                      <a:lnTo>
                        <a:pt x="6008" y="113"/>
                      </a:lnTo>
                      <a:lnTo>
                        <a:pt x="6012" y="113"/>
                      </a:lnTo>
                      <a:lnTo>
                        <a:pt x="6017" y="113"/>
                      </a:lnTo>
                      <a:lnTo>
                        <a:pt x="6022" y="112"/>
                      </a:lnTo>
                      <a:lnTo>
                        <a:pt x="6025" y="112"/>
                      </a:lnTo>
                      <a:lnTo>
                        <a:pt x="6030" y="112"/>
                      </a:lnTo>
                      <a:lnTo>
                        <a:pt x="6034" y="111"/>
                      </a:lnTo>
                      <a:lnTo>
                        <a:pt x="6039" y="111"/>
                      </a:lnTo>
                      <a:lnTo>
                        <a:pt x="6043" y="111"/>
                      </a:lnTo>
                      <a:lnTo>
                        <a:pt x="6047" y="111"/>
                      </a:lnTo>
                      <a:lnTo>
                        <a:pt x="6051" y="110"/>
                      </a:lnTo>
                      <a:lnTo>
                        <a:pt x="6056" y="110"/>
                      </a:lnTo>
                      <a:lnTo>
                        <a:pt x="6060" y="110"/>
                      </a:lnTo>
                      <a:lnTo>
                        <a:pt x="6064" y="109"/>
                      </a:lnTo>
                      <a:lnTo>
                        <a:pt x="6068" y="109"/>
                      </a:lnTo>
                      <a:lnTo>
                        <a:pt x="6072" y="108"/>
                      </a:lnTo>
                      <a:lnTo>
                        <a:pt x="6076" y="108"/>
                      </a:lnTo>
                      <a:lnTo>
                        <a:pt x="6080" y="108"/>
                      </a:lnTo>
                      <a:lnTo>
                        <a:pt x="6084" y="106"/>
                      </a:lnTo>
                      <a:lnTo>
                        <a:pt x="6088" y="106"/>
                      </a:lnTo>
                      <a:lnTo>
                        <a:pt x="6092" y="105"/>
                      </a:lnTo>
                      <a:lnTo>
                        <a:pt x="6096" y="105"/>
                      </a:lnTo>
                      <a:lnTo>
                        <a:pt x="6100" y="105"/>
                      </a:lnTo>
                      <a:lnTo>
                        <a:pt x="6103" y="1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2" name="Freeform 11"/>
                <p:cNvSpPr>
                  <a:spLocks noChangeArrowheads="1"/>
                </p:cNvSpPr>
                <p:nvPr/>
              </p:nvSpPr>
              <p:spPr bwMode="auto">
                <a:xfrm>
                  <a:off x="2638" y="2997"/>
                  <a:ext cx="264" cy="83"/>
                </a:xfrm>
                <a:custGeom>
                  <a:avLst/>
                  <a:gdLst>
                    <a:gd name="T0" fmla="*/ 0 w 2362"/>
                    <a:gd name="T1" fmla="*/ 0 h 633"/>
                    <a:gd name="T2" fmla="*/ 0 w 2362"/>
                    <a:gd name="T3" fmla="*/ 0 h 633"/>
                    <a:gd name="T4" fmla="*/ 0 w 2362"/>
                    <a:gd name="T5" fmla="*/ 0 h 633"/>
                    <a:gd name="T6" fmla="*/ 0 w 2362"/>
                    <a:gd name="T7" fmla="*/ 0 h 633"/>
                    <a:gd name="T8" fmla="*/ 0 w 2362"/>
                    <a:gd name="T9" fmla="*/ 0 h 633"/>
                    <a:gd name="T10" fmla="*/ 0 w 2362"/>
                    <a:gd name="T11" fmla="*/ 0 h 633"/>
                    <a:gd name="T12" fmla="*/ 0 w 2362"/>
                    <a:gd name="T13" fmla="*/ 0 h 633"/>
                    <a:gd name="T14" fmla="*/ 0 w 2362"/>
                    <a:gd name="T15" fmla="*/ 0 h 633"/>
                    <a:gd name="T16" fmla="*/ 0 w 2362"/>
                    <a:gd name="T17" fmla="*/ 0 h 633"/>
                    <a:gd name="T18" fmla="*/ 0 w 2362"/>
                    <a:gd name="T19" fmla="*/ 0 h 633"/>
                    <a:gd name="T20" fmla="*/ 0 w 2362"/>
                    <a:gd name="T21" fmla="*/ 0 h 633"/>
                    <a:gd name="T22" fmla="*/ 0 w 2362"/>
                    <a:gd name="T23" fmla="*/ 0 h 633"/>
                    <a:gd name="T24" fmla="*/ 0 w 2362"/>
                    <a:gd name="T25" fmla="*/ 0 h 633"/>
                    <a:gd name="T26" fmla="*/ 0 w 2362"/>
                    <a:gd name="T27" fmla="*/ 0 h 633"/>
                    <a:gd name="T28" fmla="*/ 0 w 2362"/>
                    <a:gd name="T29" fmla="*/ 0 h 633"/>
                    <a:gd name="T30" fmla="*/ 0 w 2362"/>
                    <a:gd name="T31" fmla="*/ 0 h 633"/>
                    <a:gd name="T32" fmla="*/ 0 w 2362"/>
                    <a:gd name="T33" fmla="*/ 0 h 633"/>
                    <a:gd name="T34" fmla="*/ 0 w 2362"/>
                    <a:gd name="T35" fmla="*/ 0 h 633"/>
                    <a:gd name="T36" fmla="*/ 0 w 2362"/>
                    <a:gd name="T37" fmla="*/ 0 h 633"/>
                    <a:gd name="T38" fmla="*/ 0 w 2362"/>
                    <a:gd name="T39" fmla="*/ 0 h 633"/>
                    <a:gd name="T40" fmla="*/ 0 w 2362"/>
                    <a:gd name="T41" fmla="*/ 0 h 633"/>
                    <a:gd name="T42" fmla="*/ 0 w 2362"/>
                    <a:gd name="T43" fmla="*/ 0 h 633"/>
                    <a:gd name="T44" fmla="*/ 0 w 2362"/>
                    <a:gd name="T45" fmla="*/ 0 h 633"/>
                    <a:gd name="T46" fmla="*/ 0 w 2362"/>
                    <a:gd name="T47" fmla="*/ 0 h 633"/>
                    <a:gd name="T48" fmla="*/ 0 w 2362"/>
                    <a:gd name="T49" fmla="*/ 0 h 633"/>
                    <a:gd name="T50" fmla="*/ 0 w 2362"/>
                    <a:gd name="T51" fmla="*/ 0 h 633"/>
                    <a:gd name="T52" fmla="*/ 0 w 2362"/>
                    <a:gd name="T53" fmla="*/ 0 h 633"/>
                    <a:gd name="T54" fmla="*/ 0 w 2362"/>
                    <a:gd name="T55" fmla="*/ 0 h 633"/>
                    <a:gd name="T56" fmla="*/ 0 w 2362"/>
                    <a:gd name="T57" fmla="*/ 0 h 633"/>
                    <a:gd name="T58" fmla="*/ 0 w 2362"/>
                    <a:gd name="T59" fmla="*/ 0 h 633"/>
                    <a:gd name="T60" fmla="*/ 0 w 2362"/>
                    <a:gd name="T61" fmla="*/ 0 h 633"/>
                    <a:gd name="T62" fmla="*/ 0 w 2362"/>
                    <a:gd name="T63" fmla="*/ 0 h 633"/>
                    <a:gd name="T64" fmla="*/ 0 w 2362"/>
                    <a:gd name="T65" fmla="*/ 0 h 633"/>
                    <a:gd name="T66" fmla="*/ 0 w 2362"/>
                    <a:gd name="T67" fmla="*/ 0 h 633"/>
                    <a:gd name="T68" fmla="*/ 0 w 2362"/>
                    <a:gd name="T69" fmla="*/ 0 h 633"/>
                    <a:gd name="T70" fmla="*/ 0 w 2362"/>
                    <a:gd name="T71" fmla="*/ 0 h 633"/>
                    <a:gd name="T72" fmla="*/ 0 w 2362"/>
                    <a:gd name="T73" fmla="*/ 0 h 633"/>
                    <a:gd name="T74" fmla="*/ 0 w 2362"/>
                    <a:gd name="T75" fmla="*/ 0 h 633"/>
                    <a:gd name="T76" fmla="*/ 0 w 2362"/>
                    <a:gd name="T77" fmla="*/ 0 h 633"/>
                    <a:gd name="T78" fmla="*/ 0 w 2362"/>
                    <a:gd name="T79" fmla="*/ 0 h 633"/>
                    <a:gd name="T80" fmla="*/ 0 w 2362"/>
                    <a:gd name="T81" fmla="*/ 0 h 633"/>
                    <a:gd name="T82" fmla="*/ 0 w 2362"/>
                    <a:gd name="T83" fmla="*/ 0 h 633"/>
                    <a:gd name="T84" fmla="*/ 0 w 2362"/>
                    <a:gd name="T85" fmla="*/ 0 h 633"/>
                    <a:gd name="T86" fmla="*/ 0 w 2362"/>
                    <a:gd name="T87" fmla="*/ 0 h 633"/>
                    <a:gd name="T88" fmla="*/ 0 w 2362"/>
                    <a:gd name="T89" fmla="*/ 0 h 633"/>
                    <a:gd name="T90" fmla="*/ 0 w 2362"/>
                    <a:gd name="T91" fmla="*/ 0 h 633"/>
                    <a:gd name="T92" fmla="*/ 0 w 2362"/>
                    <a:gd name="T93" fmla="*/ 0 h 633"/>
                    <a:gd name="T94" fmla="*/ 0 w 2362"/>
                    <a:gd name="T95" fmla="*/ 0 h 633"/>
                    <a:gd name="T96" fmla="*/ 0 w 2362"/>
                    <a:gd name="T97" fmla="*/ 0 h 633"/>
                    <a:gd name="T98" fmla="*/ 0 w 2362"/>
                    <a:gd name="T99" fmla="*/ 0 h 633"/>
                    <a:gd name="T100" fmla="*/ 0 w 2362"/>
                    <a:gd name="T101" fmla="*/ 0 h 633"/>
                    <a:gd name="T102" fmla="*/ 0 w 2362"/>
                    <a:gd name="T103" fmla="*/ 0 h 633"/>
                    <a:gd name="T104" fmla="*/ 0 w 2362"/>
                    <a:gd name="T105" fmla="*/ 0 h 633"/>
                    <a:gd name="T106" fmla="*/ 0 w 2362"/>
                    <a:gd name="T107" fmla="*/ 0 h 633"/>
                    <a:gd name="T108" fmla="*/ 0 w 2362"/>
                    <a:gd name="T109" fmla="*/ 0 h 633"/>
                    <a:gd name="T110" fmla="*/ 0 w 2362"/>
                    <a:gd name="T111" fmla="*/ 0 h 633"/>
                    <a:gd name="T112" fmla="*/ 0 w 2362"/>
                    <a:gd name="T113" fmla="*/ 0 h 633"/>
                    <a:gd name="T114" fmla="*/ 0 w 2362"/>
                    <a:gd name="T115" fmla="*/ 0 h 633"/>
                    <a:gd name="T116" fmla="*/ 0 w 2362"/>
                    <a:gd name="T117" fmla="*/ 0 h 633"/>
                    <a:gd name="T118" fmla="*/ 0 w 2362"/>
                    <a:gd name="T119" fmla="*/ 0 h 633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2362"/>
                    <a:gd name="T181" fmla="*/ 0 h 633"/>
                    <a:gd name="T182" fmla="*/ 2362 w 2362"/>
                    <a:gd name="T183" fmla="*/ 633 h 633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2362" h="633">
                      <a:moveTo>
                        <a:pt x="2325" y="275"/>
                      </a:moveTo>
                      <a:lnTo>
                        <a:pt x="2297" y="278"/>
                      </a:lnTo>
                      <a:lnTo>
                        <a:pt x="2270" y="278"/>
                      </a:lnTo>
                      <a:lnTo>
                        <a:pt x="2242" y="277"/>
                      </a:lnTo>
                      <a:lnTo>
                        <a:pt x="2213" y="274"/>
                      </a:lnTo>
                      <a:lnTo>
                        <a:pt x="2186" y="269"/>
                      </a:lnTo>
                      <a:lnTo>
                        <a:pt x="2158" y="264"/>
                      </a:lnTo>
                      <a:lnTo>
                        <a:pt x="2129" y="258"/>
                      </a:lnTo>
                      <a:lnTo>
                        <a:pt x="2101" y="250"/>
                      </a:lnTo>
                      <a:lnTo>
                        <a:pt x="2074" y="241"/>
                      </a:lnTo>
                      <a:lnTo>
                        <a:pt x="2046" y="232"/>
                      </a:lnTo>
                      <a:lnTo>
                        <a:pt x="2020" y="222"/>
                      </a:lnTo>
                      <a:lnTo>
                        <a:pt x="1993" y="212"/>
                      </a:lnTo>
                      <a:lnTo>
                        <a:pt x="1942" y="189"/>
                      </a:lnTo>
                      <a:lnTo>
                        <a:pt x="1917" y="177"/>
                      </a:lnTo>
                      <a:lnTo>
                        <a:pt x="1893" y="164"/>
                      </a:lnTo>
                      <a:lnTo>
                        <a:pt x="1847" y="140"/>
                      </a:lnTo>
                      <a:lnTo>
                        <a:pt x="1803" y="117"/>
                      </a:lnTo>
                      <a:lnTo>
                        <a:pt x="1763" y="94"/>
                      </a:lnTo>
                      <a:lnTo>
                        <a:pt x="1725" y="73"/>
                      </a:lnTo>
                      <a:lnTo>
                        <a:pt x="1706" y="64"/>
                      </a:lnTo>
                      <a:lnTo>
                        <a:pt x="1689" y="55"/>
                      </a:lnTo>
                      <a:lnTo>
                        <a:pt x="1672" y="46"/>
                      </a:lnTo>
                      <a:lnTo>
                        <a:pt x="1654" y="38"/>
                      </a:lnTo>
                      <a:lnTo>
                        <a:pt x="1638" y="31"/>
                      </a:lnTo>
                      <a:lnTo>
                        <a:pt x="1623" y="25"/>
                      </a:lnTo>
                      <a:lnTo>
                        <a:pt x="1608" y="19"/>
                      </a:lnTo>
                      <a:lnTo>
                        <a:pt x="1593" y="15"/>
                      </a:lnTo>
                      <a:lnTo>
                        <a:pt x="1571" y="10"/>
                      </a:lnTo>
                      <a:lnTo>
                        <a:pt x="1549" y="5"/>
                      </a:lnTo>
                      <a:lnTo>
                        <a:pt x="1525" y="3"/>
                      </a:lnTo>
                      <a:lnTo>
                        <a:pt x="1501" y="1"/>
                      </a:lnTo>
                      <a:lnTo>
                        <a:pt x="1475" y="0"/>
                      </a:lnTo>
                      <a:lnTo>
                        <a:pt x="1448" y="0"/>
                      </a:lnTo>
                      <a:lnTo>
                        <a:pt x="1420" y="0"/>
                      </a:lnTo>
                      <a:lnTo>
                        <a:pt x="1393" y="2"/>
                      </a:lnTo>
                      <a:lnTo>
                        <a:pt x="1363" y="4"/>
                      </a:lnTo>
                      <a:lnTo>
                        <a:pt x="1333" y="8"/>
                      </a:lnTo>
                      <a:lnTo>
                        <a:pt x="1303" y="11"/>
                      </a:lnTo>
                      <a:lnTo>
                        <a:pt x="1271" y="17"/>
                      </a:lnTo>
                      <a:lnTo>
                        <a:pt x="1238" y="23"/>
                      </a:lnTo>
                      <a:lnTo>
                        <a:pt x="1205" y="28"/>
                      </a:lnTo>
                      <a:lnTo>
                        <a:pt x="1172" y="37"/>
                      </a:lnTo>
                      <a:lnTo>
                        <a:pt x="1137" y="45"/>
                      </a:lnTo>
                      <a:lnTo>
                        <a:pt x="1102" y="53"/>
                      </a:lnTo>
                      <a:lnTo>
                        <a:pt x="1068" y="62"/>
                      </a:lnTo>
                      <a:lnTo>
                        <a:pt x="1032" y="72"/>
                      </a:lnTo>
                      <a:lnTo>
                        <a:pt x="995" y="84"/>
                      </a:lnTo>
                      <a:lnTo>
                        <a:pt x="923" y="108"/>
                      </a:lnTo>
                      <a:lnTo>
                        <a:pt x="849" y="134"/>
                      </a:lnTo>
                      <a:lnTo>
                        <a:pt x="778" y="163"/>
                      </a:lnTo>
                      <a:lnTo>
                        <a:pt x="743" y="179"/>
                      </a:lnTo>
                      <a:lnTo>
                        <a:pt x="708" y="194"/>
                      </a:lnTo>
                      <a:lnTo>
                        <a:pt x="676" y="212"/>
                      </a:lnTo>
                      <a:lnTo>
                        <a:pt x="644" y="228"/>
                      </a:lnTo>
                      <a:lnTo>
                        <a:pt x="613" y="245"/>
                      </a:lnTo>
                      <a:lnTo>
                        <a:pt x="584" y="263"/>
                      </a:lnTo>
                      <a:lnTo>
                        <a:pt x="607" y="260"/>
                      </a:lnTo>
                      <a:lnTo>
                        <a:pt x="629" y="258"/>
                      </a:lnTo>
                      <a:lnTo>
                        <a:pt x="647" y="255"/>
                      </a:lnTo>
                      <a:lnTo>
                        <a:pt x="663" y="254"/>
                      </a:lnTo>
                      <a:lnTo>
                        <a:pt x="677" y="253"/>
                      </a:lnTo>
                      <a:lnTo>
                        <a:pt x="690" y="252"/>
                      </a:lnTo>
                      <a:lnTo>
                        <a:pt x="700" y="252"/>
                      </a:lnTo>
                      <a:lnTo>
                        <a:pt x="708" y="252"/>
                      </a:lnTo>
                      <a:lnTo>
                        <a:pt x="714" y="253"/>
                      </a:lnTo>
                      <a:lnTo>
                        <a:pt x="719" y="253"/>
                      </a:lnTo>
                      <a:lnTo>
                        <a:pt x="722" y="255"/>
                      </a:lnTo>
                      <a:lnTo>
                        <a:pt x="723" y="256"/>
                      </a:lnTo>
                      <a:lnTo>
                        <a:pt x="723" y="259"/>
                      </a:lnTo>
                      <a:lnTo>
                        <a:pt x="721" y="261"/>
                      </a:lnTo>
                      <a:lnTo>
                        <a:pt x="719" y="263"/>
                      </a:lnTo>
                      <a:lnTo>
                        <a:pt x="714" y="267"/>
                      </a:lnTo>
                      <a:lnTo>
                        <a:pt x="708" y="270"/>
                      </a:lnTo>
                      <a:lnTo>
                        <a:pt x="701" y="274"/>
                      </a:lnTo>
                      <a:lnTo>
                        <a:pt x="693" y="277"/>
                      </a:lnTo>
                      <a:lnTo>
                        <a:pt x="683" y="282"/>
                      </a:lnTo>
                      <a:lnTo>
                        <a:pt x="673" y="286"/>
                      </a:lnTo>
                      <a:lnTo>
                        <a:pt x="661" y="291"/>
                      </a:lnTo>
                      <a:lnTo>
                        <a:pt x="648" y="296"/>
                      </a:lnTo>
                      <a:lnTo>
                        <a:pt x="635" y="301"/>
                      </a:lnTo>
                      <a:lnTo>
                        <a:pt x="620" y="307"/>
                      </a:lnTo>
                      <a:lnTo>
                        <a:pt x="604" y="313"/>
                      </a:lnTo>
                      <a:lnTo>
                        <a:pt x="587" y="319"/>
                      </a:lnTo>
                      <a:lnTo>
                        <a:pt x="570" y="324"/>
                      </a:lnTo>
                      <a:lnTo>
                        <a:pt x="552" y="331"/>
                      </a:lnTo>
                      <a:lnTo>
                        <a:pt x="533" y="337"/>
                      </a:lnTo>
                      <a:lnTo>
                        <a:pt x="493" y="351"/>
                      </a:lnTo>
                      <a:lnTo>
                        <a:pt x="451" y="365"/>
                      </a:lnTo>
                      <a:lnTo>
                        <a:pt x="408" y="380"/>
                      </a:lnTo>
                      <a:lnTo>
                        <a:pt x="363" y="395"/>
                      </a:lnTo>
                      <a:lnTo>
                        <a:pt x="318" y="410"/>
                      </a:lnTo>
                      <a:lnTo>
                        <a:pt x="273" y="426"/>
                      </a:lnTo>
                      <a:lnTo>
                        <a:pt x="228" y="441"/>
                      </a:lnTo>
                      <a:lnTo>
                        <a:pt x="185" y="456"/>
                      </a:lnTo>
                      <a:lnTo>
                        <a:pt x="145" y="471"/>
                      </a:lnTo>
                      <a:lnTo>
                        <a:pt x="125" y="477"/>
                      </a:lnTo>
                      <a:lnTo>
                        <a:pt x="107" y="484"/>
                      </a:lnTo>
                      <a:lnTo>
                        <a:pt x="90" y="491"/>
                      </a:lnTo>
                      <a:lnTo>
                        <a:pt x="74" y="497"/>
                      </a:lnTo>
                      <a:lnTo>
                        <a:pt x="59" y="504"/>
                      </a:lnTo>
                      <a:lnTo>
                        <a:pt x="46" y="510"/>
                      </a:lnTo>
                      <a:lnTo>
                        <a:pt x="33" y="515"/>
                      </a:lnTo>
                      <a:lnTo>
                        <a:pt x="23" y="520"/>
                      </a:lnTo>
                      <a:lnTo>
                        <a:pt x="15" y="525"/>
                      </a:lnTo>
                      <a:lnTo>
                        <a:pt x="8" y="529"/>
                      </a:lnTo>
                      <a:lnTo>
                        <a:pt x="3" y="533"/>
                      </a:lnTo>
                      <a:lnTo>
                        <a:pt x="0" y="536"/>
                      </a:lnTo>
                      <a:lnTo>
                        <a:pt x="0" y="538"/>
                      </a:lnTo>
                      <a:lnTo>
                        <a:pt x="1" y="541"/>
                      </a:lnTo>
                      <a:lnTo>
                        <a:pt x="6" y="543"/>
                      </a:lnTo>
                      <a:lnTo>
                        <a:pt x="12" y="544"/>
                      </a:lnTo>
                      <a:lnTo>
                        <a:pt x="44" y="547"/>
                      </a:lnTo>
                      <a:lnTo>
                        <a:pt x="77" y="548"/>
                      </a:lnTo>
                      <a:lnTo>
                        <a:pt x="112" y="550"/>
                      </a:lnTo>
                      <a:lnTo>
                        <a:pt x="147" y="550"/>
                      </a:lnTo>
                      <a:lnTo>
                        <a:pt x="183" y="550"/>
                      </a:lnTo>
                      <a:lnTo>
                        <a:pt x="220" y="550"/>
                      </a:lnTo>
                      <a:lnTo>
                        <a:pt x="295" y="548"/>
                      </a:lnTo>
                      <a:lnTo>
                        <a:pt x="371" y="542"/>
                      </a:lnTo>
                      <a:lnTo>
                        <a:pt x="447" y="535"/>
                      </a:lnTo>
                      <a:lnTo>
                        <a:pt x="521" y="526"/>
                      </a:lnTo>
                      <a:lnTo>
                        <a:pt x="557" y="520"/>
                      </a:lnTo>
                      <a:lnTo>
                        <a:pt x="593" y="513"/>
                      </a:lnTo>
                      <a:lnTo>
                        <a:pt x="629" y="506"/>
                      </a:lnTo>
                      <a:lnTo>
                        <a:pt x="662" y="499"/>
                      </a:lnTo>
                      <a:lnTo>
                        <a:pt x="696" y="491"/>
                      </a:lnTo>
                      <a:lnTo>
                        <a:pt x="728" y="483"/>
                      </a:lnTo>
                      <a:lnTo>
                        <a:pt x="759" y="474"/>
                      </a:lnTo>
                      <a:lnTo>
                        <a:pt x="788" y="465"/>
                      </a:lnTo>
                      <a:lnTo>
                        <a:pt x="817" y="454"/>
                      </a:lnTo>
                      <a:lnTo>
                        <a:pt x="843" y="444"/>
                      </a:lnTo>
                      <a:lnTo>
                        <a:pt x="869" y="434"/>
                      </a:lnTo>
                      <a:lnTo>
                        <a:pt x="893" y="422"/>
                      </a:lnTo>
                      <a:lnTo>
                        <a:pt x="915" y="411"/>
                      </a:lnTo>
                      <a:lnTo>
                        <a:pt x="934" y="398"/>
                      </a:lnTo>
                      <a:lnTo>
                        <a:pt x="954" y="385"/>
                      </a:lnTo>
                      <a:lnTo>
                        <a:pt x="970" y="373"/>
                      </a:lnTo>
                      <a:lnTo>
                        <a:pt x="985" y="359"/>
                      </a:lnTo>
                      <a:lnTo>
                        <a:pt x="999" y="345"/>
                      </a:lnTo>
                      <a:lnTo>
                        <a:pt x="1017" y="339"/>
                      </a:lnTo>
                      <a:lnTo>
                        <a:pt x="1036" y="334"/>
                      </a:lnTo>
                      <a:lnTo>
                        <a:pt x="1054" y="328"/>
                      </a:lnTo>
                      <a:lnTo>
                        <a:pt x="1071" y="323"/>
                      </a:lnTo>
                      <a:lnTo>
                        <a:pt x="1087" y="319"/>
                      </a:lnTo>
                      <a:lnTo>
                        <a:pt x="1102" y="315"/>
                      </a:lnTo>
                      <a:lnTo>
                        <a:pt x="1119" y="312"/>
                      </a:lnTo>
                      <a:lnTo>
                        <a:pt x="1132" y="308"/>
                      </a:lnTo>
                      <a:lnTo>
                        <a:pt x="1160" y="302"/>
                      </a:lnTo>
                      <a:lnTo>
                        <a:pt x="1184" y="299"/>
                      </a:lnTo>
                      <a:lnTo>
                        <a:pt x="1206" y="296"/>
                      </a:lnTo>
                      <a:lnTo>
                        <a:pt x="1227" y="294"/>
                      </a:lnTo>
                      <a:lnTo>
                        <a:pt x="1244" y="294"/>
                      </a:lnTo>
                      <a:lnTo>
                        <a:pt x="1260" y="296"/>
                      </a:lnTo>
                      <a:lnTo>
                        <a:pt x="1274" y="298"/>
                      </a:lnTo>
                      <a:lnTo>
                        <a:pt x="1286" y="301"/>
                      </a:lnTo>
                      <a:lnTo>
                        <a:pt x="1295" y="305"/>
                      </a:lnTo>
                      <a:lnTo>
                        <a:pt x="1303" y="309"/>
                      </a:lnTo>
                      <a:lnTo>
                        <a:pt x="1310" y="315"/>
                      </a:lnTo>
                      <a:lnTo>
                        <a:pt x="1314" y="322"/>
                      </a:lnTo>
                      <a:lnTo>
                        <a:pt x="1317" y="329"/>
                      </a:lnTo>
                      <a:lnTo>
                        <a:pt x="1317" y="337"/>
                      </a:lnTo>
                      <a:lnTo>
                        <a:pt x="1316" y="346"/>
                      </a:lnTo>
                      <a:lnTo>
                        <a:pt x="1312" y="355"/>
                      </a:lnTo>
                      <a:lnTo>
                        <a:pt x="1306" y="366"/>
                      </a:lnTo>
                      <a:lnTo>
                        <a:pt x="1298" y="376"/>
                      </a:lnTo>
                      <a:lnTo>
                        <a:pt x="1289" y="387"/>
                      </a:lnTo>
                      <a:lnTo>
                        <a:pt x="1278" y="399"/>
                      </a:lnTo>
                      <a:lnTo>
                        <a:pt x="1263" y="411"/>
                      </a:lnTo>
                      <a:lnTo>
                        <a:pt x="1246" y="423"/>
                      </a:lnTo>
                      <a:lnTo>
                        <a:pt x="1228" y="436"/>
                      </a:lnTo>
                      <a:lnTo>
                        <a:pt x="1206" y="450"/>
                      </a:lnTo>
                      <a:lnTo>
                        <a:pt x="1183" y="462"/>
                      </a:lnTo>
                      <a:lnTo>
                        <a:pt x="1157" y="476"/>
                      </a:lnTo>
                      <a:lnTo>
                        <a:pt x="1128" y="490"/>
                      </a:lnTo>
                      <a:lnTo>
                        <a:pt x="1096" y="504"/>
                      </a:lnTo>
                      <a:lnTo>
                        <a:pt x="1069" y="515"/>
                      </a:lnTo>
                      <a:lnTo>
                        <a:pt x="1044" y="526"/>
                      </a:lnTo>
                      <a:lnTo>
                        <a:pt x="1021" y="536"/>
                      </a:lnTo>
                      <a:lnTo>
                        <a:pt x="1000" y="545"/>
                      </a:lnTo>
                      <a:lnTo>
                        <a:pt x="981" y="553"/>
                      </a:lnTo>
                      <a:lnTo>
                        <a:pt x="964" y="562"/>
                      </a:lnTo>
                      <a:lnTo>
                        <a:pt x="950" y="568"/>
                      </a:lnTo>
                      <a:lnTo>
                        <a:pt x="938" y="574"/>
                      </a:lnTo>
                      <a:lnTo>
                        <a:pt x="926" y="580"/>
                      </a:lnTo>
                      <a:lnTo>
                        <a:pt x="917" y="585"/>
                      </a:lnTo>
                      <a:lnTo>
                        <a:pt x="910" y="588"/>
                      </a:lnTo>
                      <a:lnTo>
                        <a:pt x="905" y="591"/>
                      </a:lnTo>
                      <a:lnTo>
                        <a:pt x="902" y="594"/>
                      </a:lnTo>
                      <a:lnTo>
                        <a:pt x="901" y="595"/>
                      </a:lnTo>
                      <a:lnTo>
                        <a:pt x="901" y="596"/>
                      </a:lnTo>
                      <a:lnTo>
                        <a:pt x="903" y="597"/>
                      </a:lnTo>
                      <a:lnTo>
                        <a:pt x="907" y="597"/>
                      </a:lnTo>
                      <a:lnTo>
                        <a:pt x="912" y="596"/>
                      </a:lnTo>
                      <a:lnTo>
                        <a:pt x="919" y="595"/>
                      </a:lnTo>
                      <a:lnTo>
                        <a:pt x="927" y="593"/>
                      </a:lnTo>
                      <a:lnTo>
                        <a:pt x="937" y="590"/>
                      </a:lnTo>
                      <a:lnTo>
                        <a:pt x="947" y="588"/>
                      </a:lnTo>
                      <a:lnTo>
                        <a:pt x="960" y="585"/>
                      </a:lnTo>
                      <a:lnTo>
                        <a:pt x="972" y="581"/>
                      </a:lnTo>
                      <a:lnTo>
                        <a:pt x="986" y="576"/>
                      </a:lnTo>
                      <a:lnTo>
                        <a:pt x="1000" y="572"/>
                      </a:lnTo>
                      <a:lnTo>
                        <a:pt x="1016" y="567"/>
                      </a:lnTo>
                      <a:lnTo>
                        <a:pt x="1032" y="563"/>
                      </a:lnTo>
                      <a:lnTo>
                        <a:pt x="1067" y="552"/>
                      </a:lnTo>
                      <a:lnTo>
                        <a:pt x="1102" y="541"/>
                      </a:lnTo>
                      <a:lnTo>
                        <a:pt x="1180" y="515"/>
                      </a:lnTo>
                      <a:lnTo>
                        <a:pt x="1256" y="491"/>
                      </a:lnTo>
                      <a:lnTo>
                        <a:pt x="1294" y="480"/>
                      </a:lnTo>
                      <a:lnTo>
                        <a:pt x="1331" y="468"/>
                      </a:lnTo>
                      <a:lnTo>
                        <a:pt x="1365" y="457"/>
                      </a:lnTo>
                      <a:lnTo>
                        <a:pt x="1399" y="446"/>
                      </a:lnTo>
                      <a:lnTo>
                        <a:pt x="1431" y="437"/>
                      </a:lnTo>
                      <a:lnTo>
                        <a:pt x="1460" y="428"/>
                      </a:lnTo>
                      <a:lnTo>
                        <a:pt x="1473" y="423"/>
                      </a:lnTo>
                      <a:lnTo>
                        <a:pt x="1487" y="420"/>
                      </a:lnTo>
                      <a:lnTo>
                        <a:pt x="1500" y="416"/>
                      </a:lnTo>
                      <a:lnTo>
                        <a:pt x="1511" y="414"/>
                      </a:lnTo>
                      <a:lnTo>
                        <a:pt x="1522" y="411"/>
                      </a:lnTo>
                      <a:lnTo>
                        <a:pt x="1532" y="408"/>
                      </a:lnTo>
                      <a:lnTo>
                        <a:pt x="1541" y="406"/>
                      </a:lnTo>
                      <a:lnTo>
                        <a:pt x="1549" y="405"/>
                      </a:lnTo>
                      <a:lnTo>
                        <a:pt x="1558" y="403"/>
                      </a:lnTo>
                      <a:lnTo>
                        <a:pt x="1563" y="403"/>
                      </a:lnTo>
                      <a:lnTo>
                        <a:pt x="1569" y="401"/>
                      </a:lnTo>
                      <a:lnTo>
                        <a:pt x="1573" y="401"/>
                      </a:lnTo>
                      <a:lnTo>
                        <a:pt x="1601" y="403"/>
                      </a:lnTo>
                      <a:lnTo>
                        <a:pt x="1627" y="404"/>
                      </a:lnTo>
                      <a:lnTo>
                        <a:pt x="1651" y="405"/>
                      </a:lnTo>
                      <a:lnTo>
                        <a:pt x="1673" y="406"/>
                      </a:lnTo>
                      <a:lnTo>
                        <a:pt x="1694" y="408"/>
                      </a:lnTo>
                      <a:lnTo>
                        <a:pt x="1712" y="411"/>
                      </a:lnTo>
                      <a:lnTo>
                        <a:pt x="1728" y="413"/>
                      </a:lnTo>
                      <a:lnTo>
                        <a:pt x="1743" y="416"/>
                      </a:lnTo>
                      <a:lnTo>
                        <a:pt x="1757" y="419"/>
                      </a:lnTo>
                      <a:lnTo>
                        <a:pt x="1770" y="423"/>
                      </a:lnTo>
                      <a:lnTo>
                        <a:pt x="1780" y="427"/>
                      </a:lnTo>
                      <a:lnTo>
                        <a:pt x="1789" y="431"/>
                      </a:lnTo>
                      <a:lnTo>
                        <a:pt x="1797" y="436"/>
                      </a:lnTo>
                      <a:lnTo>
                        <a:pt x="1804" y="441"/>
                      </a:lnTo>
                      <a:lnTo>
                        <a:pt x="1811" y="446"/>
                      </a:lnTo>
                      <a:lnTo>
                        <a:pt x="1816" y="452"/>
                      </a:lnTo>
                      <a:lnTo>
                        <a:pt x="1820" y="459"/>
                      </a:lnTo>
                      <a:lnTo>
                        <a:pt x="1823" y="466"/>
                      </a:lnTo>
                      <a:lnTo>
                        <a:pt x="1825" y="474"/>
                      </a:lnTo>
                      <a:lnTo>
                        <a:pt x="1826" y="482"/>
                      </a:lnTo>
                      <a:lnTo>
                        <a:pt x="1827" y="490"/>
                      </a:lnTo>
                      <a:lnTo>
                        <a:pt x="1827" y="499"/>
                      </a:lnTo>
                      <a:lnTo>
                        <a:pt x="1827" y="510"/>
                      </a:lnTo>
                      <a:lnTo>
                        <a:pt x="1826" y="520"/>
                      </a:lnTo>
                      <a:lnTo>
                        <a:pt x="1824" y="532"/>
                      </a:lnTo>
                      <a:lnTo>
                        <a:pt x="1823" y="543"/>
                      </a:lnTo>
                      <a:lnTo>
                        <a:pt x="1819" y="556"/>
                      </a:lnTo>
                      <a:lnTo>
                        <a:pt x="1817" y="570"/>
                      </a:lnTo>
                      <a:lnTo>
                        <a:pt x="1813" y="583"/>
                      </a:lnTo>
                      <a:lnTo>
                        <a:pt x="1810" y="598"/>
                      </a:lnTo>
                      <a:lnTo>
                        <a:pt x="1806" y="614"/>
                      </a:lnTo>
                      <a:lnTo>
                        <a:pt x="1803" y="632"/>
                      </a:lnTo>
                      <a:lnTo>
                        <a:pt x="1804" y="633"/>
                      </a:lnTo>
                      <a:lnTo>
                        <a:pt x="1805" y="633"/>
                      </a:lnTo>
                      <a:lnTo>
                        <a:pt x="1809" y="633"/>
                      </a:lnTo>
                      <a:lnTo>
                        <a:pt x="1813" y="632"/>
                      </a:lnTo>
                      <a:lnTo>
                        <a:pt x="1818" y="629"/>
                      </a:lnTo>
                      <a:lnTo>
                        <a:pt x="1825" y="627"/>
                      </a:lnTo>
                      <a:lnTo>
                        <a:pt x="1833" y="624"/>
                      </a:lnTo>
                      <a:lnTo>
                        <a:pt x="1842" y="619"/>
                      </a:lnTo>
                      <a:lnTo>
                        <a:pt x="1851" y="614"/>
                      </a:lnTo>
                      <a:lnTo>
                        <a:pt x="1862" y="609"/>
                      </a:lnTo>
                      <a:lnTo>
                        <a:pt x="1873" y="604"/>
                      </a:lnTo>
                      <a:lnTo>
                        <a:pt x="1886" y="597"/>
                      </a:lnTo>
                      <a:lnTo>
                        <a:pt x="1911" y="583"/>
                      </a:lnTo>
                      <a:lnTo>
                        <a:pt x="1940" y="568"/>
                      </a:lnTo>
                      <a:lnTo>
                        <a:pt x="1969" y="551"/>
                      </a:lnTo>
                      <a:lnTo>
                        <a:pt x="2000" y="534"/>
                      </a:lnTo>
                      <a:lnTo>
                        <a:pt x="2062" y="498"/>
                      </a:lnTo>
                      <a:lnTo>
                        <a:pt x="2124" y="461"/>
                      </a:lnTo>
                      <a:lnTo>
                        <a:pt x="2154" y="443"/>
                      </a:lnTo>
                      <a:lnTo>
                        <a:pt x="2182" y="425"/>
                      </a:lnTo>
                      <a:lnTo>
                        <a:pt x="2210" y="407"/>
                      </a:lnTo>
                      <a:lnTo>
                        <a:pt x="2235" y="391"/>
                      </a:lnTo>
                      <a:lnTo>
                        <a:pt x="2258" y="375"/>
                      </a:lnTo>
                      <a:lnTo>
                        <a:pt x="2280" y="360"/>
                      </a:lnTo>
                      <a:lnTo>
                        <a:pt x="2300" y="346"/>
                      </a:lnTo>
                      <a:lnTo>
                        <a:pt x="2316" y="332"/>
                      </a:lnTo>
                      <a:lnTo>
                        <a:pt x="2331" y="321"/>
                      </a:lnTo>
                      <a:lnTo>
                        <a:pt x="2338" y="315"/>
                      </a:lnTo>
                      <a:lnTo>
                        <a:pt x="2343" y="311"/>
                      </a:lnTo>
                      <a:lnTo>
                        <a:pt x="2348" y="305"/>
                      </a:lnTo>
                      <a:lnTo>
                        <a:pt x="2353" y="300"/>
                      </a:lnTo>
                      <a:lnTo>
                        <a:pt x="2356" y="297"/>
                      </a:lnTo>
                      <a:lnTo>
                        <a:pt x="2358" y="292"/>
                      </a:lnTo>
                      <a:lnTo>
                        <a:pt x="2361" y="289"/>
                      </a:lnTo>
                      <a:lnTo>
                        <a:pt x="2362" y="286"/>
                      </a:lnTo>
                      <a:lnTo>
                        <a:pt x="2362" y="283"/>
                      </a:lnTo>
                      <a:lnTo>
                        <a:pt x="2362" y="281"/>
                      </a:lnTo>
                      <a:lnTo>
                        <a:pt x="2359" y="278"/>
                      </a:lnTo>
                      <a:lnTo>
                        <a:pt x="2357" y="277"/>
                      </a:lnTo>
                      <a:lnTo>
                        <a:pt x="2355" y="276"/>
                      </a:lnTo>
                      <a:lnTo>
                        <a:pt x="2350" y="275"/>
                      </a:lnTo>
                      <a:lnTo>
                        <a:pt x="2346" y="275"/>
                      </a:lnTo>
                      <a:lnTo>
                        <a:pt x="2340" y="275"/>
                      </a:lnTo>
                      <a:lnTo>
                        <a:pt x="2332" y="275"/>
                      </a:lnTo>
                      <a:lnTo>
                        <a:pt x="2325" y="276"/>
                      </a:lnTo>
                      <a:lnTo>
                        <a:pt x="2325" y="275"/>
                      </a:lnTo>
                      <a:close/>
                    </a:path>
                  </a:pathLst>
                </a:custGeom>
                <a:solidFill>
                  <a:srgbClr val="004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10" name="Group 12"/>
              <p:cNvGrpSpPr>
                <a:grpSpLocks/>
              </p:cNvGrpSpPr>
              <p:nvPr/>
            </p:nvGrpSpPr>
            <p:grpSpPr bwMode="auto">
              <a:xfrm>
                <a:off x="2409" y="2839"/>
                <a:ext cx="708" cy="184"/>
                <a:chOff x="2409" y="2839"/>
                <a:chExt cx="708" cy="184"/>
              </a:xfrm>
            </p:grpSpPr>
            <p:sp>
              <p:nvSpPr>
                <p:cNvPr id="19" name="Freeform 13"/>
                <p:cNvSpPr>
                  <a:spLocks noChangeArrowheads="1"/>
                </p:cNvSpPr>
                <p:nvPr/>
              </p:nvSpPr>
              <p:spPr bwMode="auto">
                <a:xfrm>
                  <a:off x="2421" y="2847"/>
                  <a:ext cx="683" cy="173"/>
                </a:xfrm>
                <a:custGeom>
                  <a:avLst/>
                  <a:gdLst>
                    <a:gd name="T0" fmla="*/ 0 w 6097"/>
                    <a:gd name="T1" fmla="*/ 0 h 1316"/>
                    <a:gd name="T2" fmla="*/ 0 w 6097"/>
                    <a:gd name="T3" fmla="*/ 0 h 1316"/>
                    <a:gd name="T4" fmla="*/ 0 w 6097"/>
                    <a:gd name="T5" fmla="*/ 0 h 1316"/>
                    <a:gd name="T6" fmla="*/ 0 w 6097"/>
                    <a:gd name="T7" fmla="*/ 0 h 1316"/>
                    <a:gd name="T8" fmla="*/ 0 w 6097"/>
                    <a:gd name="T9" fmla="*/ 0 h 1316"/>
                    <a:gd name="T10" fmla="*/ 0 w 6097"/>
                    <a:gd name="T11" fmla="*/ 0 h 1316"/>
                    <a:gd name="T12" fmla="*/ 0 w 6097"/>
                    <a:gd name="T13" fmla="*/ 0 h 1316"/>
                    <a:gd name="T14" fmla="*/ 0 w 6097"/>
                    <a:gd name="T15" fmla="*/ 0 h 1316"/>
                    <a:gd name="T16" fmla="*/ 0 w 6097"/>
                    <a:gd name="T17" fmla="*/ 0 h 1316"/>
                    <a:gd name="T18" fmla="*/ 0 w 6097"/>
                    <a:gd name="T19" fmla="*/ 0 h 1316"/>
                    <a:gd name="T20" fmla="*/ 0 w 6097"/>
                    <a:gd name="T21" fmla="*/ 0 h 1316"/>
                    <a:gd name="T22" fmla="*/ 0 w 6097"/>
                    <a:gd name="T23" fmla="*/ 0 h 1316"/>
                    <a:gd name="T24" fmla="*/ 0 w 6097"/>
                    <a:gd name="T25" fmla="*/ 0 h 1316"/>
                    <a:gd name="T26" fmla="*/ 0 w 6097"/>
                    <a:gd name="T27" fmla="*/ 0 h 1316"/>
                    <a:gd name="T28" fmla="*/ 0 w 6097"/>
                    <a:gd name="T29" fmla="*/ 0 h 1316"/>
                    <a:gd name="T30" fmla="*/ 0 w 6097"/>
                    <a:gd name="T31" fmla="*/ 0 h 1316"/>
                    <a:gd name="T32" fmla="*/ 0 w 6097"/>
                    <a:gd name="T33" fmla="*/ 0 h 1316"/>
                    <a:gd name="T34" fmla="*/ 0 w 6097"/>
                    <a:gd name="T35" fmla="*/ 0 h 1316"/>
                    <a:gd name="T36" fmla="*/ 0 w 6097"/>
                    <a:gd name="T37" fmla="*/ 0 h 1316"/>
                    <a:gd name="T38" fmla="*/ 0 w 6097"/>
                    <a:gd name="T39" fmla="*/ 0 h 1316"/>
                    <a:gd name="T40" fmla="*/ 0 w 6097"/>
                    <a:gd name="T41" fmla="*/ 0 h 1316"/>
                    <a:gd name="T42" fmla="*/ 0 w 6097"/>
                    <a:gd name="T43" fmla="*/ 0 h 1316"/>
                    <a:gd name="T44" fmla="*/ 0 w 6097"/>
                    <a:gd name="T45" fmla="*/ 0 h 1316"/>
                    <a:gd name="T46" fmla="*/ 0 w 6097"/>
                    <a:gd name="T47" fmla="*/ 0 h 1316"/>
                    <a:gd name="T48" fmla="*/ 0 w 6097"/>
                    <a:gd name="T49" fmla="*/ 0 h 1316"/>
                    <a:gd name="T50" fmla="*/ 0 w 6097"/>
                    <a:gd name="T51" fmla="*/ 0 h 1316"/>
                    <a:gd name="T52" fmla="*/ 0 w 6097"/>
                    <a:gd name="T53" fmla="*/ 0 h 1316"/>
                    <a:gd name="T54" fmla="*/ 0 w 6097"/>
                    <a:gd name="T55" fmla="*/ 0 h 1316"/>
                    <a:gd name="T56" fmla="*/ 0 w 6097"/>
                    <a:gd name="T57" fmla="*/ 0 h 1316"/>
                    <a:gd name="T58" fmla="*/ 0 w 6097"/>
                    <a:gd name="T59" fmla="*/ 0 h 1316"/>
                    <a:gd name="T60" fmla="*/ 0 w 6097"/>
                    <a:gd name="T61" fmla="*/ 0 h 1316"/>
                    <a:gd name="T62" fmla="*/ 0 w 6097"/>
                    <a:gd name="T63" fmla="*/ 0 h 1316"/>
                    <a:gd name="T64" fmla="*/ 0 w 6097"/>
                    <a:gd name="T65" fmla="*/ 0 h 1316"/>
                    <a:gd name="T66" fmla="*/ 0 w 6097"/>
                    <a:gd name="T67" fmla="*/ 0 h 1316"/>
                    <a:gd name="T68" fmla="*/ 0 w 6097"/>
                    <a:gd name="T69" fmla="*/ 0 h 1316"/>
                    <a:gd name="T70" fmla="*/ 0 w 6097"/>
                    <a:gd name="T71" fmla="*/ 0 h 1316"/>
                    <a:gd name="T72" fmla="*/ 0 w 6097"/>
                    <a:gd name="T73" fmla="*/ 0 h 1316"/>
                    <a:gd name="T74" fmla="*/ 0 w 6097"/>
                    <a:gd name="T75" fmla="*/ 0 h 1316"/>
                    <a:gd name="T76" fmla="*/ 0 w 6097"/>
                    <a:gd name="T77" fmla="*/ 0 h 1316"/>
                    <a:gd name="T78" fmla="*/ 0 w 6097"/>
                    <a:gd name="T79" fmla="*/ 0 h 1316"/>
                    <a:gd name="T80" fmla="*/ 0 w 6097"/>
                    <a:gd name="T81" fmla="*/ 0 h 1316"/>
                    <a:gd name="T82" fmla="*/ 0 w 6097"/>
                    <a:gd name="T83" fmla="*/ 0 h 1316"/>
                    <a:gd name="T84" fmla="*/ 0 w 6097"/>
                    <a:gd name="T85" fmla="*/ 0 h 1316"/>
                    <a:gd name="T86" fmla="*/ 0 w 6097"/>
                    <a:gd name="T87" fmla="*/ 0 h 1316"/>
                    <a:gd name="T88" fmla="*/ 0 w 6097"/>
                    <a:gd name="T89" fmla="*/ 0 h 1316"/>
                    <a:gd name="T90" fmla="*/ 0 w 6097"/>
                    <a:gd name="T91" fmla="*/ 0 h 1316"/>
                    <a:gd name="T92" fmla="*/ 0 w 6097"/>
                    <a:gd name="T93" fmla="*/ 0 h 1316"/>
                    <a:gd name="T94" fmla="*/ 0 w 6097"/>
                    <a:gd name="T95" fmla="*/ 0 h 131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6097"/>
                    <a:gd name="T145" fmla="*/ 0 h 1316"/>
                    <a:gd name="T146" fmla="*/ 6097 w 6097"/>
                    <a:gd name="T147" fmla="*/ 1316 h 131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6097" h="1316">
                      <a:moveTo>
                        <a:pt x="3090" y="5"/>
                      </a:moveTo>
                      <a:lnTo>
                        <a:pt x="3054" y="13"/>
                      </a:lnTo>
                      <a:lnTo>
                        <a:pt x="3019" y="20"/>
                      </a:lnTo>
                      <a:lnTo>
                        <a:pt x="2951" y="36"/>
                      </a:lnTo>
                      <a:lnTo>
                        <a:pt x="2883" y="53"/>
                      </a:lnTo>
                      <a:lnTo>
                        <a:pt x="2817" y="74"/>
                      </a:lnTo>
                      <a:lnTo>
                        <a:pt x="2753" y="96"/>
                      </a:lnTo>
                      <a:lnTo>
                        <a:pt x="2688" y="119"/>
                      </a:lnTo>
                      <a:lnTo>
                        <a:pt x="2625" y="144"/>
                      </a:lnTo>
                      <a:lnTo>
                        <a:pt x="2561" y="171"/>
                      </a:lnTo>
                      <a:lnTo>
                        <a:pt x="2435" y="225"/>
                      </a:lnTo>
                      <a:lnTo>
                        <a:pt x="2308" y="281"/>
                      </a:lnTo>
                      <a:lnTo>
                        <a:pt x="2242" y="309"/>
                      </a:lnTo>
                      <a:lnTo>
                        <a:pt x="2177" y="338"/>
                      </a:lnTo>
                      <a:lnTo>
                        <a:pt x="2111" y="365"/>
                      </a:lnTo>
                      <a:lnTo>
                        <a:pt x="2042" y="392"/>
                      </a:lnTo>
                      <a:lnTo>
                        <a:pt x="1981" y="415"/>
                      </a:lnTo>
                      <a:lnTo>
                        <a:pt x="1920" y="438"/>
                      </a:lnTo>
                      <a:lnTo>
                        <a:pt x="1861" y="461"/>
                      </a:lnTo>
                      <a:lnTo>
                        <a:pt x="1802" y="483"/>
                      </a:lnTo>
                      <a:lnTo>
                        <a:pt x="1746" y="505"/>
                      </a:lnTo>
                      <a:lnTo>
                        <a:pt x="1690" y="526"/>
                      </a:lnTo>
                      <a:lnTo>
                        <a:pt x="1636" y="546"/>
                      </a:lnTo>
                      <a:lnTo>
                        <a:pt x="1583" y="567"/>
                      </a:lnTo>
                      <a:lnTo>
                        <a:pt x="1532" y="586"/>
                      </a:lnTo>
                      <a:lnTo>
                        <a:pt x="1483" y="605"/>
                      </a:lnTo>
                      <a:lnTo>
                        <a:pt x="1436" y="622"/>
                      </a:lnTo>
                      <a:lnTo>
                        <a:pt x="1390" y="639"/>
                      </a:lnTo>
                      <a:lnTo>
                        <a:pt x="1346" y="655"/>
                      </a:lnTo>
                      <a:lnTo>
                        <a:pt x="1304" y="670"/>
                      </a:lnTo>
                      <a:lnTo>
                        <a:pt x="1265" y="685"/>
                      </a:lnTo>
                      <a:lnTo>
                        <a:pt x="1227" y="698"/>
                      </a:lnTo>
                      <a:lnTo>
                        <a:pt x="1194" y="711"/>
                      </a:lnTo>
                      <a:lnTo>
                        <a:pt x="1160" y="722"/>
                      </a:lnTo>
                      <a:lnTo>
                        <a:pt x="1127" y="734"/>
                      </a:lnTo>
                      <a:lnTo>
                        <a:pt x="1096" y="745"/>
                      </a:lnTo>
                      <a:lnTo>
                        <a:pt x="1066" y="756"/>
                      </a:lnTo>
                      <a:lnTo>
                        <a:pt x="1036" y="766"/>
                      </a:lnTo>
                      <a:lnTo>
                        <a:pt x="1007" y="775"/>
                      </a:lnTo>
                      <a:lnTo>
                        <a:pt x="978" y="786"/>
                      </a:lnTo>
                      <a:lnTo>
                        <a:pt x="946" y="797"/>
                      </a:lnTo>
                      <a:lnTo>
                        <a:pt x="914" y="807"/>
                      </a:lnTo>
                      <a:lnTo>
                        <a:pt x="883" y="818"/>
                      </a:lnTo>
                      <a:lnTo>
                        <a:pt x="853" y="828"/>
                      </a:lnTo>
                      <a:lnTo>
                        <a:pt x="794" y="848"/>
                      </a:lnTo>
                      <a:lnTo>
                        <a:pt x="737" y="865"/>
                      </a:lnTo>
                      <a:lnTo>
                        <a:pt x="683" y="883"/>
                      </a:lnTo>
                      <a:lnTo>
                        <a:pt x="629" y="899"/>
                      </a:lnTo>
                      <a:lnTo>
                        <a:pt x="522" y="933"/>
                      </a:lnTo>
                      <a:lnTo>
                        <a:pt x="467" y="949"/>
                      </a:lnTo>
                      <a:lnTo>
                        <a:pt x="410" y="966"/>
                      </a:lnTo>
                      <a:lnTo>
                        <a:pt x="351" y="984"/>
                      </a:lnTo>
                      <a:lnTo>
                        <a:pt x="320" y="993"/>
                      </a:lnTo>
                      <a:lnTo>
                        <a:pt x="289" y="1002"/>
                      </a:lnTo>
                      <a:lnTo>
                        <a:pt x="257" y="1011"/>
                      </a:lnTo>
                      <a:lnTo>
                        <a:pt x="224" y="1022"/>
                      </a:lnTo>
                      <a:lnTo>
                        <a:pt x="189" y="1032"/>
                      </a:lnTo>
                      <a:lnTo>
                        <a:pt x="154" y="1042"/>
                      </a:lnTo>
                      <a:lnTo>
                        <a:pt x="118" y="1053"/>
                      </a:lnTo>
                      <a:lnTo>
                        <a:pt x="80" y="1064"/>
                      </a:lnTo>
                      <a:lnTo>
                        <a:pt x="40" y="1076"/>
                      </a:lnTo>
                      <a:lnTo>
                        <a:pt x="0" y="1087"/>
                      </a:lnTo>
                      <a:lnTo>
                        <a:pt x="28" y="1078"/>
                      </a:lnTo>
                      <a:lnTo>
                        <a:pt x="55" y="1069"/>
                      </a:lnTo>
                      <a:lnTo>
                        <a:pt x="85" y="1061"/>
                      </a:lnTo>
                      <a:lnTo>
                        <a:pt x="116" y="1053"/>
                      </a:lnTo>
                      <a:lnTo>
                        <a:pt x="148" y="1046"/>
                      </a:lnTo>
                      <a:lnTo>
                        <a:pt x="181" y="1039"/>
                      </a:lnTo>
                      <a:lnTo>
                        <a:pt x="214" y="1033"/>
                      </a:lnTo>
                      <a:lnTo>
                        <a:pt x="249" y="1028"/>
                      </a:lnTo>
                      <a:lnTo>
                        <a:pt x="285" y="1023"/>
                      </a:lnTo>
                      <a:lnTo>
                        <a:pt x="322" y="1019"/>
                      </a:lnTo>
                      <a:lnTo>
                        <a:pt x="358" y="1016"/>
                      </a:lnTo>
                      <a:lnTo>
                        <a:pt x="396" y="1012"/>
                      </a:lnTo>
                      <a:lnTo>
                        <a:pt x="437" y="1010"/>
                      </a:lnTo>
                      <a:lnTo>
                        <a:pt x="476" y="1008"/>
                      </a:lnTo>
                      <a:lnTo>
                        <a:pt x="517" y="1005"/>
                      </a:lnTo>
                      <a:lnTo>
                        <a:pt x="559" y="1004"/>
                      </a:lnTo>
                      <a:lnTo>
                        <a:pt x="601" y="1004"/>
                      </a:lnTo>
                      <a:lnTo>
                        <a:pt x="645" y="1004"/>
                      </a:lnTo>
                      <a:lnTo>
                        <a:pt x="690" y="1004"/>
                      </a:lnTo>
                      <a:lnTo>
                        <a:pt x="735" y="1005"/>
                      </a:lnTo>
                      <a:lnTo>
                        <a:pt x="781" y="1007"/>
                      </a:lnTo>
                      <a:lnTo>
                        <a:pt x="827" y="1008"/>
                      </a:lnTo>
                      <a:lnTo>
                        <a:pt x="875" y="1010"/>
                      </a:lnTo>
                      <a:lnTo>
                        <a:pt x="923" y="1012"/>
                      </a:lnTo>
                      <a:lnTo>
                        <a:pt x="971" y="1016"/>
                      </a:lnTo>
                      <a:lnTo>
                        <a:pt x="1021" y="1019"/>
                      </a:lnTo>
                      <a:lnTo>
                        <a:pt x="1070" y="1023"/>
                      </a:lnTo>
                      <a:lnTo>
                        <a:pt x="1121" y="1026"/>
                      </a:lnTo>
                      <a:lnTo>
                        <a:pt x="1225" y="1035"/>
                      </a:lnTo>
                      <a:lnTo>
                        <a:pt x="1331" y="1046"/>
                      </a:lnTo>
                      <a:lnTo>
                        <a:pt x="1439" y="1057"/>
                      </a:lnTo>
                      <a:lnTo>
                        <a:pt x="1549" y="1070"/>
                      </a:lnTo>
                      <a:lnTo>
                        <a:pt x="1661" y="1084"/>
                      </a:lnTo>
                      <a:lnTo>
                        <a:pt x="1776" y="1099"/>
                      </a:lnTo>
                      <a:lnTo>
                        <a:pt x="1891" y="1114"/>
                      </a:lnTo>
                      <a:lnTo>
                        <a:pt x="2008" y="1130"/>
                      </a:lnTo>
                      <a:lnTo>
                        <a:pt x="2127" y="1147"/>
                      </a:lnTo>
                      <a:lnTo>
                        <a:pt x="2247" y="1164"/>
                      </a:lnTo>
                      <a:lnTo>
                        <a:pt x="2369" y="1183"/>
                      </a:lnTo>
                      <a:lnTo>
                        <a:pt x="2491" y="1201"/>
                      </a:lnTo>
                      <a:lnTo>
                        <a:pt x="2614" y="1221"/>
                      </a:lnTo>
                      <a:lnTo>
                        <a:pt x="2739" y="1239"/>
                      </a:lnTo>
                      <a:lnTo>
                        <a:pt x="2990" y="1278"/>
                      </a:lnTo>
                      <a:lnTo>
                        <a:pt x="3241" y="1316"/>
                      </a:lnTo>
                      <a:lnTo>
                        <a:pt x="3301" y="1287"/>
                      </a:lnTo>
                      <a:lnTo>
                        <a:pt x="3359" y="1259"/>
                      </a:lnTo>
                      <a:lnTo>
                        <a:pt x="3414" y="1230"/>
                      </a:lnTo>
                      <a:lnTo>
                        <a:pt x="3467" y="1202"/>
                      </a:lnTo>
                      <a:lnTo>
                        <a:pt x="3518" y="1175"/>
                      </a:lnTo>
                      <a:lnTo>
                        <a:pt x="3566" y="1148"/>
                      </a:lnTo>
                      <a:lnTo>
                        <a:pt x="3613" y="1123"/>
                      </a:lnTo>
                      <a:lnTo>
                        <a:pt x="3658" y="1096"/>
                      </a:lnTo>
                      <a:lnTo>
                        <a:pt x="3701" y="1072"/>
                      </a:lnTo>
                      <a:lnTo>
                        <a:pt x="3742" y="1048"/>
                      </a:lnTo>
                      <a:lnTo>
                        <a:pt x="3783" y="1024"/>
                      </a:lnTo>
                      <a:lnTo>
                        <a:pt x="3821" y="1001"/>
                      </a:lnTo>
                      <a:lnTo>
                        <a:pt x="3859" y="978"/>
                      </a:lnTo>
                      <a:lnTo>
                        <a:pt x="3894" y="955"/>
                      </a:lnTo>
                      <a:lnTo>
                        <a:pt x="3929" y="933"/>
                      </a:lnTo>
                      <a:lnTo>
                        <a:pt x="3964" y="912"/>
                      </a:lnTo>
                      <a:lnTo>
                        <a:pt x="3997" y="891"/>
                      </a:lnTo>
                      <a:lnTo>
                        <a:pt x="4029" y="871"/>
                      </a:lnTo>
                      <a:lnTo>
                        <a:pt x="4091" y="832"/>
                      </a:lnTo>
                      <a:lnTo>
                        <a:pt x="4153" y="794"/>
                      </a:lnTo>
                      <a:lnTo>
                        <a:pt x="4212" y="758"/>
                      </a:lnTo>
                      <a:lnTo>
                        <a:pt x="4272" y="724"/>
                      </a:lnTo>
                      <a:lnTo>
                        <a:pt x="4332" y="692"/>
                      </a:lnTo>
                      <a:lnTo>
                        <a:pt x="4393" y="662"/>
                      </a:lnTo>
                      <a:lnTo>
                        <a:pt x="4426" y="647"/>
                      </a:lnTo>
                      <a:lnTo>
                        <a:pt x="4458" y="634"/>
                      </a:lnTo>
                      <a:lnTo>
                        <a:pt x="4496" y="617"/>
                      </a:lnTo>
                      <a:lnTo>
                        <a:pt x="4534" y="602"/>
                      </a:lnTo>
                      <a:lnTo>
                        <a:pt x="4573" y="587"/>
                      </a:lnTo>
                      <a:lnTo>
                        <a:pt x="4613" y="573"/>
                      </a:lnTo>
                      <a:lnTo>
                        <a:pt x="4655" y="558"/>
                      </a:lnTo>
                      <a:lnTo>
                        <a:pt x="4698" y="544"/>
                      </a:lnTo>
                      <a:lnTo>
                        <a:pt x="4740" y="529"/>
                      </a:lnTo>
                      <a:lnTo>
                        <a:pt x="4784" y="515"/>
                      </a:lnTo>
                      <a:lnTo>
                        <a:pt x="4829" y="501"/>
                      </a:lnTo>
                      <a:lnTo>
                        <a:pt x="4875" y="487"/>
                      </a:lnTo>
                      <a:lnTo>
                        <a:pt x="4921" y="472"/>
                      </a:lnTo>
                      <a:lnTo>
                        <a:pt x="4968" y="459"/>
                      </a:lnTo>
                      <a:lnTo>
                        <a:pt x="5017" y="444"/>
                      </a:lnTo>
                      <a:lnTo>
                        <a:pt x="5066" y="429"/>
                      </a:lnTo>
                      <a:lnTo>
                        <a:pt x="5116" y="414"/>
                      </a:lnTo>
                      <a:lnTo>
                        <a:pt x="5166" y="399"/>
                      </a:lnTo>
                      <a:lnTo>
                        <a:pt x="5218" y="383"/>
                      </a:lnTo>
                      <a:lnTo>
                        <a:pt x="5271" y="366"/>
                      </a:lnTo>
                      <a:lnTo>
                        <a:pt x="5324" y="349"/>
                      </a:lnTo>
                      <a:lnTo>
                        <a:pt x="5378" y="332"/>
                      </a:lnTo>
                      <a:lnTo>
                        <a:pt x="5434" y="314"/>
                      </a:lnTo>
                      <a:lnTo>
                        <a:pt x="5490" y="295"/>
                      </a:lnTo>
                      <a:lnTo>
                        <a:pt x="5547" y="276"/>
                      </a:lnTo>
                      <a:lnTo>
                        <a:pt x="5604" y="256"/>
                      </a:lnTo>
                      <a:lnTo>
                        <a:pt x="5663" y="235"/>
                      </a:lnTo>
                      <a:lnTo>
                        <a:pt x="5723" y="213"/>
                      </a:lnTo>
                      <a:lnTo>
                        <a:pt x="5783" y="190"/>
                      </a:lnTo>
                      <a:lnTo>
                        <a:pt x="5844" y="167"/>
                      </a:lnTo>
                      <a:lnTo>
                        <a:pt x="5906" y="142"/>
                      </a:lnTo>
                      <a:lnTo>
                        <a:pt x="5970" y="117"/>
                      </a:lnTo>
                      <a:lnTo>
                        <a:pt x="6033" y="89"/>
                      </a:lnTo>
                      <a:lnTo>
                        <a:pt x="6097" y="61"/>
                      </a:lnTo>
                      <a:lnTo>
                        <a:pt x="5888" y="63"/>
                      </a:lnTo>
                      <a:lnTo>
                        <a:pt x="5680" y="61"/>
                      </a:lnTo>
                      <a:lnTo>
                        <a:pt x="5473" y="59"/>
                      </a:lnTo>
                      <a:lnTo>
                        <a:pt x="5268" y="54"/>
                      </a:lnTo>
                      <a:lnTo>
                        <a:pt x="5065" y="49"/>
                      </a:lnTo>
                      <a:lnTo>
                        <a:pt x="4965" y="45"/>
                      </a:lnTo>
                      <a:lnTo>
                        <a:pt x="4865" y="42"/>
                      </a:lnTo>
                      <a:lnTo>
                        <a:pt x="4765" y="38"/>
                      </a:lnTo>
                      <a:lnTo>
                        <a:pt x="4668" y="35"/>
                      </a:lnTo>
                      <a:lnTo>
                        <a:pt x="4570" y="30"/>
                      </a:lnTo>
                      <a:lnTo>
                        <a:pt x="4474" y="27"/>
                      </a:lnTo>
                      <a:lnTo>
                        <a:pt x="4378" y="23"/>
                      </a:lnTo>
                      <a:lnTo>
                        <a:pt x="4283" y="20"/>
                      </a:lnTo>
                      <a:lnTo>
                        <a:pt x="4189" y="16"/>
                      </a:lnTo>
                      <a:lnTo>
                        <a:pt x="4097" y="13"/>
                      </a:lnTo>
                      <a:lnTo>
                        <a:pt x="4006" y="10"/>
                      </a:lnTo>
                      <a:lnTo>
                        <a:pt x="3915" y="7"/>
                      </a:lnTo>
                      <a:lnTo>
                        <a:pt x="3826" y="5"/>
                      </a:lnTo>
                      <a:lnTo>
                        <a:pt x="3739" y="3"/>
                      </a:lnTo>
                      <a:lnTo>
                        <a:pt x="3652" y="2"/>
                      </a:lnTo>
                      <a:lnTo>
                        <a:pt x="3567" y="0"/>
                      </a:lnTo>
                      <a:lnTo>
                        <a:pt x="3484" y="0"/>
                      </a:lnTo>
                      <a:lnTo>
                        <a:pt x="3402" y="0"/>
                      </a:lnTo>
                      <a:lnTo>
                        <a:pt x="3322" y="0"/>
                      </a:lnTo>
                      <a:lnTo>
                        <a:pt x="3242" y="2"/>
                      </a:lnTo>
                      <a:lnTo>
                        <a:pt x="3165" y="4"/>
                      </a:lnTo>
                      <a:lnTo>
                        <a:pt x="3090" y="6"/>
                      </a:lnTo>
                      <a:lnTo>
                        <a:pt x="3090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" name="Freeform 14"/>
                <p:cNvSpPr>
                  <a:spLocks noChangeArrowheads="1"/>
                </p:cNvSpPr>
                <p:nvPr/>
              </p:nvSpPr>
              <p:spPr bwMode="auto">
                <a:xfrm>
                  <a:off x="2409" y="2855"/>
                  <a:ext cx="695" cy="168"/>
                </a:xfrm>
                <a:custGeom>
                  <a:avLst/>
                  <a:gdLst>
                    <a:gd name="T0" fmla="*/ 0 w 6199"/>
                    <a:gd name="T1" fmla="*/ 0 h 1278"/>
                    <a:gd name="T2" fmla="*/ 0 w 6199"/>
                    <a:gd name="T3" fmla="*/ 0 h 1278"/>
                    <a:gd name="T4" fmla="*/ 0 w 6199"/>
                    <a:gd name="T5" fmla="*/ 0 h 1278"/>
                    <a:gd name="T6" fmla="*/ 0 w 6199"/>
                    <a:gd name="T7" fmla="*/ 0 h 1278"/>
                    <a:gd name="T8" fmla="*/ 0 w 6199"/>
                    <a:gd name="T9" fmla="*/ 0 h 1278"/>
                    <a:gd name="T10" fmla="*/ 0 w 6199"/>
                    <a:gd name="T11" fmla="*/ 0 h 1278"/>
                    <a:gd name="T12" fmla="*/ 0 w 6199"/>
                    <a:gd name="T13" fmla="*/ 0 h 1278"/>
                    <a:gd name="T14" fmla="*/ 0 w 6199"/>
                    <a:gd name="T15" fmla="*/ 0 h 1278"/>
                    <a:gd name="T16" fmla="*/ 0 w 6199"/>
                    <a:gd name="T17" fmla="*/ 0 h 1278"/>
                    <a:gd name="T18" fmla="*/ 0 w 6199"/>
                    <a:gd name="T19" fmla="*/ 0 h 1278"/>
                    <a:gd name="T20" fmla="*/ 0 w 6199"/>
                    <a:gd name="T21" fmla="*/ 0 h 1278"/>
                    <a:gd name="T22" fmla="*/ 0 w 6199"/>
                    <a:gd name="T23" fmla="*/ 0 h 1278"/>
                    <a:gd name="T24" fmla="*/ 0 w 6199"/>
                    <a:gd name="T25" fmla="*/ 0 h 1278"/>
                    <a:gd name="T26" fmla="*/ 0 w 6199"/>
                    <a:gd name="T27" fmla="*/ 0 h 1278"/>
                    <a:gd name="T28" fmla="*/ 0 w 6199"/>
                    <a:gd name="T29" fmla="*/ 0 h 1278"/>
                    <a:gd name="T30" fmla="*/ 0 w 6199"/>
                    <a:gd name="T31" fmla="*/ 0 h 1278"/>
                    <a:gd name="T32" fmla="*/ 0 w 6199"/>
                    <a:gd name="T33" fmla="*/ 0 h 1278"/>
                    <a:gd name="T34" fmla="*/ 0 w 6199"/>
                    <a:gd name="T35" fmla="*/ 0 h 1278"/>
                    <a:gd name="T36" fmla="*/ 0 w 6199"/>
                    <a:gd name="T37" fmla="*/ 0 h 1278"/>
                    <a:gd name="T38" fmla="*/ 0 w 6199"/>
                    <a:gd name="T39" fmla="*/ 0 h 1278"/>
                    <a:gd name="T40" fmla="*/ 0 w 6199"/>
                    <a:gd name="T41" fmla="*/ 0 h 1278"/>
                    <a:gd name="T42" fmla="*/ 0 w 6199"/>
                    <a:gd name="T43" fmla="*/ 0 h 1278"/>
                    <a:gd name="T44" fmla="*/ 0 w 6199"/>
                    <a:gd name="T45" fmla="*/ 0 h 1278"/>
                    <a:gd name="T46" fmla="*/ 0 w 6199"/>
                    <a:gd name="T47" fmla="*/ 0 h 1278"/>
                    <a:gd name="T48" fmla="*/ 0 w 6199"/>
                    <a:gd name="T49" fmla="*/ 0 h 1278"/>
                    <a:gd name="T50" fmla="*/ 0 w 6199"/>
                    <a:gd name="T51" fmla="*/ 0 h 1278"/>
                    <a:gd name="T52" fmla="*/ 0 w 6199"/>
                    <a:gd name="T53" fmla="*/ 0 h 1278"/>
                    <a:gd name="T54" fmla="*/ 0 w 6199"/>
                    <a:gd name="T55" fmla="*/ 0 h 1278"/>
                    <a:gd name="T56" fmla="*/ 0 w 6199"/>
                    <a:gd name="T57" fmla="*/ 0 h 1278"/>
                    <a:gd name="T58" fmla="*/ 0 w 6199"/>
                    <a:gd name="T59" fmla="*/ 0 h 1278"/>
                    <a:gd name="T60" fmla="*/ 0 w 6199"/>
                    <a:gd name="T61" fmla="*/ 0 h 1278"/>
                    <a:gd name="T62" fmla="*/ 0 w 6199"/>
                    <a:gd name="T63" fmla="*/ 0 h 1278"/>
                    <a:gd name="T64" fmla="*/ 0 w 6199"/>
                    <a:gd name="T65" fmla="*/ 0 h 1278"/>
                    <a:gd name="T66" fmla="*/ 0 w 6199"/>
                    <a:gd name="T67" fmla="*/ 0 h 1278"/>
                    <a:gd name="T68" fmla="*/ 0 w 6199"/>
                    <a:gd name="T69" fmla="*/ 0 h 1278"/>
                    <a:gd name="T70" fmla="*/ 0 w 6199"/>
                    <a:gd name="T71" fmla="*/ 0 h 1278"/>
                    <a:gd name="T72" fmla="*/ 0 w 6199"/>
                    <a:gd name="T73" fmla="*/ 0 h 1278"/>
                    <a:gd name="T74" fmla="*/ 0 w 6199"/>
                    <a:gd name="T75" fmla="*/ 0 h 1278"/>
                    <a:gd name="T76" fmla="*/ 0 w 6199"/>
                    <a:gd name="T77" fmla="*/ 0 h 1278"/>
                    <a:gd name="T78" fmla="*/ 0 w 6199"/>
                    <a:gd name="T79" fmla="*/ 0 h 1278"/>
                    <a:gd name="T80" fmla="*/ 0 w 6199"/>
                    <a:gd name="T81" fmla="*/ 0 h 1278"/>
                    <a:gd name="T82" fmla="*/ 0 w 6199"/>
                    <a:gd name="T83" fmla="*/ 0 h 1278"/>
                    <a:gd name="T84" fmla="*/ 0 w 6199"/>
                    <a:gd name="T85" fmla="*/ 0 h 1278"/>
                    <a:gd name="T86" fmla="*/ 0 w 6199"/>
                    <a:gd name="T87" fmla="*/ 0 h 1278"/>
                    <a:gd name="T88" fmla="*/ 0 w 6199"/>
                    <a:gd name="T89" fmla="*/ 0 h 1278"/>
                    <a:gd name="T90" fmla="*/ 0 w 6199"/>
                    <a:gd name="T91" fmla="*/ 0 h 1278"/>
                    <a:gd name="T92" fmla="*/ 0 w 6199"/>
                    <a:gd name="T93" fmla="*/ 0 h 1278"/>
                    <a:gd name="T94" fmla="*/ 0 w 6199"/>
                    <a:gd name="T95" fmla="*/ 0 h 1278"/>
                    <a:gd name="T96" fmla="*/ 0 w 6199"/>
                    <a:gd name="T97" fmla="*/ 0 h 1278"/>
                    <a:gd name="T98" fmla="*/ 0 w 6199"/>
                    <a:gd name="T99" fmla="*/ 0 h 1278"/>
                    <a:gd name="T100" fmla="*/ 0 w 6199"/>
                    <a:gd name="T101" fmla="*/ 0 h 1278"/>
                    <a:gd name="T102" fmla="*/ 0 w 6199"/>
                    <a:gd name="T103" fmla="*/ 0 h 1278"/>
                    <a:gd name="T104" fmla="*/ 0 w 6199"/>
                    <a:gd name="T105" fmla="*/ 0 h 1278"/>
                    <a:gd name="T106" fmla="*/ 0 w 6199"/>
                    <a:gd name="T107" fmla="*/ 0 h 1278"/>
                    <a:gd name="T108" fmla="*/ 0 w 6199"/>
                    <a:gd name="T109" fmla="*/ 0 h 1278"/>
                    <a:gd name="T110" fmla="*/ 0 w 6199"/>
                    <a:gd name="T111" fmla="*/ 0 h 1278"/>
                    <a:gd name="T112" fmla="*/ 0 w 6199"/>
                    <a:gd name="T113" fmla="*/ 0 h 1278"/>
                    <a:gd name="T114" fmla="*/ 0 w 6199"/>
                    <a:gd name="T115" fmla="*/ 0 h 1278"/>
                    <a:gd name="T116" fmla="*/ 0 w 6199"/>
                    <a:gd name="T117" fmla="*/ 0 h 1278"/>
                    <a:gd name="T118" fmla="*/ 0 w 6199"/>
                    <a:gd name="T119" fmla="*/ 0 h 1278"/>
                    <a:gd name="T120" fmla="*/ 0 w 6199"/>
                    <a:gd name="T121" fmla="*/ 0 h 1278"/>
                    <a:gd name="T122" fmla="*/ 0 w 6199"/>
                    <a:gd name="T123" fmla="*/ 0 h 1278"/>
                    <a:gd name="T124" fmla="*/ 0 w 6199"/>
                    <a:gd name="T125" fmla="*/ 0 h 127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199"/>
                    <a:gd name="T190" fmla="*/ 0 h 1278"/>
                    <a:gd name="T191" fmla="*/ 6199 w 6199"/>
                    <a:gd name="T192" fmla="*/ 1278 h 1278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199" h="1278">
                      <a:moveTo>
                        <a:pt x="0" y="1077"/>
                      </a:moveTo>
                      <a:lnTo>
                        <a:pt x="4" y="1069"/>
                      </a:lnTo>
                      <a:lnTo>
                        <a:pt x="9" y="1064"/>
                      </a:lnTo>
                      <a:lnTo>
                        <a:pt x="13" y="1061"/>
                      </a:lnTo>
                      <a:lnTo>
                        <a:pt x="19" y="1057"/>
                      </a:lnTo>
                      <a:lnTo>
                        <a:pt x="24" y="1054"/>
                      </a:lnTo>
                      <a:lnTo>
                        <a:pt x="30" y="1050"/>
                      </a:lnTo>
                      <a:lnTo>
                        <a:pt x="35" y="1047"/>
                      </a:lnTo>
                      <a:lnTo>
                        <a:pt x="40" y="1044"/>
                      </a:lnTo>
                      <a:lnTo>
                        <a:pt x="46" y="1041"/>
                      </a:lnTo>
                      <a:lnTo>
                        <a:pt x="51" y="1039"/>
                      </a:lnTo>
                      <a:lnTo>
                        <a:pt x="57" y="1036"/>
                      </a:lnTo>
                      <a:lnTo>
                        <a:pt x="62" y="1033"/>
                      </a:lnTo>
                      <a:lnTo>
                        <a:pt x="68" y="1031"/>
                      </a:lnTo>
                      <a:lnTo>
                        <a:pt x="73" y="1028"/>
                      </a:lnTo>
                      <a:lnTo>
                        <a:pt x="79" y="1026"/>
                      </a:lnTo>
                      <a:lnTo>
                        <a:pt x="85" y="1023"/>
                      </a:lnTo>
                      <a:lnTo>
                        <a:pt x="91" y="1020"/>
                      </a:lnTo>
                      <a:lnTo>
                        <a:pt x="96" y="1018"/>
                      </a:lnTo>
                      <a:lnTo>
                        <a:pt x="102" y="1016"/>
                      </a:lnTo>
                      <a:lnTo>
                        <a:pt x="108" y="1013"/>
                      </a:lnTo>
                      <a:lnTo>
                        <a:pt x="114" y="1011"/>
                      </a:lnTo>
                      <a:lnTo>
                        <a:pt x="119" y="1009"/>
                      </a:lnTo>
                      <a:lnTo>
                        <a:pt x="125" y="1006"/>
                      </a:lnTo>
                      <a:lnTo>
                        <a:pt x="131" y="1004"/>
                      </a:lnTo>
                      <a:lnTo>
                        <a:pt x="137" y="1002"/>
                      </a:lnTo>
                      <a:lnTo>
                        <a:pt x="142" y="1001"/>
                      </a:lnTo>
                      <a:lnTo>
                        <a:pt x="148" y="998"/>
                      </a:lnTo>
                      <a:lnTo>
                        <a:pt x="154" y="996"/>
                      </a:lnTo>
                      <a:lnTo>
                        <a:pt x="160" y="994"/>
                      </a:lnTo>
                      <a:lnTo>
                        <a:pt x="167" y="991"/>
                      </a:lnTo>
                      <a:lnTo>
                        <a:pt x="172" y="990"/>
                      </a:lnTo>
                      <a:lnTo>
                        <a:pt x="178" y="988"/>
                      </a:lnTo>
                      <a:lnTo>
                        <a:pt x="184" y="986"/>
                      </a:lnTo>
                      <a:lnTo>
                        <a:pt x="190" y="985"/>
                      </a:lnTo>
                      <a:lnTo>
                        <a:pt x="195" y="982"/>
                      </a:lnTo>
                      <a:lnTo>
                        <a:pt x="202" y="980"/>
                      </a:lnTo>
                      <a:lnTo>
                        <a:pt x="208" y="979"/>
                      </a:lnTo>
                      <a:lnTo>
                        <a:pt x="214" y="976"/>
                      </a:lnTo>
                      <a:lnTo>
                        <a:pt x="220" y="975"/>
                      </a:lnTo>
                      <a:lnTo>
                        <a:pt x="225" y="973"/>
                      </a:lnTo>
                      <a:lnTo>
                        <a:pt x="232" y="972"/>
                      </a:lnTo>
                      <a:lnTo>
                        <a:pt x="238" y="970"/>
                      </a:lnTo>
                      <a:lnTo>
                        <a:pt x="244" y="968"/>
                      </a:lnTo>
                      <a:lnTo>
                        <a:pt x="251" y="966"/>
                      </a:lnTo>
                      <a:lnTo>
                        <a:pt x="257" y="965"/>
                      </a:lnTo>
                      <a:lnTo>
                        <a:pt x="262" y="963"/>
                      </a:lnTo>
                      <a:lnTo>
                        <a:pt x="268" y="962"/>
                      </a:lnTo>
                      <a:lnTo>
                        <a:pt x="275" y="960"/>
                      </a:lnTo>
                      <a:lnTo>
                        <a:pt x="281" y="958"/>
                      </a:lnTo>
                      <a:lnTo>
                        <a:pt x="286" y="957"/>
                      </a:lnTo>
                      <a:lnTo>
                        <a:pt x="293" y="956"/>
                      </a:lnTo>
                      <a:lnTo>
                        <a:pt x="299" y="953"/>
                      </a:lnTo>
                      <a:lnTo>
                        <a:pt x="305" y="952"/>
                      </a:lnTo>
                      <a:lnTo>
                        <a:pt x="312" y="951"/>
                      </a:lnTo>
                      <a:lnTo>
                        <a:pt x="318" y="950"/>
                      </a:lnTo>
                      <a:lnTo>
                        <a:pt x="325" y="948"/>
                      </a:lnTo>
                      <a:lnTo>
                        <a:pt x="330" y="947"/>
                      </a:lnTo>
                      <a:lnTo>
                        <a:pt x="336" y="945"/>
                      </a:lnTo>
                      <a:lnTo>
                        <a:pt x="343" y="944"/>
                      </a:lnTo>
                      <a:lnTo>
                        <a:pt x="349" y="943"/>
                      </a:lnTo>
                      <a:lnTo>
                        <a:pt x="356" y="942"/>
                      </a:lnTo>
                      <a:lnTo>
                        <a:pt x="361" y="940"/>
                      </a:lnTo>
                      <a:lnTo>
                        <a:pt x="367" y="938"/>
                      </a:lnTo>
                      <a:lnTo>
                        <a:pt x="374" y="937"/>
                      </a:lnTo>
                      <a:lnTo>
                        <a:pt x="380" y="936"/>
                      </a:lnTo>
                      <a:lnTo>
                        <a:pt x="387" y="935"/>
                      </a:lnTo>
                      <a:lnTo>
                        <a:pt x="392" y="934"/>
                      </a:lnTo>
                      <a:lnTo>
                        <a:pt x="399" y="933"/>
                      </a:lnTo>
                      <a:lnTo>
                        <a:pt x="405" y="932"/>
                      </a:lnTo>
                      <a:lnTo>
                        <a:pt x="412" y="930"/>
                      </a:lnTo>
                      <a:lnTo>
                        <a:pt x="418" y="929"/>
                      </a:lnTo>
                      <a:lnTo>
                        <a:pt x="425" y="928"/>
                      </a:lnTo>
                      <a:lnTo>
                        <a:pt x="431" y="927"/>
                      </a:lnTo>
                      <a:lnTo>
                        <a:pt x="437" y="926"/>
                      </a:lnTo>
                      <a:lnTo>
                        <a:pt x="443" y="925"/>
                      </a:lnTo>
                      <a:lnTo>
                        <a:pt x="450" y="925"/>
                      </a:lnTo>
                      <a:lnTo>
                        <a:pt x="456" y="924"/>
                      </a:lnTo>
                      <a:lnTo>
                        <a:pt x="463" y="922"/>
                      </a:lnTo>
                      <a:lnTo>
                        <a:pt x="470" y="921"/>
                      </a:lnTo>
                      <a:lnTo>
                        <a:pt x="475" y="920"/>
                      </a:lnTo>
                      <a:lnTo>
                        <a:pt x="482" y="919"/>
                      </a:lnTo>
                      <a:lnTo>
                        <a:pt x="488" y="919"/>
                      </a:lnTo>
                      <a:lnTo>
                        <a:pt x="495" y="918"/>
                      </a:lnTo>
                      <a:lnTo>
                        <a:pt x="501" y="917"/>
                      </a:lnTo>
                      <a:lnTo>
                        <a:pt x="508" y="915"/>
                      </a:lnTo>
                      <a:lnTo>
                        <a:pt x="515" y="915"/>
                      </a:lnTo>
                      <a:lnTo>
                        <a:pt x="520" y="914"/>
                      </a:lnTo>
                      <a:lnTo>
                        <a:pt x="527" y="913"/>
                      </a:lnTo>
                      <a:lnTo>
                        <a:pt x="533" y="912"/>
                      </a:lnTo>
                      <a:lnTo>
                        <a:pt x="540" y="912"/>
                      </a:lnTo>
                      <a:lnTo>
                        <a:pt x="547" y="911"/>
                      </a:lnTo>
                      <a:lnTo>
                        <a:pt x="553" y="910"/>
                      </a:lnTo>
                      <a:lnTo>
                        <a:pt x="560" y="910"/>
                      </a:lnTo>
                      <a:lnTo>
                        <a:pt x="566" y="909"/>
                      </a:lnTo>
                      <a:lnTo>
                        <a:pt x="572" y="909"/>
                      </a:lnTo>
                      <a:lnTo>
                        <a:pt x="579" y="907"/>
                      </a:lnTo>
                      <a:lnTo>
                        <a:pt x="586" y="906"/>
                      </a:lnTo>
                      <a:lnTo>
                        <a:pt x="592" y="906"/>
                      </a:lnTo>
                      <a:lnTo>
                        <a:pt x="599" y="905"/>
                      </a:lnTo>
                      <a:lnTo>
                        <a:pt x="606" y="905"/>
                      </a:lnTo>
                      <a:lnTo>
                        <a:pt x="611" y="904"/>
                      </a:lnTo>
                      <a:lnTo>
                        <a:pt x="618" y="904"/>
                      </a:lnTo>
                      <a:lnTo>
                        <a:pt x="625" y="903"/>
                      </a:lnTo>
                      <a:lnTo>
                        <a:pt x="632" y="903"/>
                      </a:lnTo>
                      <a:lnTo>
                        <a:pt x="638" y="902"/>
                      </a:lnTo>
                      <a:lnTo>
                        <a:pt x="645" y="902"/>
                      </a:lnTo>
                      <a:lnTo>
                        <a:pt x="652" y="902"/>
                      </a:lnTo>
                      <a:lnTo>
                        <a:pt x="657" y="900"/>
                      </a:lnTo>
                      <a:lnTo>
                        <a:pt x="664" y="900"/>
                      </a:lnTo>
                      <a:lnTo>
                        <a:pt x="671" y="899"/>
                      </a:lnTo>
                      <a:lnTo>
                        <a:pt x="678" y="899"/>
                      </a:lnTo>
                      <a:lnTo>
                        <a:pt x="684" y="899"/>
                      </a:lnTo>
                      <a:lnTo>
                        <a:pt x="691" y="898"/>
                      </a:lnTo>
                      <a:lnTo>
                        <a:pt x="698" y="898"/>
                      </a:lnTo>
                      <a:lnTo>
                        <a:pt x="705" y="898"/>
                      </a:lnTo>
                      <a:lnTo>
                        <a:pt x="710" y="897"/>
                      </a:lnTo>
                      <a:lnTo>
                        <a:pt x="717" y="897"/>
                      </a:lnTo>
                      <a:lnTo>
                        <a:pt x="724" y="897"/>
                      </a:lnTo>
                      <a:lnTo>
                        <a:pt x="731" y="896"/>
                      </a:lnTo>
                      <a:lnTo>
                        <a:pt x="737" y="896"/>
                      </a:lnTo>
                      <a:lnTo>
                        <a:pt x="744" y="896"/>
                      </a:lnTo>
                      <a:lnTo>
                        <a:pt x="751" y="896"/>
                      </a:lnTo>
                      <a:lnTo>
                        <a:pt x="758" y="895"/>
                      </a:lnTo>
                      <a:lnTo>
                        <a:pt x="765" y="895"/>
                      </a:lnTo>
                      <a:lnTo>
                        <a:pt x="770" y="895"/>
                      </a:lnTo>
                      <a:lnTo>
                        <a:pt x="777" y="895"/>
                      </a:lnTo>
                      <a:lnTo>
                        <a:pt x="784" y="895"/>
                      </a:lnTo>
                      <a:lnTo>
                        <a:pt x="791" y="894"/>
                      </a:lnTo>
                      <a:lnTo>
                        <a:pt x="798" y="894"/>
                      </a:lnTo>
                      <a:lnTo>
                        <a:pt x="804" y="894"/>
                      </a:lnTo>
                      <a:lnTo>
                        <a:pt x="811" y="894"/>
                      </a:lnTo>
                      <a:lnTo>
                        <a:pt x="818" y="894"/>
                      </a:lnTo>
                      <a:lnTo>
                        <a:pt x="825" y="894"/>
                      </a:lnTo>
                      <a:lnTo>
                        <a:pt x="831" y="894"/>
                      </a:lnTo>
                      <a:lnTo>
                        <a:pt x="838" y="894"/>
                      </a:lnTo>
                      <a:lnTo>
                        <a:pt x="844" y="892"/>
                      </a:lnTo>
                      <a:lnTo>
                        <a:pt x="851" y="892"/>
                      </a:lnTo>
                      <a:lnTo>
                        <a:pt x="858" y="892"/>
                      </a:lnTo>
                      <a:lnTo>
                        <a:pt x="865" y="892"/>
                      </a:lnTo>
                      <a:lnTo>
                        <a:pt x="872" y="892"/>
                      </a:lnTo>
                      <a:lnTo>
                        <a:pt x="879" y="892"/>
                      </a:lnTo>
                      <a:lnTo>
                        <a:pt x="886" y="892"/>
                      </a:lnTo>
                      <a:lnTo>
                        <a:pt x="891" y="892"/>
                      </a:lnTo>
                      <a:lnTo>
                        <a:pt x="898" y="892"/>
                      </a:lnTo>
                      <a:lnTo>
                        <a:pt x="905" y="892"/>
                      </a:lnTo>
                      <a:lnTo>
                        <a:pt x="912" y="892"/>
                      </a:lnTo>
                      <a:lnTo>
                        <a:pt x="919" y="894"/>
                      </a:lnTo>
                      <a:lnTo>
                        <a:pt x="926" y="894"/>
                      </a:lnTo>
                      <a:lnTo>
                        <a:pt x="933" y="894"/>
                      </a:lnTo>
                      <a:lnTo>
                        <a:pt x="940" y="894"/>
                      </a:lnTo>
                      <a:lnTo>
                        <a:pt x="947" y="894"/>
                      </a:lnTo>
                      <a:lnTo>
                        <a:pt x="952" y="894"/>
                      </a:lnTo>
                      <a:lnTo>
                        <a:pt x="959" y="894"/>
                      </a:lnTo>
                      <a:lnTo>
                        <a:pt x="966" y="894"/>
                      </a:lnTo>
                      <a:lnTo>
                        <a:pt x="973" y="894"/>
                      </a:lnTo>
                      <a:lnTo>
                        <a:pt x="980" y="894"/>
                      </a:lnTo>
                      <a:lnTo>
                        <a:pt x="987" y="895"/>
                      </a:lnTo>
                      <a:lnTo>
                        <a:pt x="994" y="895"/>
                      </a:lnTo>
                      <a:lnTo>
                        <a:pt x="1001" y="895"/>
                      </a:lnTo>
                      <a:lnTo>
                        <a:pt x="1008" y="895"/>
                      </a:lnTo>
                      <a:lnTo>
                        <a:pt x="1015" y="895"/>
                      </a:lnTo>
                      <a:lnTo>
                        <a:pt x="1022" y="896"/>
                      </a:lnTo>
                      <a:lnTo>
                        <a:pt x="1027" y="896"/>
                      </a:lnTo>
                      <a:lnTo>
                        <a:pt x="1034" y="896"/>
                      </a:lnTo>
                      <a:lnTo>
                        <a:pt x="1041" y="896"/>
                      </a:lnTo>
                      <a:lnTo>
                        <a:pt x="1048" y="896"/>
                      </a:lnTo>
                      <a:lnTo>
                        <a:pt x="1055" y="897"/>
                      </a:lnTo>
                      <a:lnTo>
                        <a:pt x="1062" y="897"/>
                      </a:lnTo>
                      <a:lnTo>
                        <a:pt x="1069" y="897"/>
                      </a:lnTo>
                      <a:lnTo>
                        <a:pt x="1076" y="898"/>
                      </a:lnTo>
                      <a:lnTo>
                        <a:pt x="1083" y="898"/>
                      </a:lnTo>
                      <a:lnTo>
                        <a:pt x="1090" y="898"/>
                      </a:lnTo>
                      <a:lnTo>
                        <a:pt x="1096" y="899"/>
                      </a:lnTo>
                      <a:lnTo>
                        <a:pt x="1103" y="899"/>
                      </a:lnTo>
                      <a:lnTo>
                        <a:pt x="1110" y="899"/>
                      </a:lnTo>
                      <a:lnTo>
                        <a:pt x="1117" y="900"/>
                      </a:lnTo>
                      <a:lnTo>
                        <a:pt x="1131" y="900"/>
                      </a:lnTo>
                      <a:lnTo>
                        <a:pt x="1145" y="902"/>
                      </a:lnTo>
                      <a:lnTo>
                        <a:pt x="1159" y="903"/>
                      </a:lnTo>
                      <a:lnTo>
                        <a:pt x="1171" y="904"/>
                      </a:lnTo>
                      <a:lnTo>
                        <a:pt x="1185" y="904"/>
                      </a:lnTo>
                      <a:lnTo>
                        <a:pt x="1199" y="905"/>
                      </a:lnTo>
                      <a:lnTo>
                        <a:pt x="1213" y="906"/>
                      </a:lnTo>
                      <a:lnTo>
                        <a:pt x="1227" y="907"/>
                      </a:lnTo>
                      <a:lnTo>
                        <a:pt x="1240" y="909"/>
                      </a:lnTo>
                      <a:lnTo>
                        <a:pt x="1254" y="910"/>
                      </a:lnTo>
                      <a:lnTo>
                        <a:pt x="1268" y="911"/>
                      </a:lnTo>
                      <a:lnTo>
                        <a:pt x="1282" y="912"/>
                      </a:lnTo>
                      <a:lnTo>
                        <a:pt x="1296" y="914"/>
                      </a:lnTo>
                      <a:lnTo>
                        <a:pt x="1310" y="915"/>
                      </a:lnTo>
                      <a:lnTo>
                        <a:pt x="1323" y="917"/>
                      </a:lnTo>
                      <a:lnTo>
                        <a:pt x="1337" y="918"/>
                      </a:lnTo>
                      <a:lnTo>
                        <a:pt x="1351" y="920"/>
                      </a:lnTo>
                      <a:lnTo>
                        <a:pt x="1365" y="921"/>
                      </a:lnTo>
                      <a:lnTo>
                        <a:pt x="1379" y="922"/>
                      </a:lnTo>
                      <a:lnTo>
                        <a:pt x="1393" y="925"/>
                      </a:lnTo>
                      <a:lnTo>
                        <a:pt x="1406" y="926"/>
                      </a:lnTo>
                      <a:lnTo>
                        <a:pt x="1420" y="928"/>
                      </a:lnTo>
                      <a:lnTo>
                        <a:pt x="1434" y="929"/>
                      </a:lnTo>
                      <a:lnTo>
                        <a:pt x="1448" y="930"/>
                      </a:lnTo>
                      <a:lnTo>
                        <a:pt x="1462" y="933"/>
                      </a:lnTo>
                      <a:lnTo>
                        <a:pt x="1476" y="934"/>
                      </a:lnTo>
                      <a:lnTo>
                        <a:pt x="1489" y="936"/>
                      </a:lnTo>
                      <a:lnTo>
                        <a:pt x="1503" y="937"/>
                      </a:lnTo>
                      <a:lnTo>
                        <a:pt x="1517" y="940"/>
                      </a:lnTo>
                      <a:lnTo>
                        <a:pt x="1531" y="942"/>
                      </a:lnTo>
                      <a:lnTo>
                        <a:pt x="1545" y="943"/>
                      </a:lnTo>
                      <a:lnTo>
                        <a:pt x="1558" y="945"/>
                      </a:lnTo>
                      <a:lnTo>
                        <a:pt x="1572" y="947"/>
                      </a:lnTo>
                      <a:lnTo>
                        <a:pt x="1586" y="949"/>
                      </a:lnTo>
                      <a:lnTo>
                        <a:pt x="1600" y="951"/>
                      </a:lnTo>
                      <a:lnTo>
                        <a:pt x="1614" y="952"/>
                      </a:lnTo>
                      <a:lnTo>
                        <a:pt x="1628" y="955"/>
                      </a:lnTo>
                      <a:lnTo>
                        <a:pt x="1641" y="957"/>
                      </a:lnTo>
                      <a:lnTo>
                        <a:pt x="1655" y="958"/>
                      </a:lnTo>
                      <a:lnTo>
                        <a:pt x="1669" y="960"/>
                      </a:lnTo>
                      <a:lnTo>
                        <a:pt x="1683" y="963"/>
                      </a:lnTo>
                      <a:lnTo>
                        <a:pt x="1697" y="965"/>
                      </a:lnTo>
                      <a:lnTo>
                        <a:pt x="1711" y="967"/>
                      </a:lnTo>
                      <a:lnTo>
                        <a:pt x="1724" y="968"/>
                      </a:lnTo>
                      <a:lnTo>
                        <a:pt x="1738" y="971"/>
                      </a:lnTo>
                      <a:lnTo>
                        <a:pt x="1752" y="973"/>
                      </a:lnTo>
                      <a:lnTo>
                        <a:pt x="1766" y="975"/>
                      </a:lnTo>
                      <a:lnTo>
                        <a:pt x="1780" y="978"/>
                      </a:lnTo>
                      <a:lnTo>
                        <a:pt x="1794" y="979"/>
                      </a:lnTo>
                      <a:lnTo>
                        <a:pt x="1807" y="981"/>
                      </a:lnTo>
                      <a:lnTo>
                        <a:pt x="1821" y="983"/>
                      </a:lnTo>
                      <a:lnTo>
                        <a:pt x="1835" y="986"/>
                      </a:lnTo>
                      <a:lnTo>
                        <a:pt x="1849" y="988"/>
                      </a:lnTo>
                      <a:lnTo>
                        <a:pt x="1863" y="990"/>
                      </a:lnTo>
                      <a:lnTo>
                        <a:pt x="1876" y="993"/>
                      </a:lnTo>
                      <a:lnTo>
                        <a:pt x="1890" y="995"/>
                      </a:lnTo>
                      <a:lnTo>
                        <a:pt x="1918" y="998"/>
                      </a:lnTo>
                      <a:lnTo>
                        <a:pt x="1946" y="1003"/>
                      </a:lnTo>
                      <a:lnTo>
                        <a:pt x="1972" y="1008"/>
                      </a:lnTo>
                      <a:lnTo>
                        <a:pt x="2000" y="1012"/>
                      </a:lnTo>
                      <a:lnTo>
                        <a:pt x="2027" y="1017"/>
                      </a:lnTo>
                      <a:lnTo>
                        <a:pt x="2055" y="1021"/>
                      </a:lnTo>
                      <a:lnTo>
                        <a:pt x="2082" y="1026"/>
                      </a:lnTo>
                      <a:lnTo>
                        <a:pt x="2109" y="1031"/>
                      </a:lnTo>
                      <a:lnTo>
                        <a:pt x="2123" y="1033"/>
                      </a:lnTo>
                      <a:lnTo>
                        <a:pt x="2136" y="1035"/>
                      </a:lnTo>
                      <a:lnTo>
                        <a:pt x="2150" y="1037"/>
                      </a:lnTo>
                      <a:lnTo>
                        <a:pt x="2163" y="1040"/>
                      </a:lnTo>
                      <a:lnTo>
                        <a:pt x="2177" y="1042"/>
                      </a:lnTo>
                      <a:lnTo>
                        <a:pt x="2190" y="1044"/>
                      </a:lnTo>
                      <a:lnTo>
                        <a:pt x="2204" y="1047"/>
                      </a:lnTo>
                      <a:lnTo>
                        <a:pt x="2218" y="1048"/>
                      </a:lnTo>
                      <a:lnTo>
                        <a:pt x="2230" y="1050"/>
                      </a:lnTo>
                      <a:lnTo>
                        <a:pt x="2244" y="1052"/>
                      </a:lnTo>
                      <a:lnTo>
                        <a:pt x="2258" y="1055"/>
                      </a:lnTo>
                      <a:lnTo>
                        <a:pt x="2271" y="1057"/>
                      </a:lnTo>
                      <a:lnTo>
                        <a:pt x="2284" y="1059"/>
                      </a:lnTo>
                      <a:lnTo>
                        <a:pt x="2298" y="1062"/>
                      </a:lnTo>
                      <a:lnTo>
                        <a:pt x="2311" y="1064"/>
                      </a:lnTo>
                      <a:lnTo>
                        <a:pt x="2325" y="1066"/>
                      </a:lnTo>
                      <a:lnTo>
                        <a:pt x="2337" y="1069"/>
                      </a:lnTo>
                      <a:lnTo>
                        <a:pt x="2351" y="1071"/>
                      </a:lnTo>
                      <a:lnTo>
                        <a:pt x="2364" y="1073"/>
                      </a:lnTo>
                      <a:lnTo>
                        <a:pt x="2378" y="1075"/>
                      </a:lnTo>
                      <a:lnTo>
                        <a:pt x="2390" y="1077"/>
                      </a:lnTo>
                      <a:lnTo>
                        <a:pt x="2404" y="1079"/>
                      </a:lnTo>
                      <a:lnTo>
                        <a:pt x="2417" y="1081"/>
                      </a:lnTo>
                      <a:lnTo>
                        <a:pt x="2431" y="1084"/>
                      </a:lnTo>
                      <a:lnTo>
                        <a:pt x="2443" y="1086"/>
                      </a:lnTo>
                      <a:lnTo>
                        <a:pt x="2457" y="1088"/>
                      </a:lnTo>
                      <a:lnTo>
                        <a:pt x="2470" y="1090"/>
                      </a:lnTo>
                      <a:lnTo>
                        <a:pt x="2483" y="1092"/>
                      </a:lnTo>
                      <a:lnTo>
                        <a:pt x="2496" y="1094"/>
                      </a:lnTo>
                      <a:lnTo>
                        <a:pt x="2509" y="1096"/>
                      </a:lnTo>
                      <a:lnTo>
                        <a:pt x="2522" y="1099"/>
                      </a:lnTo>
                      <a:lnTo>
                        <a:pt x="2536" y="1101"/>
                      </a:lnTo>
                      <a:lnTo>
                        <a:pt x="2548" y="1102"/>
                      </a:lnTo>
                      <a:lnTo>
                        <a:pt x="2561" y="1104"/>
                      </a:lnTo>
                      <a:lnTo>
                        <a:pt x="2574" y="1107"/>
                      </a:lnTo>
                      <a:lnTo>
                        <a:pt x="2587" y="1108"/>
                      </a:lnTo>
                      <a:lnTo>
                        <a:pt x="2600" y="1110"/>
                      </a:lnTo>
                      <a:lnTo>
                        <a:pt x="2613" y="1112"/>
                      </a:lnTo>
                      <a:lnTo>
                        <a:pt x="2625" y="1113"/>
                      </a:lnTo>
                      <a:lnTo>
                        <a:pt x="2638" y="1116"/>
                      </a:lnTo>
                      <a:lnTo>
                        <a:pt x="2651" y="1118"/>
                      </a:lnTo>
                      <a:lnTo>
                        <a:pt x="2663" y="1119"/>
                      </a:lnTo>
                      <a:lnTo>
                        <a:pt x="2677" y="1122"/>
                      </a:lnTo>
                      <a:lnTo>
                        <a:pt x="2690" y="1124"/>
                      </a:lnTo>
                      <a:lnTo>
                        <a:pt x="2703" y="1125"/>
                      </a:lnTo>
                      <a:lnTo>
                        <a:pt x="2715" y="1127"/>
                      </a:lnTo>
                      <a:lnTo>
                        <a:pt x="2728" y="1128"/>
                      </a:lnTo>
                      <a:lnTo>
                        <a:pt x="2741" y="1131"/>
                      </a:lnTo>
                      <a:lnTo>
                        <a:pt x="2752" y="1132"/>
                      </a:lnTo>
                      <a:lnTo>
                        <a:pt x="2765" y="1134"/>
                      </a:lnTo>
                      <a:lnTo>
                        <a:pt x="2778" y="1135"/>
                      </a:lnTo>
                      <a:lnTo>
                        <a:pt x="2790" y="1138"/>
                      </a:lnTo>
                      <a:lnTo>
                        <a:pt x="2803" y="1139"/>
                      </a:lnTo>
                      <a:lnTo>
                        <a:pt x="2816" y="1140"/>
                      </a:lnTo>
                      <a:lnTo>
                        <a:pt x="2827" y="1142"/>
                      </a:lnTo>
                      <a:lnTo>
                        <a:pt x="2840" y="1143"/>
                      </a:lnTo>
                      <a:lnTo>
                        <a:pt x="2852" y="1145"/>
                      </a:lnTo>
                      <a:lnTo>
                        <a:pt x="2865" y="1147"/>
                      </a:lnTo>
                      <a:lnTo>
                        <a:pt x="2877" y="1148"/>
                      </a:lnTo>
                      <a:lnTo>
                        <a:pt x="2889" y="1149"/>
                      </a:lnTo>
                      <a:lnTo>
                        <a:pt x="2901" y="1150"/>
                      </a:lnTo>
                      <a:lnTo>
                        <a:pt x="2913" y="1151"/>
                      </a:lnTo>
                      <a:lnTo>
                        <a:pt x="2926" y="1154"/>
                      </a:lnTo>
                      <a:lnTo>
                        <a:pt x="2938" y="1155"/>
                      </a:lnTo>
                      <a:lnTo>
                        <a:pt x="2950" y="1156"/>
                      </a:lnTo>
                      <a:lnTo>
                        <a:pt x="2962" y="1157"/>
                      </a:lnTo>
                      <a:lnTo>
                        <a:pt x="2975" y="1158"/>
                      </a:lnTo>
                      <a:lnTo>
                        <a:pt x="2986" y="1160"/>
                      </a:lnTo>
                      <a:lnTo>
                        <a:pt x="2992" y="1161"/>
                      </a:lnTo>
                      <a:lnTo>
                        <a:pt x="2998" y="1161"/>
                      </a:lnTo>
                      <a:lnTo>
                        <a:pt x="3004" y="1162"/>
                      </a:lnTo>
                      <a:lnTo>
                        <a:pt x="3010" y="1162"/>
                      </a:lnTo>
                      <a:lnTo>
                        <a:pt x="3016" y="1163"/>
                      </a:lnTo>
                      <a:lnTo>
                        <a:pt x="3022" y="1163"/>
                      </a:lnTo>
                      <a:lnTo>
                        <a:pt x="3028" y="1164"/>
                      </a:lnTo>
                      <a:lnTo>
                        <a:pt x="3033" y="1164"/>
                      </a:lnTo>
                      <a:lnTo>
                        <a:pt x="3039" y="1164"/>
                      </a:lnTo>
                      <a:lnTo>
                        <a:pt x="3046" y="1165"/>
                      </a:lnTo>
                      <a:lnTo>
                        <a:pt x="3052" y="1165"/>
                      </a:lnTo>
                      <a:lnTo>
                        <a:pt x="3057" y="1166"/>
                      </a:lnTo>
                      <a:lnTo>
                        <a:pt x="3063" y="1166"/>
                      </a:lnTo>
                      <a:lnTo>
                        <a:pt x="3069" y="1168"/>
                      </a:lnTo>
                      <a:lnTo>
                        <a:pt x="3075" y="1168"/>
                      </a:lnTo>
                      <a:lnTo>
                        <a:pt x="3081" y="1168"/>
                      </a:lnTo>
                      <a:lnTo>
                        <a:pt x="3086" y="1169"/>
                      </a:lnTo>
                      <a:lnTo>
                        <a:pt x="3092" y="1169"/>
                      </a:lnTo>
                      <a:lnTo>
                        <a:pt x="3098" y="1170"/>
                      </a:lnTo>
                      <a:lnTo>
                        <a:pt x="3104" y="1170"/>
                      </a:lnTo>
                      <a:lnTo>
                        <a:pt x="3109" y="1170"/>
                      </a:lnTo>
                      <a:lnTo>
                        <a:pt x="3115" y="1171"/>
                      </a:lnTo>
                      <a:lnTo>
                        <a:pt x="3121" y="1171"/>
                      </a:lnTo>
                      <a:lnTo>
                        <a:pt x="3127" y="1171"/>
                      </a:lnTo>
                      <a:lnTo>
                        <a:pt x="3132" y="1172"/>
                      </a:lnTo>
                      <a:lnTo>
                        <a:pt x="3138" y="1172"/>
                      </a:lnTo>
                      <a:lnTo>
                        <a:pt x="3144" y="1172"/>
                      </a:lnTo>
                      <a:lnTo>
                        <a:pt x="3150" y="1172"/>
                      </a:lnTo>
                      <a:lnTo>
                        <a:pt x="3155" y="1173"/>
                      </a:lnTo>
                      <a:lnTo>
                        <a:pt x="3161" y="1173"/>
                      </a:lnTo>
                      <a:lnTo>
                        <a:pt x="3167" y="1173"/>
                      </a:lnTo>
                      <a:lnTo>
                        <a:pt x="3173" y="1174"/>
                      </a:lnTo>
                      <a:lnTo>
                        <a:pt x="3178" y="1174"/>
                      </a:lnTo>
                      <a:lnTo>
                        <a:pt x="3184" y="1174"/>
                      </a:lnTo>
                      <a:lnTo>
                        <a:pt x="3190" y="1174"/>
                      </a:lnTo>
                      <a:lnTo>
                        <a:pt x="3196" y="1176"/>
                      </a:lnTo>
                      <a:lnTo>
                        <a:pt x="3202" y="1176"/>
                      </a:lnTo>
                      <a:lnTo>
                        <a:pt x="3207" y="1176"/>
                      </a:lnTo>
                      <a:lnTo>
                        <a:pt x="3212" y="1176"/>
                      </a:lnTo>
                      <a:lnTo>
                        <a:pt x="3218" y="1176"/>
                      </a:lnTo>
                      <a:lnTo>
                        <a:pt x="3223" y="1177"/>
                      </a:lnTo>
                      <a:lnTo>
                        <a:pt x="3229" y="1177"/>
                      </a:lnTo>
                      <a:lnTo>
                        <a:pt x="3235" y="1177"/>
                      </a:lnTo>
                      <a:lnTo>
                        <a:pt x="3241" y="1177"/>
                      </a:lnTo>
                      <a:lnTo>
                        <a:pt x="3246" y="1177"/>
                      </a:lnTo>
                      <a:lnTo>
                        <a:pt x="3251" y="1177"/>
                      </a:lnTo>
                      <a:lnTo>
                        <a:pt x="3257" y="1177"/>
                      </a:lnTo>
                      <a:lnTo>
                        <a:pt x="3263" y="1178"/>
                      </a:lnTo>
                      <a:lnTo>
                        <a:pt x="3268" y="1178"/>
                      </a:lnTo>
                      <a:lnTo>
                        <a:pt x="3273" y="1178"/>
                      </a:lnTo>
                      <a:lnTo>
                        <a:pt x="3279" y="1178"/>
                      </a:lnTo>
                      <a:lnTo>
                        <a:pt x="3284" y="1178"/>
                      </a:lnTo>
                      <a:lnTo>
                        <a:pt x="3290" y="1178"/>
                      </a:lnTo>
                      <a:lnTo>
                        <a:pt x="3296" y="1178"/>
                      </a:lnTo>
                      <a:lnTo>
                        <a:pt x="3301" y="1178"/>
                      </a:lnTo>
                      <a:lnTo>
                        <a:pt x="3306" y="1178"/>
                      </a:lnTo>
                      <a:lnTo>
                        <a:pt x="3308" y="1178"/>
                      </a:lnTo>
                      <a:lnTo>
                        <a:pt x="3310" y="1178"/>
                      </a:lnTo>
                      <a:lnTo>
                        <a:pt x="3311" y="1178"/>
                      </a:lnTo>
                      <a:lnTo>
                        <a:pt x="3313" y="1178"/>
                      </a:lnTo>
                      <a:lnTo>
                        <a:pt x="3316" y="1178"/>
                      </a:lnTo>
                      <a:lnTo>
                        <a:pt x="3317" y="1178"/>
                      </a:lnTo>
                      <a:lnTo>
                        <a:pt x="3319" y="1178"/>
                      </a:lnTo>
                      <a:lnTo>
                        <a:pt x="3320" y="1178"/>
                      </a:lnTo>
                      <a:lnTo>
                        <a:pt x="3322" y="1178"/>
                      </a:lnTo>
                      <a:lnTo>
                        <a:pt x="3324" y="1178"/>
                      </a:lnTo>
                      <a:lnTo>
                        <a:pt x="3326" y="1178"/>
                      </a:lnTo>
                      <a:lnTo>
                        <a:pt x="3327" y="1178"/>
                      </a:lnTo>
                      <a:lnTo>
                        <a:pt x="3329" y="1178"/>
                      </a:lnTo>
                      <a:lnTo>
                        <a:pt x="3331" y="1178"/>
                      </a:lnTo>
                      <a:lnTo>
                        <a:pt x="3333" y="1178"/>
                      </a:lnTo>
                      <a:lnTo>
                        <a:pt x="3335" y="1177"/>
                      </a:lnTo>
                      <a:lnTo>
                        <a:pt x="3336" y="1177"/>
                      </a:lnTo>
                      <a:lnTo>
                        <a:pt x="3339" y="1177"/>
                      </a:lnTo>
                      <a:lnTo>
                        <a:pt x="3340" y="1177"/>
                      </a:lnTo>
                      <a:lnTo>
                        <a:pt x="3342" y="1177"/>
                      </a:lnTo>
                      <a:lnTo>
                        <a:pt x="3343" y="1177"/>
                      </a:lnTo>
                      <a:lnTo>
                        <a:pt x="3346" y="1177"/>
                      </a:lnTo>
                      <a:lnTo>
                        <a:pt x="3347" y="1177"/>
                      </a:lnTo>
                      <a:lnTo>
                        <a:pt x="3349" y="1176"/>
                      </a:lnTo>
                      <a:lnTo>
                        <a:pt x="3352" y="1176"/>
                      </a:lnTo>
                      <a:lnTo>
                        <a:pt x="3357" y="1176"/>
                      </a:lnTo>
                      <a:lnTo>
                        <a:pt x="3361" y="1174"/>
                      </a:lnTo>
                      <a:lnTo>
                        <a:pt x="3364" y="1174"/>
                      </a:lnTo>
                      <a:lnTo>
                        <a:pt x="3369" y="1173"/>
                      </a:lnTo>
                      <a:lnTo>
                        <a:pt x="3372" y="1173"/>
                      </a:lnTo>
                      <a:lnTo>
                        <a:pt x="3375" y="1172"/>
                      </a:lnTo>
                      <a:lnTo>
                        <a:pt x="3380" y="1172"/>
                      </a:lnTo>
                      <a:lnTo>
                        <a:pt x="3384" y="1171"/>
                      </a:lnTo>
                      <a:lnTo>
                        <a:pt x="3387" y="1171"/>
                      </a:lnTo>
                      <a:lnTo>
                        <a:pt x="3392" y="1170"/>
                      </a:lnTo>
                      <a:lnTo>
                        <a:pt x="3395" y="1169"/>
                      </a:lnTo>
                      <a:lnTo>
                        <a:pt x="3400" y="1169"/>
                      </a:lnTo>
                      <a:lnTo>
                        <a:pt x="3403" y="1168"/>
                      </a:lnTo>
                      <a:lnTo>
                        <a:pt x="3408" y="1166"/>
                      </a:lnTo>
                      <a:lnTo>
                        <a:pt x="3411" y="1165"/>
                      </a:lnTo>
                      <a:lnTo>
                        <a:pt x="3416" y="1165"/>
                      </a:lnTo>
                      <a:lnTo>
                        <a:pt x="3419" y="1164"/>
                      </a:lnTo>
                      <a:lnTo>
                        <a:pt x="3424" y="1163"/>
                      </a:lnTo>
                      <a:lnTo>
                        <a:pt x="3427" y="1162"/>
                      </a:lnTo>
                      <a:lnTo>
                        <a:pt x="3432" y="1161"/>
                      </a:lnTo>
                      <a:lnTo>
                        <a:pt x="3437" y="1160"/>
                      </a:lnTo>
                      <a:lnTo>
                        <a:pt x="3440" y="1158"/>
                      </a:lnTo>
                      <a:lnTo>
                        <a:pt x="3445" y="1157"/>
                      </a:lnTo>
                      <a:lnTo>
                        <a:pt x="3449" y="1156"/>
                      </a:lnTo>
                      <a:lnTo>
                        <a:pt x="3453" y="1155"/>
                      </a:lnTo>
                      <a:lnTo>
                        <a:pt x="3457" y="1154"/>
                      </a:lnTo>
                      <a:lnTo>
                        <a:pt x="3462" y="1153"/>
                      </a:lnTo>
                      <a:lnTo>
                        <a:pt x="3465" y="1151"/>
                      </a:lnTo>
                      <a:lnTo>
                        <a:pt x="3470" y="1150"/>
                      </a:lnTo>
                      <a:lnTo>
                        <a:pt x="3475" y="1149"/>
                      </a:lnTo>
                      <a:lnTo>
                        <a:pt x="3478" y="1147"/>
                      </a:lnTo>
                      <a:lnTo>
                        <a:pt x="3483" y="1146"/>
                      </a:lnTo>
                      <a:lnTo>
                        <a:pt x="3487" y="1145"/>
                      </a:lnTo>
                      <a:lnTo>
                        <a:pt x="3492" y="1143"/>
                      </a:lnTo>
                      <a:lnTo>
                        <a:pt x="3495" y="1141"/>
                      </a:lnTo>
                      <a:lnTo>
                        <a:pt x="3500" y="1140"/>
                      </a:lnTo>
                      <a:lnTo>
                        <a:pt x="3505" y="1139"/>
                      </a:lnTo>
                      <a:lnTo>
                        <a:pt x="3509" y="1136"/>
                      </a:lnTo>
                      <a:lnTo>
                        <a:pt x="3514" y="1135"/>
                      </a:lnTo>
                      <a:lnTo>
                        <a:pt x="3518" y="1134"/>
                      </a:lnTo>
                      <a:lnTo>
                        <a:pt x="3522" y="1132"/>
                      </a:lnTo>
                      <a:lnTo>
                        <a:pt x="3526" y="1131"/>
                      </a:lnTo>
                      <a:lnTo>
                        <a:pt x="3531" y="1128"/>
                      </a:lnTo>
                      <a:lnTo>
                        <a:pt x="3536" y="1127"/>
                      </a:lnTo>
                      <a:lnTo>
                        <a:pt x="3540" y="1125"/>
                      </a:lnTo>
                      <a:lnTo>
                        <a:pt x="3545" y="1124"/>
                      </a:lnTo>
                      <a:lnTo>
                        <a:pt x="3549" y="1122"/>
                      </a:lnTo>
                      <a:lnTo>
                        <a:pt x="3554" y="1120"/>
                      </a:lnTo>
                      <a:lnTo>
                        <a:pt x="3559" y="1118"/>
                      </a:lnTo>
                      <a:lnTo>
                        <a:pt x="3563" y="1116"/>
                      </a:lnTo>
                      <a:lnTo>
                        <a:pt x="3568" y="1115"/>
                      </a:lnTo>
                      <a:lnTo>
                        <a:pt x="3573" y="1112"/>
                      </a:lnTo>
                      <a:lnTo>
                        <a:pt x="3576" y="1110"/>
                      </a:lnTo>
                      <a:lnTo>
                        <a:pt x="3581" y="1109"/>
                      </a:lnTo>
                      <a:lnTo>
                        <a:pt x="3585" y="1107"/>
                      </a:lnTo>
                      <a:lnTo>
                        <a:pt x="3590" y="1104"/>
                      </a:lnTo>
                      <a:lnTo>
                        <a:pt x="3594" y="1102"/>
                      </a:lnTo>
                      <a:lnTo>
                        <a:pt x="3599" y="1101"/>
                      </a:lnTo>
                      <a:lnTo>
                        <a:pt x="3604" y="1099"/>
                      </a:lnTo>
                      <a:lnTo>
                        <a:pt x="3608" y="1096"/>
                      </a:lnTo>
                      <a:lnTo>
                        <a:pt x="3613" y="1094"/>
                      </a:lnTo>
                      <a:lnTo>
                        <a:pt x="3617" y="1092"/>
                      </a:lnTo>
                      <a:lnTo>
                        <a:pt x="3622" y="1090"/>
                      </a:lnTo>
                      <a:lnTo>
                        <a:pt x="3628" y="1088"/>
                      </a:lnTo>
                      <a:lnTo>
                        <a:pt x="3632" y="1086"/>
                      </a:lnTo>
                      <a:lnTo>
                        <a:pt x="3637" y="1084"/>
                      </a:lnTo>
                      <a:lnTo>
                        <a:pt x="3642" y="1081"/>
                      </a:lnTo>
                      <a:lnTo>
                        <a:pt x="3646" y="1079"/>
                      </a:lnTo>
                      <a:lnTo>
                        <a:pt x="3651" y="1077"/>
                      </a:lnTo>
                      <a:lnTo>
                        <a:pt x="3655" y="1074"/>
                      </a:lnTo>
                      <a:lnTo>
                        <a:pt x="3660" y="1072"/>
                      </a:lnTo>
                      <a:lnTo>
                        <a:pt x="3665" y="1070"/>
                      </a:lnTo>
                      <a:lnTo>
                        <a:pt x="3669" y="1067"/>
                      </a:lnTo>
                      <a:lnTo>
                        <a:pt x="3674" y="1065"/>
                      </a:lnTo>
                      <a:lnTo>
                        <a:pt x="3679" y="1063"/>
                      </a:lnTo>
                      <a:lnTo>
                        <a:pt x="3683" y="1061"/>
                      </a:lnTo>
                      <a:lnTo>
                        <a:pt x="3689" y="1058"/>
                      </a:lnTo>
                      <a:lnTo>
                        <a:pt x="3693" y="1056"/>
                      </a:lnTo>
                      <a:lnTo>
                        <a:pt x="3698" y="1052"/>
                      </a:lnTo>
                      <a:lnTo>
                        <a:pt x="3703" y="1050"/>
                      </a:lnTo>
                      <a:lnTo>
                        <a:pt x="3707" y="1048"/>
                      </a:lnTo>
                      <a:lnTo>
                        <a:pt x="3712" y="1046"/>
                      </a:lnTo>
                      <a:lnTo>
                        <a:pt x="3717" y="1043"/>
                      </a:lnTo>
                      <a:lnTo>
                        <a:pt x="3721" y="1041"/>
                      </a:lnTo>
                      <a:lnTo>
                        <a:pt x="3726" y="1037"/>
                      </a:lnTo>
                      <a:lnTo>
                        <a:pt x="3732" y="1035"/>
                      </a:lnTo>
                      <a:lnTo>
                        <a:pt x="3736" y="1033"/>
                      </a:lnTo>
                      <a:lnTo>
                        <a:pt x="3741" y="1031"/>
                      </a:lnTo>
                      <a:lnTo>
                        <a:pt x="3745" y="1028"/>
                      </a:lnTo>
                      <a:lnTo>
                        <a:pt x="3750" y="1025"/>
                      </a:lnTo>
                      <a:lnTo>
                        <a:pt x="3755" y="1023"/>
                      </a:lnTo>
                      <a:lnTo>
                        <a:pt x="3759" y="1020"/>
                      </a:lnTo>
                      <a:lnTo>
                        <a:pt x="3764" y="1017"/>
                      </a:lnTo>
                      <a:lnTo>
                        <a:pt x="3770" y="1014"/>
                      </a:lnTo>
                      <a:lnTo>
                        <a:pt x="3774" y="1012"/>
                      </a:lnTo>
                      <a:lnTo>
                        <a:pt x="3779" y="1009"/>
                      </a:lnTo>
                      <a:lnTo>
                        <a:pt x="3783" y="1006"/>
                      </a:lnTo>
                      <a:lnTo>
                        <a:pt x="3788" y="1004"/>
                      </a:lnTo>
                      <a:lnTo>
                        <a:pt x="3793" y="1001"/>
                      </a:lnTo>
                      <a:lnTo>
                        <a:pt x="3803" y="996"/>
                      </a:lnTo>
                      <a:lnTo>
                        <a:pt x="3812" y="990"/>
                      </a:lnTo>
                      <a:lnTo>
                        <a:pt x="3821" y="985"/>
                      </a:lnTo>
                      <a:lnTo>
                        <a:pt x="3831" y="979"/>
                      </a:lnTo>
                      <a:lnTo>
                        <a:pt x="3841" y="973"/>
                      </a:lnTo>
                      <a:lnTo>
                        <a:pt x="3850" y="967"/>
                      </a:lnTo>
                      <a:lnTo>
                        <a:pt x="3859" y="962"/>
                      </a:lnTo>
                      <a:lnTo>
                        <a:pt x="3869" y="957"/>
                      </a:lnTo>
                      <a:lnTo>
                        <a:pt x="3879" y="951"/>
                      </a:lnTo>
                      <a:lnTo>
                        <a:pt x="3888" y="945"/>
                      </a:lnTo>
                      <a:lnTo>
                        <a:pt x="3897" y="940"/>
                      </a:lnTo>
                      <a:lnTo>
                        <a:pt x="3907" y="934"/>
                      </a:lnTo>
                      <a:lnTo>
                        <a:pt x="3916" y="927"/>
                      </a:lnTo>
                      <a:lnTo>
                        <a:pt x="3926" y="921"/>
                      </a:lnTo>
                      <a:lnTo>
                        <a:pt x="3935" y="915"/>
                      </a:lnTo>
                      <a:lnTo>
                        <a:pt x="3945" y="910"/>
                      </a:lnTo>
                      <a:lnTo>
                        <a:pt x="3954" y="904"/>
                      </a:lnTo>
                      <a:lnTo>
                        <a:pt x="3963" y="898"/>
                      </a:lnTo>
                      <a:lnTo>
                        <a:pt x="3972" y="892"/>
                      </a:lnTo>
                      <a:lnTo>
                        <a:pt x="3982" y="887"/>
                      </a:lnTo>
                      <a:lnTo>
                        <a:pt x="3991" y="881"/>
                      </a:lnTo>
                      <a:lnTo>
                        <a:pt x="4000" y="875"/>
                      </a:lnTo>
                      <a:lnTo>
                        <a:pt x="4009" y="869"/>
                      </a:lnTo>
                      <a:lnTo>
                        <a:pt x="4018" y="863"/>
                      </a:lnTo>
                      <a:lnTo>
                        <a:pt x="4023" y="860"/>
                      </a:lnTo>
                      <a:lnTo>
                        <a:pt x="4028" y="857"/>
                      </a:lnTo>
                      <a:lnTo>
                        <a:pt x="4032" y="854"/>
                      </a:lnTo>
                      <a:lnTo>
                        <a:pt x="4037" y="851"/>
                      </a:lnTo>
                      <a:lnTo>
                        <a:pt x="4040" y="849"/>
                      </a:lnTo>
                      <a:lnTo>
                        <a:pt x="4045" y="845"/>
                      </a:lnTo>
                      <a:lnTo>
                        <a:pt x="4050" y="843"/>
                      </a:lnTo>
                      <a:lnTo>
                        <a:pt x="4054" y="839"/>
                      </a:lnTo>
                      <a:lnTo>
                        <a:pt x="4059" y="837"/>
                      </a:lnTo>
                      <a:lnTo>
                        <a:pt x="4063" y="834"/>
                      </a:lnTo>
                      <a:lnTo>
                        <a:pt x="4068" y="831"/>
                      </a:lnTo>
                      <a:lnTo>
                        <a:pt x="4073" y="828"/>
                      </a:lnTo>
                      <a:lnTo>
                        <a:pt x="4076" y="826"/>
                      </a:lnTo>
                      <a:lnTo>
                        <a:pt x="4081" y="822"/>
                      </a:lnTo>
                      <a:lnTo>
                        <a:pt x="4085" y="820"/>
                      </a:lnTo>
                      <a:lnTo>
                        <a:pt x="4090" y="816"/>
                      </a:lnTo>
                      <a:lnTo>
                        <a:pt x="4094" y="814"/>
                      </a:lnTo>
                      <a:lnTo>
                        <a:pt x="4098" y="811"/>
                      </a:lnTo>
                      <a:lnTo>
                        <a:pt x="4103" y="808"/>
                      </a:lnTo>
                      <a:lnTo>
                        <a:pt x="4107" y="805"/>
                      </a:lnTo>
                      <a:lnTo>
                        <a:pt x="4112" y="803"/>
                      </a:lnTo>
                      <a:lnTo>
                        <a:pt x="4116" y="799"/>
                      </a:lnTo>
                      <a:lnTo>
                        <a:pt x="4120" y="797"/>
                      </a:lnTo>
                      <a:lnTo>
                        <a:pt x="4124" y="793"/>
                      </a:lnTo>
                      <a:lnTo>
                        <a:pt x="4129" y="791"/>
                      </a:lnTo>
                      <a:lnTo>
                        <a:pt x="4132" y="789"/>
                      </a:lnTo>
                      <a:lnTo>
                        <a:pt x="4137" y="785"/>
                      </a:lnTo>
                      <a:lnTo>
                        <a:pt x="4142" y="783"/>
                      </a:lnTo>
                      <a:lnTo>
                        <a:pt x="4145" y="780"/>
                      </a:lnTo>
                      <a:lnTo>
                        <a:pt x="4150" y="777"/>
                      </a:lnTo>
                      <a:lnTo>
                        <a:pt x="4154" y="775"/>
                      </a:lnTo>
                      <a:lnTo>
                        <a:pt x="4158" y="772"/>
                      </a:lnTo>
                      <a:lnTo>
                        <a:pt x="4162" y="769"/>
                      </a:lnTo>
                      <a:lnTo>
                        <a:pt x="4167" y="766"/>
                      </a:lnTo>
                      <a:lnTo>
                        <a:pt x="4170" y="763"/>
                      </a:lnTo>
                      <a:lnTo>
                        <a:pt x="4175" y="761"/>
                      </a:lnTo>
                      <a:lnTo>
                        <a:pt x="4179" y="758"/>
                      </a:lnTo>
                      <a:lnTo>
                        <a:pt x="4183" y="755"/>
                      </a:lnTo>
                      <a:lnTo>
                        <a:pt x="4187" y="753"/>
                      </a:lnTo>
                      <a:lnTo>
                        <a:pt x="4191" y="750"/>
                      </a:lnTo>
                      <a:lnTo>
                        <a:pt x="4196" y="747"/>
                      </a:lnTo>
                      <a:lnTo>
                        <a:pt x="4199" y="745"/>
                      </a:lnTo>
                      <a:lnTo>
                        <a:pt x="4204" y="743"/>
                      </a:lnTo>
                      <a:lnTo>
                        <a:pt x="4207" y="739"/>
                      </a:lnTo>
                      <a:lnTo>
                        <a:pt x="4211" y="737"/>
                      </a:lnTo>
                      <a:lnTo>
                        <a:pt x="4215" y="735"/>
                      </a:lnTo>
                      <a:lnTo>
                        <a:pt x="4219" y="732"/>
                      </a:lnTo>
                      <a:lnTo>
                        <a:pt x="4224" y="729"/>
                      </a:lnTo>
                      <a:lnTo>
                        <a:pt x="4227" y="727"/>
                      </a:lnTo>
                      <a:lnTo>
                        <a:pt x="4232" y="724"/>
                      </a:lnTo>
                      <a:lnTo>
                        <a:pt x="4235" y="722"/>
                      </a:lnTo>
                      <a:lnTo>
                        <a:pt x="4238" y="720"/>
                      </a:lnTo>
                      <a:lnTo>
                        <a:pt x="4243" y="717"/>
                      </a:lnTo>
                      <a:lnTo>
                        <a:pt x="4247" y="714"/>
                      </a:lnTo>
                      <a:lnTo>
                        <a:pt x="4250" y="712"/>
                      </a:lnTo>
                      <a:lnTo>
                        <a:pt x="4255" y="709"/>
                      </a:lnTo>
                      <a:lnTo>
                        <a:pt x="4258" y="707"/>
                      </a:lnTo>
                      <a:lnTo>
                        <a:pt x="4262" y="705"/>
                      </a:lnTo>
                      <a:lnTo>
                        <a:pt x="4265" y="702"/>
                      </a:lnTo>
                      <a:lnTo>
                        <a:pt x="4270" y="700"/>
                      </a:lnTo>
                      <a:lnTo>
                        <a:pt x="4273" y="698"/>
                      </a:lnTo>
                      <a:lnTo>
                        <a:pt x="4277" y="696"/>
                      </a:lnTo>
                      <a:lnTo>
                        <a:pt x="4280" y="693"/>
                      </a:lnTo>
                      <a:lnTo>
                        <a:pt x="4283" y="691"/>
                      </a:lnTo>
                      <a:lnTo>
                        <a:pt x="4288" y="689"/>
                      </a:lnTo>
                      <a:lnTo>
                        <a:pt x="4291" y="686"/>
                      </a:lnTo>
                      <a:lnTo>
                        <a:pt x="4295" y="684"/>
                      </a:lnTo>
                      <a:lnTo>
                        <a:pt x="4298" y="682"/>
                      </a:lnTo>
                      <a:lnTo>
                        <a:pt x="4302" y="679"/>
                      </a:lnTo>
                      <a:lnTo>
                        <a:pt x="4305" y="677"/>
                      </a:lnTo>
                      <a:lnTo>
                        <a:pt x="4309" y="675"/>
                      </a:lnTo>
                      <a:lnTo>
                        <a:pt x="4312" y="673"/>
                      </a:lnTo>
                      <a:lnTo>
                        <a:pt x="4316" y="671"/>
                      </a:lnTo>
                      <a:lnTo>
                        <a:pt x="4319" y="669"/>
                      </a:lnTo>
                      <a:lnTo>
                        <a:pt x="4323" y="667"/>
                      </a:lnTo>
                      <a:lnTo>
                        <a:pt x="4326" y="664"/>
                      </a:lnTo>
                      <a:lnTo>
                        <a:pt x="4330" y="663"/>
                      </a:lnTo>
                      <a:lnTo>
                        <a:pt x="4333" y="661"/>
                      </a:lnTo>
                      <a:lnTo>
                        <a:pt x="4336" y="659"/>
                      </a:lnTo>
                      <a:lnTo>
                        <a:pt x="4340" y="656"/>
                      </a:lnTo>
                      <a:lnTo>
                        <a:pt x="4343" y="655"/>
                      </a:lnTo>
                      <a:lnTo>
                        <a:pt x="4346" y="653"/>
                      </a:lnTo>
                      <a:lnTo>
                        <a:pt x="4349" y="651"/>
                      </a:lnTo>
                      <a:lnTo>
                        <a:pt x="4353" y="650"/>
                      </a:lnTo>
                      <a:lnTo>
                        <a:pt x="4356" y="647"/>
                      </a:lnTo>
                      <a:lnTo>
                        <a:pt x="4359" y="646"/>
                      </a:lnTo>
                      <a:lnTo>
                        <a:pt x="4362" y="644"/>
                      </a:lnTo>
                      <a:lnTo>
                        <a:pt x="4365" y="641"/>
                      </a:lnTo>
                      <a:lnTo>
                        <a:pt x="4369" y="640"/>
                      </a:lnTo>
                      <a:lnTo>
                        <a:pt x="4372" y="638"/>
                      </a:lnTo>
                      <a:lnTo>
                        <a:pt x="4374" y="637"/>
                      </a:lnTo>
                      <a:lnTo>
                        <a:pt x="4378" y="635"/>
                      </a:lnTo>
                      <a:lnTo>
                        <a:pt x="4381" y="633"/>
                      </a:lnTo>
                      <a:lnTo>
                        <a:pt x="4384" y="632"/>
                      </a:lnTo>
                      <a:lnTo>
                        <a:pt x="4387" y="630"/>
                      </a:lnTo>
                      <a:lnTo>
                        <a:pt x="4389" y="629"/>
                      </a:lnTo>
                      <a:lnTo>
                        <a:pt x="4391" y="629"/>
                      </a:lnTo>
                      <a:lnTo>
                        <a:pt x="4396" y="625"/>
                      </a:lnTo>
                      <a:lnTo>
                        <a:pt x="4403" y="622"/>
                      </a:lnTo>
                      <a:lnTo>
                        <a:pt x="4409" y="618"/>
                      </a:lnTo>
                      <a:lnTo>
                        <a:pt x="4416" y="615"/>
                      </a:lnTo>
                      <a:lnTo>
                        <a:pt x="4422" y="612"/>
                      </a:lnTo>
                      <a:lnTo>
                        <a:pt x="4429" y="609"/>
                      </a:lnTo>
                      <a:lnTo>
                        <a:pt x="4436" y="606"/>
                      </a:lnTo>
                      <a:lnTo>
                        <a:pt x="4441" y="602"/>
                      </a:lnTo>
                      <a:lnTo>
                        <a:pt x="4448" y="599"/>
                      </a:lnTo>
                      <a:lnTo>
                        <a:pt x="4455" y="595"/>
                      </a:lnTo>
                      <a:lnTo>
                        <a:pt x="4462" y="593"/>
                      </a:lnTo>
                      <a:lnTo>
                        <a:pt x="4468" y="590"/>
                      </a:lnTo>
                      <a:lnTo>
                        <a:pt x="4475" y="586"/>
                      </a:lnTo>
                      <a:lnTo>
                        <a:pt x="4482" y="583"/>
                      </a:lnTo>
                      <a:lnTo>
                        <a:pt x="4489" y="580"/>
                      </a:lnTo>
                      <a:lnTo>
                        <a:pt x="4494" y="577"/>
                      </a:lnTo>
                      <a:lnTo>
                        <a:pt x="4501" y="574"/>
                      </a:lnTo>
                      <a:lnTo>
                        <a:pt x="4508" y="571"/>
                      </a:lnTo>
                      <a:lnTo>
                        <a:pt x="4515" y="568"/>
                      </a:lnTo>
                      <a:lnTo>
                        <a:pt x="4522" y="564"/>
                      </a:lnTo>
                      <a:lnTo>
                        <a:pt x="4529" y="562"/>
                      </a:lnTo>
                      <a:lnTo>
                        <a:pt x="4536" y="559"/>
                      </a:lnTo>
                      <a:lnTo>
                        <a:pt x="4543" y="556"/>
                      </a:lnTo>
                      <a:lnTo>
                        <a:pt x="4550" y="553"/>
                      </a:lnTo>
                      <a:lnTo>
                        <a:pt x="4556" y="551"/>
                      </a:lnTo>
                      <a:lnTo>
                        <a:pt x="4563" y="547"/>
                      </a:lnTo>
                      <a:lnTo>
                        <a:pt x="4570" y="544"/>
                      </a:lnTo>
                      <a:lnTo>
                        <a:pt x="4577" y="541"/>
                      </a:lnTo>
                      <a:lnTo>
                        <a:pt x="4584" y="538"/>
                      </a:lnTo>
                      <a:lnTo>
                        <a:pt x="4591" y="536"/>
                      </a:lnTo>
                      <a:lnTo>
                        <a:pt x="4598" y="532"/>
                      </a:lnTo>
                      <a:lnTo>
                        <a:pt x="4605" y="530"/>
                      </a:lnTo>
                      <a:lnTo>
                        <a:pt x="4612" y="527"/>
                      </a:lnTo>
                      <a:lnTo>
                        <a:pt x="4619" y="524"/>
                      </a:lnTo>
                      <a:lnTo>
                        <a:pt x="4626" y="522"/>
                      </a:lnTo>
                      <a:lnTo>
                        <a:pt x="4633" y="518"/>
                      </a:lnTo>
                      <a:lnTo>
                        <a:pt x="4639" y="516"/>
                      </a:lnTo>
                      <a:lnTo>
                        <a:pt x="4646" y="513"/>
                      </a:lnTo>
                      <a:lnTo>
                        <a:pt x="4654" y="510"/>
                      </a:lnTo>
                      <a:lnTo>
                        <a:pt x="4661" y="508"/>
                      </a:lnTo>
                      <a:lnTo>
                        <a:pt x="4668" y="504"/>
                      </a:lnTo>
                      <a:lnTo>
                        <a:pt x="4675" y="502"/>
                      </a:lnTo>
                      <a:lnTo>
                        <a:pt x="4682" y="500"/>
                      </a:lnTo>
                      <a:lnTo>
                        <a:pt x="4690" y="496"/>
                      </a:lnTo>
                      <a:lnTo>
                        <a:pt x="4697" y="494"/>
                      </a:lnTo>
                      <a:lnTo>
                        <a:pt x="4704" y="492"/>
                      </a:lnTo>
                      <a:lnTo>
                        <a:pt x="4711" y="488"/>
                      </a:lnTo>
                      <a:lnTo>
                        <a:pt x="4719" y="486"/>
                      </a:lnTo>
                      <a:lnTo>
                        <a:pt x="4726" y="484"/>
                      </a:lnTo>
                      <a:lnTo>
                        <a:pt x="4733" y="481"/>
                      </a:lnTo>
                      <a:lnTo>
                        <a:pt x="4740" y="478"/>
                      </a:lnTo>
                      <a:lnTo>
                        <a:pt x="4748" y="476"/>
                      </a:lnTo>
                      <a:lnTo>
                        <a:pt x="4755" y="473"/>
                      </a:lnTo>
                      <a:lnTo>
                        <a:pt x="4762" y="471"/>
                      </a:lnTo>
                      <a:lnTo>
                        <a:pt x="4770" y="468"/>
                      </a:lnTo>
                      <a:lnTo>
                        <a:pt x="4777" y="465"/>
                      </a:lnTo>
                      <a:lnTo>
                        <a:pt x="4783" y="463"/>
                      </a:lnTo>
                      <a:lnTo>
                        <a:pt x="4792" y="461"/>
                      </a:lnTo>
                      <a:lnTo>
                        <a:pt x="4798" y="458"/>
                      </a:lnTo>
                      <a:lnTo>
                        <a:pt x="4807" y="456"/>
                      </a:lnTo>
                      <a:lnTo>
                        <a:pt x="4813" y="453"/>
                      </a:lnTo>
                      <a:lnTo>
                        <a:pt x="4820" y="450"/>
                      </a:lnTo>
                      <a:lnTo>
                        <a:pt x="4828" y="448"/>
                      </a:lnTo>
                      <a:lnTo>
                        <a:pt x="4835" y="446"/>
                      </a:lnTo>
                      <a:lnTo>
                        <a:pt x="4843" y="443"/>
                      </a:lnTo>
                      <a:lnTo>
                        <a:pt x="4850" y="441"/>
                      </a:lnTo>
                      <a:lnTo>
                        <a:pt x="4858" y="439"/>
                      </a:lnTo>
                      <a:lnTo>
                        <a:pt x="4865" y="437"/>
                      </a:lnTo>
                      <a:lnTo>
                        <a:pt x="4873" y="433"/>
                      </a:lnTo>
                      <a:lnTo>
                        <a:pt x="4880" y="431"/>
                      </a:lnTo>
                      <a:lnTo>
                        <a:pt x="4888" y="428"/>
                      </a:lnTo>
                      <a:lnTo>
                        <a:pt x="4895" y="426"/>
                      </a:lnTo>
                      <a:lnTo>
                        <a:pt x="4903" y="424"/>
                      </a:lnTo>
                      <a:lnTo>
                        <a:pt x="4910" y="422"/>
                      </a:lnTo>
                      <a:lnTo>
                        <a:pt x="4918" y="419"/>
                      </a:lnTo>
                      <a:lnTo>
                        <a:pt x="4925" y="417"/>
                      </a:lnTo>
                      <a:lnTo>
                        <a:pt x="4933" y="415"/>
                      </a:lnTo>
                      <a:lnTo>
                        <a:pt x="4940" y="412"/>
                      </a:lnTo>
                      <a:lnTo>
                        <a:pt x="4948" y="410"/>
                      </a:lnTo>
                      <a:lnTo>
                        <a:pt x="4955" y="408"/>
                      </a:lnTo>
                      <a:lnTo>
                        <a:pt x="4970" y="403"/>
                      </a:lnTo>
                      <a:lnTo>
                        <a:pt x="4985" y="399"/>
                      </a:lnTo>
                      <a:lnTo>
                        <a:pt x="5001" y="394"/>
                      </a:lnTo>
                      <a:lnTo>
                        <a:pt x="5016" y="389"/>
                      </a:lnTo>
                      <a:lnTo>
                        <a:pt x="5031" y="385"/>
                      </a:lnTo>
                      <a:lnTo>
                        <a:pt x="5046" y="380"/>
                      </a:lnTo>
                      <a:lnTo>
                        <a:pt x="5061" y="376"/>
                      </a:lnTo>
                      <a:lnTo>
                        <a:pt x="5077" y="372"/>
                      </a:lnTo>
                      <a:lnTo>
                        <a:pt x="5092" y="367"/>
                      </a:lnTo>
                      <a:lnTo>
                        <a:pt x="5107" y="363"/>
                      </a:lnTo>
                      <a:lnTo>
                        <a:pt x="5122" y="358"/>
                      </a:lnTo>
                      <a:lnTo>
                        <a:pt x="5138" y="354"/>
                      </a:lnTo>
                      <a:lnTo>
                        <a:pt x="5153" y="350"/>
                      </a:lnTo>
                      <a:lnTo>
                        <a:pt x="5168" y="346"/>
                      </a:lnTo>
                      <a:lnTo>
                        <a:pt x="5183" y="341"/>
                      </a:lnTo>
                      <a:lnTo>
                        <a:pt x="5199" y="336"/>
                      </a:lnTo>
                      <a:lnTo>
                        <a:pt x="5229" y="328"/>
                      </a:lnTo>
                      <a:lnTo>
                        <a:pt x="5260" y="320"/>
                      </a:lnTo>
                      <a:lnTo>
                        <a:pt x="5290" y="311"/>
                      </a:lnTo>
                      <a:lnTo>
                        <a:pt x="5322" y="303"/>
                      </a:lnTo>
                      <a:lnTo>
                        <a:pt x="5337" y="298"/>
                      </a:lnTo>
                      <a:lnTo>
                        <a:pt x="5351" y="294"/>
                      </a:lnTo>
                      <a:lnTo>
                        <a:pt x="5366" y="290"/>
                      </a:lnTo>
                      <a:lnTo>
                        <a:pt x="5381" y="286"/>
                      </a:lnTo>
                      <a:lnTo>
                        <a:pt x="5396" y="281"/>
                      </a:lnTo>
                      <a:lnTo>
                        <a:pt x="5411" y="278"/>
                      </a:lnTo>
                      <a:lnTo>
                        <a:pt x="5428" y="273"/>
                      </a:lnTo>
                      <a:lnTo>
                        <a:pt x="5443" y="268"/>
                      </a:lnTo>
                      <a:lnTo>
                        <a:pt x="5457" y="265"/>
                      </a:lnTo>
                      <a:lnTo>
                        <a:pt x="5472" y="260"/>
                      </a:lnTo>
                      <a:lnTo>
                        <a:pt x="5487" y="256"/>
                      </a:lnTo>
                      <a:lnTo>
                        <a:pt x="5502" y="252"/>
                      </a:lnTo>
                      <a:lnTo>
                        <a:pt x="5517" y="248"/>
                      </a:lnTo>
                      <a:lnTo>
                        <a:pt x="5532" y="243"/>
                      </a:lnTo>
                      <a:lnTo>
                        <a:pt x="5547" y="240"/>
                      </a:lnTo>
                      <a:lnTo>
                        <a:pt x="5561" y="235"/>
                      </a:lnTo>
                      <a:lnTo>
                        <a:pt x="5569" y="233"/>
                      </a:lnTo>
                      <a:lnTo>
                        <a:pt x="5576" y="230"/>
                      </a:lnTo>
                      <a:lnTo>
                        <a:pt x="5584" y="228"/>
                      </a:lnTo>
                      <a:lnTo>
                        <a:pt x="5591" y="226"/>
                      </a:lnTo>
                      <a:lnTo>
                        <a:pt x="5598" y="224"/>
                      </a:lnTo>
                      <a:lnTo>
                        <a:pt x="5606" y="222"/>
                      </a:lnTo>
                      <a:lnTo>
                        <a:pt x="5613" y="220"/>
                      </a:lnTo>
                      <a:lnTo>
                        <a:pt x="5620" y="218"/>
                      </a:lnTo>
                      <a:lnTo>
                        <a:pt x="5628" y="216"/>
                      </a:lnTo>
                      <a:lnTo>
                        <a:pt x="5635" y="213"/>
                      </a:lnTo>
                      <a:lnTo>
                        <a:pt x="5642" y="211"/>
                      </a:lnTo>
                      <a:lnTo>
                        <a:pt x="5650" y="209"/>
                      </a:lnTo>
                      <a:lnTo>
                        <a:pt x="5657" y="206"/>
                      </a:lnTo>
                      <a:lnTo>
                        <a:pt x="5664" y="204"/>
                      </a:lnTo>
                      <a:lnTo>
                        <a:pt x="5672" y="202"/>
                      </a:lnTo>
                      <a:lnTo>
                        <a:pt x="5679" y="201"/>
                      </a:lnTo>
                      <a:lnTo>
                        <a:pt x="5686" y="198"/>
                      </a:lnTo>
                      <a:lnTo>
                        <a:pt x="5693" y="196"/>
                      </a:lnTo>
                      <a:lnTo>
                        <a:pt x="5701" y="194"/>
                      </a:lnTo>
                      <a:lnTo>
                        <a:pt x="5708" y="191"/>
                      </a:lnTo>
                      <a:lnTo>
                        <a:pt x="5714" y="189"/>
                      </a:lnTo>
                      <a:lnTo>
                        <a:pt x="5721" y="187"/>
                      </a:lnTo>
                      <a:lnTo>
                        <a:pt x="5728" y="184"/>
                      </a:lnTo>
                      <a:lnTo>
                        <a:pt x="5736" y="182"/>
                      </a:lnTo>
                      <a:lnTo>
                        <a:pt x="5743" y="180"/>
                      </a:lnTo>
                      <a:lnTo>
                        <a:pt x="5750" y="178"/>
                      </a:lnTo>
                      <a:lnTo>
                        <a:pt x="5757" y="175"/>
                      </a:lnTo>
                      <a:lnTo>
                        <a:pt x="5764" y="173"/>
                      </a:lnTo>
                      <a:lnTo>
                        <a:pt x="5771" y="171"/>
                      </a:lnTo>
                      <a:lnTo>
                        <a:pt x="5778" y="168"/>
                      </a:lnTo>
                      <a:lnTo>
                        <a:pt x="5785" y="166"/>
                      </a:lnTo>
                      <a:lnTo>
                        <a:pt x="5792" y="164"/>
                      </a:lnTo>
                      <a:lnTo>
                        <a:pt x="5799" y="161"/>
                      </a:lnTo>
                      <a:lnTo>
                        <a:pt x="5805" y="159"/>
                      </a:lnTo>
                      <a:lnTo>
                        <a:pt x="5812" y="157"/>
                      </a:lnTo>
                      <a:lnTo>
                        <a:pt x="5819" y="154"/>
                      </a:lnTo>
                      <a:lnTo>
                        <a:pt x="5826" y="152"/>
                      </a:lnTo>
                      <a:lnTo>
                        <a:pt x="5833" y="150"/>
                      </a:lnTo>
                      <a:lnTo>
                        <a:pt x="5840" y="148"/>
                      </a:lnTo>
                      <a:lnTo>
                        <a:pt x="5847" y="145"/>
                      </a:lnTo>
                      <a:lnTo>
                        <a:pt x="5854" y="143"/>
                      </a:lnTo>
                      <a:lnTo>
                        <a:pt x="5861" y="141"/>
                      </a:lnTo>
                      <a:lnTo>
                        <a:pt x="5868" y="138"/>
                      </a:lnTo>
                      <a:lnTo>
                        <a:pt x="5875" y="136"/>
                      </a:lnTo>
                      <a:lnTo>
                        <a:pt x="5881" y="133"/>
                      </a:lnTo>
                      <a:lnTo>
                        <a:pt x="5888" y="130"/>
                      </a:lnTo>
                      <a:lnTo>
                        <a:pt x="5894" y="128"/>
                      </a:lnTo>
                      <a:lnTo>
                        <a:pt x="5901" y="126"/>
                      </a:lnTo>
                      <a:lnTo>
                        <a:pt x="5908" y="123"/>
                      </a:lnTo>
                      <a:lnTo>
                        <a:pt x="5915" y="121"/>
                      </a:lnTo>
                      <a:lnTo>
                        <a:pt x="5922" y="119"/>
                      </a:lnTo>
                      <a:lnTo>
                        <a:pt x="5928" y="117"/>
                      </a:lnTo>
                      <a:lnTo>
                        <a:pt x="5934" y="113"/>
                      </a:lnTo>
                      <a:lnTo>
                        <a:pt x="5941" y="111"/>
                      </a:lnTo>
                      <a:lnTo>
                        <a:pt x="5947" y="108"/>
                      </a:lnTo>
                      <a:lnTo>
                        <a:pt x="5954" y="106"/>
                      </a:lnTo>
                      <a:lnTo>
                        <a:pt x="5961" y="104"/>
                      </a:lnTo>
                      <a:lnTo>
                        <a:pt x="5967" y="100"/>
                      </a:lnTo>
                      <a:lnTo>
                        <a:pt x="5974" y="98"/>
                      </a:lnTo>
                      <a:lnTo>
                        <a:pt x="5981" y="96"/>
                      </a:lnTo>
                      <a:lnTo>
                        <a:pt x="5986" y="93"/>
                      </a:lnTo>
                      <a:lnTo>
                        <a:pt x="5993" y="91"/>
                      </a:lnTo>
                      <a:lnTo>
                        <a:pt x="5999" y="88"/>
                      </a:lnTo>
                      <a:lnTo>
                        <a:pt x="6006" y="85"/>
                      </a:lnTo>
                      <a:lnTo>
                        <a:pt x="6012" y="83"/>
                      </a:lnTo>
                      <a:lnTo>
                        <a:pt x="6019" y="81"/>
                      </a:lnTo>
                      <a:lnTo>
                        <a:pt x="6024" y="77"/>
                      </a:lnTo>
                      <a:lnTo>
                        <a:pt x="6031" y="75"/>
                      </a:lnTo>
                      <a:lnTo>
                        <a:pt x="6037" y="73"/>
                      </a:lnTo>
                      <a:lnTo>
                        <a:pt x="6043" y="69"/>
                      </a:lnTo>
                      <a:lnTo>
                        <a:pt x="6050" y="67"/>
                      </a:lnTo>
                      <a:lnTo>
                        <a:pt x="6055" y="65"/>
                      </a:lnTo>
                      <a:lnTo>
                        <a:pt x="6062" y="61"/>
                      </a:lnTo>
                      <a:lnTo>
                        <a:pt x="6068" y="59"/>
                      </a:lnTo>
                      <a:lnTo>
                        <a:pt x="6074" y="57"/>
                      </a:lnTo>
                      <a:lnTo>
                        <a:pt x="6081" y="53"/>
                      </a:lnTo>
                      <a:lnTo>
                        <a:pt x="6087" y="51"/>
                      </a:lnTo>
                      <a:lnTo>
                        <a:pt x="6092" y="49"/>
                      </a:lnTo>
                      <a:lnTo>
                        <a:pt x="6098" y="45"/>
                      </a:lnTo>
                      <a:lnTo>
                        <a:pt x="6105" y="43"/>
                      </a:lnTo>
                      <a:lnTo>
                        <a:pt x="6111" y="41"/>
                      </a:lnTo>
                      <a:lnTo>
                        <a:pt x="6117" y="37"/>
                      </a:lnTo>
                      <a:lnTo>
                        <a:pt x="6122" y="35"/>
                      </a:lnTo>
                      <a:lnTo>
                        <a:pt x="6128" y="31"/>
                      </a:lnTo>
                      <a:lnTo>
                        <a:pt x="6134" y="29"/>
                      </a:lnTo>
                      <a:lnTo>
                        <a:pt x="6140" y="27"/>
                      </a:lnTo>
                      <a:lnTo>
                        <a:pt x="6146" y="23"/>
                      </a:lnTo>
                      <a:lnTo>
                        <a:pt x="6152" y="21"/>
                      </a:lnTo>
                      <a:lnTo>
                        <a:pt x="6158" y="18"/>
                      </a:lnTo>
                      <a:lnTo>
                        <a:pt x="6164" y="15"/>
                      </a:lnTo>
                      <a:lnTo>
                        <a:pt x="6170" y="13"/>
                      </a:lnTo>
                      <a:lnTo>
                        <a:pt x="6175" y="9"/>
                      </a:lnTo>
                      <a:lnTo>
                        <a:pt x="6181" y="7"/>
                      </a:lnTo>
                      <a:lnTo>
                        <a:pt x="6187" y="5"/>
                      </a:lnTo>
                      <a:lnTo>
                        <a:pt x="6193" y="1"/>
                      </a:lnTo>
                      <a:lnTo>
                        <a:pt x="6199" y="0"/>
                      </a:lnTo>
                      <a:lnTo>
                        <a:pt x="6195" y="6"/>
                      </a:lnTo>
                      <a:lnTo>
                        <a:pt x="6190" y="9"/>
                      </a:lnTo>
                      <a:lnTo>
                        <a:pt x="6185" y="14"/>
                      </a:lnTo>
                      <a:lnTo>
                        <a:pt x="6180" y="18"/>
                      </a:lnTo>
                      <a:lnTo>
                        <a:pt x="6174" y="21"/>
                      </a:lnTo>
                      <a:lnTo>
                        <a:pt x="6168" y="24"/>
                      </a:lnTo>
                      <a:lnTo>
                        <a:pt x="6164" y="28"/>
                      </a:lnTo>
                      <a:lnTo>
                        <a:pt x="6158" y="31"/>
                      </a:lnTo>
                      <a:lnTo>
                        <a:pt x="6152" y="35"/>
                      </a:lnTo>
                      <a:lnTo>
                        <a:pt x="6146" y="38"/>
                      </a:lnTo>
                      <a:lnTo>
                        <a:pt x="6141" y="42"/>
                      </a:lnTo>
                      <a:lnTo>
                        <a:pt x="6136" y="45"/>
                      </a:lnTo>
                      <a:lnTo>
                        <a:pt x="6130" y="49"/>
                      </a:lnTo>
                      <a:lnTo>
                        <a:pt x="6125" y="52"/>
                      </a:lnTo>
                      <a:lnTo>
                        <a:pt x="6119" y="55"/>
                      </a:lnTo>
                      <a:lnTo>
                        <a:pt x="6113" y="59"/>
                      </a:lnTo>
                      <a:lnTo>
                        <a:pt x="6107" y="62"/>
                      </a:lnTo>
                      <a:lnTo>
                        <a:pt x="6102" y="66"/>
                      </a:lnTo>
                      <a:lnTo>
                        <a:pt x="6095" y="68"/>
                      </a:lnTo>
                      <a:lnTo>
                        <a:pt x="6089" y="72"/>
                      </a:lnTo>
                      <a:lnTo>
                        <a:pt x="6083" y="75"/>
                      </a:lnTo>
                      <a:lnTo>
                        <a:pt x="6077" y="79"/>
                      </a:lnTo>
                      <a:lnTo>
                        <a:pt x="6072" y="81"/>
                      </a:lnTo>
                      <a:lnTo>
                        <a:pt x="6066" y="84"/>
                      </a:lnTo>
                      <a:lnTo>
                        <a:pt x="6059" y="88"/>
                      </a:lnTo>
                      <a:lnTo>
                        <a:pt x="6053" y="91"/>
                      </a:lnTo>
                      <a:lnTo>
                        <a:pt x="6047" y="93"/>
                      </a:lnTo>
                      <a:lnTo>
                        <a:pt x="6040" y="97"/>
                      </a:lnTo>
                      <a:lnTo>
                        <a:pt x="6035" y="100"/>
                      </a:lnTo>
                      <a:lnTo>
                        <a:pt x="6029" y="103"/>
                      </a:lnTo>
                      <a:lnTo>
                        <a:pt x="6022" y="106"/>
                      </a:lnTo>
                      <a:lnTo>
                        <a:pt x="6016" y="110"/>
                      </a:lnTo>
                      <a:lnTo>
                        <a:pt x="6009" y="112"/>
                      </a:lnTo>
                      <a:lnTo>
                        <a:pt x="6004" y="115"/>
                      </a:lnTo>
                      <a:lnTo>
                        <a:pt x="5997" y="118"/>
                      </a:lnTo>
                      <a:lnTo>
                        <a:pt x="5991" y="121"/>
                      </a:lnTo>
                      <a:lnTo>
                        <a:pt x="5984" y="125"/>
                      </a:lnTo>
                      <a:lnTo>
                        <a:pt x="5978" y="127"/>
                      </a:lnTo>
                      <a:lnTo>
                        <a:pt x="5971" y="130"/>
                      </a:lnTo>
                      <a:lnTo>
                        <a:pt x="5966" y="133"/>
                      </a:lnTo>
                      <a:lnTo>
                        <a:pt x="5959" y="136"/>
                      </a:lnTo>
                      <a:lnTo>
                        <a:pt x="5953" y="138"/>
                      </a:lnTo>
                      <a:lnTo>
                        <a:pt x="5946" y="142"/>
                      </a:lnTo>
                      <a:lnTo>
                        <a:pt x="5939" y="144"/>
                      </a:lnTo>
                      <a:lnTo>
                        <a:pt x="5933" y="148"/>
                      </a:lnTo>
                      <a:lnTo>
                        <a:pt x="5926" y="150"/>
                      </a:lnTo>
                      <a:lnTo>
                        <a:pt x="5920" y="152"/>
                      </a:lnTo>
                      <a:lnTo>
                        <a:pt x="5913" y="156"/>
                      </a:lnTo>
                      <a:lnTo>
                        <a:pt x="5907" y="158"/>
                      </a:lnTo>
                      <a:lnTo>
                        <a:pt x="5900" y="161"/>
                      </a:lnTo>
                      <a:lnTo>
                        <a:pt x="5893" y="164"/>
                      </a:lnTo>
                      <a:lnTo>
                        <a:pt x="5886" y="167"/>
                      </a:lnTo>
                      <a:lnTo>
                        <a:pt x="5879" y="169"/>
                      </a:lnTo>
                      <a:lnTo>
                        <a:pt x="5873" y="172"/>
                      </a:lnTo>
                      <a:lnTo>
                        <a:pt x="5867" y="175"/>
                      </a:lnTo>
                      <a:lnTo>
                        <a:pt x="5860" y="178"/>
                      </a:lnTo>
                      <a:lnTo>
                        <a:pt x="5853" y="180"/>
                      </a:lnTo>
                      <a:lnTo>
                        <a:pt x="5846" y="183"/>
                      </a:lnTo>
                      <a:lnTo>
                        <a:pt x="5839" y="186"/>
                      </a:lnTo>
                      <a:lnTo>
                        <a:pt x="5832" y="188"/>
                      </a:lnTo>
                      <a:lnTo>
                        <a:pt x="5825" y="191"/>
                      </a:lnTo>
                      <a:lnTo>
                        <a:pt x="5818" y="194"/>
                      </a:lnTo>
                      <a:lnTo>
                        <a:pt x="5811" y="196"/>
                      </a:lnTo>
                      <a:lnTo>
                        <a:pt x="5804" y="199"/>
                      </a:lnTo>
                      <a:lnTo>
                        <a:pt x="5797" y="202"/>
                      </a:lnTo>
                      <a:lnTo>
                        <a:pt x="5790" y="204"/>
                      </a:lnTo>
                      <a:lnTo>
                        <a:pt x="5784" y="206"/>
                      </a:lnTo>
                      <a:lnTo>
                        <a:pt x="5777" y="210"/>
                      </a:lnTo>
                      <a:lnTo>
                        <a:pt x="5770" y="212"/>
                      </a:lnTo>
                      <a:lnTo>
                        <a:pt x="5763" y="214"/>
                      </a:lnTo>
                      <a:lnTo>
                        <a:pt x="5756" y="217"/>
                      </a:lnTo>
                      <a:lnTo>
                        <a:pt x="5749" y="220"/>
                      </a:lnTo>
                      <a:lnTo>
                        <a:pt x="5741" y="222"/>
                      </a:lnTo>
                      <a:lnTo>
                        <a:pt x="5734" y="225"/>
                      </a:lnTo>
                      <a:lnTo>
                        <a:pt x="5727" y="227"/>
                      </a:lnTo>
                      <a:lnTo>
                        <a:pt x="5720" y="229"/>
                      </a:lnTo>
                      <a:lnTo>
                        <a:pt x="5713" y="233"/>
                      </a:lnTo>
                      <a:lnTo>
                        <a:pt x="5706" y="235"/>
                      </a:lnTo>
                      <a:lnTo>
                        <a:pt x="5698" y="237"/>
                      </a:lnTo>
                      <a:lnTo>
                        <a:pt x="5691" y="240"/>
                      </a:lnTo>
                      <a:lnTo>
                        <a:pt x="5684" y="242"/>
                      </a:lnTo>
                      <a:lnTo>
                        <a:pt x="5678" y="245"/>
                      </a:lnTo>
                      <a:lnTo>
                        <a:pt x="5669" y="248"/>
                      </a:lnTo>
                      <a:lnTo>
                        <a:pt x="5663" y="250"/>
                      </a:lnTo>
                      <a:lnTo>
                        <a:pt x="5656" y="252"/>
                      </a:lnTo>
                      <a:lnTo>
                        <a:pt x="5649" y="255"/>
                      </a:lnTo>
                      <a:lnTo>
                        <a:pt x="5641" y="257"/>
                      </a:lnTo>
                      <a:lnTo>
                        <a:pt x="5634" y="259"/>
                      </a:lnTo>
                      <a:lnTo>
                        <a:pt x="5627" y="263"/>
                      </a:lnTo>
                      <a:lnTo>
                        <a:pt x="5619" y="265"/>
                      </a:lnTo>
                      <a:lnTo>
                        <a:pt x="5612" y="267"/>
                      </a:lnTo>
                      <a:lnTo>
                        <a:pt x="5605" y="270"/>
                      </a:lnTo>
                      <a:lnTo>
                        <a:pt x="5597" y="272"/>
                      </a:lnTo>
                      <a:lnTo>
                        <a:pt x="5590" y="274"/>
                      </a:lnTo>
                      <a:lnTo>
                        <a:pt x="5583" y="277"/>
                      </a:lnTo>
                      <a:lnTo>
                        <a:pt x="5575" y="279"/>
                      </a:lnTo>
                      <a:lnTo>
                        <a:pt x="5560" y="283"/>
                      </a:lnTo>
                      <a:lnTo>
                        <a:pt x="5546" y="289"/>
                      </a:lnTo>
                      <a:lnTo>
                        <a:pt x="5531" y="294"/>
                      </a:lnTo>
                      <a:lnTo>
                        <a:pt x="5516" y="298"/>
                      </a:lnTo>
                      <a:lnTo>
                        <a:pt x="5501" y="303"/>
                      </a:lnTo>
                      <a:lnTo>
                        <a:pt x="5486" y="308"/>
                      </a:lnTo>
                      <a:lnTo>
                        <a:pt x="5471" y="312"/>
                      </a:lnTo>
                      <a:lnTo>
                        <a:pt x="5456" y="317"/>
                      </a:lnTo>
                      <a:lnTo>
                        <a:pt x="5441" y="321"/>
                      </a:lnTo>
                      <a:lnTo>
                        <a:pt x="5426" y="326"/>
                      </a:lnTo>
                      <a:lnTo>
                        <a:pt x="5411" y="332"/>
                      </a:lnTo>
                      <a:lnTo>
                        <a:pt x="5396" y="336"/>
                      </a:lnTo>
                      <a:lnTo>
                        <a:pt x="5381" y="341"/>
                      </a:lnTo>
                      <a:lnTo>
                        <a:pt x="5366" y="346"/>
                      </a:lnTo>
                      <a:lnTo>
                        <a:pt x="5351" y="350"/>
                      </a:lnTo>
                      <a:lnTo>
                        <a:pt x="5337" y="355"/>
                      </a:lnTo>
                      <a:lnTo>
                        <a:pt x="5307" y="364"/>
                      </a:lnTo>
                      <a:lnTo>
                        <a:pt x="5275" y="373"/>
                      </a:lnTo>
                      <a:lnTo>
                        <a:pt x="5245" y="382"/>
                      </a:lnTo>
                      <a:lnTo>
                        <a:pt x="5216" y="392"/>
                      </a:lnTo>
                      <a:lnTo>
                        <a:pt x="5201" y="396"/>
                      </a:lnTo>
                      <a:lnTo>
                        <a:pt x="5186" y="402"/>
                      </a:lnTo>
                      <a:lnTo>
                        <a:pt x="5169" y="407"/>
                      </a:lnTo>
                      <a:lnTo>
                        <a:pt x="5154" y="411"/>
                      </a:lnTo>
                      <a:lnTo>
                        <a:pt x="5139" y="416"/>
                      </a:lnTo>
                      <a:lnTo>
                        <a:pt x="5125" y="420"/>
                      </a:lnTo>
                      <a:lnTo>
                        <a:pt x="5110" y="425"/>
                      </a:lnTo>
                      <a:lnTo>
                        <a:pt x="5095" y="430"/>
                      </a:lnTo>
                      <a:lnTo>
                        <a:pt x="5080" y="434"/>
                      </a:lnTo>
                      <a:lnTo>
                        <a:pt x="5065" y="440"/>
                      </a:lnTo>
                      <a:lnTo>
                        <a:pt x="5050" y="445"/>
                      </a:lnTo>
                      <a:lnTo>
                        <a:pt x="5035" y="449"/>
                      </a:lnTo>
                      <a:lnTo>
                        <a:pt x="5020" y="454"/>
                      </a:lnTo>
                      <a:lnTo>
                        <a:pt x="5005" y="460"/>
                      </a:lnTo>
                      <a:lnTo>
                        <a:pt x="4990" y="464"/>
                      </a:lnTo>
                      <a:lnTo>
                        <a:pt x="4975" y="469"/>
                      </a:lnTo>
                      <a:lnTo>
                        <a:pt x="4968" y="471"/>
                      </a:lnTo>
                      <a:lnTo>
                        <a:pt x="4960" y="473"/>
                      </a:lnTo>
                      <a:lnTo>
                        <a:pt x="4953" y="477"/>
                      </a:lnTo>
                      <a:lnTo>
                        <a:pt x="4946" y="479"/>
                      </a:lnTo>
                      <a:lnTo>
                        <a:pt x="4938" y="481"/>
                      </a:lnTo>
                      <a:lnTo>
                        <a:pt x="4931" y="484"/>
                      </a:lnTo>
                      <a:lnTo>
                        <a:pt x="4923" y="486"/>
                      </a:lnTo>
                      <a:lnTo>
                        <a:pt x="4916" y="488"/>
                      </a:lnTo>
                      <a:lnTo>
                        <a:pt x="4909" y="492"/>
                      </a:lnTo>
                      <a:lnTo>
                        <a:pt x="4901" y="494"/>
                      </a:lnTo>
                      <a:lnTo>
                        <a:pt x="4894" y="496"/>
                      </a:lnTo>
                      <a:lnTo>
                        <a:pt x="4887" y="499"/>
                      </a:lnTo>
                      <a:lnTo>
                        <a:pt x="4879" y="501"/>
                      </a:lnTo>
                      <a:lnTo>
                        <a:pt x="4872" y="504"/>
                      </a:lnTo>
                      <a:lnTo>
                        <a:pt x="4865" y="507"/>
                      </a:lnTo>
                      <a:lnTo>
                        <a:pt x="4857" y="509"/>
                      </a:lnTo>
                      <a:lnTo>
                        <a:pt x="4850" y="511"/>
                      </a:lnTo>
                      <a:lnTo>
                        <a:pt x="4843" y="515"/>
                      </a:lnTo>
                      <a:lnTo>
                        <a:pt x="4835" y="517"/>
                      </a:lnTo>
                      <a:lnTo>
                        <a:pt x="4828" y="519"/>
                      </a:lnTo>
                      <a:lnTo>
                        <a:pt x="4821" y="523"/>
                      </a:lnTo>
                      <a:lnTo>
                        <a:pt x="4815" y="525"/>
                      </a:lnTo>
                      <a:lnTo>
                        <a:pt x="4807" y="527"/>
                      </a:lnTo>
                      <a:lnTo>
                        <a:pt x="4800" y="530"/>
                      </a:lnTo>
                      <a:lnTo>
                        <a:pt x="4793" y="533"/>
                      </a:lnTo>
                      <a:lnTo>
                        <a:pt x="4786" y="536"/>
                      </a:lnTo>
                      <a:lnTo>
                        <a:pt x="4779" y="538"/>
                      </a:lnTo>
                      <a:lnTo>
                        <a:pt x="4771" y="541"/>
                      </a:lnTo>
                      <a:lnTo>
                        <a:pt x="4764" y="544"/>
                      </a:lnTo>
                      <a:lnTo>
                        <a:pt x="4757" y="546"/>
                      </a:lnTo>
                      <a:lnTo>
                        <a:pt x="4750" y="549"/>
                      </a:lnTo>
                      <a:lnTo>
                        <a:pt x="4743" y="552"/>
                      </a:lnTo>
                      <a:lnTo>
                        <a:pt x="4736" y="555"/>
                      </a:lnTo>
                      <a:lnTo>
                        <a:pt x="4729" y="557"/>
                      </a:lnTo>
                      <a:lnTo>
                        <a:pt x="4722" y="560"/>
                      </a:lnTo>
                      <a:lnTo>
                        <a:pt x="4715" y="563"/>
                      </a:lnTo>
                      <a:lnTo>
                        <a:pt x="4709" y="565"/>
                      </a:lnTo>
                      <a:lnTo>
                        <a:pt x="4702" y="569"/>
                      </a:lnTo>
                      <a:lnTo>
                        <a:pt x="4695" y="571"/>
                      </a:lnTo>
                      <a:lnTo>
                        <a:pt x="4688" y="574"/>
                      </a:lnTo>
                      <a:lnTo>
                        <a:pt x="4681" y="577"/>
                      </a:lnTo>
                      <a:lnTo>
                        <a:pt x="4674" y="579"/>
                      </a:lnTo>
                      <a:lnTo>
                        <a:pt x="4667" y="583"/>
                      </a:lnTo>
                      <a:lnTo>
                        <a:pt x="4660" y="585"/>
                      </a:lnTo>
                      <a:lnTo>
                        <a:pt x="4653" y="589"/>
                      </a:lnTo>
                      <a:lnTo>
                        <a:pt x="4646" y="591"/>
                      </a:lnTo>
                      <a:lnTo>
                        <a:pt x="4639" y="594"/>
                      </a:lnTo>
                      <a:lnTo>
                        <a:pt x="4633" y="597"/>
                      </a:lnTo>
                      <a:lnTo>
                        <a:pt x="4626" y="600"/>
                      </a:lnTo>
                      <a:lnTo>
                        <a:pt x="4619" y="602"/>
                      </a:lnTo>
                      <a:lnTo>
                        <a:pt x="4613" y="606"/>
                      </a:lnTo>
                      <a:lnTo>
                        <a:pt x="4606" y="608"/>
                      </a:lnTo>
                      <a:lnTo>
                        <a:pt x="4599" y="612"/>
                      </a:lnTo>
                      <a:lnTo>
                        <a:pt x="4592" y="615"/>
                      </a:lnTo>
                      <a:lnTo>
                        <a:pt x="4585" y="617"/>
                      </a:lnTo>
                      <a:lnTo>
                        <a:pt x="4580" y="621"/>
                      </a:lnTo>
                      <a:lnTo>
                        <a:pt x="4573" y="623"/>
                      </a:lnTo>
                      <a:lnTo>
                        <a:pt x="4566" y="627"/>
                      </a:lnTo>
                      <a:lnTo>
                        <a:pt x="4559" y="630"/>
                      </a:lnTo>
                      <a:lnTo>
                        <a:pt x="4553" y="632"/>
                      </a:lnTo>
                      <a:lnTo>
                        <a:pt x="4546" y="636"/>
                      </a:lnTo>
                      <a:lnTo>
                        <a:pt x="4540" y="639"/>
                      </a:lnTo>
                      <a:lnTo>
                        <a:pt x="4533" y="641"/>
                      </a:lnTo>
                      <a:lnTo>
                        <a:pt x="4527" y="645"/>
                      </a:lnTo>
                      <a:lnTo>
                        <a:pt x="4521" y="648"/>
                      </a:lnTo>
                      <a:lnTo>
                        <a:pt x="4514" y="652"/>
                      </a:lnTo>
                      <a:lnTo>
                        <a:pt x="4508" y="654"/>
                      </a:lnTo>
                      <a:lnTo>
                        <a:pt x="4501" y="658"/>
                      </a:lnTo>
                      <a:lnTo>
                        <a:pt x="4495" y="661"/>
                      </a:lnTo>
                      <a:lnTo>
                        <a:pt x="4489" y="664"/>
                      </a:lnTo>
                      <a:lnTo>
                        <a:pt x="4483" y="667"/>
                      </a:lnTo>
                      <a:lnTo>
                        <a:pt x="4476" y="670"/>
                      </a:lnTo>
                      <a:lnTo>
                        <a:pt x="4470" y="674"/>
                      </a:lnTo>
                      <a:lnTo>
                        <a:pt x="4463" y="677"/>
                      </a:lnTo>
                      <a:lnTo>
                        <a:pt x="4457" y="681"/>
                      </a:lnTo>
                      <a:lnTo>
                        <a:pt x="4452" y="683"/>
                      </a:lnTo>
                      <a:lnTo>
                        <a:pt x="4445" y="686"/>
                      </a:lnTo>
                      <a:lnTo>
                        <a:pt x="4439" y="690"/>
                      </a:lnTo>
                      <a:lnTo>
                        <a:pt x="4433" y="693"/>
                      </a:lnTo>
                      <a:lnTo>
                        <a:pt x="4426" y="697"/>
                      </a:lnTo>
                      <a:lnTo>
                        <a:pt x="4427" y="697"/>
                      </a:lnTo>
                      <a:lnTo>
                        <a:pt x="4424" y="698"/>
                      </a:lnTo>
                      <a:lnTo>
                        <a:pt x="4422" y="700"/>
                      </a:lnTo>
                      <a:lnTo>
                        <a:pt x="4418" y="701"/>
                      </a:lnTo>
                      <a:lnTo>
                        <a:pt x="4416" y="702"/>
                      </a:lnTo>
                      <a:lnTo>
                        <a:pt x="4414" y="705"/>
                      </a:lnTo>
                      <a:lnTo>
                        <a:pt x="4410" y="706"/>
                      </a:lnTo>
                      <a:lnTo>
                        <a:pt x="4408" y="708"/>
                      </a:lnTo>
                      <a:lnTo>
                        <a:pt x="4404" y="709"/>
                      </a:lnTo>
                      <a:lnTo>
                        <a:pt x="4401" y="712"/>
                      </a:lnTo>
                      <a:lnTo>
                        <a:pt x="4399" y="713"/>
                      </a:lnTo>
                      <a:lnTo>
                        <a:pt x="4395" y="715"/>
                      </a:lnTo>
                      <a:lnTo>
                        <a:pt x="4393" y="716"/>
                      </a:lnTo>
                      <a:lnTo>
                        <a:pt x="4389" y="719"/>
                      </a:lnTo>
                      <a:lnTo>
                        <a:pt x="4386" y="721"/>
                      </a:lnTo>
                      <a:lnTo>
                        <a:pt x="4384" y="722"/>
                      </a:lnTo>
                      <a:lnTo>
                        <a:pt x="4380" y="724"/>
                      </a:lnTo>
                      <a:lnTo>
                        <a:pt x="4377" y="727"/>
                      </a:lnTo>
                      <a:lnTo>
                        <a:pt x="4374" y="728"/>
                      </a:lnTo>
                      <a:lnTo>
                        <a:pt x="4371" y="730"/>
                      </a:lnTo>
                      <a:lnTo>
                        <a:pt x="4368" y="732"/>
                      </a:lnTo>
                      <a:lnTo>
                        <a:pt x="4364" y="735"/>
                      </a:lnTo>
                      <a:lnTo>
                        <a:pt x="4361" y="736"/>
                      </a:lnTo>
                      <a:lnTo>
                        <a:pt x="4357" y="738"/>
                      </a:lnTo>
                      <a:lnTo>
                        <a:pt x="4355" y="740"/>
                      </a:lnTo>
                      <a:lnTo>
                        <a:pt x="4351" y="743"/>
                      </a:lnTo>
                      <a:lnTo>
                        <a:pt x="4348" y="745"/>
                      </a:lnTo>
                      <a:lnTo>
                        <a:pt x="4344" y="747"/>
                      </a:lnTo>
                      <a:lnTo>
                        <a:pt x="4341" y="749"/>
                      </a:lnTo>
                      <a:lnTo>
                        <a:pt x="4338" y="751"/>
                      </a:lnTo>
                      <a:lnTo>
                        <a:pt x="4334" y="753"/>
                      </a:lnTo>
                      <a:lnTo>
                        <a:pt x="4331" y="755"/>
                      </a:lnTo>
                      <a:lnTo>
                        <a:pt x="4327" y="758"/>
                      </a:lnTo>
                      <a:lnTo>
                        <a:pt x="4324" y="760"/>
                      </a:lnTo>
                      <a:lnTo>
                        <a:pt x="4320" y="762"/>
                      </a:lnTo>
                      <a:lnTo>
                        <a:pt x="4317" y="765"/>
                      </a:lnTo>
                      <a:lnTo>
                        <a:pt x="4312" y="767"/>
                      </a:lnTo>
                      <a:lnTo>
                        <a:pt x="4309" y="770"/>
                      </a:lnTo>
                      <a:lnTo>
                        <a:pt x="4305" y="773"/>
                      </a:lnTo>
                      <a:lnTo>
                        <a:pt x="4302" y="775"/>
                      </a:lnTo>
                      <a:lnTo>
                        <a:pt x="4298" y="777"/>
                      </a:lnTo>
                      <a:lnTo>
                        <a:pt x="4295" y="780"/>
                      </a:lnTo>
                      <a:lnTo>
                        <a:pt x="4290" y="782"/>
                      </a:lnTo>
                      <a:lnTo>
                        <a:pt x="4287" y="784"/>
                      </a:lnTo>
                      <a:lnTo>
                        <a:pt x="4283" y="787"/>
                      </a:lnTo>
                      <a:lnTo>
                        <a:pt x="4280" y="790"/>
                      </a:lnTo>
                      <a:lnTo>
                        <a:pt x="4275" y="792"/>
                      </a:lnTo>
                      <a:lnTo>
                        <a:pt x="4272" y="795"/>
                      </a:lnTo>
                      <a:lnTo>
                        <a:pt x="4268" y="797"/>
                      </a:lnTo>
                      <a:lnTo>
                        <a:pt x="4264" y="800"/>
                      </a:lnTo>
                      <a:lnTo>
                        <a:pt x="4260" y="803"/>
                      </a:lnTo>
                      <a:lnTo>
                        <a:pt x="4257" y="805"/>
                      </a:lnTo>
                      <a:lnTo>
                        <a:pt x="4252" y="807"/>
                      </a:lnTo>
                      <a:lnTo>
                        <a:pt x="4249" y="811"/>
                      </a:lnTo>
                      <a:lnTo>
                        <a:pt x="4244" y="813"/>
                      </a:lnTo>
                      <a:lnTo>
                        <a:pt x="4241" y="815"/>
                      </a:lnTo>
                      <a:lnTo>
                        <a:pt x="4237" y="819"/>
                      </a:lnTo>
                      <a:lnTo>
                        <a:pt x="4233" y="821"/>
                      </a:lnTo>
                      <a:lnTo>
                        <a:pt x="4229" y="823"/>
                      </a:lnTo>
                      <a:lnTo>
                        <a:pt x="4225" y="827"/>
                      </a:lnTo>
                      <a:lnTo>
                        <a:pt x="4221" y="829"/>
                      </a:lnTo>
                      <a:lnTo>
                        <a:pt x="4217" y="833"/>
                      </a:lnTo>
                      <a:lnTo>
                        <a:pt x="4213" y="835"/>
                      </a:lnTo>
                      <a:lnTo>
                        <a:pt x="4209" y="837"/>
                      </a:lnTo>
                      <a:lnTo>
                        <a:pt x="4204" y="841"/>
                      </a:lnTo>
                      <a:lnTo>
                        <a:pt x="4200" y="843"/>
                      </a:lnTo>
                      <a:lnTo>
                        <a:pt x="4196" y="846"/>
                      </a:lnTo>
                      <a:lnTo>
                        <a:pt x="4192" y="849"/>
                      </a:lnTo>
                      <a:lnTo>
                        <a:pt x="4188" y="852"/>
                      </a:lnTo>
                      <a:lnTo>
                        <a:pt x="4183" y="854"/>
                      </a:lnTo>
                      <a:lnTo>
                        <a:pt x="4180" y="858"/>
                      </a:lnTo>
                      <a:lnTo>
                        <a:pt x="4175" y="860"/>
                      </a:lnTo>
                      <a:lnTo>
                        <a:pt x="4170" y="864"/>
                      </a:lnTo>
                      <a:lnTo>
                        <a:pt x="4167" y="866"/>
                      </a:lnTo>
                      <a:lnTo>
                        <a:pt x="4162" y="869"/>
                      </a:lnTo>
                      <a:lnTo>
                        <a:pt x="4158" y="872"/>
                      </a:lnTo>
                      <a:lnTo>
                        <a:pt x="4154" y="875"/>
                      </a:lnTo>
                      <a:lnTo>
                        <a:pt x="4150" y="877"/>
                      </a:lnTo>
                      <a:lnTo>
                        <a:pt x="4145" y="881"/>
                      </a:lnTo>
                      <a:lnTo>
                        <a:pt x="4141" y="884"/>
                      </a:lnTo>
                      <a:lnTo>
                        <a:pt x="4137" y="887"/>
                      </a:lnTo>
                      <a:lnTo>
                        <a:pt x="4132" y="890"/>
                      </a:lnTo>
                      <a:lnTo>
                        <a:pt x="4128" y="892"/>
                      </a:lnTo>
                      <a:lnTo>
                        <a:pt x="4123" y="896"/>
                      </a:lnTo>
                      <a:lnTo>
                        <a:pt x="4119" y="898"/>
                      </a:lnTo>
                      <a:lnTo>
                        <a:pt x="4115" y="902"/>
                      </a:lnTo>
                      <a:lnTo>
                        <a:pt x="4111" y="905"/>
                      </a:lnTo>
                      <a:lnTo>
                        <a:pt x="4106" y="907"/>
                      </a:lnTo>
                      <a:lnTo>
                        <a:pt x="4101" y="911"/>
                      </a:lnTo>
                      <a:lnTo>
                        <a:pt x="4097" y="913"/>
                      </a:lnTo>
                      <a:lnTo>
                        <a:pt x="4092" y="917"/>
                      </a:lnTo>
                      <a:lnTo>
                        <a:pt x="4088" y="920"/>
                      </a:lnTo>
                      <a:lnTo>
                        <a:pt x="4084" y="922"/>
                      </a:lnTo>
                      <a:lnTo>
                        <a:pt x="4079" y="926"/>
                      </a:lnTo>
                      <a:lnTo>
                        <a:pt x="4075" y="929"/>
                      </a:lnTo>
                      <a:lnTo>
                        <a:pt x="4070" y="932"/>
                      </a:lnTo>
                      <a:lnTo>
                        <a:pt x="4066" y="935"/>
                      </a:lnTo>
                      <a:lnTo>
                        <a:pt x="4056" y="941"/>
                      </a:lnTo>
                      <a:lnTo>
                        <a:pt x="4047" y="947"/>
                      </a:lnTo>
                      <a:lnTo>
                        <a:pt x="4038" y="953"/>
                      </a:lnTo>
                      <a:lnTo>
                        <a:pt x="4029" y="959"/>
                      </a:lnTo>
                      <a:lnTo>
                        <a:pt x="4020" y="965"/>
                      </a:lnTo>
                      <a:lnTo>
                        <a:pt x="4010" y="972"/>
                      </a:lnTo>
                      <a:lnTo>
                        <a:pt x="4001" y="978"/>
                      </a:lnTo>
                      <a:lnTo>
                        <a:pt x="3992" y="983"/>
                      </a:lnTo>
                      <a:lnTo>
                        <a:pt x="3983" y="990"/>
                      </a:lnTo>
                      <a:lnTo>
                        <a:pt x="3972" y="996"/>
                      </a:lnTo>
                      <a:lnTo>
                        <a:pt x="3963" y="1002"/>
                      </a:lnTo>
                      <a:lnTo>
                        <a:pt x="3954" y="1008"/>
                      </a:lnTo>
                      <a:lnTo>
                        <a:pt x="3945" y="1014"/>
                      </a:lnTo>
                      <a:lnTo>
                        <a:pt x="3935" y="1020"/>
                      </a:lnTo>
                      <a:lnTo>
                        <a:pt x="3925" y="1026"/>
                      </a:lnTo>
                      <a:lnTo>
                        <a:pt x="3916" y="1032"/>
                      </a:lnTo>
                      <a:lnTo>
                        <a:pt x="3907" y="1039"/>
                      </a:lnTo>
                      <a:lnTo>
                        <a:pt x="3896" y="1044"/>
                      </a:lnTo>
                      <a:lnTo>
                        <a:pt x="3887" y="1050"/>
                      </a:lnTo>
                      <a:lnTo>
                        <a:pt x="3878" y="1056"/>
                      </a:lnTo>
                      <a:lnTo>
                        <a:pt x="3867" y="1062"/>
                      </a:lnTo>
                      <a:lnTo>
                        <a:pt x="3858" y="1067"/>
                      </a:lnTo>
                      <a:lnTo>
                        <a:pt x="3848" y="1073"/>
                      </a:lnTo>
                      <a:lnTo>
                        <a:pt x="3839" y="1079"/>
                      </a:lnTo>
                      <a:lnTo>
                        <a:pt x="3834" y="1082"/>
                      </a:lnTo>
                      <a:lnTo>
                        <a:pt x="3829" y="1085"/>
                      </a:lnTo>
                      <a:lnTo>
                        <a:pt x="3824" y="1088"/>
                      </a:lnTo>
                      <a:lnTo>
                        <a:pt x="3819" y="1090"/>
                      </a:lnTo>
                      <a:lnTo>
                        <a:pt x="3814" y="1094"/>
                      </a:lnTo>
                      <a:lnTo>
                        <a:pt x="3810" y="1096"/>
                      </a:lnTo>
                      <a:lnTo>
                        <a:pt x="3804" y="1100"/>
                      </a:lnTo>
                      <a:lnTo>
                        <a:pt x="3799" y="1102"/>
                      </a:lnTo>
                      <a:lnTo>
                        <a:pt x="3795" y="1105"/>
                      </a:lnTo>
                      <a:lnTo>
                        <a:pt x="3790" y="1108"/>
                      </a:lnTo>
                      <a:lnTo>
                        <a:pt x="3785" y="1110"/>
                      </a:lnTo>
                      <a:lnTo>
                        <a:pt x="3780" y="1113"/>
                      </a:lnTo>
                      <a:lnTo>
                        <a:pt x="3775" y="1116"/>
                      </a:lnTo>
                      <a:lnTo>
                        <a:pt x="3771" y="1119"/>
                      </a:lnTo>
                      <a:lnTo>
                        <a:pt x="3766" y="1122"/>
                      </a:lnTo>
                      <a:lnTo>
                        <a:pt x="3760" y="1124"/>
                      </a:lnTo>
                      <a:lnTo>
                        <a:pt x="3756" y="1127"/>
                      </a:lnTo>
                      <a:lnTo>
                        <a:pt x="3751" y="1130"/>
                      </a:lnTo>
                      <a:lnTo>
                        <a:pt x="3746" y="1132"/>
                      </a:lnTo>
                      <a:lnTo>
                        <a:pt x="3741" y="1135"/>
                      </a:lnTo>
                      <a:lnTo>
                        <a:pt x="3736" y="1138"/>
                      </a:lnTo>
                      <a:lnTo>
                        <a:pt x="3732" y="1140"/>
                      </a:lnTo>
                      <a:lnTo>
                        <a:pt x="3727" y="1142"/>
                      </a:lnTo>
                      <a:lnTo>
                        <a:pt x="3721" y="1146"/>
                      </a:lnTo>
                      <a:lnTo>
                        <a:pt x="3717" y="1148"/>
                      </a:lnTo>
                      <a:lnTo>
                        <a:pt x="3712" y="1150"/>
                      </a:lnTo>
                      <a:lnTo>
                        <a:pt x="3707" y="1153"/>
                      </a:lnTo>
                      <a:lnTo>
                        <a:pt x="3702" y="1155"/>
                      </a:lnTo>
                      <a:lnTo>
                        <a:pt x="3697" y="1158"/>
                      </a:lnTo>
                      <a:lnTo>
                        <a:pt x="3692" y="1161"/>
                      </a:lnTo>
                      <a:lnTo>
                        <a:pt x="3688" y="1163"/>
                      </a:lnTo>
                      <a:lnTo>
                        <a:pt x="3682" y="1165"/>
                      </a:lnTo>
                      <a:lnTo>
                        <a:pt x="3677" y="1168"/>
                      </a:lnTo>
                      <a:lnTo>
                        <a:pt x="3673" y="1170"/>
                      </a:lnTo>
                      <a:lnTo>
                        <a:pt x="3668" y="1172"/>
                      </a:lnTo>
                      <a:lnTo>
                        <a:pt x="3664" y="1174"/>
                      </a:lnTo>
                      <a:lnTo>
                        <a:pt x="3658" y="1177"/>
                      </a:lnTo>
                      <a:lnTo>
                        <a:pt x="3653" y="1179"/>
                      </a:lnTo>
                      <a:lnTo>
                        <a:pt x="3649" y="1181"/>
                      </a:lnTo>
                      <a:lnTo>
                        <a:pt x="3644" y="1184"/>
                      </a:lnTo>
                      <a:lnTo>
                        <a:pt x="3638" y="1186"/>
                      </a:lnTo>
                      <a:lnTo>
                        <a:pt x="3634" y="1188"/>
                      </a:lnTo>
                      <a:lnTo>
                        <a:pt x="3629" y="1191"/>
                      </a:lnTo>
                      <a:lnTo>
                        <a:pt x="3624" y="1193"/>
                      </a:lnTo>
                      <a:lnTo>
                        <a:pt x="3620" y="1195"/>
                      </a:lnTo>
                      <a:lnTo>
                        <a:pt x="3614" y="1198"/>
                      </a:lnTo>
                      <a:lnTo>
                        <a:pt x="3609" y="1200"/>
                      </a:lnTo>
                      <a:lnTo>
                        <a:pt x="3605" y="1202"/>
                      </a:lnTo>
                      <a:lnTo>
                        <a:pt x="3600" y="1204"/>
                      </a:lnTo>
                      <a:lnTo>
                        <a:pt x="3596" y="1206"/>
                      </a:lnTo>
                      <a:lnTo>
                        <a:pt x="3590" y="1208"/>
                      </a:lnTo>
                      <a:lnTo>
                        <a:pt x="3585" y="1210"/>
                      </a:lnTo>
                      <a:lnTo>
                        <a:pt x="3581" y="1212"/>
                      </a:lnTo>
                      <a:lnTo>
                        <a:pt x="3576" y="1214"/>
                      </a:lnTo>
                      <a:lnTo>
                        <a:pt x="3571" y="1216"/>
                      </a:lnTo>
                      <a:lnTo>
                        <a:pt x="3566" y="1218"/>
                      </a:lnTo>
                      <a:lnTo>
                        <a:pt x="3561" y="1219"/>
                      </a:lnTo>
                      <a:lnTo>
                        <a:pt x="3556" y="1222"/>
                      </a:lnTo>
                      <a:lnTo>
                        <a:pt x="3552" y="1224"/>
                      </a:lnTo>
                      <a:lnTo>
                        <a:pt x="3547" y="1225"/>
                      </a:lnTo>
                      <a:lnTo>
                        <a:pt x="3543" y="1227"/>
                      </a:lnTo>
                      <a:lnTo>
                        <a:pt x="3538" y="1229"/>
                      </a:lnTo>
                      <a:lnTo>
                        <a:pt x="3532" y="1231"/>
                      </a:lnTo>
                      <a:lnTo>
                        <a:pt x="3528" y="1232"/>
                      </a:lnTo>
                      <a:lnTo>
                        <a:pt x="3523" y="1234"/>
                      </a:lnTo>
                      <a:lnTo>
                        <a:pt x="3518" y="1236"/>
                      </a:lnTo>
                      <a:lnTo>
                        <a:pt x="3514" y="1238"/>
                      </a:lnTo>
                      <a:lnTo>
                        <a:pt x="3509" y="1239"/>
                      </a:lnTo>
                      <a:lnTo>
                        <a:pt x="3505" y="1241"/>
                      </a:lnTo>
                      <a:lnTo>
                        <a:pt x="3500" y="1242"/>
                      </a:lnTo>
                      <a:lnTo>
                        <a:pt x="3494" y="1244"/>
                      </a:lnTo>
                      <a:lnTo>
                        <a:pt x="3490" y="1246"/>
                      </a:lnTo>
                      <a:lnTo>
                        <a:pt x="3485" y="1247"/>
                      </a:lnTo>
                      <a:lnTo>
                        <a:pt x="3480" y="1248"/>
                      </a:lnTo>
                      <a:lnTo>
                        <a:pt x="3476" y="1249"/>
                      </a:lnTo>
                      <a:lnTo>
                        <a:pt x="3471" y="1252"/>
                      </a:lnTo>
                      <a:lnTo>
                        <a:pt x="3467" y="1253"/>
                      </a:lnTo>
                      <a:lnTo>
                        <a:pt x="3462" y="1254"/>
                      </a:lnTo>
                      <a:lnTo>
                        <a:pt x="3457" y="1255"/>
                      </a:lnTo>
                      <a:lnTo>
                        <a:pt x="3453" y="1256"/>
                      </a:lnTo>
                      <a:lnTo>
                        <a:pt x="3448" y="1257"/>
                      </a:lnTo>
                      <a:lnTo>
                        <a:pt x="3443" y="1259"/>
                      </a:lnTo>
                      <a:lnTo>
                        <a:pt x="3439" y="1260"/>
                      </a:lnTo>
                      <a:lnTo>
                        <a:pt x="3433" y="1261"/>
                      </a:lnTo>
                      <a:lnTo>
                        <a:pt x="3428" y="1262"/>
                      </a:lnTo>
                      <a:lnTo>
                        <a:pt x="3424" y="1263"/>
                      </a:lnTo>
                      <a:lnTo>
                        <a:pt x="3419" y="1264"/>
                      </a:lnTo>
                      <a:lnTo>
                        <a:pt x="3415" y="1265"/>
                      </a:lnTo>
                      <a:lnTo>
                        <a:pt x="3410" y="1267"/>
                      </a:lnTo>
                      <a:lnTo>
                        <a:pt x="3405" y="1267"/>
                      </a:lnTo>
                      <a:lnTo>
                        <a:pt x="3401" y="1268"/>
                      </a:lnTo>
                      <a:lnTo>
                        <a:pt x="3396" y="1269"/>
                      </a:lnTo>
                      <a:lnTo>
                        <a:pt x="3392" y="1270"/>
                      </a:lnTo>
                      <a:lnTo>
                        <a:pt x="3387" y="1270"/>
                      </a:lnTo>
                      <a:lnTo>
                        <a:pt x="3382" y="1271"/>
                      </a:lnTo>
                      <a:lnTo>
                        <a:pt x="3379" y="1272"/>
                      </a:lnTo>
                      <a:lnTo>
                        <a:pt x="3374" y="1272"/>
                      </a:lnTo>
                      <a:lnTo>
                        <a:pt x="3370" y="1273"/>
                      </a:lnTo>
                      <a:lnTo>
                        <a:pt x="3365" y="1273"/>
                      </a:lnTo>
                      <a:lnTo>
                        <a:pt x="3361" y="1275"/>
                      </a:lnTo>
                      <a:lnTo>
                        <a:pt x="3358" y="1275"/>
                      </a:lnTo>
                      <a:lnTo>
                        <a:pt x="3356" y="1275"/>
                      </a:lnTo>
                      <a:lnTo>
                        <a:pt x="3354" y="1275"/>
                      </a:lnTo>
                      <a:lnTo>
                        <a:pt x="3351" y="1276"/>
                      </a:lnTo>
                      <a:lnTo>
                        <a:pt x="3349" y="1276"/>
                      </a:lnTo>
                      <a:lnTo>
                        <a:pt x="3347" y="1276"/>
                      </a:lnTo>
                      <a:lnTo>
                        <a:pt x="3344" y="1276"/>
                      </a:lnTo>
                      <a:lnTo>
                        <a:pt x="3342" y="1276"/>
                      </a:lnTo>
                      <a:lnTo>
                        <a:pt x="3340" y="1277"/>
                      </a:lnTo>
                      <a:lnTo>
                        <a:pt x="3337" y="1277"/>
                      </a:lnTo>
                      <a:lnTo>
                        <a:pt x="3335" y="1277"/>
                      </a:lnTo>
                      <a:lnTo>
                        <a:pt x="3333" y="1277"/>
                      </a:lnTo>
                      <a:lnTo>
                        <a:pt x="3331" y="1277"/>
                      </a:lnTo>
                      <a:lnTo>
                        <a:pt x="3328" y="1277"/>
                      </a:lnTo>
                      <a:lnTo>
                        <a:pt x="3326" y="1277"/>
                      </a:lnTo>
                      <a:lnTo>
                        <a:pt x="3324" y="1277"/>
                      </a:lnTo>
                      <a:lnTo>
                        <a:pt x="3321" y="1278"/>
                      </a:lnTo>
                      <a:lnTo>
                        <a:pt x="3320" y="1278"/>
                      </a:lnTo>
                      <a:lnTo>
                        <a:pt x="3318" y="1278"/>
                      </a:lnTo>
                      <a:lnTo>
                        <a:pt x="3316" y="1278"/>
                      </a:lnTo>
                      <a:lnTo>
                        <a:pt x="3313" y="1278"/>
                      </a:lnTo>
                      <a:lnTo>
                        <a:pt x="3311" y="1278"/>
                      </a:lnTo>
                      <a:lnTo>
                        <a:pt x="3309" y="1278"/>
                      </a:lnTo>
                      <a:lnTo>
                        <a:pt x="3306" y="1278"/>
                      </a:lnTo>
                      <a:lnTo>
                        <a:pt x="3301" y="1278"/>
                      </a:lnTo>
                      <a:lnTo>
                        <a:pt x="3295" y="1278"/>
                      </a:lnTo>
                      <a:lnTo>
                        <a:pt x="3289" y="1278"/>
                      </a:lnTo>
                      <a:lnTo>
                        <a:pt x="3283" y="1278"/>
                      </a:lnTo>
                      <a:lnTo>
                        <a:pt x="3278" y="1278"/>
                      </a:lnTo>
                      <a:lnTo>
                        <a:pt x="3272" y="1278"/>
                      </a:lnTo>
                      <a:lnTo>
                        <a:pt x="3267" y="1278"/>
                      </a:lnTo>
                      <a:lnTo>
                        <a:pt x="3261" y="1278"/>
                      </a:lnTo>
                      <a:lnTo>
                        <a:pt x="3256" y="1278"/>
                      </a:lnTo>
                      <a:lnTo>
                        <a:pt x="3250" y="1278"/>
                      </a:lnTo>
                      <a:lnTo>
                        <a:pt x="3244" y="1278"/>
                      </a:lnTo>
                      <a:lnTo>
                        <a:pt x="3238" y="1278"/>
                      </a:lnTo>
                      <a:lnTo>
                        <a:pt x="3233" y="1277"/>
                      </a:lnTo>
                      <a:lnTo>
                        <a:pt x="3227" y="1277"/>
                      </a:lnTo>
                      <a:lnTo>
                        <a:pt x="3221" y="1277"/>
                      </a:lnTo>
                      <a:lnTo>
                        <a:pt x="3215" y="1277"/>
                      </a:lnTo>
                      <a:lnTo>
                        <a:pt x="3210" y="1277"/>
                      </a:lnTo>
                      <a:lnTo>
                        <a:pt x="3204" y="1277"/>
                      </a:lnTo>
                      <a:lnTo>
                        <a:pt x="3198" y="1277"/>
                      </a:lnTo>
                      <a:lnTo>
                        <a:pt x="3191" y="1277"/>
                      </a:lnTo>
                      <a:lnTo>
                        <a:pt x="3185" y="1276"/>
                      </a:lnTo>
                      <a:lnTo>
                        <a:pt x="3180" y="1276"/>
                      </a:lnTo>
                      <a:lnTo>
                        <a:pt x="3174" y="1276"/>
                      </a:lnTo>
                      <a:lnTo>
                        <a:pt x="3168" y="1276"/>
                      </a:lnTo>
                      <a:lnTo>
                        <a:pt x="3162" y="1276"/>
                      </a:lnTo>
                      <a:lnTo>
                        <a:pt x="3157" y="1276"/>
                      </a:lnTo>
                      <a:lnTo>
                        <a:pt x="3151" y="1275"/>
                      </a:lnTo>
                      <a:lnTo>
                        <a:pt x="3145" y="1275"/>
                      </a:lnTo>
                      <a:lnTo>
                        <a:pt x="3139" y="1275"/>
                      </a:lnTo>
                      <a:lnTo>
                        <a:pt x="3134" y="1275"/>
                      </a:lnTo>
                      <a:lnTo>
                        <a:pt x="3127" y="1273"/>
                      </a:lnTo>
                      <a:lnTo>
                        <a:pt x="3121" y="1273"/>
                      </a:lnTo>
                      <a:lnTo>
                        <a:pt x="3115" y="1273"/>
                      </a:lnTo>
                      <a:lnTo>
                        <a:pt x="3109" y="1273"/>
                      </a:lnTo>
                      <a:lnTo>
                        <a:pt x="3104" y="1272"/>
                      </a:lnTo>
                      <a:lnTo>
                        <a:pt x="3098" y="1272"/>
                      </a:lnTo>
                      <a:lnTo>
                        <a:pt x="3091" y="1272"/>
                      </a:lnTo>
                      <a:lnTo>
                        <a:pt x="3085" y="1271"/>
                      </a:lnTo>
                      <a:lnTo>
                        <a:pt x="3079" y="1271"/>
                      </a:lnTo>
                      <a:lnTo>
                        <a:pt x="3074" y="1271"/>
                      </a:lnTo>
                      <a:lnTo>
                        <a:pt x="3068" y="1271"/>
                      </a:lnTo>
                      <a:lnTo>
                        <a:pt x="3061" y="1270"/>
                      </a:lnTo>
                      <a:lnTo>
                        <a:pt x="3055" y="1270"/>
                      </a:lnTo>
                      <a:lnTo>
                        <a:pt x="3049" y="1270"/>
                      </a:lnTo>
                      <a:lnTo>
                        <a:pt x="3044" y="1269"/>
                      </a:lnTo>
                      <a:lnTo>
                        <a:pt x="3038" y="1269"/>
                      </a:lnTo>
                      <a:lnTo>
                        <a:pt x="3031" y="1268"/>
                      </a:lnTo>
                      <a:lnTo>
                        <a:pt x="3025" y="1268"/>
                      </a:lnTo>
                      <a:lnTo>
                        <a:pt x="3019" y="1268"/>
                      </a:lnTo>
                      <a:lnTo>
                        <a:pt x="3014" y="1267"/>
                      </a:lnTo>
                      <a:lnTo>
                        <a:pt x="3007" y="1267"/>
                      </a:lnTo>
                      <a:lnTo>
                        <a:pt x="3001" y="1265"/>
                      </a:lnTo>
                      <a:lnTo>
                        <a:pt x="2995" y="1265"/>
                      </a:lnTo>
                      <a:lnTo>
                        <a:pt x="2988" y="1265"/>
                      </a:lnTo>
                      <a:lnTo>
                        <a:pt x="2983" y="1264"/>
                      </a:lnTo>
                      <a:lnTo>
                        <a:pt x="2977" y="1264"/>
                      </a:lnTo>
                      <a:lnTo>
                        <a:pt x="2964" y="1263"/>
                      </a:lnTo>
                      <a:lnTo>
                        <a:pt x="2951" y="1262"/>
                      </a:lnTo>
                      <a:lnTo>
                        <a:pt x="2940" y="1261"/>
                      </a:lnTo>
                      <a:lnTo>
                        <a:pt x="2927" y="1260"/>
                      </a:lnTo>
                      <a:lnTo>
                        <a:pt x="2915" y="1259"/>
                      </a:lnTo>
                      <a:lnTo>
                        <a:pt x="2903" y="1257"/>
                      </a:lnTo>
                      <a:lnTo>
                        <a:pt x="2890" y="1256"/>
                      </a:lnTo>
                      <a:lnTo>
                        <a:pt x="2878" y="1255"/>
                      </a:lnTo>
                      <a:lnTo>
                        <a:pt x="2865" y="1254"/>
                      </a:lnTo>
                      <a:lnTo>
                        <a:pt x="2852" y="1253"/>
                      </a:lnTo>
                      <a:lnTo>
                        <a:pt x="2840" y="1250"/>
                      </a:lnTo>
                      <a:lnTo>
                        <a:pt x="2828" y="1249"/>
                      </a:lnTo>
                      <a:lnTo>
                        <a:pt x="2816" y="1248"/>
                      </a:lnTo>
                      <a:lnTo>
                        <a:pt x="2803" y="1247"/>
                      </a:lnTo>
                      <a:lnTo>
                        <a:pt x="2790" y="1246"/>
                      </a:lnTo>
                      <a:lnTo>
                        <a:pt x="2778" y="1244"/>
                      </a:lnTo>
                      <a:lnTo>
                        <a:pt x="2765" y="1242"/>
                      </a:lnTo>
                      <a:lnTo>
                        <a:pt x="2752" y="1241"/>
                      </a:lnTo>
                      <a:lnTo>
                        <a:pt x="2739" y="1239"/>
                      </a:lnTo>
                      <a:lnTo>
                        <a:pt x="2726" y="1238"/>
                      </a:lnTo>
                      <a:lnTo>
                        <a:pt x="2713" y="1237"/>
                      </a:lnTo>
                      <a:lnTo>
                        <a:pt x="2700" y="1234"/>
                      </a:lnTo>
                      <a:lnTo>
                        <a:pt x="2688" y="1233"/>
                      </a:lnTo>
                      <a:lnTo>
                        <a:pt x="2675" y="1232"/>
                      </a:lnTo>
                      <a:lnTo>
                        <a:pt x="2662" y="1230"/>
                      </a:lnTo>
                      <a:lnTo>
                        <a:pt x="2650" y="1229"/>
                      </a:lnTo>
                      <a:lnTo>
                        <a:pt x="2636" y="1226"/>
                      </a:lnTo>
                      <a:lnTo>
                        <a:pt x="2623" y="1225"/>
                      </a:lnTo>
                      <a:lnTo>
                        <a:pt x="2610" y="1223"/>
                      </a:lnTo>
                      <a:lnTo>
                        <a:pt x="2598" y="1222"/>
                      </a:lnTo>
                      <a:lnTo>
                        <a:pt x="2584" y="1219"/>
                      </a:lnTo>
                      <a:lnTo>
                        <a:pt x="2571" y="1218"/>
                      </a:lnTo>
                      <a:lnTo>
                        <a:pt x="2559" y="1216"/>
                      </a:lnTo>
                      <a:lnTo>
                        <a:pt x="2545" y="1214"/>
                      </a:lnTo>
                      <a:lnTo>
                        <a:pt x="2532" y="1212"/>
                      </a:lnTo>
                      <a:lnTo>
                        <a:pt x="2519" y="1210"/>
                      </a:lnTo>
                      <a:lnTo>
                        <a:pt x="2506" y="1209"/>
                      </a:lnTo>
                      <a:lnTo>
                        <a:pt x="2493" y="1207"/>
                      </a:lnTo>
                      <a:lnTo>
                        <a:pt x="2479" y="1204"/>
                      </a:lnTo>
                      <a:lnTo>
                        <a:pt x="2466" y="1203"/>
                      </a:lnTo>
                      <a:lnTo>
                        <a:pt x="2453" y="1201"/>
                      </a:lnTo>
                      <a:lnTo>
                        <a:pt x="2440" y="1199"/>
                      </a:lnTo>
                      <a:lnTo>
                        <a:pt x="2426" y="1198"/>
                      </a:lnTo>
                      <a:lnTo>
                        <a:pt x="2413" y="1195"/>
                      </a:lnTo>
                      <a:lnTo>
                        <a:pt x="2400" y="1193"/>
                      </a:lnTo>
                      <a:lnTo>
                        <a:pt x="2387" y="1192"/>
                      </a:lnTo>
                      <a:lnTo>
                        <a:pt x="2373" y="1189"/>
                      </a:lnTo>
                      <a:lnTo>
                        <a:pt x="2360" y="1187"/>
                      </a:lnTo>
                      <a:lnTo>
                        <a:pt x="2347" y="1185"/>
                      </a:lnTo>
                      <a:lnTo>
                        <a:pt x="2333" y="1184"/>
                      </a:lnTo>
                      <a:lnTo>
                        <a:pt x="2320" y="1181"/>
                      </a:lnTo>
                      <a:lnTo>
                        <a:pt x="2306" y="1179"/>
                      </a:lnTo>
                      <a:lnTo>
                        <a:pt x="2294" y="1177"/>
                      </a:lnTo>
                      <a:lnTo>
                        <a:pt x="2280" y="1176"/>
                      </a:lnTo>
                      <a:lnTo>
                        <a:pt x="2266" y="1173"/>
                      </a:lnTo>
                      <a:lnTo>
                        <a:pt x="2253" y="1171"/>
                      </a:lnTo>
                      <a:lnTo>
                        <a:pt x="2239" y="1169"/>
                      </a:lnTo>
                      <a:lnTo>
                        <a:pt x="2226" y="1166"/>
                      </a:lnTo>
                      <a:lnTo>
                        <a:pt x="2212" y="1165"/>
                      </a:lnTo>
                      <a:lnTo>
                        <a:pt x="2199" y="1163"/>
                      </a:lnTo>
                      <a:lnTo>
                        <a:pt x="2185" y="1161"/>
                      </a:lnTo>
                      <a:lnTo>
                        <a:pt x="2171" y="1158"/>
                      </a:lnTo>
                      <a:lnTo>
                        <a:pt x="2159" y="1156"/>
                      </a:lnTo>
                      <a:lnTo>
                        <a:pt x="2145" y="1155"/>
                      </a:lnTo>
                      <a:lnTo>
                        <a:pt x="2131" y="1153"/>
                      </a:lnTo>
                      <a:lnTo>
                        <a:pt x="2117" y="1150"/>
                      </a:lnTo>
                      <a:lnTo>
                        <a:pt x="2105" y="1148"/>
                      </a:lnTo>
                      <a:lnTo>
                        <a:pt x="2091" y="1146"/>
                      </a:lnTo>
                      <a:lnTo>
                        <a:pt x="2063" y="1142"/>
                      </a:lnTo>
                      <a:lnTo>
                        <a:pt x="2035" y="1138"/>
                      </a:lnTo>
                      <a:lnTo>
                        <a:pt x="2009" y="1134"/>
                      </a:lnTo>
                      <a:lnTo>
                        <a:pt x="1981" y="1130"/>
                      </a:lnTo>
                      <a:lnTo>
                        <a:pt x="1954" y="1125"/>
                      </a:lnTo>
                      <a:lnTo>
                        <a:pt x="1927" y="1122"/>
                      </a:lnTo>
                      <a:lnTo>
                        <a:pt x="1900" y="1117"/>
                      </a:lnTo>
                      <a:lnTo>
                        <a:pt x="1872" y="1113"/>
                      </a:lnTo>
                      <a:lnTo>
                        <a:pt x="1858" y="1111"/>
                      </a:lnTo>
                      <a:lnTo>
                        <a:pt x="1844" y="1109"/>
                      </a:lnTo>
                      <a:lnTo>
                        <a:pt x="1832" y="1108"/>
                      </a:lnTo>
                      <a:lnTo>
                        <a:pt x="1818" y="1105"/>
                      </a:lnTo>
                      <a:lnTo>
                        <a:pt x="1804" y="1103"/>
                      </a:lnTo>
                      <a:lnTo>
                        <a:pt x="1790" y="1102"/>
                      </a:lnTo>
                      <a:lnTo>
                        <a:pt x="1776" y="1100"/>
                      </a:lnTo>
                      <a:lnTo>
                        <a:pt x="1762" y="1097"/>
                      </a:lnTo>
                      <a:lnTo>
                        <a:pt x="1749" y="1096"/>
                      </a:lnTo>
                      <a:lnTo>
                        <a:pt x="1735" y="1094"/>
                      </a:lnTo>
                      <a:lnTo>
                        <a:pt x="1721" y="1092"/>
                      </a:lnTo>
                      <a:lnTo>
                        <a:pt x="1707" y="1090"/>
                      </a:lnTo>
                      <a:lnTo>
                        <a:pt x="1694" y="1088"/>
                      </a:lnTo>
                      <a:lnTo>
                        <a:pt x="1681" y="1086"/>
                      </a:lnTo>
                      <a:lnTo>
                        <a:pt x="1667" y="1085"/>
                      </a:lnTo>
                      <a:lnTo>
                        <a:pt x="1653" y="1082"/>
                      </a:lnTo>
                      <a:lnTo>
                        <a:pt x="1639" y="1081"/>
                      </a:lnTo>
                      <a:lnTo>
                        <a:pt x="1625" y="1079"/>
                      </a:lnTo>
                      <a:lnTo>
                        <a:pt x="1611" y="1078"/>
                      </a:lnTo>
                      <a:lnTo>
                        <a:pt x="1598" y="1075"/>
                      </a:lnTo>
                      <a:lnTo>
                        <a:pt x="1584" y="1074"/>
                      </a:lnTo>
                      <a:lnTo>
                        <a:pt x="1570" y="1072"/>
                      </a:lnTo>
                      <a:lnTo>
                        <a:pt x="1557" y="1071"/>
                      </a:lnTo>
                      <a:lnTo>
                        <a:pt x="1544" y="1069"/>
                      </a:lnTo>
                      <a:lnTo>
                        <a:pt x="1530" y="1067"/>
                      </a:lnTo>
                      <a:lnTo>
                        <a:pt x="1516" y="1065"/>
                      </a:lnTo>
                      <a:lnTo>
                        <a:pt x="1502" y="1064"/>
                      </a:lnTo>
                      <a:lnTo>
                        <a:pt x="1488" y="1062"/>
                      </a:lnTo>
                      <a:lnTo>
                        <a:pt x="1474" y="1061"/>
                      </a:lnTo>
                      <a:lnTo>
                        <a:pt x="1461" y="1059"/>
                      </a:lnTo>
                      <a:lnTo>
                        <a:pt x="1447" y="1057"/>
                      </a:lnTo>
                      <a:lnTo>
                        <a:pt x="1434" y="1056"/>
                      </a:lnTo>
                      <a:lnTo>
                        <a:pt x="1420" y="1055"/>
                      </a:lnTo>
                      <a:lnTo>
                        <a:pt x="1406" y="1054"/>
                      </a:lnTo>
                      <a:lnTo>
                        <a:pt x="1393" y="1051"/>
                      </a:lnTo>
                      <a:lnTo>
                        <a:pt x="1379" y="1050"/>
                      </a:lnTo>
                      <a:lnTo>
                        <a:pt x="1365" y="1049"/>
                      </a:lnTo>
                      <a:lnTo>
                        <a:pt x="1352" y="1048"/>
                      </a:lnTo>
                      <a:lnTo>
                        <a:pt x="1338" y="1047"/>
                      </a:lnTo>
                      <a:lnTo>
                        <a:pt x="1325" y="1044"/>
                      </a:lnTo>
                      <a:lnTo>
                        <a:pt x="1311" y="1043"/>
                      </a:lnTo>
                      <a:lnTo>
                        <a:pt x="1297" y="1042"/>
                      </a:lnTo>
                      <a:lnTo>
                        <a:pt x="1284" y="1041"/>
                      </a:lnTo>
                      <a:lnTo>
                        <a:pt x="1270" y="1040"/>
                      </a:lnTo>
                      <a:lnTo>
                        <a:pt x="1257" y="1039"/>
                      </a:lnTo>
                      <a:lnTo>
                        <a:pt x="1243" y="1037"/>
                      </a:lnTo>
                      <a:lnTo>
                        <a:pt x="1230" y="1036"/>
                      </a:lnTo>
                      <a:lnTo>
                        <a:pt x="1216" y="1035"/>
                      </a:lnTo>
                      <a:lnTo>
                        <a:pt x="1202" y="1034"/>
                      </a:lnTo>
                      <a:lnTo>
                        <a:pt x="1190" y="1033"/>
                      </a:lnTo>
                      <a:lnTo>
                        <a:pt x="1176" y="1032"/>
                      </a:lnTo>
                      <a:lnTo>
                        <a:pt x="1162" y="1031"/>
                      </a:lnTo>
                      <a:lnTo>
                        <a:pt x="1149" y="1029"/>
                      </a:lnTo>
                      <a:lnTo>
                        <a:pt x="1136" y="1028"/>
                      </a:lnTo>
                      <a:lnTo>
                        <a:pt x="1122" y="1027"/>
                      </a:lnTo>
                      <a:lnTo>
                        <a:pt x="1109" y="1026"/>
                      </a:lnTo>
                      <a:lnTo>
                        <a:pt x="1102" y="1026"/>
                      </a:lnTo>
                      <a:lnTo>
                        <a:pt x="1095" y="1026"/>
                      </a:lnTo>
                      <a:lnTo>
                        <a:pt x="1088" y="1025"/>
                      </a:lnTo>
                      <a:lnTo>
                        <a:pt x="1081" y="1025"/>
                      </a:lnTo>
                      <a:lnTo>
                        <a:pt x="1076" y="1024"/>
                      </a:lnTo>
                      <a:lnTo>
                        <a:pt x="1069" y="1024"/>
                      </a:lnTo>
                      <a:lnTo>
                        <a:pt x="1062" y="1024"/>
                      </a:lnTo>
                      <a:lnTo>
                        <a:pt x="1055" y="1023"/>
                      </a:lnTo>
                      <a:lnTo>
                        <a:pt x="1048" y="1023"/>
                      </a:lnTo>
                      <a:lnTo>
                        <a:pt x="1042" y="1021"/>
                      </a:lnTo>
                      <a:lnTo>
                        <a:pt x="1035" y="1021"/>
                      </a:lnTo>
                      <a:lnTo>
                        <a:pt x="1028" y="1021"/>
                      </a:lnTo>
                      <a:lnTo>
                        <a:pt x="1022" y="1020"/>
                      </a:lnTo>
                      <a:lnTo>
                        <a:pt x="1015" y="1020"/>
                      </a:lnTo>
                      <a:lnTo>
                        <a:pt x="1009" y="1020"/>
                      </a:lnTo>
                      <a:lnTo>
                        <a:pt x="1002" y="1019"/>
                      </a:lnTo>
                      <a:lnTo>
                        <a:pt x="995" y="1019"/>
                      </a:lnTo>
                      <a:lnTo>
                        <a:pt x="988" y="1019"/>
                      </a:lnTo>
                      <a:lnTo>
                        <a:pt x="982" y="1019"/>
                      </a:lnTo>
                      <a:lnTo>
                        <a:pt x="975" y="1018"/>
                      </a:lnTo>
                      <a:lnTo>
                        <a:pt x="969" y="1018"/>
                      </a:lnTo>
                      <a:lnTo>
                        <a:pt x="962" y="1018"/>
                      </a:lnTo>
                      <a:lnTo>
                        <a:pt x="956" y="1017"/>
                      </a:lnTo>
                      <a:lnTo>
                        <a:pt x="949" y="1017"/>
                      </a:lnTo>
                      <a:lnTo>
                        <a:pt x="942" y="1017"/>
                      </a:lnTo>
                      <a:lnTo>
                        <a:pt x="936" y="1017"/>
                      </a:lnTo>
                      <a:lnTo>
                        <a:pt x="929" y="1016"/>
                      </a:lnTo>
                      <a:lnTo>
                        <a:pt x="922" y="1016"/>
                      </a:lnTo>
                      <a:lnTo>
                        <a:pt x="916" y="1016"/>
                      </a:lnTo>
                      <a:lnTo>
                        <a:pt x="910" y="1016"/>
                      </a:lnTo>
                      <a:lnTo>
                        <a:pt x="903" y="1016"/>
                      </a:lnTo>
                      <a:lnTo>
                        <a:pt x="896" y="1014"/>
                      </a:lnTo>
                      <a:lnTo>
                        <a:pt x="890" y="1014"/>
                      </a:lnTo>
                      <a:lnTo>
                        <a:pt x="883" y="1014"/>
                      </a:lnTo>
                      <a:lnTo>
                        <a:pt x="876" y="1014"/>
                      </a:lnTo>
                      <a:lnTo>
                        <a:pt x="869" y="1014"/>
                      </a:lnTo>
                      <a:lnTo>
                        <a:pt x="864" y="1013"/>
                      </a:lnTo>
                      <a:lnTo>
                        <a:pt x="857" y="1013"/>
                      </a:lnTo>
                      <a:lnTo>
                        <a:pt x="850" y="1013"/>
                      </a:lnTo>
                      <a:lnTo>
                        <a:pt x="844" y="1013"/>
                      </a:lnTo>
                      <a:lnTo>
                        <a:pt x="837" y="1013"/>
                      </a:lnTo>
                      <a:lnTo>
                        <a:pt x="830" y="1013"/>
                      </a:lnTo>
                      <a:lnTo>
                        <a:pt x="825" y="1013"/>
                      </a:lnTo>
                      <a:lnTo>
                        <a:pt x="818" y="1012"/>
                      </a:lnTo>
                      <a:lnTo>
                        <a:pt x="811" y="1012"/>
                      </a:lnTo>
                      <a:lnTo>
                        <a:pt x="805" y="1012"/>
                      </a:lnTo>
                      <a:lnTo>
                        <a:pt x="798" y="1012"/>
                      </a:lnTo>
                      <a:lnTo>
                        <a:pt x="792" y="1012"/>
                      </a:lnTo>
                      <a:lnTo>
                        <a:pt x="785" y="1012"/>
                      </a:lnTo>
                      <a:lnTo>
                        <a:pt x="778" y="1012"/>
                      </a:lnTo>
                      <a:lnTo>
                        <a:pt x="773" y="1012"/>
                      </a:lnTo>
                      <a:lnTo>
                        <a:pt x="766" y="1012"/>
                      </a:lnTo>
                      <a:lnTo>
                        <a:pt x="759" y="1012"/>
                      </a:lnTo>
                      <a:lnTo>
                        <a:pt x="753" y="1012"/>
                      </a:lnTo>
                      <a:lnTo>
                        <a:pt x="746" y="1012"/>
                      </a:lnTo>
                      <a:lnTo>
                        <a:pt x="740" y="1012"/>
                      </a:lnTo>
                      <a:lnTo>
                        <a:pt x="734" y="1012"/>
                      </a:lnTo>
                      <a:lnTo>
                        <a:pt x="727" y="1012"/>
                      </a:lnTo>
                      <a:lnTo>
                        <a:pt x="721" y="1012"/>
                      </a:lnTo>
                      <a:lnTo>
                        <a:pt x="714" y="1012"/>
                      </a:lnTo>
                      <a:lnTo>
                        <a:pt x="708" y="1012"/>
                      </a:lnTo>
                      <a:lnTo>
                        <a:pt x="701" y="1012"/>
                      </a:lnTo>
                      <a:lnTo>
                        <a:pt x="696" y="1012"/>
                      </a:lnTo>
                      <a:lnTo>
                        <a:pt x="689" y="1012"/>
                      </a:lnTo>
                      <a:lnTo>
                        <a:pt x="682" y="1012"/>
                      </a:lnTo>
                      <a:lnTo>
                        <a:pt x="676" y="1012"/>
                      </a:lnTo>
                      <a:lnTo>
                        <a:pt x="669" y="1012"/>
                      </a:lnTo>
                      <a:lnTo>
                        <a:pt x="663" y="1012"/>
                      </a:lnTo>
                      <a:lnTo>
                        <a:pt x="656" y="1012"/>
                      </a:lnTo>
                      <a:lnTo>
                        <a:pt x="651" y="1013"/>
                      </a:lnTo>
                      <a:lnTo>
                        <a:pt x="644" y="1013"/>
                      </a:lnTo>
                      <a:lnTo>
                        <a:pt x="638" y="1013"/>
                      </a:lnTo>
                      <a:lnTo>
                        <a:pt x="631" y="1013"/>
                      </a:lnTo>
                      <a:lnTo>
                        <a:pt x="625" y="1013"/>
                      </a:lnTo>
                      <a:lnTo>
                        <a:pt x="618" y="1013"/>
                      </a:lnTo>
                      <a:lnTo>
                        <a:pt x="613" y="1013"/>
                      </a:lnTo>
                      <a:lnTo>
                        <a:pt x="606" y="1014"/>
                      </a:lnTo>
                      <a:lnTo>
                        <a:pt x="600" y="1014"/>
                      </a:lnTo>
                      <a:lnTo>
                        <a:pt x="593" y="1014"/>
                      </a:lnTo>
                      <a:lnTo>
                        <a:pt x="587" y="1014"/>
                      </a:lnTo>
                      <a:lnTo>
                        <a:pt x="580" y="1014"/>
                      </a:lnTo>
                      <a:lnTo>
                        <a:pt x="575" y="1016"/>
                      </a:lnTo>
                      <a:lnTo>
                        <a:pt x="568" y="1016"/>
                      </a:lnTo>
                      <a:lnTo>
                        <a:pt x="562" y="1016"/>
                      </a:lnTo>
                      <a:lnTo>
                        <a:pt x="555" y="1016"/>
                      </a:lnTo>
                      <a:lnTo>
                        <a:pt x="549" y="1017"/>
                      </a:lnTo>
                      <a:lnTo>
                        <a:pt x="542" y="1017"/>
                      </a:lnTo>
                      <a:lnTo>
                        <a:pt x="537" y="1017"/>
                      </a:lnTo>
                      <a:lnTo>
                        <a:pt x="530" y="1017"/>
                      </a:lnTo>
                      <a:lnTo>
                        <a:pt x="524" y="1018"/>
                      </a:lnTo>
                      <a:lnTo>
                        <a:pt x="518" y="1018"/>
                      </a:lnTo>
                      <a:lnTo>
                        <a:pt x="511" y="1018"/>
                      </a:lnTo>
                      <a:lnTo>
                        <a:pt x="505" y="1019"/>
                      </a:lnTo>
                      <a:lnTo>
                        <a:pt x="498" y="1019"/>
                      </a:lnTo>
                      <a:lnTo>
                        <a:pt x="493" y="1019"/>
                      </a:lnTo>
                      <a:lnTo>
                        <a:pt x="486" y="1020"/>
                      </a:lnTo>
                      <a:lnTo>
                        <a:pt x="480" y="1020"/>
                      </a:lnTo>
                      <a:lnTo>
                        <a:pt x="474" y="1021"/>
                      </a:lnTo>
                      <a:lnTo>
                        <a:pt x="467" y="1021"/>
                      </a:lnTo>
                      <a:lnTo>
                        <a:pt x="462" y="1021"/>
                      </a:lnTo>
                      <a:lnTo>
                        <a:pt x="455" y="1023"/>
                      </a:lnTo>
                      <a:lnTo>
                        <a:pt x="449" y="1023"/>
                      </a:lnTo>
                      <a:lnTo>
                        <a:pt x="443" y="1024"/>
                      </a:lnTo>
                      <a:lnTo>
                        <a:pt x="436" y="1024"/>
                      </a:lnTo>
                      <a:lnTo>
                        <a:pt x="431" y="1025"/>
                      </a:lnTo>
                      <a:lnTo>
                        <a:pt x="425" y="1025"/>
                      </a:lnTo>
                      <a:lnTo>
                        <a:pt x="418" y="1025"/>
                      </a:lnTo>
                      <a:lnTo>
                        <a:pt x="412" y="1026"/>
                      </a:lnTo>
                      <a:lnTo>
                        <a:pt x="406" y="1026"/>
                      </a:lnTo>
                      <a:lnTo>
                        <a:pt x="399" y="1027"/>
                      </a:lnTo>
                      <a:lnTo>
                        <a:pt x="394" y="1027"/>
                      </a:lnTo>
                      <a:lnTo>
                        <a:pt x="388" y="1028"/>
                      </a:lnTo>
                      <a:lnTo>
                        <a:pt x="381" y="1028"/>
                      </a:lnTo>
                      <a:lnTo>
                        <a:pt x="375" y="1029"/>
                      </a:lnTo>
                      <a:lnTo>
                        <a:pt x="369" y="1031"/>
                      </a:lnTo>
                      <a:lnTo>
                        <a:pt x="363" y="1031"/>
                      </a:lnTo>
                      <a:lnTo>
                        <a:pt x="357" y="1032"/>
                      </a:lnTo>
                      <a:lnTo>
                        <a:pt x="351" y="1032"/>
                      </a:lnTo>
                      <a:lnTo>
                        <a:pt x="344" y="1033"/>
                      </a:lnTo>
                      <a:lnTo>
                        <a:pt x="338" y="1033"/>
                      </a:lnTo>
                      <a:lnTo>
                        <a:pt x="333" y="1034"/>
                      </a:lnTo>
                      <a:lnTo>
                        <a:pt x="327" y="1035"/>
                      </a:lnTo>
                      <a:lnTo>
                        <a:pt x="320" y="1035"/>
                      </a:lnTo>
                      <a:lnTo>
                        <a:pt x="314" y="1036"/>
                      </a:lnTo>
                      <a:lnTo>
                        <a:pt x="308" y="1037"/>
                      </a:lnTo>
                      <a:lnTo>
                        <a:pt x="303" y="1037"/>
                      </a:lnTo>
                      <a:lnTo>
                        <a:pt x="296" y="1039"/>
                      </a:lnTo>
                      <a:lnTo>
                        <a:pt x="290" y="1040"/>
                      </a:lnTo>
                      <a:lnTo>
                        <a:pt x="284" y="1040"/>
                      </a:lnTo>
                      <a:lnTo>
                        <a:pt x="278" y="1041"/>
                      </a:lnTo>
                      <a:lnTo>
                        <a:pt x="272" y="1042"/>
                      </a:lnTo>
                      <a:lnTo>
                        <a:pt x="266" y="1042"/>
                      </a:lnTo>
                      <a:lnTo>
                        <a:pt x="260" y="1043"/>
                      </a:lnTo>
                      <a:lnTo>
                        <a:pt x="254" y="1044"/>
                      </a:lnTo>
                      <a:lnTo>
                        <a:pt x="247" y="1046"/>
                      </a:lnTo>
                      <a:lnTo>
                        <a:pt x="242" y="1046"/>
                      </a:lnTo>
                      <a:lnTo>
                        <a:pt x="236" y="1047"/>
                      </a:lnTo>
                      <a:lnTo>
                        <a:pt x="230" y="1048"/>
                      </a:lnTo>
                      <a:lnTo>
                        <a:pt x="224" y="1049"/>
                      </a:lnTo>
                      <a:lnTo>
                        <a:pt x="217" y="1049"/>
                      </a:lnTo>
                      <a:lnTo>
                        <a:pt x="212" y="1050"/>
                      </a:lnTo>
                      <a:lnTo>
                        <a:pt x="206" y="1051"/>
                      </a:lnTo>
                      <a:lnTo>
                        <a:pt x="200" y="1052"/>
                      </a:lnTo>
                      <a:lnTo>
                        <a:pt x="194" y="1054"/>
                      </a:lnTo>
                      <a:lnTo>
                        <a:pt x="187" y="1055"/>
                      </a:lnTo>
                      <a:lnTo>
                        <a:pt x="182" y="1055"/>
                      </a:lnTo>
                      <a:lnTo>
                        <a:pt x="176" y="1056"/>
                      </a:lnTo>
                      <a:lnTo>
                        <a:pt x="170" y="1057"/>
                      </a:lnTo>
                      <a:lnTo>
                        <a:pt x="164" y="1058"/>
                      </a:lnTo>
                      <a:lnTo>
                        <a:pt x="159" y="1059"/>
                      </a:lnTo>
                      <a:lnTo>
                        <a:pt x="152" y="1061"/>
                      </a:lnTo>
                      <a:lnTo>
                        <a:pt x="146" y="1062"/>
                      </a:lnTo>
                      <a:lnTo>
                        <a:pt x="140" y="1062"/>
                      </a:lnTo>
                      <a:lnTo>
                        <a:pt x="134" y="1063"/>
                      </a:lnTo>
                      <a:lnTo>
                        <a:pt x="129" y="1064"/>
                      </a:lnTo>
                      <a:lnTo>
                        <a:pt x="123" y="1065"/>
                      </a:lnTo>
                      <a:lnTo>
                        <a:pt x="116" y="1066"/>
                      </a:lnTo>
                      <a:lnTo>
                        <a:pt x="110" y="1067"/>
                      </a:lnTo>
                      <a:lnTo>
                        <a:pt x="104" y="1069"/>
                      </a:lnTo>
                      <a:lnTo>
                        <a:pt x="99" y="1070"/>
                      </a:lnTo>
                      <a:lnTo>
                        <a:pt x="93" y="1071"/>
                      </a:lnTo>
                      <a:lnTo>
                        <a:pt x="87" y="1071"/>
                      </a:lnTo>
                      <a:lnTo>
                        <a:pt x="81" y="1072"/>
                      </a:lnTo>
                      <a:lnTo>
                        <a:pt x="74" y="1073"/>
                      </a:lnTo>
                      <a:lnTo>
                        <a:pt x="69" y="1074"/>
                      </a:lnTo>
                      <a:lnTo>
                        <a:pt x="63" y="1075"/>
                      </a:lnTo>
                      <a:lnTo>
                        <a:pt x="57" y="1077"/>
                      </a:lnTo>
                      <a:lnTo>
                        <a:pt x="51" y="1077"/>
                      </a:lnTo>
                      <a:lnTo>
                        <a:pt x="45" y="1078"/>
                      </a:lnTo>
                      <a:lnTo>
                        <a:pt x="39" y="1079"/>
                      </a:lnTo>
                      <a:lnTo>
                        <a:pt x="33" y="1079"/>
                      </a:lnTo>
                      <a:lnTo>
                        <a:pt x="27" y="1080"/>
                      </a:lnTo>
                      <a:lnTo>
                        <a:pt x="20" y="1080"/>
                      </a:lnTo>
                      <a:lnTo>
                        <a:pt x="15" y="1080"/>
                      </a:lnTo>
                      <a:lnTo>
                        <a:pt x="8" y="1080"/>
                      </a:lnTo>
                      <a:lnTo>
                        <a:pt x="0" y="10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1" name="Freeform 15"/>
                <p:cNvSpPr>
                  <a:spLocks noChangeArrowheads="1"/>
                </p:cNvSpPr>
                <p:nvPr/>
              </p:nvSpPr>
              <p:spPr bwMode="auto">
                <a:xfrm>
                  <a:off x="2433" y="2839"/>
                  <a:ext cx="684" cy="146"/>
                </a:xfrm>
                <a:custGeom>
                  <a:avLst/>
                  <a:gdLst>
                    <a:gd name="T0" fmla="*/ 0 w 6103"/>
                    <a:gd name="T1" fmla="*/ 0 h 1114"/>
                    <a:gd name="T2" fmla="*/ 0 w 6103"/>
                    <a:gd name="T3" fmla="*/ 0 h 1114"/>
                    <a:gd name="T4" fmla="*/ 0 w 6103"/>
                    <a:gd name="T5" fmla="*/ 0 h 1114"/>
                    <a:gd name="T6" fmla="*/ 0 w 6103"/>
                    <a:gd name="T7" fmla="*/ 0 h 1114"/>
                    <a:gd name="T8" fmla="*/ 0 w 6103"/>
                    <a:gd name="T9" fmla="*/ 0 h 1114"/>
                    <a:gd name="T10" fmla="*/ 0 w 6103"/>
                    <a:gd name="T11" fmla="*/ 0 h 1114"/>
                    <a:gd name="T12" fmla="*/ 0 w 6103"/>
                    <a:gd name="T13" fmla="*/ 0 h 1114"/>
                    <a:gd name="T14" fmla="*/ 0 w 6103"/>
                    <a:gd name="T15" fmla="*/ 0 h 1114"/>
                    <a:gd name="T16" fmla="*/ 0 w 6103"/>
                    <a:gd name="T17" fmla="*/ 0 h 1114"/>
                    <a:gd name="T18" fmla="*/ 0 w 6103"/>
                    <a:gd name="T19" fmla="*/ 0 h 1114"/>
                    <a:gd name="T20" fmla="*/ 0 w 6103"/>
                    <a:gd name="T21" fmla="*/ 0 h 1114"/>
                    <a:gd name="T22" fmla="*/ 0 w 6103"/>
                    <a:gd name="T23" fmla="*/ 0 h 1114"/>
                    <a:gd name="T24" fmla="*/ 0 w 6103"/>
                    <a:gd name="T25" fmla="*/ 0 h 1114"/>
                    <a:gd name="T26" fmla="*/ 0 w 6103"/>
                    <a:gd name="T27" fmla="*/ 0 h 1114"/>
                    <a:gd name="T28" fmla="*/ 0 w 6103"/>
                    <a:gd name="T29" fmla="*/ 0 h 1114"/>
                    <a:gd name="T30" fmla="*/ 0 w 6103"/>
                    <a:gd name="T31" fmla="*/ 0 h 1114"/>
                    <a:gd name="T32" fmla="*/ 0 w 6103"/>
                    <a:gd name="T33" fmla="*/ 0 h 1114"/>
                    <a:gd name="T34" fmla="*/ 0 w 6103"/>
                    <a:gd name="T35" fmla="*/ 0 h 1114"/>
                    <a:gd name="T36" fmla="*/ 0 w 6103"/>
                    <a:gd name="T37" fmla="*/ 0 h 1114"/>
                    <a:gd name="T38" fmla="*/ 0 w 6103"/>
                    <a:gd name="T39" fmla="*/ 0 h 1114"/>
                    <a:gd name="T40" fmla="*/ 0 w 6103"/>
                    <a:gd name="T41" fmla="*/ 0 h 1114"/>
                    <a:gd name="T42" fmla="*/ 0 w 6103"/>
                    <a:gd name="T43" fmla="*/ 0 h 1114"/>
                    <a:gd name="T44" fmla="*/ 0 w 6103"/>
                    <a:gd name="T45" fmla="*/ 0 h 1114"/>
                    <a:gd name="T46" fmla="*/ 0 w 6103"/>
                    <a:gd name="T47" fmla="*/ 0 h 1114"/>
                    <a:gd name="T48" fmla="*/ 0 w 6103"/>
                    <a:gd name="T49" fmla="*/ 0 h 1114"/>
                    <a:gd name="T50" fmla="*/ 0 w 6103"/>
                    <a:gd name="T51" fmla="*/ 0 h 1114"/>
                    <a:gd name="T52" fmla="*/ 0 w 6103"/>
                    <a:gd name="T53" fmla="*/ 0 h 1114"/>
                    <a:gd name="T54" fmla="*/ 0 w 6103"/>
                    <a:gd name="T55" fmla="*/ 0 h 1114"/>
                    <a:gd name="T56" fmla="*/ 0 w 6103"/>
                    <a:gd name="T57" fmla="*/ 0 h 1114"/>
                    <a:gd name="T58" fmla="*/ 0 w 6103"/>
                    <a:gd name="T59" fmla="*/ 0 h 1114"/>
                    <a:gd name="T60" fmla="*/ 0 w 6103"/>
                    <a:gd name="T61" fmla="*/ 0 h 1114"/>
                    <a:gd name="T62" fmla="*/ 0 w 6103"/>
                    <a:gd name="T63" fmla="*/ 0 h 1114"/>
                    <a:gd name="T64" fmla="*/ 0 w 6103"/>
                    <a:gd name="T65" fmla="*/ 0 h 1114"/>
                    <a:gd name="T66" fmla="*/ 0 w 6103"/>
                    <a:gd name="T67" fmla="*/ 0 h 1114"/>
                    <a:gd name="T68" fmla="*/ 0 w 6103"/>
                    <a:gd name="T69" fmla="*/ 0 h 1114"/>
                    <a:gd name="T70" fmla="*/ 0 w 6103"/>
                    <a:gd name="T71" fmla="*/ 0 h 1114"/>
                    <a:gd name="T72" fmla="*/ 0 w 6103"/>
                    <a:gd name="T73" fmla="*/ 0 h 1114"/>
                    <a:gd name="T74" fmla="*/ 0 w 6103"/>
                    <a:gd name="T75" fmla="*/ 0 h 1114"/>
                    <a:gd name="T76" fmla="*/ 0 w 6103"/>
                    <a:gd name="T77" fmla="*/ 0 h 1114"/>
                    <a:gd name="T78" fmla="*/ 0 w 6103"/>
                    <a:gd name="T79" fmla="*/ 0 h 1114"/>
                    <a:gd name="T80" fmla="*/ 0 w 6103"/>
                    <a:gd name="T81" fmla="*/ 0 h 1114"/>
                    <a:gd name="T82" fmla="*/ 0 w 6103"/>
                    <a:gd name="T83" fmla="*/ 0 h 1114"/>
                    <a:gd name="T84" fmla="*/ 0 w 6103"/>
                    <a:gd name="T85" fmla="*/ 0 h 1114"/>
                    <a:gd name="T86" fmla="*/ 0 w 6103"/>
                    <a:gd name="T87" fmla="*/ 0 h 1114"/>
                    <a:gd name="T88" fmla="*/ 0 w 6103"/>
                    <a:gd name="T89" fmla="*/ 0 h 1114"/>
                    <a:gd name="T90" fmla="*/ 0 w 6103"/>
                    <a:gd name="T91" fmla="*/ 0 h 1114"/>
                    <a:gd name="T92" fmla="*/ 0 w 6103"/>
                    <a:gd name="T93" fmla="*/ 0 h 1114"/>
                    <a:gd name="T94" fmla="*/ 0 w 6103"/>
                    <a:gd name="T95" fmla="*/ 0 h 1114"/>
                    <a:gd name="T96" fmla="*/ 0 w 6103"/>
                    <a:gd name="T97" fmla="*/ 0 h 1114"/>
                    <a:gd name="T98" fmla="*/ 0 w 6103"/>
                    <a:gd name="T99" fmla="*/ 0 h 1114"/>
                    <a:gd name="T100" fmla="*/ 0 w 6103"/>
                    <a:gd name="T101" fmla="*/ 0 h 1114"/>
                    <a:gd name="T102" fmla="*/ 0 w 6103"/>
                    <a:gd name="T103" fmla="*/ 0 h 1114"/>
                    <a:gd name="T104" fmla="*/ 0 w 6103"/>
                    <a:gd name="T105" fmla="*/ 0 h 1114"/>
                    <a:gd name="T106" fmla="*/ 0 w 6103"/>
                    <a:gd name="T107" fmla="*/ 0 h 1114"/>
                    <a:gd name="T108" fmla="*/ 0 w 6103"/>
                    <a:gd name="T109" fmla="*/ 0 h 1114"/>
                    <a:gd name="T110" fmla="*/ 0 w 6103"/>
                    <a:gd name="T111" fmla="*/ 0 h 1114"/>
                    <a:gd name="T112" fmla="*/ 0 w 6103"/>
                    <a:gd name="T113" fmla="*/ 0 h 1114"/>
                    <a:gd name="T114" fmla="*/ 0 w 6103"/>
                    <a:gd name="T115" fmla="*/ 0 h 1114"/>
                    <a:gd name="T116" fmla="*/ 0 w 6103"/>
                    <a:gd name="T117" fmla="*/ 0 h 1114"/>
                    <a:gd name="T118" fmla="*/ 0 w 6103"/>
                    <a:gd name="T119" fmla="*/ 0 h 1114"/>
                    <a:gd name="T120" fmla="*/ 0 w 6103"/>
                    <a:gd name="T121" fmla="*/ 0 h 1114"/>
                    <a:gd name="T122" fmla="*/ 0 w 6103"/>
                    <a:gd name="T123" fmla="*/ 0 h 1114"/>
                    <a:gd name="T124" fmla="*/ 0 w 6103"/>
                    <a:gd name="T125" fmla="*/ 0 h 111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103"/>
                    <a:gd name="T190" fmla="*/ 0 h 1114"/>
                    <a:gd name="T191" fmla="*/ 6103 w 6103"/>
                    <a:gd name="T192" fmla="*/ 1114 h 111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103" h="1114">
                      <a:moveTo>
                        <a:pt x="6103" y="104"/>
                      </a:moveTo>
                      <a:lnTo>
                        <a:pt x="6100" y="105"/>
                      </a:lnTo>
                      <a:lnTo>
                        <a:pt x="6096" y="106"/>
                      </a:lnTo>
                      <a:lnTo>
                        <a:pt x="6092" y="107"/>
                      </a:lnTo>
                      <a:lnTo>
                        <a:pt x="6088" y="109"/>
                      </a:lnTo>
                      <a:lnTo>
                        <a:pt x="6085" y="110"/>
                      </a:lnTo>
                      <a:lnTo>
                        <a:pt x="6080" y="111"/>
                      </a:lnTo>
                      <a:lnTo>
                        <a:pt x="6077" y="112"/>
                      </a:lnTo>
                      <a:lnTo>
                        <a:pt x="6073" y="112"/>
                      </a:lnTo>
                      <a:lnTo>
                        <a:pt x="6069" y="113"/>
                      </a:lnTo>
                      <a:lnTo>
                        <a:pt x="6064" y="114"/>
                      </a:lnTo>
                      <a:lnTo>
                        <a:pt x="6061" y="115"/>
                      </a:lnTo>
                      <a:lnTo>
                        <a:pt x="6056" y="117"/>
                      </a:lnTo>
                      <a:lnTo>
                        <a:pt x="6053" y="118"/>
                      </a:lnTo>
                      <a:lnTo>
                        <a:pt x="6048" y="118"/>
                      </a:lnTo>
                      <a:lnTo>
                        <a:pt x="6045" y="119"/>
                      </a:lnTo>
                      <a:lnTo>
                        <a:pt x="6040" y="120"/>
                      </a:lnTo>
                      <a:lnTo>
                        <a:pt x="6035" y="121"/>
                      </a:lnTo>
                      <a:lnTo>
                        <a:pt x="6031" y="121"/>
                      </a:lnTo>
                      <a:lnTo>
                        <a:pt x="6027" y="122"/>
                      </a:lnTo>
                      <a:lnTo>
                        <a:pt x="6023" y="124"/>
                      </a:lnTo>
                      <a:lnTo>
                        <a:pt x="6018" y="125"/>
                      </a:lnTo>
                      <a:lnTo>
                        <a:pt x="6013" y="125"/>
                      </a:lnTo>
                      <a:lnTo>
                        <a:pt x="6009" y="126"/>
                      </a:lnTo>
                      <a:lnTo>
                        <a:pt x="6005" y="127"/>
                      </a:lnTo>
                      <a:lnTo>
                        <a:pt x="6001" y="128"/>
                      </a:lnTo>
                      <a:lnTo>
                        <a:pt x="5996" y="128"/>
                      </a:lnTo>
                      <a:lnTo>
                        <a:pt x="5992" y="129"/>
                      </a:lnTo>
                      <a:lnTo>
                        <a:pt x="5987" y="130"/>
                      </a:lnTo>
                      <a:lnTo>
                        <a:pt x="5982" y="130"/>
                      </a:lnTo>
                      <a:lnTo>
                        <a:pt x="5978" y="132"/>
                      </a:lnTo>
                      <a:lnTo>
                        <a:pt x="5973" y="133"/>
                      </a:lnTo>
                      <a:lnTo>
                        <a:pt x="5967" y="133"/>
                      </a:lnTo>
                      <a:lnTo>
                        <a:pt x="5963" y="134"/>
                      </a:lnTo>
                      <a:lnTo>
                        <a:pt x="5958" y="135"/>
                      </a:lnTo>
                      <a:lnTo>
                        <a:pt x="5954" y="135"/>
                      </a:lnTo>
                      <a:lnTo>
                        <a:pt x="5949" y="136"/>
                      </a:lnTo>
                      <a:lnTo>
                        <a:pt x="5944" y="136"/>
                      </a:lnTo>
                      <a:lnTo>
                        <a:pt x="5939" y="137"/>
                      </a:lnTo>
                      <a:lnTo>
                        <a:pt x="5934" y="139"/>
                      </a:lnTo>
                      <a:lnTo>
                        <a:pt x="5929" y="139"/>
                      </a:lnTo>
                      <a:lnTo>
                        <a:pt x="5924" y="140"/>
                      </a:lnTo>
                      <a:lnTo>
                        <a:pt x="5919" y="140"/>
                      </a:lnTo>
                      <a:lnTo>
                        <a:pt x="5914" y="141"/>
                      </a:lnTo>
                      <a:lnTo>
                        <a:pt x="5909" y="141"/>
                      </a:lnTo>
                      <a:lnTo>
                        <a:pt x="5904" y="142"/>
                      </a:lnTo>
                      <a:lnTo>
                        <a:pt x="5899" y="143"/>
                      </a:lnTo>
                      <a:lnTo>
                        <a:pt x="5894" y="143"/>
                      </a:lnTo>
                      <a:lnTo>
                        <a:pt x="5889" y="144"/>
                      </a:lnTo>
                      <a:lnTo>
                        <a:pt x="5883" y="144"/>
                      </a:lnTo>
                      <a:lnTo>
                        <a:pt x="5879" y="145"/>
                      </a:lnTo>
                      <a:lnTo>
                        <a:pt x="5873" y="145"/>
                      </a:lnTo>
                      <a:lnTo>
                        <a:pt x="5867" y="147"/>
                      </a:lnTo>
                      <a:lnTo>
                        <a:pt x="5863" y="147"/>
                      </a:lnTo>
                      <a:lnTo>
                        <a:pt x="5857" y="148"/>
                      </a:lnTo>
                      <a:lnTo>
                        <a:pt x="5852" y="148"/>
                      </a:lnTo>
                      <a:lnTo>
                        <a:pt x="5846" y="148"/>
                      </a:lnTo>
                      <a:lnTo>
                        <a:pt x="5841" y="149"/>
                      </a:lnTo>
                      <a:lnTo>
                        <a:pt x="5836" y="149"/>
                      </a:lnTo>
                      <a:lnTo>
                        <a:pt x="5830" y="150"/>
                      </a:lnTo>
                      <a:lnTo>
                        <a:pt x="5824" y="150"/>
                      </a:lnTo>
                      <a:lnTo>
                        <a:pt x="5819" y="151"/>
                      </a:lnTo>
                      <a:lnTo>
                        <a:pt x="5814" y="151"/>
                      </a:lnTo>
                      <a:lnTo>
                        <a:pt x="5808" y="151"/>
                      </a:lnTo>
                      <a:lnTo>
                        <a:pt x="5803" y="152"/>
                      </a:lnTo>
                      <a:lnTo>
                        <a:pt x="5797" y="152"/>
                      </a:lnTo>
                      <a:lnTo>
                        <a:pt x="5791" y="153"/>
                      </a:lnTo>
                      <a:lnTo>
                        <a:pt x="5785" y="153"/>
                      </a:lnTo>
                      <a:lnTo>
                        <a:pt x="5780" y="153"/>
                      </a:lnTo>
                      <a:lnTo>
                        <a:pt x="5774" y="155"/>
                      </a:lnTo>
                      <a:lnTo>
                        <a:pt x="5768" y="155"/>
                      </a:lnTo>
                      <a:lnTo>
                        <a:pt x="5762" y="155"/>
                      </a:lnTo>
                      <a:lnTo>
                        <a:pt x="5757" y="156"/>
                      </a:lnTo>
                      <a:lnTo>
                        <a:pt x="5751" y="156"/>
                      </a:lnTo>
                      <a:lnTo>
                        <a:pt x="5745" y="156"/>
                      </a:lnTo>
                      <a:lnTo>
                        <a:pt x="5739" y="157"/>
                      </a:lnTo>
                      <a:lnTo>
                        <a:pt x="5733" y="157"/>
                      </a:lnTo>
                      <a:lnTo>
                        <a:pt x="5728" y="157"/>
                      </a:lnTo>
                      <a:lnTo>
                        <a:pt x="5722" y="158"/>
                      </a:lnTo>
                      <a:lnTo>
                        <a:pt x="5716" y="158"/>
                      </a:lnTo>
                      <a:lnTo>
                        <a:pt x="5710" y="158"/>
                      </a:lnTo>
                      <a:lnTo>
                        <a:pt x="5704" y="158"/>
                      </a:lnTo>
                      <a:lnTo>
                        <a:pt x="5698" y="159"/>
                      </a:lnTo>
                      <a:lnTo>
                        <a:pt x="5692" y="159"/>
                      </a:lnTo>
                      <a:lnTo>
                        <a:pt x="5686" y="159"/>
                      </a:lnTo>
                      <a:lnTo>
                        <a:pt x="5680" y="159"/>
                      </a:lnTo>
                      <a:lnTo>
                        <a:pt x="5674" y="160"/>
                      </a:lnTo>
                      <a:lnTo>
                        <a:pt x="5668" y="160"/>
                      </a:lnTo>
                      <a:lnTo>
                        <a:pt x="5662" y="160"/>
                      </a:lnTo>
                      <a:lnTo>
                        <a:pt x="5655" y="160"/>
                      </a:lnTo>
                      <a:lnTo>
                        <a:pt x="5649" y="160"/>
                      </a:lnTo>
                      <a:lnTo>
                        <a:pt x="5644" y="162"/>
                      </a:lnTo>
                      <a:lnTo>
                        <a:pt x="5637" y="162"/>
                      </a:lnTo>
                      <a:lnTo>
                        <a:pt x="5631" y="162"/>
                      </a:lnTo>
                      <a:lnTo>
                        <a:pt x="5624" y="162"/>
                      </a:lnTo>
                      <a:lnTo>
                        <a:pt x="5618" y="162"/>
                      </a:lnTo>
                      <a:lnTo>
                        <a:pt x="5611" y="163"/>
                      </a:lnTo>
                      <a:lnTo>
                        <a:pt x="5606" y="163"/>
                      </a:lnTo>
                      <a:lnTo>
                        <a:pt x="5599" y="163"/>
                      </a:lnTo>
                      <a:lnTo>
                        <a:pt x="5593" y="163"/>
                      </a:lnTo>
                      <a:lnTo>
                        <a:pt x="5586" y="163"/>
                      </a:lnTo>
                      <a:lnTo>
                        <a:pt x="5580" y="163"/>
                      </a:lnTo>
                      <a:lnTo>
                        <a:pt x="5573" y="163"/>
                      </a:lnTo>
                      <a:lnTo>
                        <a:pt x="5568" y="163"/>
                      </a:lnTo>
                      <a:lnTo>
                        <a:pt x="5561" y="164"/>
                      </a:lnTo>
                      <a:lnTo>
                        <a:pt x="5555" y="164"/>
                      </a:lnTo>
                      <a:lnTo>
                        <a:pt x="5548" y="164"/>
                      </a:lnTo>
                      <a:lnTo>
                        <a:pt x="5541" y="164"/>
                      </a:lnTo>
                      <a:lnTo>
                        <a:pt x="5535" y="164"/>
                      </a:lnTo>
                      <a:lnTo>
                        <a:pt x="5528" y="164"/>
                      </a:lnTo>
                      <a:lnTo>
                        <a:pt x="5521" y="164"/>
                      </a:lnTo>
                      <a:lnTo>
                        <a:pt x="5515" y="164"/>
                      </a:lnTo>
                      <a:lnTo>
                        <a:pt x="5509" y="164"/>
                      </a:lnTo>
                      <a:lnTo>
                        <a:pt x="5502" y="164"/>
                      </a:lnTo>
                      <a:lnTo>
                        <a:pt x="5495" y="164"/>
                      </a:lnTo>
                      <a:lnTo>
                        <a:pt x="5488" y="164"/>
                      </a:lnTo>
                      <a:lnTo>
                        <a:pt x="5482" y="164"/>
                      </a:lnTo>
                      <a:lnTo>
                        <a:pt x="5475" y="164"/>
                      </a:lnTo>
                      <a:lnTo>
                        <a:pt x="5468" y="164"/>
                      </a:lnTo>
                      <a:lnTo>
                        <a:pt x="5462" y="164"/>
                      </a:lnTo>
                      <a:lnTo>
                        <a:pt x="5455" y="164"/>
                      </a:lnTo>
                      <a:lnTo>
                        <a:pt x="5448" y="164"/>
                      </a:lnTo>
                      <a:lnTo>
                        <a:pt x="5442" y="164"/>
                      </a:lnTo>
                      <a:lnTo>
                        <a:pt x="5435" y="164"/>
                      </a:lnTo>
                      <a:lnTo>
                        <a:pt x="5428" y="164"/>
                      </a:lnTo>
                      <a:lnTo>
                        <a:pt x="5421" y="164"/>
                      </a:lnTo>
                      <a:lnTo>
                        <a:pt x="5414" y="164"/>
                      </a:lnTo>
                      <a:lnTo>
                        <a:pt x="5407" y="164"/>
                      </a:lnTo>
                      <a:lnTo>
                        <a:pt x="5400" y="164"/>
                      </a:lnTo>
                      <a:lnTo>
                        <a:pt x="5394" y="164"/>
                      </a:lnTo>
                      <a:lnTo>
                        <a:pt x="5387" y="164"/>
                      </a:lnTo>
                      <a:lnTo>
                        <a:pt x="5380" y="164"/>
                      </a:lnTo>
                      <a:lnTo>
                        <a:pt x="5373" y="164"/>
                      </a:lnTo>
                      <a:lnTo>
                        <a:pt x="5366" y="164"/>
                      </a:lnTo>
                      <a:lnTo>
                        <a:pt x="5359" y="164"/>
                      </a:lnTo>
                      <a:lnTo>
                        <a:pt x="5352" y="164"/>
                      </a:lnTo>
                      <a:lnTo>
                        <a:pt x="5345" y="164"/>
                      </a:lnTo>
                      <a:lnTo>
                        <a:pt x="5338" y="164"/>
                      </a:lnTo>
                      <a:lnTo>
                        <a:pt x="5331" y="163"/>
                      </a:lnTo>
                      <a:lnTo>
                        <a:pt x="5323" y="163"/>
                      </a:lnTo>
                      <a:lnTo>
                        <a:pt x="5316" y="163"/>
                      </a:lnTo>
                      <a:lnTo>
                        <a:pt x="5309" y="163"/>
                      </a:lnTo>
                      <a:lnTo>
                        <a:pt x="5303" y="163"/>
                      </a:lnTo>
                      <a:lnTo>
                        <a:pt x="5296" y="163"/>
                      </a:lnTo>
                      <a:lnTo>
                        <a:pt x="5289" y="163"/>
                      </a:lnTo>
                      <a:lnTo>
                        <a:pt x="5281" y="163"/>
                      </a:lnTo>
                      <a:lnTo>
                        <a:pt x="5274" y="163"/>
                      </a:lnTo>
                      <a:lnTo>
                        <a:pt x="5267" y="162"/>
                      </a:lnTo>
                      <a:lnTo>
                        <a:pt x="5260" y="162"/>
                      </a:lnTo>
                      <a:lnTo>
                        <a:pt x="5253" y="162"/>
                      </a:lnTo>
                      <a:lnTo>
                        <a:pt x="5245" y="162"/>
                      </a:lnTo>
                      <a:lnTo>
                        <a:pt x="5238" y="162"/>
                      </a:lnTo>
                      <a:lnTo>
                        <a:pt x="5231" y="162"/>
                      </a:lnTo>
                      <a:lnTo>
                        <a:pt x="5223" y="160"/>
                      </a:lnTo>
                      <a:lnTo>
                        <a:pt x="5216" y="160"/>
                      </a:lnTo>
                      <a:lnTo>
                        <a:pt x="5209" y="160"/>
                      </a:lnTo>
                      <a:lnTo>
                        <a:pt x="5202" y="160"/>
                      </a:lnTo>
                      <a:lnTo>
                        <a:pt x="5194" y="160"/>
                      </a:lnTo>
                      <a:lnTo>
                        <a:pt x="5187" y="160"/>
                      </a:lnTo>
                      <a:lnTo>
                        <a:pt x="5179" y="159"/>
                      </a:lnTo>
                      <a:lnTo>
                        <a:pt x="5172" y="159"/>
                      </a:lnTo>
                      <a:lnTo>
                        <a:pt x="5165" y="159"/>
                      </a:lnTo>
                      <a:lnTo>
                        <a:pt x="5157" y="159"/>
                      </a:lnTo>
                      <a:lnTo>
                        <a:pt x="5150" y="158"/>
                      </a:lnTo>
                      <a:lnTo>
                        <a:pt x="5144" y="158"/>
                      </a:lnTo>
                      <a:lnTo>
                        <a:pt x="5135" y="158"/>
                      </a:lnTo>
                      <a:lnTo>
                        <a:pt x="5129" y="158"/>
                      </a:lnTo>
                      <a:lnTo>
                        <a:pt x="5121" y="158"/>
                      </a:lnTo>
                      <a:lnTo>
                        <a:pt x="5114" y="157"/>
                      </a:lnTo>
                      <a:lnTo>
                        <a:pt x="5106" y="157"/>
                      </a:lnTo>
                      <a:lnTo>
                        <a:pt x="5099" y="157"/>
                      </a:lnTo>
                      <a:lnTo>
                        <a:pt x="5091" y="157"/>
                      </a:lnTo>
                      <a:lnTo>
                        <a:pt x="5084" y="156"/>
                      </a:lnTo>
                      <a:lnTo>
                        <a:pt x="5076" y="156"/>
                      </a:lnTo>
                      <a:lnTo>
                        <a:pt x="5069" y="156"/>
                      </a:lnTo>
                      <a:lnTo>
                        <a:pt x="5061" y="156"/>
                      </a:lnTo>
                      <a:lnTo>
                        <a:pt x="5054" y="155"/>
                      </a:lnTo>
                      <a:lnTo>
                        <a:pt x="5039" y="155"/>
                      </a:lnTo>
                      <a:lnTo>
                        <a:pt x="5024" y="153"/>
                      </a:lnTo>
                      <a:lnTo>
                        <a:pt x="5008" y="153"/>
                      </a:lnTo>
                      <a:lnTo>
                        <a:pt x="4993" y="152"/>
                      </a:lnTo>
                      <a:lnTo>
                        <a:pt x="4978" y="152"/>
                      </a:lnTo>
                      <a:lnTo>
                        <a:pt x="4963" y="151"/>
                      </a:lnTo>
                      <a:lnTo>
                        <a:pt x="4948" y="150"/>
                      </a:lnTo>
                      <a:lnTo>
                        <a:pt x="4932" y="150"/>
                      </a:lnTo>
                      <a:lnTo>
                        <a:pt x="4917" y="149"/>
                      </a:lnTo>
                      <a:lnTo>
                        <a:pt x="4902" y="148"/>
                      </a:lnTo>
                      <a:lnTo>
                        <a:pt x="4885" y="148"/>
                      </a:lnTo>
                      <a:lnTo>
                        <a:pt x="4870" y="147"/>
                      </a:lnTo>
                      <a:lnTo>
                        <a:pt x="4854" y="145"/>
                      </a:lnTo>
                      <a:lnTo>
                        <a:pt x="4839" y="145"/>
                      </a:lnTo>
                      <a:lnTo>
                        <a:pt x="4823" y="144"/>
                      </a:lnTo>
                      <a:lnTo>
                        <a:pt x="4808" y="143"/>
                      </a:lnTo>
                      <a:lnTo>
                        <a:pt x="4792" y="143"/>
                      </a:lnTo>
                      <a:lnTo>
                        <a:pt x="4777" y="142"/>
                      </a:lnTo>
                      <a:lnTo>
                        <a:pt x="4761" y="141"/>
                      </a:lnTo>
                      <a:lnTo>
                        <a:pt x="4746" y="140"/>
                      </a:lnTo>
                      <a:lnTo>
                        <a:pt x="4730" y="140"/>
                      </a:lnTo>
                      <a:lnTo>
                        <a:pt x="4714" y="139"/>
                      </a:lnTo>
                      <a:lnTo>
                        <a:pt x="4699" y="137"/>
                      </a:lnTo>
                      <a:lnTo>
                        <a:pt x="4683" y="136"/>
                      </a:lnTo>
                      <a:lnTo>
                        <a:pt x="4668" y="136"/>
                      </a:lnTo>
                      <a:lnTo>
                        <a:pt x="4652" y="135"/>
                      </a:lnTo>
                      <a:lnTo>
                        <a:pt x="4635" y="134"/>
                      </a:lnTo>
                      <a:lnTo>
                        <a:pt x="4619" y="133"/>
                      </a:lnTo>
                      <a:lnTo>
                        <a:pt x="4604" y="133"/>
                      </a:lnTo>
                      <a:lnTo>
                        <a:pt x="4588" y="132"/>
                      </a:lnTo>
                      <a:lnTo>
                        <a:pt x="4572" y="130"/>
                      </a:lnTo>
                      <a:lnTo>
                        <a:pt x="4556" y="129"/>
                      </a:lnTo>
                      <a:lnTo>
                        <a:pt x="4525" y="128"/>
                      </a:lnTo>
                      <a:lnTo>
                        <a:pt x="4493" y="126"/>
                      </a:lnTo>
                      <a:lnTo>
                        <a:pt x="4461" y="125"/>
                      </a:lnTo>
                      <a:lnTo>
                        <a:pt x="4429" y="122"/>
                      </a:lnTo>
                      <a:lnTo>
                        <a:pt x="4397" y="121"/>
                      </a:lnTo>
                      <a:lnTo>
                        <a:pt x="4366" y="119"/>
                      </a:lnTo>
                      <a:lnTo>
                        <a:pt x="4334" y="118"/>
                      </a:lnTo>
                      <a:lnTo>
                        <a:pt x="4301" y="115"/>
                      </a:lnTo>
                      <a:lnTo>
                        <a:pt x="4286" y="115"/>
                      </a:lnTo>
                      <a:lnTo>
                        <a:pt x="4270" y="114"/>
                      </a:lnTo>
                      <a:lnTo>
                        <a:pt x="4254" y="113"/>
                      </a:lnTo>
                      <a:lnTo>
                        <a:pt x="4238" y="112"/>
                      </a:lnTo>
                      <a:lnTo>
                        <a:pt x="4223" y="112"/>
                      </a:lnTo>
                      <a:lnTo>
                        <a:pt x="4207" y="111"/>
                      </a:lnTo>
                      <a:lnTo>
                        <a:pt x="4191" y="110"/>
                      </a:lnTo>
                      <a:lnTo>
                        <a:pt x="4175" y="110"/>
                      </a:lnTo>
                      <a:lnTo>
                        <a:pt x="4160" y="109"/>
                      </a:lnTo>
                      <a:lnTo>
                        <a:pt x="4143" y="107"/>
                      </a:lnTo>
                      <a:lnTo>
                        <a:pt x="4127" y="107"/>
                      </a:lnTo>
                      <a:lnTo>
                        <a:pt x="4111" y="106"/>
                      </a:lnTo>
                      <a:lnTo>
                        <a:pt x="4096" y="106"/>
                      </a:lnTo>
                      <a:lnTo>
                        <a:pt x="4080" y="105"/>
                      </a:lnTo>
                      <a:lnTo>
                        <a:pt x="4064" y="104"/>
                      </a:lnTo>
                      <a:lnTo>
                        <a:pt x="4049" y="104"/>
                      </a:lnTo>
                      <a:lnTo>
                        <a:pt x="4033" y="103"/>
                      </a:lnTo>
                      <a:lnTo>
                        <a:pt x="4017" y="103"/>
                      </a:lnTo>
                      <a:lnTo>
                        <a:pt x="4002" y="102"/>
                      </a:lnTo>
                      <a:lnTo>
                        <a:pt x="3986" y="102"/>
                      </a:lnTo>
                      <a:lnTo>
                        <a:pt x="3971" y="101"/>
                      </a:lnTo>
                      <a:lnTo>
                        <a:pt x="3954" y="101"/>
                      </a:lnTo>
                      <a:lnTo>
                        <a:pt x="3940" y="99"/>
                      </a:lnTo>
                      <a:lnTo>
                        <a:pt x="3923" y="99"/>
                      </a:lnTo>
                      <a:lnTo>
                        <a:pt x="3908" y="98"/>
                      </a:lnTo>
                      <a:lnTo>
                        <a:pt x="3892" y="98"/>
                      </a:lnTo>
                      <a:lnTo>
                        <a:pt x="3877" y="97"/>
                      </a:lnTo>
                      <a:lnTo>
                        <a:pt x="3862" y="97"/>
                      </a:lnTo>
                      <a:lnTo>
                        <a:pt x="3846" y="97"/>
                      </a:lnTo>
                      <a:lnTo>
                        <a:pt x="3831" y="96"/>
                      </a:lnTo>
                      <a:lnTo>
                        <a:pt x="3816" y="96"/>
                      </a:lnTo>
                      <a:lnTo>
                        <a:pt x="3800" y="96"/>
                      </a:lnTo>
                      <a:lnTo>
                        <a:pt x="3793" y="95"/>
                      </a:lnTo>
                      <a:lnTo>
                        <a:pt x="3785" y="95"/>
                      </a:lnTo>
                      <a:lnTo>
                        <a:pt x="3778" y="95"/>
                      </a:lnTo>
                      <a:lnTo>
                        <a:pt x="3770" y="95"/>
                      </a:lnTo>
                      <a:lnTo>
                        <a:pt x="3762" y="95"/>
                      </a:lnTo>
                      <a:lnTo>
                        <a:pt x="3755" y="95"/>
                      </a:lnTo>
                      <a:lnTo>
                        <a:pt x="3747" y="95"/>
                      </a:lnTo>
                      <a:lnTo>
                        <a:pt x="3740" y="94"/>
                      </a:lnTo>
                      <a:lnTo>
                        <a:pt x="3732" y="94"/>
                      </a:lnTo>
                      <a:lnTo>
                        <a:pt x="3725" y="94"/>
                      </a:lnTo>
                      <a:lnTo>
                        <a:pt x="3717" y="94"/>
                      </a:lnTo>
                      <a:lnTo>
                        <a:pt x="3710" y="94"/>
                      </a:lnTo>
                      <a:lnTo>
                        <a:pt x="3702" y="94"/>
                      </a:lnTo>
                      <a:lnTo>
                        <a:pt x="3695" y="94"/>
                      </a:lnTo>
                      <a:lnTo>
                        <a:pt x="3687" y="94"/>
                      </a:lnTo>
                      <a:lnTo>
                        <a:pt x="3680" y="94"/>
                      </a:lnTo>
                      <a:lnTo>
                        <a:pt x="3672" y="94"/>
                      </a:lnTo>
                      <a:lnTo>
                        <a:pt x="3665" y="92"/>
                      </a:lnTo>
                      <a:lnTo>
                        <a:pt x="3657" y="92"/>
                      </a:lnTo>
                      <a:lnTo>
                        <a:pt x="3650" y="92"/>
                      </a:lnTo>
                      <a:lnTo>
                        <a:pt x="3642" y="92"/>
                      </a:lnTo>
                      <a:lnTo>
                        <a:pt x="3635" y="92"/>
                      </a:lnTo>
                      <a:lnTo>
                        <a:pt x="3627" y="92"/>
                      </a:lnTo>
                      <a:lnTo>
                        <a:pt x="3620" y="92"/>
                      </a:lnTo>
                      <a:lnTo>
                        <a:pt x="3613" y="92"/>
                      </a:lnTo>
                      <a:lnTo>
                        <a:pt x="3605" y="92"/>
                      </a:lnTo>
                      <a:lnTo>
                        <a:pt x="3598" y="92"/>
                      </a:lnTo>
                      <a:lnTo>
                        <a:pt x="3590" y="92"/>
                      </a:lnTo>
                      <a:lnTo>
                        <a:pt x="3583" y="92"/>
                      </a:lnTo>
                      <a:lnTo>
                        <a:pt x="3577" y="92"/>
                      </a:lnTo>
                      <a:lnTo>
                        <a:pt x="3569" y="92"/>
                      </a:lnTo>
                      <a:lnTo>
                        <a:pt x="3562" y="92"/>
                      </a:lnTo>
                      <a:lnTo>
                        <a:pt x="3555" y="92"/>
                      </a:lnTo>
                      <a:lnTo>
                        <a:pt x="3547" y="92"/>
                      </a:lnTo>
                      <a:lnTo>
                        <a:pt x="3540" y="92"/>
                      </a:lnTo>
                      <a:lnTo>
                        <a:pt x="3533" y="92"/>
                      </a:lnTo>
                      <a:lnTo>
                        <a:pt x="3526" y="92"/>
                      </a:lnTo>
                      <a:lnTo>
                        <a:pt x="3518" y="92"/>
                      </a:lnTo>
                      <a:lnTo>
                        <a:pt x="3511" y="92"/>
                      </a:lnTo>
                      <a:lnTo>
                        <a:pt x="3504" y="92"/>
                      </a:lnTo>
                      <a:lnTo>
                        <a:pt x="3497" y="94"/>
                      </a:lnTo>
                      <a:lnTo>
                        <a:pt x="3489" y="94"/>
                      </a:lnTo>
                      <a:lnTo>
                        <a:pt x="3482" y="94"/>
                      </a:lnTo>
                      <a:lnTo>
                        <a:pt x="3475" y="94"/>
                      </a:lnTo>
                      <a:lnTo>
                        <a:pt x="3468" y="94"/>
                      </a:lnTo>
                      <a:lnTo>
                        <a:pt x="3461" y="94"/>
                      </a:lnTo>
                      <a:lnTo>
                        <a:pt x="3454" y="94"/>
                      </a:lnTo>
                      <a:lnTo>
                        <a:pt x="3446" y="94"/>
                      </a:lnTo>
                      <a:lnTo>
                        <a:pt x="3439" y="94"/>
                      </a:lnTo>
                      <a:lnTo>
                        <a:pt x="3433" y="95"/>
                      </a:lnTo>
                      <a:lnTo>
                        <a:pt x="3426" y="95"/>
                      </a:lnTo>
                      <a:lnTo>
                        <a:pt x="3419" y="95"/>
                      </a:lnTo>
                      <a:lnTo>
                        <a:pt x="3412" y="95"/>
                      </a:lnTo>
                      <a:lnTo>
                        <a:pt x="3405" y="95"/>
                      </a:lnTo>
                      <a:lnTo>
                        <a:pt x="3398" y="95"/>
                      </a:lnTo>
                      <a:lnTo>
                        <a:pt x="3391" y="95"/>
                      </a:lnTo>
                      <a:lnTo>
                        <a:pt x="3384" y="96"/>
                      </a:lnTo>
                      <a:lnTo>
                        <a:pt x="3377" y="96"/>
                      </a:lnTo>
                      <a:lnTo>
                        <a:pt x="3370" y="96"/>
                      </a:lnTo>
                      <a:lnTo>
                        <a:pt x="3363" y="96"/>
                      </a:lnTo>
                      <a:lnTo>
                        <a:pt x="3357" y="97"/>
                      </a:lnTo>
                      <a:lnTo>
                        <a:pt x="3350" y="97"/>
                      </a:lnTo>
                      <a:lnTo>
                        <a:pt x="3343" y="97"/>
                      </a:lnTo>
                      <a:lnTo>
                        <a:pt x="3336" y="97"/>
                      </a:lnTo>
                      <a:lnTo>
                        <a:pt x="3329" y="97"/>
                      </a:lnTo>
                      <a:lnTo>
                        <a:pt x="3322" y="98"/>
                      </a:lnTo>
                      <a:lnTo>
                        <a:pt x="3315" y="98"/>
                      </a:lnTo>
                      <a:lnTo>
                        <a:pt x="3309" y="98"/>
                      </a:lnTo>
                      <a:lnTo>
                        <a:pt x="3302" y="99"/>
                      </a:lnTo>
                      <a:lnTo>
                        <a:pt x="3295" y="99"/>
                      </a:lnTo>
                      <a:lnTo>
                        <a:pt x="3289" y="99"/>
                      </a:lnTo>
                      <a:lnTo>
                        <a:pt x="3282" y="99"/>
                      </a:lnTo>
                      <a:lnTo>
                        <a:pt x="3276" y="101"/>
                      </a:lnTo>
                      <a:lnTo>
                        <a:pt x="3269" y="101"/>
                      </a:lnTo>
                      <a:lnTo>
                        <a:pt x="3262" y="101"/>
                      </a:lnTo>
                      <a:lnTo>
                        <a:pt x="3255" y="102"/>
                      </a:lnTo>
                      <a:lnTo>
                        <a:pt x="3249" y="102"/>
                      </a:lnTo>
                      <a:lnTo>
                        <a:pt x="3242" y="102"/>
                      </a:lnTo>
                      <a:lnTo>
                        <a:pt x="3236" y="103"/>
                      </a:lnTo>
                      <a:lnTo>
                        <a:pt x="3229" y="103"/>
                      </a:lnTo>
                      <a:lnTo>
                        <a:pt x="3223" y="104"/>
                      </a:lnTo>
                      <a:lnTo>
                        <a:pt x="3216" y="104"/>
                      </a:lnTo>
                      <a:lnTo>
                        <a:pt x="3210" y="104"/>
                      </a:lnTo>
                      <a:lnTo>
                        <a:pt x="3203" y="105"/>
                      </a:lnTo>
                      <a:lnTo>
                        <a:pt x="3196" y="105"/>
                      </a:lnTo>
                      <a:lnTo>
                        <a:pt x="3191" y="106"/>
                      </a:lnTo>
                      <a:lnTo>
                        <a:pt x="3184" y="106"/>
                      </a:lnTo>
                      <a:lnTo>
                        <a:pt x="3178" y="106"/>
                      </a:lnTo>
                      <a:lnTo>
                        <a:pt x="3171" y="107"/>
                      </a:lnTo>
                      <a:lnTo>
                        <a:pt x="3165" y="107"/>
                      </a:lnTo>
                      <a:lnTo>
                        <a:pt x="3158" y="109"/>
                      </a:lnTo>
                      <a:lnTo>
                        <a:pt x="3153" y="109"/>
                      </a:lnTo>
                      <a:lnTo>
                        <a:pt x="3146" y="110"/>
                      </a:lnTo>
                      <a:lnTo>
                        <a:pt x="3140" y="110"/>
                      </a:lnTo>
                      <a:lnTo>
                        <a:pt x="3133" y="111"/>
                      </a:lnTo>
                      <a:lnTo>
                        <a:pt x="3127" y="111"/>
                      </a:lnTo>
                      <a:lnTo>
                        <a:pt x="3121" y="112"/>
                      </a:lnTo>
                      <a:lnTo>
                        <a:pt x="3115" y="112"/>
                      </a:lnTo>
                      <a:lnTo>
                        <a:pt x="3109" y="113"/>
                      </a:lnTo>
                      <a:lnTo>
                        <a:pt x="3103" y="113"/>
                      </a:lnTo>
                      <a:lnTo>
                        <a:pt x="3096" y="114"/>
                      </a:lnTo>
                      <a:lnTo>
                        <a:pt x="3090" y="115"/>
                      </a:lnTo>
                      <a:lnTo>
                        <a:pt x="3085" y="115"/>
                      </a:lnTo>
                      <a:lnTo>
                        <a:pt x="3079" y="117"/>
                      </a:lnTo>
                      <a:lnTo>
                        <a:pt x="3072" y="117"/>
                      </a:lnTo>
                      <a:lnTo>
                        <a:pt x="3066" y="118"/>
                      </a:lnTo>
                      <a:lnTo>
                        <a:pt x="3060" y="119"/>
                      </a:lnTo>
                      <a:lnTo>
                        <a:pt x="3055" y="119"/>
                      </a:lnTo>
                      <a:lnTo>
                        <a:pt x="3049" y="120"/>
                      </a:lnTo>
                      <a:lnTo>
                        <a:pt x="3042" y="120"/>
                      </a:lnTo>
                      <a:lnTo>
                        <a:pt x="3036" y="121"/>
                      </a:lnTo>
                      <a:lnTo>
                        <a:pt x="3030" y="122"/>
                      </a:lnTo>
                      <a:lnTo>
                        <a:pt x="3025" y="122"/>
                      </a:lnTo>
                      <a:lnTo>
                        <a:pt x="3019" y="124"/>
                      </a:lnTo>
                      <a:lnTo>
                        <a:pt x="3013" y="125"/>
                      </a:lnTo>
                      <a:lnTo>
                        <a:pt x="3007" y="126"/>
                      </a:lnTo>
                      <a:lnTo>
                        <a:pt x="3002" y="126"/>
                      </a:lnTo>
                      <a:lnTo>
                        <a:pt x="2996" y="127"/>
                      </a:lnTo>
                      <a:lnTo>
                        <a:pt x="2990" y="128"/>
                      </a:lnTo>
                      <a:lnTo>
                        <a:pt x="2984" y="128"/>
                      </a:lnTo>
                      <a:lnTo>
                        <a:pt x="2979" y="129"/>
                      </a:lnTo>
                      <a:lnTo>
                        <a:pt x="2973" y="130"/>
                      </a:lnTo>
                      <a:lnTo>
                        <a:pt x="2967" y="132"/>
                      </a:lnTo>
                      <a:lnTo>
                        <a:pt x="2962" y="133"/>
                      </a:lnTo>
                      <a:lnTo>
                        <a:pt x="2957" y="133"/>
                      </a:lnTo>
                      <a:lnTo>
                        <a:pt x="2951" y="134"/>
                      </a:lnTo>
                      <a:lnTo>
                        <a:pt x="2945" y="135"/>
                      </a:lnTo>
                      <a:lnTo>
                        <a:pt x="2939" y="136"/>
                      </a:lnTo>
                      <a:lnTo>
                        <a:pt x="2935" y="137"/>
                      </a:lnTo>
                      <a:lnTo>
                        <a:pt x="2929" y="139"/>
                      </a:lnTo>
                      <a:lnTo>
                        <a:pt x="2923" y="139"/>
                      </a:lnTo>
                      <a:lnTo>
                        <a:pt x="2919" y="140"/>
                      </a:lnTo>
                      <a:lnTo>
                        <a:pt x="2913" y="141"/>
                      </a:lnTo>
                      <a:lnTo>
                        <a:pt x="2907" y="142"/>
                      </a:lnTo>
                      <a:lnTo>
                        <a:pt x="2903" y="143"/>
                      </a:lnTo>
                      <a:lnTo>
                        <a:pt x="2897" y="144"/>
                      </a:lnTo>
                      <a:lnTo>
                        <a:pt x="2892" y="145"/>
                      </a:lnTo>
                      <a:lnTo>
                        <a:pt x="2886" y="147"/>
                      </a:lnTo>
                      <a:lnTo>
                        <a:pt x="2882" y="148"/>
                      </a:lnTo>
                      <a:lnTo>
                        <a:pt x="2876" y="149"/>
                      </a:lnTo>
                      <a:lnTo>
                        <a:pt x="2871" y="150"/>
                      </a:lnTo>
                      <a:lnTo>
                        <a:pt x="2866" y="151"/>
                      </a:lnTo>
                      <a:lnTo>
                        <a:pt x="2861" y="152"/>
                      </a:lnTo>
                      <a:lnTo>
                        <a:pt x="2855" y="153"/>
                      </a:lnTo>
                      <a:lnTo>
                        <a:pt x="2851" y="155"/>
                      </a:lnTo>
                      <a:lnTo>
                        <a:pt x="2846" y="156"/>
                      </a:lnTo>
                      <a:lnTo>
                        <a:pt x="2840" y="157"/>
                      </a:lnTo>
                      <a:lnTo>
                        <a:pt x="2836" y="158"/>
                      </a:lnTo>
                      <a:lnTo>
                        <a:pt x="2831" y="159"/>
                      </a:lnTo>
                      <a:lnTo>
                        <a:pt x="2825" y="160"/>
                      </a:lnTo>
                      <a:lnTo>
                        <a:pt x="2821" y="162"/>
                      </a:lnTo>
                      <a:lnTo>
                        <a:pt x="2816" y="163"/>
                      </a:lnTo>
                      <a:lnTo>
                        <a:pt x="2812" y="164"/>
                      </a:lnTo>
                      <a:lnTo>
                        <a:pt x="2807" y="165"/>
                      </a:lnTo>
                      <a:lnTo>
                        <a:pt x="2801" y="166"/>
                      </a:lnTo>
                      <a:lnTo>
                        <a:pt x="2797" y="168"/>
                      </a:lnTo>
                      <a:lnTo>
                        <a:pt x="2792" y="170"/>
                      </a:lnTo>
                      <a:lnTo>
                        <a:pt x="2787" y="171"/>
                      </a:lnTo>
                      <a:lnTo>
                        <a:pt x="2783" y="172"/>
                      </a:lnTo>
                      <a:lnTo>
                        <a:pt x="2778" y="173"/>
                      </a:lnTo>
                      <a:lnTo>
                        <a:pt x="2774" y="174"/>
                      </a:lnTo>
                      <a:lnTo>
                        <a:pt x="2769" y="176"/>
                      </a:lnTo>
                      <a:lnTo>
                        <a:pt x="2764" y="178"/>
                      </a:lnTo>
                      <a:lnTo>
                        <a:pt x="2760" y="179"/>
                      </a:lnTo>
                      <a:lnTo>
                        <a:pt x="2755" y="180"/>
                      </a:lnTo>
                      <a:lnTo>
                        <a:pt x="2752" y="182"/>
                      </a:lnTo>
                      <a:lnTo>
                        <a:pt x="2747" y="183"/>
                      </a:lnTo>
                      <a:lnTo>
                        <a:pt x="2742" y="185"/>
                      </a:lnTo>
                      <a:lnTo>
                        <a:pt x="2738" y="186"/>
                      </a:lnTo>
                      <a:lnTo>
                        <a:pt x="2733" y="188"/>
                      </a:lnTo>
                      <a:lnTo>
                        <a:pt x="2730" y="189"/>
                      </a:lnTo>
                      <a:lnTo>
                        <a:pt x="2725" y="190"/>
                      </a:lnTo>
                      <a:lnTo>
                        <a:pt x="2721" y="193"/>
                      </a:lnTo>
                      <a:lnTo>
                        <a:pt x="2716" y="194"/>
                      </a:lnTo>
                      <a:lnTo>
                        <a:pt x="2712" y="195"/>
                      </a:lnTo>
                      <a:lnTo>
                        <a:pt x="2708" y="197"/>
                      </a:lnTo>
                      <a:lnTo>
                        <a:pt x="2707" y="197"/>
                      </a:lnTo>
                      <a:lnTo>
                        <a:pt x="2704" y="198"/>
                      </a:lnTo>
                      <a:lnTo>
                        <a:pt x="2702" y="200"/>
                      </a:lnTo>
                      <a:lnTo>
                        <a:pt x="2700" y="200"/>
                      </a:lnTo>
                      <a:lnTo>
                        <a:pt x="2697" y="201"/>
                      </a:lnTo>
                      <a:lnTo>
                        <a:pt x="2696" y="202"/>
                      </a:lnTo>
                      <a:lnTo>
                        <a:pt x="2694" y="203"/>
                      </a:lnTo>
                      <a:lnTo>
                        <a:pt x="2692" y="203"/>
                      </a:lnTo>
                      <a:lnTo>
                        <a:pt x="2689" y="204"/>
                      </a:lnTo>
                      <a:lnTo>
                        <a:pt x="2687" y="205"/>
                      </a:lnTo>
                      <a:lnTo>
                        <a:pt x="2685" y="206"/>
                      </a:lnTo>
                      <a:lnTo>
                        <a:pt x="2682" y="206"/>
                      </a:lnTo>
                      <a:lnTo>
                        <a:pt x="2680" y="208"/>
                      </a:lnTo>
                      <a:lnTo>
                        <a:pt x="2677" y="209"/>
                      </a:lnTo>
                      <a:lnTo>
                        <a:pt x="2674" y="210"/>
                      </a:lnTo>
                      <a:lnTo>
                        <a:pt x="2672" y="211"/>
                      </a:lnTo>
                      <a:lnTo>
                        <a:pt x="2670" y="211"/>
                      </a:lnTo>
                      <a:lnTo>
                        <a:pt x="2668" y="212"/>
                      </a:lnTo>
                      <a:lnTo>
                        <a:pt x="2665" y="213"/>
                      </a:lnTo>
                      <a:lnTo>
                        <a:pt x="2662" y="214"/>
                      </a:lnTo>
                      <a:lnTo>
                        <a:pt x="2659" y="216"/>
                      </a:lnTo>
                      <a:lnTo>
                        <a:pt x="2657" y="217"/>
                      </a:lnTo>
                      <a:lnTo>
                        <a:pt x="2654" y="218"/>
                      </a:lnTo>
                      <a:lnTo>
                        <a:pt x="2651" y="219"/>
                      </a:lnTo>
                      <a:lnTo>
                        <a:pt x="2649" y="220"/>
                      </a:lnTo>
                      <a:lnTo>
                        <a:pt x="2646" y="220"/>
                      </a:lnTo>
                      <a:lnTo>
                        <a:pt x="2643" y="221"/>
                      </a:lnTo>
                      <a:lnTo>
                        <a:pt x="2640" y="223"/>
                      </a:lnTo>
                      <a:lnTo>
                        <a:pt x="2638" y="224"/>
                      </a:lnTo>
                      <a:lnTo>
                        <a:pt x="2634" y="225"/>
                      </a:lnTo>
                      <a:lnTo>
                        <a:pt x="2632" y="226"/>
                      </a:lnTo>
                      <a:lnTo>
                        <a:pt x="2628" y="227"/>
                      </a:lnTo>
                      <a:lnTo>
                        <a:pt x="2625" y="228"/>
                      </a:lnTo>
                      <a:lnTo>
                        <a:pt x="2623" y="229"/>
                      </a:lnTo>
                      <a:lnTo>
                        <a:pt x="2619" y="231"/>
                      </a:lnTo>
                      <a:lnTo>
                        <a:pt x="2616" y="232"/>
                      </a:lnTo>
                      <a:lnTo>
                        <a:pt x="2613" y="233"/>
                      </a:lnTo>
                      <a:lnTo>
                        <a:pt x="2610" y="234"/>
                      </a:lnTo>
                      <a:lnTo>
                        <a:pt x="2606" y="235"/>
                      </a:lnTo>
                      <a:lnTo>
                        <a:pt x="2603" y="236"/>
                      </a:lnTo>
                      <a:lnTo>
                        <a:pt x="2600" y="238"/>
                      </a:lnTo>
                      <a:lnTo>
                        <a:pt x="2597" y="239"/>
                      </a:lnTo>
                      <a:lnTo>
                        <a:pt x="2594" y="241"/>
                      </a:lnTo>
                      <a:lnTo>
                        <a:pt x="2590" y="242"/>
                      </a:lnTo>
                      <a:lnTo>
                        <a:pt x="2587" y="243"/>
                      </a:lnTo>
                      <a:lnTo>
                        <a:pt x="2583" y="244"/>
                      </a:lnTo>
                      <a:lnTo>
                        <a:pt x="2580" y="246"/>
                      </a:lnTo>
                      <a:lnTo>
                        <a:pt x="2576" y="247"/>
                      </a:lnTo>
                      <a:lnTo>
                        <a:pt x="2573" y="248"/>
                      </a:lnTo>
                      <a:lnTo>
                        <a:pt x="2570" y="249"/>
                      </a:lnTo>
                      <a:lnTo>
                        <a:pt x="2566" y="251"/>
                      </a:lnTo>
                      <a:lnTo>
                        <a:pt x="2563" y="252"/>
                      </a:lnTo>
                      <a:lnTo>
                        <a:pt x="2559" y="254"/>
                      </a:lnTo>
                      <a:lnTo>
                        <a:pt x="2555" y="255"/>
                      </a:lnTo>
                      <a:lnTo>
                        <a:pt x="2551" y="256"/>
                      </a:lnTo>
                      <a:lnTo>
                        <a:pt x="2548" y="257"/>
                      </a:lnTo>
                      <a:lnTo>
                        <a:pt x="2544" y="259"/>
                      </a:lnTo>
                      <a:lnTo>
                        <a:pt x="2541" y="261"/>
                      </a:lnTo>
                      <a:lnTo>
                        <a:pt x="2536" y="262"/>
                      </a:lnTo>
                      <a:lnTo>
                        <a:pt x="2533" y="263"/>
                      </a:lnTo>
                      <a:lnTo>
                        <a:pt x="2529" y="264"/>
                      </a:lnTo>
                      <a:lnTo>
                        <a:pt x="2525" y="266"/>
                      </a:lnTo>
                      <a:lnTo>
                        <a:pt x="2521" y="267"/>
                      </a:lnTo>
                      <a:lnTo>
                        <a:pt x="2518" y="269"/>
                      </a:lnTo>
                      <a:lnTo>
                        <a:pt x="2513" y="271"/>
                      </a:lnTo>
                      <a:lnTo>
                        <a:pt x="2510" y="272"/>
                      </a:lnTo>
                      <a:lnTo>
                        <a:pt x="2505" y="273"/>
                      </a:lnTo>
                      <a:lnTo>
                        <a:pt x="2502" y="274"/>
                      </a:lnTo>
                      <a:lnTo>
                        <a:pt x="2497" y="277"/>
                      </a:lnTo>
                      <a:lnTo>
                        <a:pt x="2494" y="278"/>
                      </a:lnTo>
                      <a:lnTo>
                        <a:pt x="2489" y="279"/>
                      </a:lnTo>
                      <a:lnTo>
                        <a:pt x="2485" y="281"/>
                      </a:lnTo>
                      <a:lnTo>
                        <a:pt x="2481" y="282"/>
                      </a:lnTo>
                      <a:lnTo>
                        <a:pt x="2476" y="284"/>
                      </a:lnTo>
                      <a:lnTo>
                        <a:pt x="2473" y="286"/>
                      </a:lnTo>
                      <a:lnTo>
                        <a:pt x="2468" y="287"/>
                      </a:lnTo>
                      <a:lnTo>
                        <a:pt x="2465" y="288"/>
                      </a:lnTo>
                      <a:lnTo>
                        <a:pt x="2460" y="290"/>
                      </a:lnTo>
                      <a:lnTo>
                        <a:pt x="2456" y="292"/>
                      </a:lnTo>
                      <a:lnTo>
                        <a:pt x="2451" y="293"/>
                      </a:lnTo>
                      <a:lnTo>
                        <a:pt x="2447" y="295"/>
                      </a:lnTo>
                      <a:lnTo>
                        <a:pt x="2443" y="296"/>
                      </a:lnTo>
                      <a:lnTo>
                        <a:pt x="2438" y="299"/>
                      </a:lnTo>
                      <a:lnTo>
                        <a:pt x="2434" y="300"/>
                      </a:lnTo>
                      <a:lnTo>
                        <a:pt x="2429" y="302"/>
                      </a:lnTo>
                      <a:lnTo>
                        <a:pt x="2426" y="303"/>
                      </a:lnTo>
                      <a:lnTo>
                        <a:pt x="2421" y="304"/>
                      </a:lnTo>
                      <a:lnTo>
                        <a:pt x="2416" y="307"/>
                      </a:lnTo>
                      <a:lnTo>
                        <a:pt x="2412" y="308"/>
                      </a:lnTo>
                      <a:lnTo>
                        <a:pt x="2407" y="310"/>
                      </a:lnTo>
                      <a:lnTo>
                        <a:pt x="2403" y="311"/>
                      </a:lnTo>
                      <a:lnTo>
                        <a:pt x="2398" y="313"/>
                      </a:lnTo>
                      <a:lnTo>
                        <a:pt x="2393" y="315"/>
                      </a:lnTo>
                      <a:lnTo>
                        <a:pt x="2389" y="317"/>
                      </a:lnTo>
                      <a:lnTo>
                        <a:pt x="2384" y="318"/>
                      </a:lnTo>
                      <a:lnTo>
                        <a:pt x="2379" y="320"/>
                      </a:lnTo>
                      <a:lnTo>
                        <a:pt x="2375" y="322"/>
                      </a:lnTo>
                      <a:lnTo>
                        <a:pt x="2370" y="324"/>
                      </a:lnTo>
                      <a:lnTo>
                        <a:pt x="2364" y="325"/>
                      </a:lnTo>
                      <a:lnTo>
                        <a:pt x="2360" y="327"/>
                      </a:lnTo>
                      <a:lnTo>
                        <a:pt x="2355" y="328"/>
                      </a:lnTo>
                      <a:lnTo>
                        <a:pt x="2351" y="331"/>
                      </a:lnTo>
                      <a:lnTo>
                        <a:pt x="2346" y="332"/>
                      </a:lnTo>
                      <a:lnTo>
                        <a:pt x="2341" y="334"/>
                      </a:lnTo>
                      <a:lnTo>
                        <a:pt x="2336" y="335"/>
                      </a:lnTo>
                      <a:lnTo>
                        <a:pt x="2331" y="338"/>
                      </a:lnTo>
                      <a:lnTo>
                        <a:pt x="2326" y="340"/>
                      </a:lnTo>
                      <a:lnTo>
                        <a:pt x="2322" y="341"/>
                      </a:lnTo>
                      <a:lnTo>
                        <a:pt x="2316" y="343"/>
                      </a:lnTo>
                      <a:lnTo>
                        <a:pt x="2311" y="345"/>
                      </a:lnTo>
                      <a:lnTo>
                        <a:pt x="2307" y="347"/>
                      </a:lnTo>
                      <a:lnTo>
                        <a:pt x="2301" y="348"/>
                      </a:lnTo>
                      <a:lnTo>
                        <a:pt x="2297" y="350"/>
                      </a:lnTo>
                      <a:lnTo>
                        <a:pt x="2291" y="353"/>
                      </a:lnTo>
                      <a:lnTo>
                        <a:pt x="2286" y="354"/>
                      </a:lnTo>
                      <a:lnTo>
                        <a:pt x="2282" y="356"/>
                      </a:lnTo>
                      <a:lnTo>
                        <a:pt x="2276" y="358"/>
                      </a:lnTo>
                      <a:lnTo>
                        <a:pt x="2271" y="360"/>
                      </a:lnTo>
                      <a:lnTo>
                        <a:pt x="2265" y="362"/>
                      </a:lnTo>
                      <a:lnTo>
                        <a:pt x="2261" y="363"/>
                      </a:lnTo>
                      <a:lnTo>
                        <a:pt x="2255" y="365"/>
                      </a:lnTo>
                      <a:lnTo>
                        <a:pt x="2250" y="368"/>
                      </a:lnTo>
                      <a:lnTo>
                        <a:pt x="2245" y="369"/>
                      </a:lnTo>
                      <a:lnTo>
                        <a:pt x="2240" y="371"/>
                      </a:lnTo>
                      <a:lnTo>
                        <a:pt x="2234" y="373"/>
                      </a:lnTo>
                      <a:lnTo>
                        <a:pt x="2229" y="375"/>
                      </a:lnTo>
                      <a:lnTo>
                        <a:pt x="2224" y="377"/>
                      </a:lnTo>
                      <a:lnTo>
                        <a:pt x="2218" y="379"/>
                      </a:lnTo>
                      <a:lnTo>
                        <a:pt x="2212" y="381"/>
                      </a:lnTo>
                      <a:lnTo>
                        <a:pt x="2208" y="383"/>
                      </a:lnTo>
                      <a:lnTo>
                        <a:pt x="2202" y="385"/>
                      </a:lnTo>
                      <a:lnTo>
                        <a:pt x="2196" y="387"/>
                      </a:lnTo>
                      <a:lnTo>
                        <a:pt x="2192" y="388"/>
                      </a:lnTo>
                      <a:lnTo>
                        <a:pt x="2186" y="391"/>
                      </a:lnTo>
                      <a:lnTo>
                        <a:pt x="2180" y="393"/>
                      </a:lnTo>
                      <a:lnTo>
                        <a:pt x="2176" y="395"/>
                      </a:lnTo>
                      <a:lnTo>
                        <a:pt x="2170" y="396"/>
                      </a:lnTo>
                      <a:lnTo>
                        <a:pt x="2164" y="399"/>
                      </a:lnTo>
                      <a:lnTo>
                        <a:pt x="2158" y="401"/>
                      </a:lnTo>
                      <a:lnTo>
                        <a:pt x="2152" y="403"/>
                      </a:lnTo>
                      <a:lnTo>
                        <a:pt x="2147" y="404"/>
                      </a:lnTo>
                      <a:lnTo>
                        <a:pt x="2142" y="407"/>
                      </a:lnTo>
                      <a:lnTo>
                        <a:pt x="2136" y="409"/>
                      </a:lnTo>
                      <a:lnTo>
                        <a:pt x="2131" y="411"/>
                      </a:lnTo>
                      <a:lnTo>
                        <a:pt x="2125" y="412"/>
                      </a:lnTo>
                      <a:lnTo>
                        <a:pt x="2119" y="415"/>
                      </a:lnTo>
                      <a:lnTo>
                        <a:pt x="2113" y="417"/>
                      </a:lnTo>
                      <a:lnTo>
                        <a:pt x="2108" y="419"/>
                      </a:lnTo>
                      <a:lnTo>
                        <a:pt x="2102" y="422"/>
                      </a:lnTo>
                      <a:lnTo>
                        <a:pt x="2096" y="423"/>
                      </a:lnTo>
                      <a:lnTo>
                        <a:pt x="2090" y="425"/>
                      </a:lnTo>
                      <a:lnTo>
                        <a:pt x="2085" y="427"/>
                      </a:lnTo>
                      <a:lnTo>
                        <a:pt x="2079" y="430"/>
                      </a:lnTo>
                      <a:lnTo>
                        <a:pt x="2073" y="432"/>
                      </a:lnTo>
                      <a:lnTo>
                        <a:pt x="2067" y="433"/>
                      </a:lnTo>
                      <a:lnTo>
                        <a:pt x="2061" y="436"/>
                      </a:lnTo>
                      <a:lnTo>
                        <a:pt x="2056" y="438"/>
                      </a:lnTo>
                      <a:lnTo>
                        <a:pt x="2050" y="440"/>
                      </a:lnTo>
                      <a:lnTo>
                        <a:pt x="2044" y="442"/>
                      </a:lnTo>
                      <a:lnTo>
                        <a:pt x="2038" y="445"/>
                      </a:lnTo>
                      <a:lnTo>
                        <a:pt x="2033" y="446"/>
                      </a:lnTo>
                      <a:lnTo>
                        <a:pt x="2027" y="448"/>
                      </a:lnTo>
                      <a:lnTo>
                        <a:pt x="2021" y="450"/>
                      </a:lnTo>
                      <a:lnTo>
                        <a:pt x="2015" y="453"/>
                      </a:lnTo>
                      <a:lnTo>
                        <a:pt x="2008" y="455"/>
                      </a:lnTo>
                      <a:lnTo>
                        <a:pt x="2003" y="457"/>
                      </a:lnTo>
                      <a:lnTo>
                        <a:pt x="1997" y="460"/>
                      </a:lnTo>
                      <a:lnTo>
                        <a:pt x="1991" y="461"/>
                      </a:lnTo>
                      <a:lnTo>
                        <a:pt x="1985" y="463"/>
                      </a:lnTo>
                      <a:lnTo>
                        <a:pt x="1980" y="465"/>
                      </a:lnTo>
                      <a:lnTo>
                        <a:pt x="1973" y="468"/>
                      </a:lnTo>
                      <a:lnTo>
                        <a:pt x="1967" y="470"/>
                      </a:lnTo>
                      <a:lnTo>
                        <a:pt x="1961" y="472"/>
                      </a:lnTo>
                      <a:lnTo>
                        <a:pt x="1955" y="475"/>
                      </a:lnTo>
                      <a:lnTo>
                        <a:pt x="1949" y="477"/>
                      </a:lnTo>
                      <a:lnTo>
                        <a:pt x="1943" y="479"/>
                      </a:lnTo>
                      <a:lnTo>
                        <a:pt x="1937" y="480"/>
                      </a:lnTo>
                      <a:lnTo>
                        <a:pt x="1930" y="483"/>
                      </a:lnTo>
                      <a:lnTo>
                        <a:pt x="1924" y="485"/>
                      </a:lnTo>
                      <a:lnTo>
                        <a:pt x="1919" y="487"/>
                      </a:lnTo>
                      <a:lnTo>
                        <a:pt x="1913" y="490"/>
                      </a:lnTo>
                      <a:lnTo>
                        <a:pt x="1906" y="492"/>
                      </a:lnTo>
                      <a:lnTo>
                        <a:pt x="1900" y="494"/>
                      </a:lnTo>
                      <a:lnTo>
                        <a:pt x="1894" y="497"/>
                      </a:lnTo>
                      <a:lnTo>
                        <a:pt x="1887" y="499"/>
                      </a:lnTo>
                      <a:lnTo>
                        <a:pt x="1882" y="501"/>
                      </a:lnTo>
                      <a:lnTo>
                        <a:pt x="1875" y="503"/>
                      </a:lnTo>
                      <a:lnTo>
                        <a:pt x="1869" y="506"/>
                      </a:lnTo>
                      <a:lnTo>
                        <a:pt x="1863" y="507"/>
                      </a:lnTo>
                      <a:lnTo>
                        <a:pt x="1856" y="509"/>
                      </a:lnTo>
                      <a:lnTo>
                        <a:pt x="1851" y="512"/>
                      </a:lnTo>
                      <a:lnTo>
                        <a:pt x="1844" y="514"/>
                      </a:lnTo>
                      <a:lnTo>
                        <a:pt x="1838" y="516"/>
                      </a:lnTo>
                      <a:lnTo>
                        <a:pt x="1831" y="518"/>
                      </a:lnTo>
                      <a:lnTo>
                        <a:pt x="1825" y="521"/>
                      </a:lnTo>
                      <a:lnTo>
                        <a:pt x="1819" y="523"/>
                      </a:lnTo>
                      <a:lnTo>
                        <a:pt x="1813" y="525"/>
                      </a:lnTo>
                      <a:lnTo>
                        <a:pt x="1807" y="528"/>
                      </a:lnTo>
                      <a:lnTo>
                        <a:pt x="1800" y="530"/>
                      </a:lnTo>
                      <a:lnTo>
                        <a:pt x="1794" y="532"/>
                      </a:lnTo>
                      <a:lnTo>
                        <a:pt x="1780" y="537"/>
                      </a:lnTo>
                      <a:lnTo>
                        <a:pt x="1768" y="541"/>
                      </a:lnTo>
                      <a:lnTo>
                        <a:pt x="1755" y="546"/>
                      </a:lnTo>
                      <a:lnTo>
                        <a:pt x="1742" y="551"/>
                      </a:lnTo>
                      <a:lnTo>
                        <a:pt x="1730" y="555"/>
                      </a:lnTo>
                      <a:lnTo>
                        <a:pt x="1717" y="560"/>
                      </a:lnTo>
                      <a:lnTo>
                        <a:pt x="1704" y="564"/>
                      </a:lnTo>
                      <a:lnTo>
                        <a:pt x="1692" y="569"/>
                      </a:lnTo>
                      <a:lnTo>
                        <a:pt x="1678" y="574"/>
                      </a:lnTo>
                      <a:lnTo>
                        <a:pt x="1665" y="578"/>
                      </a:lnTo>
                      <a:lnTo>
                        <a:pt x="1652" y="583"/>
                      </a:lnTo>
                      <a:lnTo>
                        <a:pt x="1639" y="587"/>
                      </a:lnTo>
                      <a:lnTo>
                        <a:pt x="1626" y="592"/>
                      </a:lnTo>
                      <a:lnTo>
                        <a:pt x="1613" y="597"/>
                      </a:lnTo>
                      <a:lnTo>
                        <a:pt x="1599" y="601"/>
                      </a:lnTo>
                      <a:lnTo>
                        <a:pt x="1587" y="606"/>
                      </a:lnTo>
                      <a:lnTo>
                        <a:pt x="1573" y="611"/>
                      </a:lnTo>
                      <a:lnTo>
                        <a:pt x="1560" y="615"/>
                      </a:lnTo>
                      <a:lnTo>
                        <a:pt x="1548" y="620"/>
                      </a:lnTo>
                      <a:lnTo>
                        <a:pt x="1534" y="624"/>
                      </a:lnTo>
                      <a:lnTo>
                        <a:pt x="1521" y="629"/>
                      </a:lnTo>
                      <a:lnTo>
                        <a:pt x="1507" y="634"/>
                      </a:lnTo>
                      <a:lnTo>
                        <a:pt x="1495" y="638"/>
                      </a:lnTo>
                      <a:lnTo>
                        <a:pt x="1481" y="643"/>
                      </a:lnTo>
                      <a:lnTo>
                        <a:pt x="1468" y="647"/>
                      </a:lnTo>
                      <a:lnTo>
                        <a:pt x="1454" y="652"/>
                      </a:lnTo>
                      <a:lnTo>
                        <a:pt x="1440" y="657"/>
                      </a:lnTo>
                      <a:lnTo>
                        <a:pt x="1428" y="661"/>
                      </a:lnTo>
                      <a:lnTo>
                        <a:pt x="1401" y="670"/>
                      </a:lnTo>
                      <a:lnTo>
                        <a:pt x="1375" y="680"/>
                      </a:lnTo>
                      <a:lnTo>
                        <a:pt x="1347" y="689"/>
                      </a:lnTo>
                      <a:lnTo>
                        <a:pt x="1321" y="699"/>
                      </a:lnTo>
                      <a:lnTo>
                        <a:pt x="1294" y="708"/>
                      </a:lnTo>
                      <a:lnTo>
                        <a:pt x="1268" y="718"/>
                      </a:lnTo>
                      <a:lnTo>
                        <a:pt x="1241" y="727"/>
                      </a:lnTo>
                      <a:lnTo>
                        <a:pt x="1213" y="736"/>
                      </a:lnTo>
                      <a:lnTo>
                        <a:pt x="1201" y="741"/>
                      </a:lnTo>
                      <a:lnTo>
                        <a:pt x="1187" y="745"/>
                      </a:lnTo>
                      <a:lnTo>
                        <a:pt x="1174" y="750"/>
                      </a:lnTo>
                      <a:lnTo>
                        <a:pt x="1160" y="754"/>
                      </a:lnTo>
                      <a:lnTo>
                        <a:pt x="1148" y="758"/>
                      </a:lnTo>
                      <a:lnTo>
                        <a:pt x="1134" y="762"/>
                      </a:lnTo>
                      <a:lnTo>
                        <a:pt x="1120" y="767"/>
                      </a:lnTo>
                      <a:lnTo>
                        <a:pt x="1107" y="772"/>
                      </a:lnTo>
                      <a:lnTo>
                        <a:pt x="1094" y="776"/>
                      </a:lnTo>
                      <a:lnTo>
                        <a:pt x="1081" y="781"/>
                      </a:lnTo>
                      <a:lnTo>
                        <a:pt x="1068" y="785"/>
                      </a:lnTo>
                      <a:lnTo>
                        <a:pt x="1054" y="790"/>
                      </a:lnTo>
                      <a:lnTo>
                        <a:pt x="1042" y="795"/>
                      </a:lnTo>
                      <a:lnTo>
                        <a:pt x="1028" y="799"/>
                      </a:lnTo>
                      <a:lnTo>
                        <a:pt x="1015" y="804"/>
                      </a:lnTo>
                      <a:lnTo>
                        <a:pt x="1001" y="807"/>
                      </a:lnTo>
                      <a:lnTo>
                        <a:pt x="989" y="812"/>
                      </a:lnTo>
                      <a:lnTo>
                        <a:pt x="976" y="817"/>
                      </a:lnTo>
                      <a:lnTo>
                        <a:pt x="962" y="821"/>
                      </a:lnTo>
                      <a:lnTo>
                        <a:pt x="950" y="826"/>
                      </a:lnTo>
                      <a:lnTo>
                        <a:pt x="937" y="830"/>
                      </a:lnTo>
                      <a:lnTo>
                        <a:pt x="924" y="834"/>
                      </a:lnTo>
                      <a:lnTo>
                        <a:pt x="910" y="838"/>
                      </a:lnTo>
                      <a:lnTo>
                        <a:pt x="898" y="843"/>
                      </a:lnTo>
                      <a:lnTo>
                        <a:pt x="885" y="848"/>
                      </a:lnTo>
                      <a:lnTo>
                        <a:pt x="872" y="851"/>
                      </a:lnTo>
                      <a:lnTo>
                        <a:pt x="860" y="856"/>
                      </a:lnTo>
                      <a:lnTo>
                        <a:pt x="847" y="860"/>
                      </a:lnTo>
                      <a:lnTo>
                        <a:pt x="840" y="863"/>
                      </a:lnTo>
                      <a:lnTo>
                        <a:pt x="834" y="864"/>
                      </a:lnTo>
                      <a:lnTo>
                        <a:pt x="827" y="866"/>
                      </a:lnTo>
                      <a:lnTo>
                        <a:pt x="822" y="868"/>
                      </a:lnTo>
                      <a:lnTo>
                        <a:pt x="815" y="871"/>
                      </a:lnTo>
                      <a:lnTo>
                        <a:pt x="809" y="873"/>
                      </a:lnTo>
                      <a:lnTo>
                        <a:pt x="802" y="874"/>
                      </a:lnTo>
                      <a:lnTo>
                        <a:pt x="796" y="876"/>
                      </a:lnTo>
                      <a:lnTo>
                        <a:pt x="789" y="879"/>
                      </a:lnTo>
                      <a:lnTo>
                        <a:pt x="784" y="881"/>
                      </a:lnTo>
                      <a:lnTo>
                        <a:pt x="777" y="883"/>
                      </a:lnTo>
                      <a:lnTo>
                        <a:pt x="771" y="886"/>
                      </a:lnTo>
                      <a:lnTo>
                        <a:pt x="764" y="887"/>
                      </a:lnTo>
                      <a:lnTo>
                        <a:pt x="758" y="889"/>
                      </a:lnTo>
                      <a:lnTo>
                        <a:pt x="753" y="891"/>
                      </a:lnTo>
                      <a:lnTo>
                        <a:pt x="746" y="894"/>
                      </a:lnTo>
                      <a:lnTo>
                        <a:pt x="740" y="895"/>
                      </a:lnTo>
                      <a:lnTo>
                        <a:pt x="733" y="897"/>
                      </a:lnTo>
                      <a:lnTo>
                        <a:pt x="727" y="899"/>
                      </a:lnTo>
                      <a:lnTo>
                        <a:pt x="721" y="902"/>
                      </a:lnTo>
                      <a:lnTo>
                        <a:pt x="715" y="903"/>
                      </a:lnTo>
                      <a:lnTo>
                        <a:pt x="709" y="905"/>
                      </a:lnTo>
                      <a:lnTo>
                        <a:pt x="703" y="908"/>
                      </a:lnTo>
                      <a:lnTo>
                        <a:pt x="696" y="910"/>
                      </a:lnTo>
                      <a:lnTo>
                        <a:pt x="690" y="911"/>
                      </a:lnTo>
                      <a:lnTo>
                        <a:pt x="685" y="913"/>
                      </a:lnTo>
                      <a:lnTo>
                        <a:pt x="678" y="916"/>
                      </a:lnTo>
                      <a:lnTo>
                        <a:pt x="672" y="918"/>
                      </a:lnTo>
                      <a:lnTo>
                        <a:pt x="666" y="919"/>
                      </a:lnTo>
                      <a:lnTo>
                        <a:pt x="660" y="921"/>
                      </a:lnTo>
                      <a:lnTo>
                        <a:pt x="653" y="924"/>
                      </a:lnTo>
                      <a:lnTo>
                        <a:pt x="648" y="925"/>
                      </a:lnTo>
                      <a:lnTo>
                        <a:pt x="642" y="927"/>
                      </a:lnTo>
                      <a:lnTo>
                        <a:pt x="636" y="929"/>
                      </a:lnTo>
                      <a:lnTo>
                        <a:pt x="629" y="931"/>
                      </a:lnTo>
                      <a:lnTo>
                        <a:pt x="624" y="933"/>
                      </a:lnTo>
                      <a:lnTo>
                        <a:pt x="618" y="935"/>
                      </a:lnTo>
                      <a:lnTo>
                        <a:pt x="612" y="936"/>
                      </a:lnTo>
                      <a:lnTo>
                        <a:pt x="606" y="939"/>
                      </a:lnTo>
                      <a:lnTo>
                        <a:pt x="600" y="941"/>
                      </a:lnTo>
                      <a:lnTo>
                        <a:pt x="595" y="942"/>
                      </a:lnTo>
                      <a:lnTo>
                        <a:pt x="588" y="944"/>
                      </a:lnTo>
                      <a:lnTo>
                        <a:pt x="582" y="947"/>
                      </a:lnTo>
                      <a:lnTo>
                        <a:pt x="576" y="948"/>
                      </a:lnTo>
                      <a:lnTo>
                        <a:pt x="571" y="950"/>
                      </a:lnTo>
                      <a:lnTo>
                        <a:pt x="565" y="952"/>
                      </a:lnTo>
                      <a:lnTo>
                        <a:pt x="559" y="954"/>
                      </a:lnTo>
                      <a:lnTo>
                        <a:pt x="553" y="956"/>
                      </a:lnTo>
                      <a:lnTo>
                        <a:pt x="547" y="957"/>
                      </a:lnTo>
                      <a:lnTo>
                        <a:pt x="542" y="959"/>
                      </a:lnTo>
                      <a:lnTo>
                        <a:pt x="536" y="962"/>
                      </a:lnTo>
                      <a:lnTo>
                        <a:pt x="530" y="963"/>
                      </a:lnTo>
                      <a:lnTo>
                        <a:pt x="524" y="965"/>
                      </a:lnTo>
                      <a:lnTo>
                        <a:pt x="519" y="966"/>
                      </a:lnTo>
                      <a:lnTo>
                        <a:pt x="513" y="969"/>
                      </a:lnTo>
                      <a:lnTo>
                        <a:pt x="507" y="970"/>
                      </a:lnTo>
                      <a:lnTo>
                        <a:pt x="501" y="972"/>
                      </a:lnTo>
                      <a:lnTo>
                        <a:pt x="496" y="974"/>
                      </a:lnTo>
                      <a:lnTo>
                        <a:pt x="490" y="975"/>
                      </a:lnTo>
                      <a:lnTo>
                        <a:pt x="484" y="978"/>
                      </a:lnTo>
                      <a:lnTo>
                        <a:pt x="480" y="979"/>
                      </a:lnTo>
                      <a:lnTo>
                        <a:pt x="474" y="981"/>
                      </a:lnTo>
                      <a:lnTo>
                        <a:pt x="468" y="982"/>
                      </a:lnTo>
                      <a:lnTo>
                        <a:pt x="462" y="985"/>
                      </a:lnTo>
                      <a:lnTo>
                        <a:pt x="456" y="986"/>
                      </a:lnTo>
                      <a:lnTo>
                        <a:pt x="451" y="988"/>
                      </a:lnTo>
                      <a:lnTo>
                        <a:pt x="446" y="989"/>
                      </a:lnTo>
                      <a:lnTo>
                        <a:pt x="440" y="992"/>
                      </a:lnTo>
                      <a:lnTo>
                        <a:pt x="435" y="993"/>
                      </a:lnTo>
                      <a:lnTo>
                        <a:pt x="429" y="995"/>
                      </a:lnTo>
                      <a:lnTo>
                        <a:pt x="424" y="996"/>
                      </a:lnTo>
                      <a:lnTo>
                        <a:pt x="418" y="997"/>
                      </a:lnTo>
                      <a:lnTo>
                        <a:pt x="413" y="1000"/>
                      </a:lnTo>
                      <a:lnTo>
                        <a:pt x="408" y="1001"/>
                      </a:lnTo>
                      <a:lnTo>
                        <a:pt x="402" y="1003"/>
                      </a:lnTo>
                      <a:lnTo>
                        <a:pt x="397" y="1004"/>
                      </a:lnTo>
                      <a:lnTo>
                        <a:pt x="392" y="1007"/>
                      </a:lnTo>
                      <a:lnTo>
                        <a:pt x="386" y="1008"/>
                      </a:lnTo>
                      <a:lnTo>
                        <a:pt x="382" y="1009"/>
                      </a:lnTo>
                      <a:lnTo>
                        <a:pt x="376" y="1011"/>
                      </a:lnTo>
                      <a:lnTo>
                        <a:pt x="370" y="1012"/>
                      </a:lnTo>
                      <a:lnTo>
                        <a:pt x="365" y="1015"/>
                      </a:lnTo>
                      <a:lnTo>
                        <a:pt x="360" y="1016"/>
                      </a:lnTo>
                      <a:lnTo>
                        <a:pt x="355" y="1017"/>
                      </a:lnTo>
                      <a:lnTo>
                        <a:pt x="349" y="1019"/>
                      </a:lnTo>
                      <a:lnTo>
                        <a:pt x="345" y="1020"/>
                      </a:lnTo>
                      <a:lnTo>
                        <a:pt x="339" y="1021"/>
                      </a:lnTo>
                      <a:lnTo>
                        <a:pt x="334" y="1024"/>
                      </a:lnTo>
                      <a:lnTo>
                        <a:pt x="330" y="1025"/>
                      </a:lnTo>
                      <a:lnTo>
                        <a:pt x="324" y="1026"/>
                      </a:lnTo>
                      <a:lnTo>
                        <a:pt x="319" y="1028"/>
                      </a:lnTo>
                      <a:lnTo>
                        <a:pt x="314" y="1030"/>
                      </a:lnTo>
                      <a:lnTo>
                        <a:pt x="309" y="1031"/>
                      </a:lnTo>
                      <a:lnTo>
                        <a:pt x="304" y="1033"/>
                      </a:lnTo>
                      <a:lnTo>
                        <a:pt x="299" y="1034"/>
                      </a:lnTo>
                      <a:lnTo>
                        <a:pt x="294" y="1035"/>
                      </a:lnTo>
                      <a:lnTo>
                        <a:pt x="289" y="1036"/>
                      </a:lnTo>
                      <a:lnTo>
                        <a:pt x="285" y="1039"/>
                      </a:lnTo>
                      <a:lnTo>
                        <a:pt x="279" y="1040"/>
                      </a:lnTo>
                      <a:lnTo>
                        <a:pt x="274" y="1041"/>
                      </a:lnTo>
                      <a:lnTo>
                        <a:pt x="270" y="1042"/>
                      </a:lnTo>
                      <a:lnTo>
                        <a:pt x="265" y="1045"/>
                      </a:lnTo>
                      <a:lnTo>
                        <a:pt x="259" y="1046"/>
                      </a:lnTo>
                      <a:lnTo>
                        <a:pt x="255" y="1047"/>
                      </a:lnTo>
                      <a:lnTo>
                        <a:pt x="250" y="1048"/>
                      </a:lnTo>
                      <a:lnTo>
                        <a:pt x="246" y="1049"/>
                      </a:lnTo>
                      <a:lnTo>
                        <a:pt x="241" y="1051"/>
                      </a:lnTo>
                      <a:lnTo>
                        <a:pt x="236" y="1053"/>
                      </a:lnTo>
                      <a:lnTo>
                        <a:pt x="232" y="1054"/>
                      </a:lnTo>
                      <a:lnTo>
                        <a:pt x="227" y="1055"/>
                      </a:lnTo>
                      <a:lnTo>
                        <a:pt x="223" y="1056"/>
                      </a:lnTo>
                      <a:lnTo>
                        <a:pt x="218" y="1057"/>
                      </a:lnTo>
                      <a:lnTo>
                        <a:pt x="213" y="1059"/>
                      </a:lnTo>
                      <a:lnTo>
                        <a:pt x="209" y="1061"/>
                      </a:lnTo>
                      <a:lnTo>
                        <a:pt x="204" y="1062"/>
                      </a:lnTo>
                      <a:lnTo>
                        <a:pt x="200" y="1063"/>
                      </a:lnTo>
                      <a:lnTo>
                        <a:pt x="195" y="1064"/>
                      </a:lnTo>
                      <a:lnTo>
                        <a:pt x="190" y="1065"/>
                      </a:lnTo>
                      <a:lnTo>
                        <a:pt x="186" y="1066"/>
                      </a:lnTo>
                      <a:lnTo>
                        <a:pt x="182" y="1068"/>
                      </a:lnTo>
                      <a:lnTo>
                        <a:pt x="178" y="1069"/>
                      </a:lnTo>
                      <a:lnTo>
                        <a:pt x="173" y="1070"/>
                      </a:lnTo>
                      <a:lnTo>
                        <a:pt x="168" y="1071"/>
                      </a:lnTo>
                      <a:lnTo>
                        <a:pt x="164" y="1072"/>
                      </a:lnTo>
                      <a:lnTo>
                        <a:pt x="160" y="1073"/>
                      </a:lnTo>
                      <a:lnTo>
                        <a:pt x="156" y="1074"/>
                      </a:lnTo>
                      <a:lnTo>
                        <a:pt x="151" y="1076"/>
                      </a:lnTo>
                      <a:lnTo>
                        <a:pt x="148" y="1077"/>
                      </a:lnTo>
                      <a:lnTo>
                        <a:pt x="143" y="1078"/>
                      </a:lnTo>
                      <a:lnTo>
                        <a:pt x="138" y="1079"/>
                      </a:lnTo>
                      <a:lnTo>
                        <a:pt x="135" y="1080"/>
                      </a:lnTo>
                      <a:lnTo>
                        <a:pt x="130" y="1081"/>
                      </a:lnTo>
                      <a:lnTo>
                        <a:pt x="127" y="1083"/>
                      </a:lnTo>
                      <a:lnTo>
                        <a:pt x="122" y="1084"/>
                      </a:lnTo>
                      <a:lnTo>
                        <a:pt x="119" y="1085"/>
                      </a:lnTo>
                      <a:lnTo>
                        <a:pt x="114" y="1086"/>
                      </a:lnTo>
                      <a:lnTo>
                        <a:pt x="111" y="1087"/>
                      </a:lnTo>
                      <a:lnTo>
                        <a:pt x="106" y="1088"/>
                      </a:lnTo>
                      <a:lnTo>
                        <a:pt x="103" y="1089"/>
                      </a:lnTo>
                      <a:lnTo>
                        <a:pt x="98" y="1091"/>
                      </a:lnTo>
                      <a:lnTo>
                        <a:pt x="95" y="1092"/>
                      </a:lnTo>
                      <a:lnTo>
                        <a:pt x="91" y="1092"/>
                      </a:lnTo>
                      <a:lnTo>
                        <a:pt x="87" y="1093"/>
                      </a:lnTo>
                      <a:lnTo>
                        <a:pt x="83" y="1094"/>
                      </a:lnTo>
                      <a:lnTo>
                        <a:pt x="80" y="1095"/>
                      </a:lnTo>
                      <a:lnTo>
                        <a:pt x="76" y="1096"/>
                      </a:lnTo>
                      <a:lnTo>
                        <a:pt x="72" y="1097"/>
                      </a:lnTo>
                      <a:lnTo>
                        <a:pt x="68" y="1097"/>
                      </a:lnTo>
                      <a:lnTo>
                        <a:pt x="65" y="1099"/>
                      </a:lnTo>
                      <a:lnTo>
                        <a:pt x="61" y="1100"/>
                      </a:lnTo>
                      <a:lnTo>
                        <a:pt x="58" y="1101"/>
                      </a:lnTo>
                      <a:lnTo>
                        <a:pt x="54" y="1101"/>
                      </a:lnTo>
                      <a:lnTo>
                        <a:pt x="50" y="1102"/>
                      </a:lnTo>
                      <a:lnTo>
                        <a:pt x="46" y="1103"/>
                      </a:lnTo>
                      <a:lnTo>
                        <a:pt x="43" y="1104"/>
                      </a:lnTo>
                      <a:lnTo>
                        <a:pt x="39" y="1104"/>
                      </a:lnTo>
                      <a:lnTo>
                        <a:pt x="36" y="1106"/>
                      </a:lnTo>
                      <a:lnTo>
                        <a:pt x="32" y="1107"/>
                      </a:lnTo>
                      <a:lnTo>
                        <a:pt x="29" y="1107"/>
                      </a:lnTo>
                      <a:lnTo>
                        <a:pt x="27" y="1108"/>
                      </a:lnTo>
                      <a:lnTo>
                        <a:pt x="23" y="1109"/>
                      </a:lnTo>
                      <a:lnTo>
                        <a:pt x="20" y="1110"/>
                      </a:lnTo>
                      <a:lnTo>
                        <a:pt x="16" y="1110"/>
                      </a:lnTo>
                      <a:lnTo>
                        <a:pt x="13" y="1111"/>
                      </a:lnTo>
                      <a:lnTo>
                        <a:pt x="9" y="1112"/>
                      </a:lnTo>
                      <a:lnTo>
                        <a:pt x="7" y="1112"/>
                      </a:lnTo>
                      <a:lnTo>
                        <a:pt x="4" y="1114"/>
                      </a:lnTo>
                      <a:lnTo>
                        <a:pt x="0" y="1114"/>
                      </a:lnTo>
                      <a:lnTo>
                        <a:pt x="4" y="1112"/>
                      </a:lnTo>
                      <a:lnTo>
                        <a:pt x="7" y="1112"/>
                      </a:lnTo>
                      <a:lnTo>
                        <a:pt x="9" y="1111"/>
                      </a:lnTo>
                      <a:lnTo>
                        <a:pt x="13" y="1110"/>
                      </a:lnTo>
                      <a:lnTo>
                        <a:pt x="16" y="1110"/>
                      </a:lnTo>
                      <a:lnTo>
                        <a:pt x="20" y="1109"/>
                      </a:lnTo>
                      <a:lnTo>
                        <a:pt x="23" y="1108"/>
                      </a:lnTo>
                      <a:lnTo>
                        <a:pt x="26" y="1107"/>
                      </a:lnTo>
                      <a:lnTo>
                        <a:pt x="29" y="1107"/>
                      </a:lnTo>
                      <a:lnTo>
                        <a:pt x="32" y="1106"/>
                      </a:lnTo>
                      <a:lnTo>
                        <a:pt x="36" y="1104"/>
                      </a:lnTo>
                      <a:lnTo>
                        <a:pt x="39" y="1103"/>
                      </a:lnTo>
                      <a:lnTo>
                        <a:pt x="43" y="1103"/>
                      </a:lnTo>
                      <a:lnTo>
                        <a:pt x="46" y="1102"/>
                      </a:lnTo>
                      <a:lnTo>
                        <a:pt x="50" y="1101"/>
                      </a:lnTo>
                      <a:lnTo>
                        <a:pt x="53" y="1100"/>
                      </a:lnTo>
                      <a:lnTo>
                        <a:pt x="57" y="1099"/>
                      </a:lnTo>
                      <a:lnTo>
                        <a:pt x="60" y="1097"/>
                      </a:lnTo>
                      <a:lnTo>
                        <a:pt x="65" y="1097"/>
                      </a:lnTo>
                      <a:lnTo>
                        <a:pt x="68" y="1096"/>
                      </a:lnTo>
                      <a:lnTo>
                        <a:pt x="72" y="1095"/>
                      </a:lnTo>
                      <a:lnTo>
                        <a:pt x="75" y="1094"/>
                      </a:lnTo>
                      <a:lnTo>
                        <a:pt x="79" y="1093"/>
                      </a:lnTo>
                      <a:lnTo>
                        <a:pt x="83" y="1092"/>
                      </a:lnTo>
                      <a:lnTo>
                        <a:pt x="87" y="1091"/>
                      </a:lnTo>
                      <a:lnTo>
                        <a:pt x="90" y="1089"/>
                      </a:lnTo>
                      <a:lnTo>
                        <a:pt x="94" y="1088"/>
                      </a:lnTo>
                      <a:lnTo>
                        <a:pt x="98" y="1087"/>
                      </a:lnTo>
                      <a:lnTo>
                        <a:pt x="102" y="1086"/>
                      </a:lnTo>
                      <a:lnTo>
                        <a:pt x="106" y="1085"/>
                      </a:lnTo>
                      <a:lnTo>
                        <a:pt x="110" y="1084"/>
                      </a:lnTo>
                      <a:lnTo>
                        <a:pt x="113" y="1083"/>
                      </a:lnTo>
                      <a:lnTo>
                        <a:pt x="118" y="1081"/>
                      </a:lnTo>
                      <a:lnTo>
                        <a:pt x="121" y="1080"/>
                      </a:lnTo>
                      <a:lnTo>
                        <a:pt x="126" y="1079"/>
                      </a:lnTo>
                      <a:lnTo>
                        <a:pt x="129" y="1078"/>
                      </a:lnTo>
                      <a:lnTo>
                        <a:pt x="134" y="1077"/>
                      </a:lnTo>
                      <a:lnTo>
                        <a:pt x="137" y="1076"/>
                      </a:lnTo>
                      <a:lnTo>
                        <a:pt x="142" y="1074"/>
                      </a:lnTo>
                      <a:lnTo>
                        <a:pt x="147" y="1073"/>
                      </a:lnTo>
                      <a:lnTo>
                        <a:pt x="150" y="1072"/>
                      </a:lnTo>
                      <a:lnTo>
                        <a:pt x="155" y="1071"/>
                      </a:lnTo>
                      <a:lnTo>
                        <a:pt x="159" y="1069"/>
                      </a:lnTo>
                      <a:lnTo>
                        <a:pt x="163" y="1068"/>
                      </a:lnTo>
                      <a:lnTo>
                        <a:pt x="167" y="1066"/>
                      </a:lnTo>
                      <a:lnTo>
                        <a:pt x="172" y="1065"/>
                      </a:lnTo>
                      <a:lnTo>
                        <a:pt x="175" y="1064"/>
                      </a:lnTo>
                      <a:lnTo>
                        <a:pt x="180" y="1063"/>
                      </a:lnTo>
                      <a:lnTo>
                        <a:pt x="185" y="1062"/>
                      </a:lnTo>
                      <a:lnTo>
                        <a:pt x="189" y="1059"/>
                      </a:lnTo>
                      <a:lnTo>
                        <a:pt x="194" y="1058"/>
                      </a:lnTo>
                      <a:lnTo>
                        <a:pt x="198" y="1057"/>
                      </a:lnTo>
                      <a:lnTo>
                        <a:pt x="202" y="1056"/>
                      </a:lnTo>
                      <a:lnTo>
                        <a:pt x="206" y="1055"/>
                      </a:lnTo>
                      <a:lnTo>
                        <a:pt x="211" y="1053"/>
                      </a:lnTo>
                      <a:lnTo>
                        <a:pt x="216" y="1051"/>
                      </a:lnTo>
                      <a:lnTo>
                        <a:pt x="220" y="1050"/>
                      </a:lnTo>
                      <a:lnTo>
                        <a:pt x="225" y="1049"/>
                      </a:lnTo>
                      <a:lnTo>
                        <a:pt x="229" y="1047"/>
                      </a:lnTo>
                      <a:lnTo>
                        <a:pt x="234" y="1046"/>
                      </a:lnTo>
                      <a:lnTo>
                        <a:pt x="239" y="1045"/>
                      </a:lnTo>
                      <a:lnTo>
                        <a:pt x="243" y="1042"/>
                      </a:lnTo>
                      <a:lnTo>
                        <a:pt x="248" y="1041"/>
                      </a:lnTo>
                      <a:lnTo>
                        <a:pt x="253" y="1040"/>
                      </a:lnTo>
                      <a:lnTo>
                        <a:pt x="258" y="1038"/>
                      </a:lnTo>
                      <a:lnTo>
                        <a:pt x="263" y="1036"/>
                      </a:lnTo>
                      <a:lnTo>
                        <a:pt x="268" y="1035"/>
                      </a:lnTo>
                      <a:lnTo>
                        <a:pt x="272" y="1033"/>
                      </a:lnTo>
                      <a:lnTo>
                        <a:pt x="277" y="1032"/>
                      </a:lnTo>
                      <a:lnTo>
                        <a:pt x="281" y="1031"/>
                      </a:lnTo>
                      <a:lnTo>
                        <a:pt x="287" y="1028"/>
                      </a:lnTo>
                      <a:lnTo>
                        <a:pt x="292" y="1027"/>
                      </a:lnTo>
                      <a:lnTo>
                        <a:pt x="296" y="1026"/>
                      </a:lnTo>
                      <a:lnTo>
                        <a:pt x="301" y="1024"/>
                      </a:lnTo>
                      <a:lnTo>
                        <a:pt x="307" y="1023"/>
                      </a:lnTo>
                      <a:lnTo>
                        <a:pt x="311" y="1020"/>
                      </a:lnTo>
                      <a:lnTo>
                        <a:pt x="316" y="1019"/>
                      </a:lnTo>
                      <a:lnTo>
                        <a:pt x="322" y="1017"/>
                      </a:lnTo>
                      <a:lnTo>
                        <a:pt x="326" y="1016"/>
                      </a:lnTo>
                      <a:lnTo>
                        <a:pt x="331" y="1015"/>
                      </a:lnTo>
                      <a:lnTo>
                        <a:pt x="337" y="1012"/>
                      </a:lnTo>
                      <a:lnTo>
                        <a:pt x="341" y="1011"/>
                      </a:lnTo>
                      <a:lnTo>
                        <a:pt x="347" y="1009"/>
                      </a:lnTo>
                      <a:lnTo>
                        <a:pt x="352" y="1008"/>
                      </a:lnTo>
                      <a:lnTo>
                        <a:pt x="356" y="1005"/>
                      </a:lnTo>
                      <a:lnTo>
                        <a:pt x="362" y="1004"/>
                      </a:lnTo>
                      <a:lnTo>
                        <a:pt x="367" y="1002"/>
                      </a:lnTo>
                      <a:lnTo>
                        <a:pt x="372" y="1001"/>
                      </a:lnTo>
                      <a:lnTo>
                        <a:pt x="378" y="998"/>
                      </a:lnTo>
                      <a:lnTo>
                        <a:pt x="383" y="997"/>
                      </a:lnTo>
                      <a:lnTo>
                        <a:pt x="388" y="995"/>
                      </a:lnTo>
                      <a:lnTo>
                        <a:pt x="393" y="993"/>
                      </a:lnTo>
                      <a:lnTo>
                        <a:pt x="399" y="992"/>
                      </a:lnTo>
                      <a:lnTo>
                        <a:pt x="403" y="989"/>
                      </a:lnTo>
                      <a:lnTo>
                        <a:pt x="409" y="988"/>
                      </a:lnTo>
                      <a:lnTo>
                        <a:pt x="415" y="986"/>
                      </a:lnTo>
                      <a:lnTo>
                        <a:pt x="420" y="985"/>
                      </a:lnTo>
                      <a:lnTo>
                        <a:pt x="425" y="982"/>
                      </a:lnTo>
                      <a:lnTo>
                        <a:pt x="431" y="980"/>
                      </a:lnTo>
                      <a:lnTo>
                        <a:pt x="436" y="979"/>
                      </a:lnTo>
                      <a:lnTo>
                        <a:pt x="441" y="977"/>
                      </a:lnTo>
                      <a:lnTo>
                        <a:pt x="447" y="975"/>
                      </a:lnTo>
                      <a:lnTo>
                        <a:pt x="453" y="973"/>
                      </a:lnTo>
                      <a:lnTo>
                        <a:pt x="458" y="971"/>
                      </a:lnTo>
                      <a:lnTo>
                        <a:pt x="463" y="970"/>
                      </a:lnTo>
                      <a:lnTo>
                        <a:pt x="469" y="967"/>
                      </a:lnTo>
                      <a:lnTo>
                        <a:pt x="475" y="965"/>
                      </a:lnTo>
                      <a:lnTo>
                        <a:pt x="481" y="964"/>
                      </a:lnTo>
                      <a:lnTo>
                        <a:pt x="485" y="962"/>
                      </a:lnTo>
                      <a:lnTo>
                        <a:pt x="491" y="959"/>
                      </a:lnTo>
                      <a:lnTo>
                        <a:pt x="497" y="958"/>
                      </a:lnTo>
                      <a:lnTo>
                        <a:pt x="503" y="956"/>
                      </a:lnTo>
                      <a:lnTo>
                        <a:pt x="508" y="954"/>
                      </a:lnTo>
                      <a:lnTo>
                        <a:pt x="514" y="952"/>
                      </a:lnTo>
                      <a:lnTo>
                        <a:pt x="520" y="950"/>
                      </a:lnTo>
                      <a:lnTo>
                        <a:pt x="526" y="948"/>
                      </a:lnTo>
                      <a:lnTo>
                        <a:pt x="531" y="946"/>
                      </a:lnTo>
                      <a:lnTo>
                        <a:pt x="536" y="944"/>
                      </a:lnTo>
                      <a:lnTo>
                        <a:pt x="542" y="942"/>
                      </a:lnTo>
                      <a:lnTo>
                        <a:pt x="547" y="940"/>
                      </a:lnTo>
                      <a:lnTo>
                        <a:pt x="553" y="937"/>
                      </a:lnTo>
                      <a:lnTo>
                        <a:pt x="559" y="936"/>
                      </a:lnTo>
                      <a:lnTo>
                        <a:pt x="565" y="934"/>
                      </a:lnTo>
                      <a:lnTo>
                        <a:pt x="571" y="932"/>
                      </a:lnTo>
                      <a:lnTo>
                        <a:pt x="576" y="929"/>
                      </a:lnTo>
                      <a:lnTo>
                        <a:pt x="583" y="928"/>
                      </a:lnTo>
                      <a:lnTo>
                        <a:pt x="589" y="926"/>
                      </a:lnTo>
                      <a:lnTo>
                        <a:pt x="595" y="924"/>
                      </a:lnTo>
                      <a:lnTo>
                        <a:pt x="600" y="921"/>
                      </a:lnTo>
                      <a:lnTo>
                        <a:pt x="606" y="919"/>
                      </a:lnTo>
                      <a:lnTo>
                        <a:pt x="612" y="918"/>
                      </a:lnTo>
                      <a:lnTo>
                        <a:pt x="618" y="916"/>
                      </a:lnTo>
                      <a:lnTo>
                        <a:pt x="624" y="913"/>
                      </a:lnTo>
                      <a:lnTo>
                        <a:pt x="629" y="911"/>
                      </a:lnTo>
                      <a:lnTo>
                        <a:pt x="636" y="909"/>
                      </a:lnTo>
                      <a:lnTo>
                        <a:pt x="642" y="908"/>
                      </a:lnTo>
                      <a:lnTo>
                        <a:pt x="648" y="905"/>
                      </a:lnTo>
                      <a:lnTo>
                        <a:pt x="653" y="903"/>
                      </a:lnTo>
                      <a:lnTo>
                        <a:pt x="659" y="901"/>
                      </a:lnTo>
                      <a:lnTo>
                        <a:pt x="666" y="898"/>
                      </a:lnTo>
                      <a:lnTo>
                        <a:pt x="672" y="896"/>
                      </a:lnTo>
                      <a:lnTo>
                        <a:pt x="678" y="894"/>
                      </a:lnTo>
                      <a:lnTo>
                        <a:pt x="683" y="891"/>
                      </a:lnTo>
                      <a:lnTo>
                        <a:pt x="689" y="890"/>
                      </a:lnTo>
                      <a:lnTo>
                        <a:pt x="696" y="888"/>
                      </a:lnTo>
                      <a:lnTo>
                        <a:pt x="702" y="886"/>
                      </a:lnTo>
                      <a:lnTo>
                        <a:pt x="708" y="883"/>
                      </a:lnTo>
                      <a:lnTo>
                        <a:pt x="715" y="881"/>
                      </a:lnTo>
                      <a:lnTo>
                        <a:pt x="720" y="879"/>
                      </a:lnTo>
                      <a:lnTo>
                        <a:pt x="726" y="876"/>
                      </a:lnTo>
                      <a:lnTo>
                        <a:pt x="733" y="874"/>
                      </a:lnTo>
                      <a:lnTo>
                        <a:pt x="739" y="872"/>
                      </a:lnTo>
                      <a:lnTo>
                        <a:pt x="745" y="870"/>
                      </a:lnTo>
                      <a:lnTo>
                        <a:pt x="751" y="868"/>
                      </a:lnTo>
                      <a:lnTo>
                        <a:pt x="757" y="866"/>
                      </a:lnTo>
                      <a:lnTo>
                        <a:pt x="763" y="864"/>
                      </a:lnTo>
                      <a:lnTo>
                        <a:pt x="770" y="861"/>
                      </a:lnTo>
                      <a:lnTo>
                        <a:pt x="776" y="859"/>
                      </a:lnTo>
                      <a:lnTo>
                        <a:pt x="783" y="857"/>
                      </a:lnTo>
                      <a:lnTo>
                        <a:pt x="788" y="855"/>
                      </a:lnTo>
                      <a:lnTo>
                        <a:pt x="794" y="852"/>
                      </a:lnTo>
                      <a:lnTo>
                        <a:pt x="801" y="850"/>
                      </a:lnTo>
                      <a:lnTo>
                        <a:pt x="807" y="848"/>
                      </a:lnTo>
                      <a:lnTo>
                        <a:pt x="814" y="845"/>
                      </a:lnTo>
                      <a:lnTo>
                        <a:pt x="819" y="843"/>
                      </a:lnTo>
                      <a:lnTo>
                        <a:pt x="826" y="841"/>
                      </a:lnTo>
                      <a:lnTo>
                        <a:pt x="832" y="838"/>
                      </a:lnTo>
                      <a:lnTo>
                        <a:pt x="838" y="836"/>
                      </a:lnTo>
                      <a:lnTo>
                        <a:pt x="851" y="832"/>
                      </a:lnTo>
                      <a:lnTo>
                        <a:pt x="863" y="827"/>
                      </a:lnTo>
                      <a:lnTo>
                        <a:pt x="876" y="822"/>
                      </a:lnTo>
                      <a:lnTo>
                        <a:pt x="889" y="818"/>
                      </a:lnTo>
                      <a:lnTo>
                        <a:pt x="902" y="813"/>
                      </a:lnTo>
                      <a:lnTo>
                        <a:pt x="915" y="809"/>
                      </a:lnTo>
                      <a:lnTo>
                        <a:pt x="928" y="804"/>
                      </a:lnTo>
                      <a:lnTo>
                        <a:pt x="940" y="799"/>
                      </a:lnTo>
                      <a:lnTo>
                        <a:pt x="953" y="794"/>
                      </a:lnTo>
                      <a:lnTo>
                        <a:pt x="966" y="789"/>
                      </a:lnTo>
                      <a:lnTo>
                        <a:pt x="980" y="784"/>
                      </a:lnTo>
                      <a:lnTo>
                        <a:pt x="992" y="780"/>
                      </a:lnTo>
                      <a:lnTo>
                        <a:pt x="1005" y="775"/>
                      </a:lnTo>
                      <a:lnTo>
                        <a:pt x="1018" y="771"/>
                      </a:lnTo>
                      <a:lnTo>
                        <a:pt x="1031" y="766"/>
                      </a:lnTo>
                      <a:lnTo>
                        <a:pt x="1044" y="760"/>
                      </a:lnTo>
                      <a:lnTo>
                        <a:pt x="1057" y="756"/>
                      </a:lnTo>
                      <a:lnTo>
                        <a:pt x="1071" y="751"/>
                      </a:lnTo>
                      <a:lnTo>
                        <a:pt x="1083" y="746"/>
                      </a:lnTo>
                      <a:lnTo>
                        <a:pt x="1096" y="741"/>
                      </a:lnTo>
                      <a:lnTo>
                        <a:pt x="1110" y="736"/>
                      </a:lnTo>
                      <a:lnTo>
                        <a:pt x="1122" y="731"/>
                      </a:lnTo>
                      <a:lnTo>
                        <a:pt x="1136" y="727"/>
                      </a:lnTo>
                      <a:lnTo>
                        <a:pt x="1149" y="721"/>
                      </a:lnTo>
                      <a:lnTo>
                        <a:pt x="1162" y="716"/>
                      </a:lnTo>
                      <a:lnTo>
                        <a:pt x="1175" y="712"/>
                      </a:lnTo>
                      <a:lnTo>
                        <a:pt x="1188" y="707"/>
                      </a:lnTo>
                      <a:lnTo>
                        <a:pt x="1202" y="701"/>
                      </a:lnTo>
                      <a:lnTo>
                        <a:pt x="1228" y="692"/>
                      </a:lnTo>
                      <a:lnTo>
                        <a:pt x="1255" y="682"/>
                      </a:lnTo>
                      <a:lnTo>
                        <a:pt x="1281" y="672"/>
                      </a:lnTo>
                      <a:lnTo>
                        <a:pt x="1308" y="662"/>
                      </a:lnTo>
                      <a:lnTo>
                        <a:pt x="1334" y="652"/>
                      </a:lnTo>
                      <a:lnTo>
                        <a:pt x="1361" y="642"/>
                      </a:lnTo>
                      <a:lnTo>
                        <a:pt x="1386" y="632"/>
                      </a:lnTo>
                      <a:lnTo>
                        <a:pt x="1413" y="622"/>
                      </a:lnTo>
                      <a:lnTo>
                        <a:pt x="1427" y="617"/>
                      </a:lnTo>
                      <a:lnTo>
                        <a:pt x="1439" y="612"/>
                      </a:lnTo>
                      <a:lnTo>
                        <a:pt x="1453" y="607"/>
                      </a:lnTo>
                      <a:lnTo>
                        <a:pt x="1466" y="602"/>
                      </a:lnTo>
                      <a:lnTo>
                        <a:pt x="1478" y="597"/>
                      </a:lnTo>
                      <a:lnTo>
                        <a:pt x="1492" y="592"/>
                      </a:lnTo>
                      <a:lnTo>
                        <a:pt x="1505" y="587"/>
                      </a:lnTo>
                      <a:lnTo>
                        <a:pt x="1519" y="582"/>
                      </a:lnTo>
                      <a:lnTo>
                        <a:pt x="1531" y="577"/>
                      </a:lnTo>
                      <a:lnTo>
                        <a:pt x="1544" y="573"/>
                      </a:lnTo>
                      <a:lnTo>
                        <a:pt x="1558" y="567"/>
                      </a:lnTo>
                      <a:lnTo>
                        <a:pt x="1571" y="562"/>
                      </a:lnTo>
                      <a:lnTo>
                        <a:pt x="1583" y="558"/>
                      </a:lnTo>
                      <a:lnTo>
                        <a:pt x="1596" y="552"/>
                      </a:lnTo>
                      <a:lnTo>
                        <a:pt x="1610" y="547"/>
                      </a:lnTo>
                      <a:lnTo>
                        <a:pt x="1622" y="543"/>
                      </a:lnTo>
                      <a:lnTo>
                        <a:pt x="1635" y="537"/>
                      </a:lnTo>
                      <a:lnTo>
                        <a:pt x="1648" y="532"/>
                      </a:lnTo>
                      <a:lnTo>
                        <a:pt x="1662" y="528"/>
                      </a:lnTo>
                      <a:lnTo>
                        <a:pt x="1674" y="522"/>
                      </a:lnTo>
                      <a:lnTo>
                        <a:pt x="1687" y="517"/>
                      </a:lnTo>
                      <a:lnTo>
                        <a:pt x="1700" y="513"/>
                      </a:lnTo>
                      <a:lnTo>
                        <a:pt x="1712" y="508"/>
                      </a:lnTo>
                      <a:lnTo>
                        <a:pt x="1725" y="502"/>
                      </a:lnTo>
                      <a:lnTo>
                        <a:pt x="1738" y="498"/>
                      </a:lnTo>
                      <a:lnTo>
                        <a:pt x="1750" y="493"/>
                      </a:lnTo>
                      <a:lnTo>
                        <a:pt x="1763" y="488"/>
                      </a:lnTo>
                      <a:lnTo>
                        <a:pt x="1776" y="483"/>
                      </a:lnTo>
                      <a:lnTo>
                        <a:pt x="1781" y="480"/>
                      </a:lnTo>
                      <a:lnTo>
                        <a:pt x="1788" y="478"/>
                      </a:lnTo>
                      <a:lnTo>
                        <a:pt x="1794" y="476"/>
                      </a:lnTo>
                      <a:lnTo>
                        <a:pt x="1801" y="474"/>
                      </a:lnTo>
                      <a:lnTo>
                        <a:pt x="1807" y="471"/>
                      </a:lnTo>
                      <a:lnTo>
                        <a:pt x="1813" y="469"/>
                      </a:lnTo>
                      <a:lnTo>
                        <a:pt x="1819" y="467"/>
                      </a:lnTo>
                      <a:lnTo>
                        <a:pt x="1825" y="464"/>
                      </a:lnTo>
                      <a:lnTo>
                        <a:pt x="1831" y="462"/>
                      </a:lnTo>
                      <a:lnTo>
                        <a:pt x="1838" y="460"/>
                      </a:lnTo>
                      <a:lnTo>
                        <a:pt x="1844" y="456"/>
                      </a:lnTo>
                      <a:lnTo>
                        <a:pt x="1851" y="454"/>
                      </a:lnTo>
                      <a:lnTo>
                        <a:pt x="1856" y="452"/>
                      </a:lnTo>
                      <a:lnTo>
                        <a:pt x="1862" y="449"/>
                      </a:lnTo>
                      <a:lnTo>
                        <a:pt x="1869" y="447"/>
                      </a:lnTo>
                      <a:lnTo>
                        <a:pt x="1875" y="445"/>
                      </a:lnTo>
                      <a:lnTo>
                        <a:pt x="1881" y="442"/>
                      </a:lnTo>
                      <a:lnTo>
                        <a:pt x="1886" y="440"/>
                      </a:lnTo>
                      <a:lnTo>
                        <a:pt x="1893" y="438"/>
                      </a:lnTo>
                      <a:lnTo>
                        <a:pt x="1899" y="436"/>
                      </a:lnTo>
                      <a:lnTo>
                        <a:pt x="1905" y="433"/>
                      </a:lnTo>
                      <a:lnTo>
                        <a:pt x="1911" y="431"/>
                      </a:lnTo>
                      <a:lnTo>
                        <a:pt x="1917" y="429"/>
                      </a:lnTo>
                      <a:lnTo>
                        <a:pt x="1923" y="426"/>
                      </a:lnTo>
                      <a:lnTo>
                        <a:pt x="1929" y="424"/>
                      </a:lnTo>
                      <a:lnTo>
                        <a:pt x="1935" y="422"/>
                      </a:lnTo>
                      <a:lnTo>
                        <a:pt x="1942" y="419"/>
                      </a:lnTo>
                      <a:lnTo>
                        <a:pt x="1947" y="417"/>
                      </a:lnTo>
                      <a:lnTo>
                        <a:pt x="1953" y="415"/>
                      </a:lnTo>
                      <a:lnTo>
                        <a:pt x="1959" y="412"/>
                      </a:lnTo>
                      <a:lnTo>
                        <a:pt x="1965" y="410"/>
                      </a:lnTo>
                      <a:lnTo>
                        <a:pt x="1970" y="408"/>
                      </a:lnTo>
                      <a:lnTo>
                        <a:pt x="1977" y="406"/>
                      </a:lnTo>
                      <a:lnTo>
                        <a:pt x="1983" y="403"/>
                      </a:lnTo>
                      <a:lnTo>
                        <a:pt x="1989" y="401"/>
                      </a:lnTo>
                      <a:lnTo>
                        <a:pt x="1995" y="399"/>
                      </a:lnTo>
                      <a:lnTo>
                        <a:pt x="2000" y="396"/>
                      </a:lnTo>
                      <a:lnTo>
                        <a:pt x="2006" y="394"/>
                      </a:lnTo>
                      <a:lnTo>
                        <a:pt x="2012" y="392"/>
                      </a:lnTo>
                      <a:lnTo>
                        <a:pt x="2018" y="389"/>
                      </a:lnTo>
                      <a:lnTo>
                        <a:pt x="2023" y="387"/>
                      </a:lnTo>
                      <a:lnTo>
                        <a:pt x="2029" y="385"/>
                      </a:lnTo>
                      <a:lnTo>
                        <a:pt x="2035" y="383"/>
                      </a:lnTo>
                      <a:lnTo>
                        <a:pt x="2041" y="380"/>
                      </a:lnTo>
                      <a:lnTo>
                        <a:pt x="2046" y="378"/>
                      </a:lnTo>
                      <a:lnTo>
                        <a:pt x="2052" y="376"/>
                      </a:lnTo>
                      <a:lnTo>
                        <a:pt x="2058" y="373"/>
                      </a:lnTo>
                      <a:lnTo>
                        <a:pt x="2064" y="371"/>
                      </a:lnTo>
                      <a:lnTo>
                        <a:pt x="2070" y="369"/>
                      </a:lnTo>
                      <a:lnTo>
                        <a:pt x="2075" y="366"/>
                      </a:lnTo>
                      <a:lnTo>
                        <a:pt x="2081" y="364"/>
                      </a:lnTo>
                      <a:lnTo>
                        <a:pt x="2087" y="363"/>
                      </a:lnTo>
                      <a:lnTo>
                        <a:pt x="2093" y="361"/>
                      </a:lnTo>
                      <a:lnTo>
                        <a:pt x="2097" y="358"/>
                      </a:lnTo>
                      <a:lnTo>
                        <a:pt x="2103" y="356"/>
                      </a:lnTo>
                      <a:lnTo>
                        <a:pt x="2109" y="354"/>
                      </a:lnTo>
                      <a:lnTo>
                        <a:pt x="2114" y="351"/>
                      </a:lnTo>
                      <a:lnTo>
                        <a:pt x="2120" y="349"/>
                      </a:lnTo>
                      <a:lnTo>
                        <a:pt x="2126" y="347"/>
                      </a:lnTo>
                      <a:lnTo>
                        <a:pt x="2131" y="345"/>
                      </a:lnTo>
                      <a:lnTo>
                        <a:pt x="2136" y="343"/>
                      </a:lnTo>
                      <a:lnTo>
                        <a:pt x="2142" y="341"/>
                      </a:lnTo>
                      <a:lnTo>
                        <a:pt x="2148" y="339"/>
                      </a:lnTo>
                      <a:lnTo>
                        <a:pt x="2152" y="337"/>
                      </a:lnTo>
                      <a:lnTo>
                        <a:pt x="2158" y="334"/>
                      </a:lnTo>
                      <a:lnTo>
                        <a:pt x="2164" y="332"/>
                      </a:lnTo>
                      <a:lnTo>
                        <a:pt x="2169" y="330"/>
                      </a:lnTo>
                      <a:lnTo>
                        <a:pt x="2174" y="328"/>
                      </a:lnTo>
                      <a:lnTo>
                        <a:pt x="2180" y="326"/>
                      </a:lnTo>
                      <a:lnTo>
                        <a:pt x="2185" y="324"/>
                      </a:lnTo>
                      <a:lnTo>
                        <a:pt x="2191" y="322"/>
                      </a:lnTo>
                      <a:lnTo>
                        <a:pt x="2196" y="319"/>
                      </a:lnTo>
                      <a:lnTo>
                        <a:pt x="2201" y="318"/>
                      </a:lnTo>
                      <a:lnTo>
                        <a:pt x="2207" y="316"/>
                      </a:lnTo>
                      <a:lnTo>
                        <a:pt x="2211" y="313"/>
                      </a:lnTo>
                      <a:lnTo>
                        <a:pt x="2217" y="311"/>
                      </a:lnTo>
                      <a:lnTo>
                        <a:pt x="2222" y="309"/>
                      </a:lnTo>
                      <a:lnTo>
                        <a:pt x="2227" y="308"/>
                      </a:lnTo>
                      <a:lnTo>
                        <a:pt x="2232" y="305"/>
                      </a:lnTo>
                      <a:lnTo>
                        <a:pt x="2238" y="303"/>
                      </a:lnTo>
                      <a:lnTo>
                        <a:pt x="2242" y="301"/>
                      </a:lnTo>
                      <a:lnTo>
                        <a:pt x="2248" y="300"/>
                      </a:lnTo>
                      <a:lnTo>
                        <a:pt x="2253" y="297"/>
                      </a:lnTo>
                      <a:lnTo>
                        <a:pt x="2258" y="295"/>
                      </a:lnTo>
                      <a:lnTo>
                        <a:pt x="2263" y="293"/>
                      </a:lnTo>
                      <a:lnTo>
                        <a:pt x="2268" y="292"/>
                      </a:lnTo>
                      <a:lnTo>
                        <a:pt x="2273" y="289"/>
                      </a:lnTo>
                      <a:lnTo>
                        <a:pt x="2278" y="287"/>
                      </a:lnTo>
                      <a:lnTo>
                        <a:pt x="2283" y="286"/>
                      </a:lnTo>
                      <a:lnTo>
                        <a:pt x="2288" y="284"/>
                      </a:lnTo>
                      <a:lnTo>
                        <a:pt x="2293" y="281"/>
                      </a:lnTo>
                      <a:lnTo>
                        <a:pt x="2298" y="280"/>
                      </a:lnTo>
                      <a:lnTo>
                        <a:pt x="2302" y="278"/>
                      </a:lnTo>
                      <a:lnTo>
                        <a:pt x="2308" y="275"/>
                      </a:lnTo>
                      <a:lnTo>
                        <a:pt x="2313" y="274"/>
                      </a:lnTo>
                      <a:lnTo>
                        <a:pt x="2317" y="272"/>
                      </a:lnTo>
                      <a:lnTo>
                        <a:pt x="2322" y="270"/>
                      </a:lnTo>
                      <a:lnTo>
                        <a:pt x="2326" y="269"/>
                      </a:lnTo>
                      <a:lnTo>
                        <a:pt x="2331" y="266"/>
                      </a:lnTo>
                      <a:lnTo>
                        <a:pt x="2337" y="264"/>
                      </a:lnTo>
                      <a:lnTo>
                        <a:pt x="2341" y="263"/>
                      </a:lnTo>
                      <a:lnTo>
                        <a:pt x="2346" y="261"/>
                      </a:lnTo>
                      <a:lnTo>
                        <a:pt x="2351" y="258"/>
                      </a:lnTo>
                      <a:lnTo>
                        <a:pt x="2355" y="257"/>
                      </a:lnTo>
                      <a:lnTo>
                        <a:pt x="2360" y="255"/>
                      </a:lnTo>
                      <a:lnTo>
                        <a:pt x="2364" y="254"/>
                      </a:lnTo>
                      <a:lnTo>
                        <a:pt x="2369" y="251"/>
                      </a:lnTo>
                      <a:lnTo>
                        <a:pt x="2374" y="250"/>
                      </a:lnTo>
                      <a:lnTo>
                        <a:pt x="2378" y="248"/>
                      </a:lnTo>
                      <a:lnTo>
                        <a:pt x="2383" y="246"/>
                      </a:lnTo>
                      <a:lnTo>
                        <a:pt x="2388" y="244"/>
                      </a:lnTo>
                      <a:lnTo>
                        <a:pt x="2392" y="242"/>
                      </a:lnTo>
                      <a:lnTo>
                        <a:pt x="2396" y="241"/>
                      </a:lnTo>
                      <a:lnTo>
                        <a:pt x="2400" y="239"/>
                      </a:lnTo>
                      <a:lnTo>
                        <a:pt x="2405" y="238"/>
                      </a:lnTo>
                      <a:lnTo>
                        <a:pt x="2409" y="235"/>
                      </a:lnTo>
                      <a:lnTo>
                        <a:pt x="2414" y="234"/>
                      </a:lnTo>
                      <a:lnTo>
                        <a:pt x="2417" y="232"/>
                      </a:lnTo>
                      <a:lnTo>
                        <a:pt x="2422" y="231"/>
                      </a:lnTo>
                      <a:lnTo>
                        <a:pt x="2427" y="228"/>
                      </a:lnTo>
                      <a:lnTo>
                        <a:pt x="2431" y="227"/>
                      </a:lnTo>
                      <a:lnTo>
                        <a:pt x="2435" y="225"/>
                      </a:lnTo>
                      <a:lnTo>
                        <a:pt x="2439" y="224"/>
                      </a:lnTo>
                      <a:lnTo>
                        <a:pt x="2444" y="223"/>
                      </a:lnTo>
                      <a:lnTo>
                        <a:pt x="2447" y="220"/>
                      </a:lnTo>
                      <a:lnTo>
                        <a:pt x="2452" y="219"/>
                      </a:lnTo>
                      <a:lnTo>
                        <a:pt x="2456" y="217"/>
                      </a:lnTo>
                      <a:lnTo>
                        <a:pt x="2460" y="216"/>
                      </a:lnTo>
                      <a:lnTo>
                        <a:pt x="2464" y="213"/>
                      </a:lnTo>
                      <a:lnTo>
                        <a:pt x="2468" y="212"/>
                      </a:lnTo>
                      <a:lnTo>
                        <a:pt x="2472" y="211"/>
                      </a:lnTo>
                      <a:lnTo>
                        <a:pt x="2476" y="209"/>
                      </a:lnTo>
                      <a:lnTo>
                        <a:pt x="2480" y="208"/>
                      </a:lnTo>
                      <a:lnTo>
                        <a:pt x="2484" y="206"/>
                      </a:lnTo>
                      <a:lnTo>
                        <a:pt x="2488" y="204"/>
                      </a:lnTo>
                      <a:lnTo>
                        <a:pt x="2492" y="203"/>
                      </a:lnTo>
                      <a:lnTo>
                        <a:pt x="2496" y="202"/>
                      </a:lnTo>
                      <a:lnTo>
                        <a:pt x="2499" y="200"/>
                      </a:lnTo>
                      <a:lnTo>
                        <a:pt x="2503" y="198"/>
                      </a:lnTo>
                      <a:lnTo>
                        <a:pt x="2507" y="197"/>
                      </a:lnTo>
                      <a:lnTo>
                        <a:pt x="2511" y="195"/>
                      </a:lnTo>
                      <a:lnTo>
                        <a:pt x="2514" y="194"/>
                      </a:lnTo>
                      <a:lnTo>
                        <a:pt x="2518" y="193"/>
                      </a:lnTo>
                      <a:lnTo>
                        <a:pt x="2522" y="190"/>
                      </a:lnTo>
                      <a:lnTo>
                        <a:pt x="2526" y="189"/>
                      </a:lnTo>
                      <a:lnTo>
                        <a:pt x="2529" y="188"/>
                      </a:lnTo>
                      <a:lnTo>
                        <a:pt x="2533" y="187"/>
                      </a:lnTo>
                      <a:lnTo>
                        <a:pt x="2536" y="185"/>
                      </a:lnTo>
                      <a:lnTo>
                        <a:pt x="2540" y="183"/>
                      </a:lnTo>
                      <a:lnTo>
                        <a:pt x="2543" y="182"/>
                      </a:lnTo>
                      <a:lnTo>
                        <a:pt x="2547" y="181"/>
                      </a:lnTo>
                      <a:lnTo>
                        <a:pt x="2550" y="180"/>
                      </a:lnTo>
                      <a:lnTo>
                        <a:pt x="2553" y="178"/>
                      </a:lnTo>
                      <a:lnTo>
                        <a:pt x="2557" y="176"/>
                      </a:lnTo>
                      <a:lnTo>
                        <a:pt x="2560" y="175"/>
                      </a:lnTo>
                      <a:lnTo>
                        <a:pt x="2564" y="174"/>
                      </a:lnTo>
                      <a:lnTo>
                        <a:pt x="2567" y="173"/>
                      </a:lnTo>
                      <a:lnTo>
                        <a:pt x="2571" y="172"/>
                      </a:lnTo>
                      <a:lnTo>
                        <a:pt x="2574" y="170"/>
                      </a:lnTo>
                      <a:lnTo>
                        <a:pt x="2576" y="168"/>
                      </a:lnTo>
                      <a:lnTo>
                        <a:pt x="2580" y="167"/>
                      </a:lnTo>
                      <a:lnTo>
                        <a:pt x="2583" y="166"/>
                      </a:lnTo>
                      <a:lnTo>
                        <a:pt x="2587" y="165"/>
                      </a:lnTo>
                      <a:lnTo>
                        <a:pt x="2589" y="164"/>
                      </a:lnTo>
                      <a:lnTo>
                        <a:pt x="2593" y="163"/>
                      </a:lnTo>
                      <a:lnTo>
                        <a:pt x="2596" y="162"/>
                      </a:lnTo>
                      <a:lnTo>
                        <a:pt x="2598" y="160"/>
                      </a:lnTo>
                      <a:lnTo>
                        <a:pt x="2602" y="159"/>
                      </a:lnTo>
                      <a:lnTo>
                        <a:pt x="2604" y="158"/>
                      </a:lnTo>
                      <a:lnTo>
                        <a:pt x="2608" y="157"/>
                      </a:lnTo>
                      <a:lnTo>
                        <a:pt x="2610" y="156"/>
                      </a:lnTo>
                      <a:lnTo>
                        <a:pt x="2613" y="155"/>
                      </a:lnTo>
                      <a:lnTo>
                        <a:pt x="2616" y="153"/>
                      </a:lnTo>
                      <a:lnTo>
                        <a:pt x="2619" y="152"/>
                      </a:lnTo>
                      <a:lnTo>
                        <a:pt x="2621" y="151"/>
                      </a:lnTo>
                      <a:lnTo>
                        <a:pt x="2625" y="150"/>
                      </a:lnTo>
                      <a:lnTo>
                        <a:pt x="2627" y="149"/>
                      </a:lnTo>
                      <a:lnTo>
                        <a:pt x="2629" y="148"/>
                      </a:lnTo>
                      <a:lnTo>
                        <a:pt x="2633" y="147"/>
                      </a:lnTo>
                      <a:lnTo>
                        <a:pt x="2635" y="145"/>
                      </a:lnTo>
                      <a:lnTo>
                        <a:pt x="2638" y="144"/>
                      </a:lnTo>
                      <a:lnTo>
                        <a:pt x="2640" y="143"/>
                      </a:lnTo>
                      <a:lnTo>
                        <a:pt x="2642" y="142"/>
                      </a:lnTo>
                      <a:lnTo>
                        <a:pt x="2646" y="141"/>
                      </a:lnTo>
                      <a:lnTo>
                        <a:pt x="2648" y="141"/>
                      </a:lnTo>
                      <a:lnTo>
                        <a:pt x="2650" y="140"/>
                      </a:lnTo>
                      <a:lnTo>
                        <a:pt x="2653" y="139"/>
                      </a:lnTo>
                      <a:lnTo>
                        <a:pt x="2655" y="137"/>
                      </a:lnTo>
                      <a:lnTo>
                        <a:pt x="2657" y="136"/>
                      </a:lnTo>
                      <a:lnTo>
                        <a:pt x="2659" y="135"/>
                      </a:lnTo>
                      <a:lnTo>
                        <a:pt x="2662" y="135"/>
                      </a:lnTo>
                      <a:lnTo>
                        <a:pt x="2664" y="134"/>
                      </a:lnTo>
                      <a:lnTo>
                        <a:pt x="2666" y="133"/>
                      </a:lnTo>
                      <a:lnTo>
                        <a:pt x="2669" y="132"/>
                      </a:lnTo>
                      <a:lnTo>
                        <a:pt x="2670" y="132"/>
                      </a:lnTo>
                      <a:lnTo>
                        <a:pt x="2672" y="130"/>
                      </a:lnTo>
                      <a:lnTo>
                        <a:pt x="2674" y="129"/>
                      </a:lnTo>
                      <a:lnTo>
                        <a:pt x="2677" y="128"/>
                      </a:lnTo>
                      <a:lnTo>
                        <a:pt x="2679" y="128"/>
                      </a:lnTo>
                      <a:lnTo>
                        <a:pt x="2680" y="127"/>
                      </a:lnTo>
                      <a:lnTo>
                        <a:pt x="2681" y="127"/>
                      </a:lnTo>
                      <a:lnTo>
                        <a:pt x="2685" y="125"/>
                      </a:lnTo>
                      <a:lnTo>
                        <a:pt x="2689" y="124"/>
                      </a:lnTo>
                      <a:lnTo>
                        <a:pt x="2694" y="121"/>
                      </a:lnTo>
                      <a:lnTo>
                        <a:pt x="2699" y="120"/>
                      </a:lnTo>
                      <a:lnTo>
                        <a:pt x="2703" y="118"/>
                      </a:lnTo>
                      <a:lnTo>
                        <a:pt x="2708" y="117"/>
                      </a:lnTo>
                      <a:lnTo>
                        <a:pt x="2712" y="114"/>
                      </a:lnTo>
                      <a:lnTo>
                        <a:pt x="2717" y="113"/>
                      </a:lnTo>
                      <a:lnTo>
                        <a:pt x="2722" y="111"/>
                      </a:lnTo>
                      <a:lnTo>
                        <a:pt x="2726" y="110"/>
                      </a:lnTo>
                      <a:lnTo>
                        <a:pt x="2731" y="107"/>
                      </a:lnTo>
                      <a:lnTo>
                        <a:pt x="2735" y="106"/>
                      </a:lnTo>
                      <a:lnTo>
                        <a:pt x="2741" y="105"/>
                      </a:lnTo>
                      <a:lnTo>
                        <a:pt x="2746" y="103"/>
                      </a:lnTo>
                      <a:lnTo>
                        <a:pt x="2750" y="102"/>
                      </a:lnTo>
                      <a:lnTo>
                        <a:pt x="2755" y="99"/>
                      </a:lnTo>
                      <a:lnTo>
                        <a:pt x="2761" y="98"/>
                      </a:lnTo>
                      <a:lnTo>
                        <a:pt x="2765" y="97"/>
                      </a:lnTo>
                      <a:lnTo>
                        <a:pt x="2770" y="95"/>
                      </a:lnTo>
                      <a:lnTo>
                        <a:pt x="2776" y="94"/>
                      </a:lnTo>
                      <a:lnTo>
                        <a:pt x="2780" y="92"/>
                      </a:lnTo>
                      <a:lnTo>
                        <a:pt x="2785" y="91"/>
                      </a:lnTo>
                      <a:lnTo>
                        <a:pt x="2791" y="89"/>
                      </a:lnTo>
                      <a:lnTo>
                        <a:pt x="2795" y="88"/>
                      </a:lnTo>
                      <a:lnTo>
                        <a:pt x="2801" y="87"/>
                      </a:lnTo>
                      <a:lnTo>
                        <a:pt x="2806" y="84"/>
                      </a:lnTo>
                      <a:lnTo>
                        <a:pt x="2812" y="83"/>
                      </a:lnTo>
                      <a:lnTo>
                        <a:pt x="2816" y="82"/>
                      </a:lnTo>
                      <a:lnTo>
                        <a:pt x="2822" y="81"/>
                      </a:lnTo>
                      <a:lnTo>
                        <a:pt x="2827" y="80"/>
                      </a:lnTo>
                      <a:lnTo>
                        <a:pt x="2832" y="77"/>
                      </a:lnTo>
                      <a:lnTo>
                        <a:pt x="2837" y="76"/>
                      </a:lnTo>
                      <a:lnTo>
                        <a:pt x="2843" y="75"/>
                      </a:lnTo>
                      <a:lnTo>
                        <a:pt x="2848" y="74"/>
                      </a:lnTo>
                      <a:lnTo>
                        <a:pt x="2853" y="73"/>
                      </a:lnTo>
                      <a:lnTo>
                        <a:pt x="2859" y="72"/>
                      </a:lnTo>
                      <a:lnTo>
                        <a:pt x="2865" y="71"/>
                      </a:lnTo>
                      <a:lnTo>
                        <a:pt x="2869" y="69"/>
                      </a:lnTo>
                      <a:lnTo>
                        <a:pt x="2875" y="68"/>
                      </a:lnTo>
                      <a:lnTo>
                        <a:pt x="2881" y="66"/>
                      </a:lnTo>
                      <a:lnTo>
                        <a:pt x="2886" y="65"/>
                      </a:lnTo>
                      <a:lnTo>
                        <a:pt x="2891" y="64"/>
                      </a:lnTo>
                      <a:lnTo>
                        <a:pt x="2897" y="63"/>
                      </a:lnTo>
                      <a:lnTo>
                        <a:pt x="2903" y="61"/>
                      </a:lnTo>
                      <a:lnTo>
                        <a:pt x="2908" y="60"/>
                      </a:lnTo>
                      <a:lnTo>
                        <a:pt x="2914" y="59"/>
                      </a:lnTo>
                      <a:lnTo>
                        <a:pt x="2920" y="58"/>
                      </a:lnTo>
                      <a:lnTo>
                        <a:pt x="2926" y="57"/>
                      </a:lnTo>
                      <a:lnTo>
                        <a:pt x="2931" y="56"/>
                      </a:lnTo>
                      <a:lnTo>
                        <a:pt x="2937" y="54"/>
                      </a:lnTo>
                      <a:lnTo>
                        <a:pt x="2943" y="53"/>
                      </a:lnTo>
                      <a:lnTo>
                        <a:pt x="2949" y="53"/>
                      </a:lnTo>
                      <a:lnTo>
                        <a:pt x="2954" y="52"/>
                      </a:lnTo>
                      <a:lnTo>
                        <a:pt x="2960" y="51"/>
                      </a:lnTo>
                      <a:lnTo>
                        <a:pt x="2966" y="50"/>
                      </a:lnTo>
                      <a:lnTo>
                        <a:pt x="2972" y="49"/>
                      </a:lnTo>
                      <a:lnTo>
                        <a:pt x="2977" y="48"/>
                      </a:lnTo>
                      <a:lnTo>
                        <a:pt x="2983" y="46"/>
                      </a:lnTo>
                      <a:lnTo>
                        <a:pt x="2989" y="45"/>
                      </a:lnTo>
                      <a:lnTo>
                        <a:pt x="2995" y="44"/>
                      </a:lnTo>
                      <a:lnTo>
                        <a:pt x="3002" y="44"/>
                      </a:lnTo>
                      <a:lnTo>
                        <a:pt x="3007" y="43"/>
                      </a:lnTo>
                      <a:lnTo>
                        <a:pt x="3013" y="42"/>
                      </a:lnTo>
                      <a:lnTo>
                        <a:pt x="3019" y="41"/>
                      </a:lnTo>
                      <a:lnTo>
                        <a:pt x="3025" y="39"/>
                      </a:lnTo>
                      <a:lnTo>
                        <a:pt x="3032" y="39"/>
                      </a:lnTo>
                      <a:lnTo>
                        <a:pt x="3037" y="38"/>
                      </a:lnTo>
                      <a:lnTo>
                        <a:pt x="3043" y="37"/>
                      </a:lnTo>
                      <a:lnTo>
                        <a:pt x="3050" y="36"/>
                      </a:lnTo>
                      <a:lnTo>
                        <a:pt x="3056" y="36"/>
                      </a:lnTo>
                      <a:lnTo>
                        <a:pt x="3062" y="35"/>
                      </a:lnTo>
                      <a:lnTo>
                        <a:pt x="3068" y="34"/>
                      </a:lnTo>
                      <a:lnTo>
                        <a:pt x="3074" y="34"/>
                      </a:lnTo>
                      <a:lnTo>
                        <a:pt x="3081" y="33"/>
                      </a:lnTo>
                      <a:lnTo>
                        <a:pt x="3087" y="31"/>
                      </a:lnTo>
                      <a:lnTo>
                        <a:pt x="3093" y="30"/>
                      </a:lnTo>
                      <a:lnTo>
                        <a:pt x="3100" y="30"/>
                      </a:lnTo>
                      <a:lnTo>
                        <a:pt x="3105" y="29"/>
                      </a:lnTo>
                      <a:lnTo>
                        <a:pt x="3112" y="28"/>
                      </a:lnTo>
                      <a:lnTo>
                        <a:pt x="3118" y="28"/>
                      </a:lnTo>
                      <a:lnTo>
                        <a:pt x="3125" y="27"/>
                      </a:lnTo>
                      <a:lnTo>
                        <a:pt x="3131" y="27"/>
                      </a:lnTo>
                      <a:lnTo>
                        <a:pt x="3138" y="26"/>
                      </a:lnTo>
                      <a:lnTo>
                        <a:pt x="3145" y="25"/>
                      </a:lnTo>
                      <a:lnTo>
                        <a:pt x="3150" y="25"/>
                      </a:lnTo>
                      <a:lnTo>
                        <a:pt x="3157" y="23"/>
                      </a:lnTo>
                      <a:lnTo>
                        <a:pt x="3163" y="23"/>
                      </a:lnTo>
                      <a:lnTo>
                        <a:pt x="3170" y="22"/>
                      </a:lnTo>
                      <a:lnTo>
                        <a:pt x="3177" y="22"/>
                      </a:lnTo>
                      <a:lnTo>
                        <a:pt x="3184" y="21"/>
                      </a:lnTo>
                      <a:lnTo>
                        <a:pt x="3189" y="20"/>
                      </a:lnTo>
                      <a:lnTo>
                        <a:pt x="3196" y="20"/>
                      </a:lnTo>
                      <a:lnTo>
                        <a:pt x="3203" y="19"/>
                      </a:lnTo>
                      <a:lnTo>
                        <a:pt x="3209" y="19"/>
                      </a:lnTo>
                      <a:lnTo>
                        <a:pt x="3216" y="18"/>
                      </a:lnTo>
                      <a:lnTo>
                        <a:pt x="3223" y="18"/>
                      </a:lnTo>
                      <a:lnTo>
                        <a:pt x="3230" y="16"/>
                      </a:lnTo>
                      <a:lnTo>
                        <a:pt x="3237" y="16"/>
                      </a:lnTo>
                      <a:lnTo>
                        <a:pt x="3242" y="16"/>
                      </a:lnTo>
                      <a:lnTo>
                        <a:pt x="3249" y="15"/>
                      </a:lnTo>
                      <a:lnTo>
                        <a:pt x="3256" y="15"/>
                      </a:lnTo>
                      <a:lnTo>
                        <a:pt x="3263" y="14"/>
                      </a:lnTo>
                      <a:lnTo>
                        <a:pt x="3270" y="14"/>
                      </a:lnTo>
                      <a:lnTo>
                        <a:pt x="3277" y="13"/>
                      </a:lnTo>
                      <a:lnTo>
                        <a:pt x="3284" y="13"/>
                      </a:lnTo>
                      <a:lnTo>
                        <a:pt x="3291" y="13"/>
                      </a:lnTo>
                      <a:lnTo>
                        <a:pt x="3297" y="12"/>
                      </a:lnTo>
                      <a:lnTo>
                        <a:pt x="3304" y="12"/>
                      </a:lnTo>
                      <a:lnTo>
                        <a:pt x="3310" y="11"/>
                      </a:lnTo>
                      <a:lnTo>
                        <a:pt x="3317" y="11"/>
                      </a:lnTo>
                      <a:lnTo>
                        <a:pt x="3324" y="11"/>
                      </a:lnTo>
                      <a:lnTo>
                        <a:pt x="3331" y="10"/>
                      </a:lnTo>
                      <a:lnTo>
                        <a:pt x="3338" y="10"/>
                      </a:lnTo>
                      <a:lnTo>
                        <a:pt x="3345" y="10"/>
                      </a:lnTo>
                      <a:lnTo>
                        <a:pt x="3352" y="8"/>
                      </a:lnTo>
                      <a:lnTo>
                        <a:pt x="3360" y="8"/>
                      </a:lnTo>
                      <a:lnTo>
                        <a:pt x="3367" y="8"/>
                      </a:lnTo>
                      <a:lnTo>
                        <a:pt x="3374" y="7"/>
                      </a:lnTo>
                      <a:lnTo>
                        <a:pt x="3381" y="7"/>
                      </a:lnTo>
                      <a:lnTo>
                        <a:pt x="3388" y="7"/>
                      </a:lnTo>
                      <a:lnTo>
                        <a:pt x="3395" y="7"/>
                      </a:lnTo>
                      <a:lnTo>
                        <a:pt x="3401" y="6"/>
                      </a:lnTo>
                      <a:lnTo>
                        <a:pt x="3408" y="6"/>
                      </a:lnTo>
                      <a:lnTo>
                        <a:pt x="3415" y="6"/>
                      </a:lnTo>
                      <a:lnTo>
                        <a:pt x="3423" y="6"/>
                      </a:lnTo>
                      <a:lnTo>
                        <a:pt x="3430" y="5"/>
                      </a:lnTo>
                      <a:lnTo>
                        <a:pt x="3437" y="5"/>
                      </a:lnTo>
                      <a:lnTo>
                        <a:pt x="3444" y="5"/>
                      </a:lnTo>
                      <a:lnTo>
                        <a:pt x="3452" y="5"/>
                      </a:lnTo>
                      <a:lnTo>
                        <a:pt x="3459" y="4"/>
                      </a:lnTo>
                      <a:lnTo>
                        <a:pt x="3466" y="4"/>
                      </a:lnTo>
                      <a:lnTo>
                        <a:pt x="3473" y="4"/>
                      </a:lnTo>
                      <a:lnTo>
                        <a:pt x="3481" y="4"/>
                      </a:lnTo>
                      <a:lnTo>
                        <a:pt x="3488" y="4"/>
                      </a:lnTo>
                      <a:lnTo>
                        <a:pt x="3495" y="3"/>
                      </a:lnTo>
                      <a:lnTo>
                        <a:pt x="3502" y="3"/>
                      </a:lnTo>
                      <a:lnTo>
                        <a:pt x="3510" y="3"/>
                      </a:lnTo>
                      <a:lnTo>
                        <a:pt x="3517" y="3"/>
                      </a:lnTo>
                      <a:lnTo>
                        <a:pt x="3524" y="3"/>
                      </a:lnTo>
                      <a:lnTo>
                        <a:pt x="3532" y="3"/>
                      </a:lnTo>
                      <a:lnTo>
                        <a:pt x="3539" y="3"/>
                      </a:lnTo>
                      <a:lnTo>
                        <a:pt x="3547" y="3"/>
                      </a:lnTo>
                      <a:lnTo>
                        <a:pt x="3554" y="2"/>
                      </a:lnTo>
                      <a:lnTo>
                        <a:pt x="3560" y="2"/>
                      </a:lnTo>
                      <a:lnTo>
                        <a:pt x="3569" y="2"/>
                      </a:lnTo>
                      <a:lnTo>
                        <a:pt x="3575" y="2"/>
                      </a:lnTo>
                      <a:lnTo>
                        <a:pt x="3583" y="2"/>
                      </a:lnTo>
                      <a:lnTo>
                        <a:pt x="3590" y="2"/>
                      </a:lnTo>
                      <a:lnTo>
                        <a:pt x="3597" y="2"/>
                      </a:lnTo>
                      <a:lnTo>
                        <a:pt x="3605" y="2"/>
                      </a:lnTo>
                      <a:lnTo>
                        <a:pt x="3612" y="2"/>
                      </a:lnTo>
                      <a:lnTo>
                        <a:pt x="3620" y="2"/>
                      </a:lnTo>
                      <a:lnTo>
                        <a:pt x="3627" y="2"/>
                      </a:lnTo>
                      <a:lnTo>
                        <a:pt x="3635" y="2"/>
                      </a:lnTo>
                      <a:lnTo>
                        <a:pt x="3642" y="2"/>
                      </a:lnTo>
                      <a:lnTo>
                        <a:pt x="3650" y="2"/>
                      </a:lnTo>
                      <a:lnTo>
                        <a:pt x="3657" y="2"/>
                      </a:lnTo>
                      <a:lnTo>
                        <a:pt x="3665" y="2"/>
                      </a:lnTo>
                      <a:lnTo>
                        <a:pt x="3672" y="2"/>
                      </a:lnTo>
                      <a:lnTo>
                        <a:pt x="3680" y="0"/>
                      </a:lnTo>
                      <a:lnTo>
                        <a:pt x="3688" y="2"/>
                      </a:lnTo>
                      <a:lnTo>
                        <a:pt x="3695" y="2"/>
                      </a:lnTo>
                      <a:lnTo>
                        <a:pt x="3703" y="2"/>
                      </a:lnTo>
                      <a:lnTo>
                        <a:pt x="3710" y="2"/>
                      </a:lnTo>
                      <a:lnTo>
                        <a:pt x="3718" y="2"/>
                      </a:lnTo>
                      <a:lnTo>
                        <a:pt x="3725" y="2"/>
                      </a:lnTo>
                      <a:lnTo>
                        <a:pt x="3733" y="2"/>
                      </a:lnTo>
                      <a:lnTo>
                        <a:pt x="3741" y="2"/>
                      </a:lnTo>
                      <a:lnTo>
                        <a:pt x="3748" y="2"/>
                      </a:lnTo>
                      <a:lnTo>
                        <a:pt x="3756" y="2"/>
                      </a:lnTo>
                      <a:lnTo>
                        <a:pt x="3764" y="2"/>
                      </a:lnTo>
                      <a:lnTo>
                        <a:pt x="3771" y="2"/>
                      </a:lnTo>
                      <a:lnTo>
                        <a:pt x="3779" y="2"/>
                      </a:lnTo>
                      <a:lnTo>
                        <a:pt x="3787" y="2"/>
                      </a:lnTo>
                      <a:lnTo>
                        <a:pt x="3794" y="2"/>
                      </a:lnTo>
                      <a:lnTo>
                        <a:pt x="3802" y="2"/>
                      </a:lnTo>
                      <a:lnTo>
                        <a:pt x="3817" y="3"/>
                      </a:lnTo>
                      <a:lnTo>
                        <a:pt x="3834" y="3"/>
                      </a:lnTo>
                      <a:lnTo>
                        <a:pt x="3848" y="3"/>
                      </a:lnTo>
                      <a:lnTo>
                        <a:pt x="3865" y="3"/>
                      </a:lnTo>
                      <a:lnTo>
                        <a:pt x="3880" y="4"/>
                      </a:lnTo>
                      <a:lnTo>
                        <a:pt x="3896" y="4"/>
                      </a:lnTo>
                      <a:lnTo>
                        <a:pt x="3911" y="4"/>
                      </a:lnTo>
                      <a:lnTo>
                        <a:pt x="3927" y="5"/>
                      </a:lnTo>
                      <a:lnTo>
                        <a:pt x="3942" y="5"/>
                      </a:lnTo>
                      <a:lnTo>
                        <a:pt x="3958" y="5"/>
                      </a:lnTo>
                      <a:lnTo>
                        <a:pt x="3974" y="6"/>
                      </a:lnTo>
                      <a:lnTo>
                        <a:pt x="3989" y="6"/>
                      </a:lnTo>
                      <a:lnTo>
                        <a:pt x="4005" y="7"/>
                      </a:lnTo>
                      <a:lnTo>
                        <a:pt x="4021" y="7"/>
                      </a:lnTo>
                      <a:lnTo>
                        <a:pt x="4036" y="8"/>
                      </a:lnTo>
                      <a:lnTo>
                        <a:pt x="4052" y="8"/>
                      </a:lnTo>
                      <a:lnTo>
                        <a:pt x="4069" y="10"/>
                      </a:lnTo>
                      <a:lnTo>
                        <a:pt x="4084" y="10"/>
                      </a:lnTo>
                      <a:lnTo>
                        <a:pt x="4100" y="11"/>
                      </a:lnTo>
                      <a:lnTo>
                        <a:pt x="4116" y="11"/>
                      </a:lnTo>
                      <a:lnTo>
                        <a:pt x="4132" y="12"/>
                      </a:lnTo>
                      <a:lnTo>
                        <a:pt x="4148" y="12"/>
                      </a:lnTo>
                      <a:lnTo>
                        <a:pt x="4163" y="13"/>
                      </a:lnTo>
                      <a:lnTo>
                        <a:pt x="4179" y="14"/>
                      </a:lnTo>
                      <a:lnTo>
                        <a:pt x="4195" y="14"/>
                      </a:lnTo>
                      <a:lnTo>
                        <a:pt x="4211" y="15"/>
                      </a:lnTo>
                      <a:lnTo>
                        <a:pt x="4228" y="16"/>
                      </a:lnTo>
                      <a:lnTo>
                        <a:pt x="4243" y="16"/>
                      </a:lnTo>
                      <a:lnTo>
                        <a:pt x="4259" y="18"/>
                      </a:lnTo>
                      <a:lnTo>
                        <a:pt x="4275" y="19"/>
                      </a:lnTo>
                      <a:lnTo>
                        <a:pt x="4291" y="19"/>
                      </a:lnTo>
                      <a:lnTo>
                        <a:pt x="4307" y="20"/>
                      </a:lnTo>
                      <a:lnTo>
                        <a:pt x="4339" y="22"/>
                      </a:lnTo>
                      <a:lnTo>
                        <a:pt x="4370" y="23"/>
                      </a:lnTo>
                      <a:lnTo>
                        <a:pt x="4403" y="26"/>
                      </a:lnTo>
                      <a:lnTo>
                        <a:pt x="4435" y="27"/>
                      </a:lnTo>
                      <a:lnTo>
                        <a:pt x="4466" y="29"/>
                      </a:lnTo>
                      <a:lnTo>
                        <a:pt x="4498" y="31"/>
                      </a:lnTo>
                      <a:lnTo>
                        <a:pt x="4531" y="34"/>
                      </a:lnTo>
                      <a:lnTo>
                        <a:pt x="4562" y="35"/>
                      </a:lnTo>
                      <a:lnTo>
                        <a:pt x="4578" y="36"/>
                      </a:lnTo>
                      <a:lnTo>
                        <a:pt x="4594" y="37"/>
                      </a:lnTo>
                      <a:lnTo>
                        <a:pt x="4610" y="38"/>
                      </a:lnTo>
                      <a:lnTo>
                        <a:pt x="4625" y="39"/>
                      </a:lnTo>
                      <a:lnTo>
                        <a:pt x="4641" y="41"/>
                      </a:lnTo>
                      <a:lnTo>
                        <a:pt x="4657" y="42"/>
                      </a:lnTo>
                      <a:lnTo>
                        <a:pt x="4672" y="43"/>
                      </a:lnTo>
                      <a:lnTo>
                        <a:pt x="4688" y="44"/>
                      </a:lnTo>
                      <a:lnTo>
                        <a:pt x="4705" y="45"/>
                      </a:lnTo>
                      <a:lnTo>
                        <a:pt x="4720" y="46"/>
                      </a:lnTo>
                      <a:lnTo>
                        <a:pt x="4736" y="48"/>
                      </a:lnTo>
                      <a:lnTo>
                        <a:pt x="4752" y="49"/>
                      </a:lnTo>
                      <a:lnTo>
                        <a:pt x="4767" y="49"/>
                      </a:lnTo>
                      <a:lnTo>
                        <a:pt x="4783" y="50"/>
                      </a:lnTo>
                      <a:lnTo>
                        <a:pt x="4798" y="51"/>
                      </a:lnTo>
                      <a:lnTo>
                        <a:pt x="4814" y="52"/>
                      </a:lnTo>
                      <a:lnTo>
                        <a:pt x="4829" y="53"/>
                      </a:lnTo>
                      <a:lnTo>
                        <a:pt x="4845" y="54"/>
                      </a:lnTo>
                      <a:lnTo>
                        <a:pt x="4860" y="56"/>
                      </a:lnTo>
                      <a:lnTo>
                        <a:pt x="4876" y="57"/>
                      </a:lnTo>
                      <a:lnTo>
                        <a:pt x="4891" y="58"/>
                      </a:lnTo>
                      <a:lnTo>
                        <a:pt x="4906" y="59"/>
                      </a:lnTo>
                      <a:lnTo>
                        <a:pt x="4922" y="60"/>
                      </a:lnTo>
                      <a:lnTo>
                        <a:pt x="4937" y="61"/>
                      </a:lnTo>
                      <a:lnTo>
                        <a:pt x="4952" y="63"/>
                      </a:lnTo>
                      <a:lnTo>
                        <a:pt x="4967" y="64"/>
                      </a:lnTo>
                      <a:lnTo>
                        <a:pt x="4983" y="65"/>
                      </a:lnTo>
                      <a:lnTo>
                        <a:pt x="4998" y="66"/>
                      </a:lnTo>
                      <a:lnTo>
                        <a:pt x="5013" y="67"/>
                      </a:lnTo>
                      <a:lnTo>
                        <a:pt x="5028" y="68"/>
                      </a:lnTo>
                      <a:lnTo>
                        <a:pt x="5043" y="69"/>
                      </a:lnTo>
                      <a:lnTo>
                        <a:pt x="5058" y="71"/>
                      </a:lnTo>
                      <a:lnTo>
                        <a:pt x="5066" y="71"/>
                      </a:lnTo>
                      <a:lnTo>
                        <a:pt x="5073" y="72"/>
                      </a:lnTo>
                      <a:lnTo>
                        <a:pt x="5081" y="72"/>
                      </a:lnTo>
                      <a:lnTo>
                        <a:pt x="5088" y="73"/>
                      </a:lnTo>
                      <a:lnTo>
                        <a:pt x="5095" y="73"/>
                      </a:lnTo>
                      <a:lnTo>
                        <a:pt x="5103" y="74"/>
                      </a:lnTo>
                      <a:lnTo>
                        <a:pt x="5110" y="74"/>
                      </a:lnTo>
                      <a:lnTo>
                        <a:pt x="5118" y="75"/>
                      </a:lnTo>
                      <a:lnTo>
                        <a:pt x="5125" y="75"/>
                      </a:lnTo>
                      <a:lnTo>
                        <a:pt x="5133" y="76"/>
                      </a:lnTo>
                      <a:lnTo>
                        <a:pt x="5140" y="76"/>
                      </a:lnTo>
                      <a:lnTo>
                        <a:pt x="5147" y="77"/>
                      </a:lnTo>
                      <a:lnTo>
                        <a:pt x="5155" y="77"/>
                      </a:lnTo>
                      <a:lnTo>
                        <a:pt x="5162" y="79"/>
                      </a:lnTo>
                      <a:lnTo>
                        <a:pt x="5169" y="79"/>
                      </a:lnTo>
                      <a:lnTo>
                        <a:pt x="5177" y="80"/>
                      </a:lnTo>
                      <a:lnTo>
                        <a:pt x="5184" y="80"/>
                      </a:lnTo>
                      <a:lnTo>
                        <a:pt x="5191" y="81"/>
                      </a:lnTo>
                      <a:lnTo>
                        <a:pt x="5199" y="81"/>
                      </a:lnTo>
                      <a:lnTo>
                        <a:pt x="5206" y="81"/>
                      </a:lnTo>
                      <a:lnTo>
                        <a:pt x="5213" y="82"/>
                      </a:lnTo>
                      <a:lnTo>
                        <a:pt x="5221" y="82"/>
                      </a:lnTo>
                      <a:lnTo>
                        <a:pt x="5228" y="83"/>
                      </a:lnTo>
                      <a:lnTo>
                        <a:pt x="5235" y="83"/>
                      </a:lnTo>
                      <a:lnTo>
                        <a:pt x="5241" y="84"/>
                      </a:lnTo>
                      <a:lnTo>
                        <a:pt x="5250" y="84"/>
                      </a:lnTo>
                      <a:lnTo>
                        <a:pt x="5256" y="86"/>
                      </a:lnTo>
                      <a:lnTo>
                        <a:pt x="5263" y="86"/>
                      </a:lnTo>
                      <a:lnTo>
                        <a:pt x="5270" y="87"/>
                      </a:lnTo>
                      <a:lnTo>
                        <a:pt x="5277" y="87"/>
                      </a:lnTo>
                      <a:lnTo>
                        <a:pt x="5284" y="87"/>
                      </a:lnTo>
                      <a:lnTo>
                        <a:pt x="5292" y="88"/>
                      </a:lnTo>
                      <a:lnTo>
                        <a:pt x="5299" y="88"/>
                      </a:lnTo>
                      <a:lnTo>
                        <a:pt x="5306" y="89"/>
                      </a:lnTo>
                      <a:lnTo>
                        <a:pt x="5313" y="89"/>
                      </a:lnTo>
                      <a:lnTo>
                        <a:pt x="5320" y="90"/>
                      </a:lnTo>
                      <a:lnTo>
                        <a:pt x="5327" y="90"/>
                      </a:lnTo>
                      <a:lnTo>
                        <a:pt x="5334" y="91"/>
                      </a:lnTo>
                      <a:lnTo>
                        <a:pt x="5341" y="91"/>
                      </a:lnTo>
                      <a:lnTo>
                        <a:pt x="5347" y="91"/>
                      </a:lnTo>
                      <a:lnTo>
                        <a:pt x="5354" y="92"/>
                      </a:lnTo>
                      <a:lnTo>
                        <a:pt x="5361" y="92"/>
                      </a:lnTo>
                      <a:lnTo>
                        <a:pt x="5368" y="94"/>
                      </a:lnTo>
                      <a:lnTo>
                        <a:pt x="5375" y="94"/>
                      </a:lnTo>
                      <a:lnTo>
                        <a:pt x="5382" y="94"/>
                      </a:lnTo>
                      <a:lnTo>
                        <a:pt x="5389" y="95"/>
                      </a:lnTo>
                      <a:lnTo>
                        <a:pt x="5396" y="95"/>
                      </a:lnTo>
                      <a:lnTo>
                        <a:pt x="5403" y="96"/>
                      </a:lnTo>
                      <a:lnTo>
                        <a:pt x="5410" y="96"/>
                      </a:lnTo>
                      <a:lnTo>
                        <a:pt x="5417" y="96"/>
                      </a:lnTo>
                      <a:lnTo>
                        <a:pt x="5424" y="97"/>
                      </a:lnTo>
                      <a:lnTo>
                        <a:pt x="5430" y="97"/>
                      </a:lnTo>
                      <a:lnTo>
                        <a:pt x="5437" y="98"/>
                      </a:lnTo>
                      <a:lnTo>
                        <a:pt x="5444" y="98"/>
                      </a:lnTo>
                      <a:lnTo>
                        <a:pt x="5450" y="98"/>
                      </a:lnTo>
                      <a:lnTo>
                        <a:pt x="5457" y="99"/>
                      </a:lnTo>
                      <a:lnTo>
                        <a:pt x="5464" y="99"/>
                      </a:lnTo>
                      <a:lnTo>
                        <a:pt x="5471" y="101"/>
                      </a:lnTo>
                      <a:lnTo>
                        <a:pt x="5478" y="101"/>
                      </a:lnTo>
                      <a:lnTo>
                        <a:pt x="5483" y="101"/>
                      </a:lnTo>
                      <a:lnTo>
                        <a:pt x="5490" y="102"/>
                      </a:lnTo>
                      <a:lnTo>
                        <a:pt x="5497" y="102"/>
                      </a:lnTo>
                      <a:lnTo>
                        <a:pt x="5503" y="102"/>
                      </a:lnTo>
                      <a:lnTo>
                        <a:pt x="5510" y="103"/>
                      </a:lnTo>
                      <a:lnTo>
                        <a:pt x="5517" y="103"/>
                      </a:lnTo>
                      <a:lnTo>
                        <a:pt x="5523" y="103"/>
                      </a:lnTo>
                      <a:lnTo>
                        <a:pt x="5530" y="104"/>
                      </a:lnTo>
                      <a:lnTo>
                        <a:pt x="5536" y="104"/>
                      </a:lnTo>
                      <a:lnTo>
                        <a:pt x="5542" y="104"/>
                      </a:lnTo>
                      <a:lnTo>
                        <a:pt x="5549" y="105"/>
                      </a:lnTo>
                      <a:lnTo>
                        <a:pt x="5556" y="105"/>
                      </a:lnTo>
                      <a:lnTo>
                        <a:pt x="5562" y="105"/>
                      </a:lnTo>
                      <a:lnTo>
                        <a:pt x="5569" y="106"/>
                      </a:lnTo>
                      <a:lnTo>
                        <a:pt x="5574" y="106"/>
                      </a:lnTo>
                      <a:lnTo>
                        <a:pt x="5581" y="106"/>
                      </a:lnTo>
                      <a:lnTo>
                        <a:pt x="5587" y="107"/>
                      </a:lnTo>
                      <a:lnTo>
                        <a:pt x="5594" y="107"/>
                      </a:lnTo>
                      <a:lnTo>
                        <a:pt x="5600" y="107"/>
                      </a:lnTo>
                      <a:lnTo>
                        <a:pt x="5607" y="109"/>
                      </a:lnTo>
                      <a:lnTo>
                        <a:pt x="5612" y="109"/>
                      </a:lnTo>
                      <a:lnTo>
                        <a:pt x="5618" y="109"/>
                      </a:lnTo>
                      <a:lnTo>
                        <a:pt x="5625" y="109"/>
                      </a:lnTo>
                      <a:lnTo>
                        <a:pt x="5631" y="110"/>
                      </a:lnTo>
                      <a:lnTo>
                        <a:pt x="5638" y="110"/>
                      </a:lnTo>
                      <a:lnTo>
                        <a:pt x="5644" y="110"/>
                      </a:lnTo>
                      <a:lnTo>
                        <a:pt x="5649" y="110"/>
                      </a:lnTo>
                      <a:lnTo>
                        <a:pt x="5655" y="111"/>
                      </a:lnTo>
                      <a:lnTo>
                        <a:pt x="5662" y="111"/>
                      </a:lnTo>
                      <a:lnTo>
                        <a:pt x="5668" y="111"/>
                      </a:lnTo>
                      <a:lnTo>
                        <a:pt x="5674" y="111"/>
                      </a:lnTo>
                      <a:lnTo>
                        <a:pt x="5680" y="112"/>
                      </a:lnTo>
                      <a:lnTo>
                        <a:pt x="5686" y="112"/>
                      </a:lnTo>
                      <a:lnTo>
                        <a:pt x="5692" y="112"/>
                      </a:lnTo>
                      <a:lnTo>
                        <a:pt x="5698" y="112"/>
                      </a:lnTo>
                      <a:lnTo>
                        <a:pt x="5704" y="113"/>
                      </a:lnTo>
                      <a:lnTo>
                        <a:pt x="5709" y="113"/>
                      </a:lnTo>
                      <a:lnTo>
                        <a:pt x="5716" y="113"/>
                      </a:lnTo>
                      <a:lnTo>
                        <a:pt x="5722" y="113"/>
                      </a:lnTo>
                      <a:lnTo>
                        <a:pt x="5728" y="113"/>
                      </a:lnTo>
                      <a:lnTo>
                        <a:pt x="5733" y="114"/>
                      </a:lnTo>
                      <a:lnTo>
                        <a:pt x="5739" y="114"/>
                      </a:lnTo>
                      <a:lnTo>
                        <a:pt x="5745" y="114"/>
                      </a:lnTo>
                      <a:lnTo>
                        <a:pt x="5751" y="114"/>
                      </a:lnTo>
                      <a:lnTo>
                        <a:pt x="5757" y="114"/>
                      </a:lnTo>
                      <a:lnTo>
                        <a:pt x="5762" y="114"/>
                      </a:lnTo>
                      <a:lnTo>
                        <a:pt x="5768" y="115"/>
                      </a:lnTo>
                      <a:lnTo>
                        <a:pt x="5774" y="115"/>
                      </a:lnTo>
                      <a:lnTo>
                        <a:pt x="5780" y="115"/>
                      </a:lnTo>
                      <a:lnTo>
                        <a:pt x="5784" y="115"/>
                      </a:lnTo>
                      <a:lnTo>
                        <a:pt x="5790" y="115"/>
                      </a:lnTo>
                      <a:lnTo>
                        <a:pt x="5796" y="115"/>
                      </a:lnTo>
                      <a:lnTo>
                        <a:pt x="5801" y="115"/>
                      </a:lnTo>
                      <a:lnTo>
                        <a:pt x="5807" y="115"/>
                      </a:lnTo>
                      <a:lnTo>
                        <a:pt x="5813" y="115"/>
                      </a:lnTo>
                      <a:lnTo>
                        <a:pt x="5818" y="117"/>
                      </a:lnTo>
                      <a:lnTo>
                        <a:pt x="5823" y="117"/>
                      </a:lnTo>
                      <a:lnTo>
                        <a:pt x="5829" y="117"/>
                      </a:lnTo>
                      <a:lnTo>
                        <a:pt x="5834" y="117"/>
                      </a:lnTo>
                      <a:lnTo>
                        <a:pt x="5839" y="117"/>
                      </a:lnTo>
                      <a:lnTo>
                        <a:pt x="5845" y="117"/>
                      </a:lnTo>
                      <a:lnTo>
                        <a:pt x="5850" y="117"/>
                      </a:lnTo>
                      <a:lnTo>
                        <a:pt x="5856" y="117"/>
                      </a:lnTo>
                      <a:lnTo>
                        <a:pt x="5861" y="117"/>
                      </a:lnTo>
                      <a:lnTo>
                        <a:pt x="5866" y="117"/>
                      </a:lnTo>
                      <a:lnTo>
                        <a:pt x="5872" y="117"/>
                      </a:lnTo>
                      <a:lnTo>
                        <a:pt x="5876" y="117"/>
                      </a:lnTo>
                      <a:lnTo>
                        <a:pt x="5882" y="117"/>
                      </a:lnTo>
                      <a:lnTo>
                        <a:pt x="5887" y="117"/>
                      </a:lnTo>
                      <a:lnTo>
                        <a:pt x="5892" y="117"/>
                      </a:lnTo>
                      <a:lnTo>
                        <a:pt x="5897" y="117"/>
                      </a:lnTo>
                      <a:lnTo>
                        <a:pt x="5903" y="117"/>
                      </a:lnTo>
                      <a:lnTo>
                        <a:pt x="5907" y="117"/>
                      </a:lnTo>
                      <a:lnTo>
                        <a:pt x="5912" y="117"/>
                      </a:lnTo>
                      <a:lnTo>
                        <a:pt x="5918" y="117"/>
                      </a:lnTo>
                      <a:lnTo>
                        <a:pt x="5922" y="117"/>
                      </a:lnTo>
                      <a:lnTo>
                        <a:pt x="5927" y="117"/>
                      </a:lnTo>
                      <a:lnTo>
                        <a:pt x="5933" y="117"/>
                      </a:lnTo>
                      <a:lnTo>
                        <a:pt x="5937" y="117"/>
                      </a:lnTo>
                      <a:lnTo>
                        <a:pt x="5942" y="117"/>
                      </a:lnTo>
                      <a:lnTo>
                        <a:pt x="5947" y="115"/>
                      </a:lnTo>
                      <a:lnTo>
                        <a:pt x="5952" y="115"/>
                      </a:lnTo>
                      <a:lnTo>
                        <a:pt x="5957" y="115"/>
                      </a:lnTo>
                      <a:lnTo>
                        <a:pt x="5962" y="115"/>
                      </a:lnTo>
                      <a:lnTo>
                        <a:pt x="5966" y="115"/>
                      </a:lnTo>
                      <a:lnTo>
                        <a:pt x="5971" y="115"/>
                      </a:lnTo>
                      <a:lnTo>
                        <a:pt x="5975" y="115"/>
                      </a:lnTo>
                      <a:lnTo>
                        <a:pt x="5980" y="114"/>
                      </a:lnTo>
                      <a:lnTo>
                        <a:pt x="5985" y="114"/>
                      </a:lnTo>
                      <a:lnTo>
                        <a:pt x="5989" y="114"/>
                      </a:lnTo>
                      <a:lnTo>
                        <a:pt x="5994" y="114"/>
                      </a:lnTo>
                      <a:lnTo>
                        <a:pt x="5998" y="114"/>
                      </a:lnTo>
                      <a:lnTo>
                        <a:pt x="6003" y="114"/>
                      </a:lnTo>
                      <a:lnTo>
                        <a:pt x="6008" y="113"/>
                      </a:lnTo>
                      <a:lnTo>
                        <a:pt x="6012" y="113"/>
                      </a:lnTo>
                      <a:lnTo>
                        <a:pt x="6017" y="113"/>
                      </a:lnTo>
                      <a:lnTo>
                        <a:pt x="6022" y="113"/>
                      </a:lnTo>
                      <a:lnTo>
                        <a:pt x="6025" y="112"/>
                      </a:lnTo>
                      <a:lnTo>
                        <a:pt x="6030" y="112"/>
                      </a:lnTo>
                      <a:lnTo>
                        <a:pt x="6034" y="112"/>
                      </a:lnTo>
                      <a:lnTo>
                        <a:pt x="6039" y="111"/>
                      </a:lnTo>
                      <a:lnTo>
                        <a:pt x="6043" y="111"/>
                      </a:lnTo>
                      <a:lnTo>
                        <a:pt x="6047" y="111"/>
                      </a:lnTo>
                      <a:lnTo>
                        <a:pt x="6051" y="111"/>
                      </a:lnTo>
                      <a:lnTo>
                        <a:pt x="6056" y="110"/>
                      </a:lnTo>
                      <a:lnTo>
                        <a:pt x="6060" y="110"/>
                      </a:lnTo>
                      <a:lnTo>
                        <a:pt x="6064" y="110"/>
                      </a:lnTo>
                      <a:lnTo>
                        <a:pt x="6068" y="109"/>
                      </a:lnTo>
                      <a:lnTo>
                        <a:pt x="6072" y="109"/>
                      </a:lnTo>
                      <a:lnTo>
                        <a:pt x="6076" y="107"/>
                      </a:lnTo>
                      <a:lnTo>
                        <a:pt x="6080" y="107"/>
                      </a:lnTo>
                      <a:lnTo>
                        <a:pt x="6084" y="107"/>
                      </a:lnTo>
                      <a:lnTo>
                        <a:pt x="6088" y="106"/>
                      </a:lnTo>
                      <a:lnTo>
                        <a:pt x="6092" y="106"/>
                      </a:lnTo>
                      <a:lnTo>
                        <a:pt x="6096" y="105"/>
                      </a:lnTo>
                      <a:lnTo>
                        <a:pt x="6100" y="105"/>
                      </a:lnTo>
                      <a:lnTo>
                        <a:pt x="6103" y="1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2" name="Freeform 16"/>
                <p:cNvSpPr>
                  <a:spLocks noChangeArrowheads="1"/>
                </p:cNvSpPr>
                <p:nvPr/>
              </p:nvSpPr>
              <p:spPr bwMode="auto">
                <a:xfrm>
                  <a:off x="2640" y="2892"/>
                  <a:ext cx="191" cy="54"/>
                </a:xfrm>
                <a:custGeom>
                  <a:avLst/>
                  <a:gdLst>
                    <a:gd name="T0" fmla="*/ 0 w 1710"/>
                    <a:gd name="T1" fmla="*/ 0 h 417"/>
                    <a:gd name="T2" fmla="*/ 0 w 1710"/>
                    <a:gd name="T3" fmla="*/ 0 h 417"/>
                    <a:gd name="T4" fmla="*/ 0 w 1710"/>
                    <a:gd name="T5" fmla="*/ 0 h 417"/>
                    <a:gd name="T6" fmla="*/ 0 w 1710"/>
                    <a:gd name="T7" fmla="*/ 0 h 417"/>
                    <a:gd name="T8" fmla="*/ 0 w 1710"/>
                    <a:gd name="T9" fmla="*/ 0 h 417"/>
                    <a:gd name="T10" fmla="*/ 0 w 1710"/>
                    <a:gd name="T11" fmla="*/ 0 h 417"/>
                    <a:gd name="T12" fmla="*/ 0 w 1710"/>
                    <a:gd name="T13" fmla="*/ 0 h 417"/>
                    <a:gd name="T14" fmla="*/ 0 w 1710"/>
                    <a:gd name="T15" fmla="*/ 0 h 417"/>
                    <a:gd name="T16" fmla="*/ 0 w 1710"/>
                    <a:gd name="T17" fmla="*/ 0 h 417"/>
                    <a:gd name="T18" fmla="*/ 0 w 1710"/>
                    <a:gd name="T19" fmla="*/ 0 h 417"/>
                    <a:gd name="T20" fmla="*/ 0 w 1710"/>
                    <a:gd name="T21" fmla="*/ 0 h 417"/>
                    <a:gd name="T22" fmla="*/ 0 w 1710"/>
                    <a:gd name="T23" fmla="*/ 0 h 417"/>
                    <a:gd name="T24" fmla="*/ 0 w 1710"/>
                    <a:gd name="T25" fmla="*/ 0 h 417"/>
                    <a:gd name="T26" fmla="*/ 0 w 1710"/>
                    <a:gd name="T27" fmla="*/ 0 h 417"/>
                    <a:gd name="T28" fmla="*/ 0 w 1710"/>
                    <a:gd name="T29" fmla="*/ 0 h 417"/>
                    <a:gd name="T30" fmla="*/ 0 w 1710"/>
                    <a:gd name="T31" fmla="*/ 0 h 417"/>
                    <a:gd name="T32" fmla="*/ 0 w 1710"/>
                    <a:gd name="T33" fmla="*/ 0 h 417"/>
                    <a:gd name="T34" fmla="*/ 0 w 1710"/>
                    <a:gd name="T35" fmla="*/ 0 h 417"/>
                    <a:gd name="T36" fmla="*/ 0 w 1710"/>
                    <a:gd name="T37" fmla="*/ 0 h 417"/>
                    <a:gd name="T38" fmla="*/ 0 w 1710"/>
                    <a:gd name="T39" fmla="*/ 0 h 417"/>
                    <a:gd name="T40" fmla="*/ 0 w 1710"/>
                    <a:gd name="T41" fmla="*/ 0 h 417"/>
                    <a:gd name="T42" fmla="*/ 0 w 1710"/>
                    <a:gd name="T43" fmla="*/ 0 h 417"/>
                    <a:gd name="T44" fmla="*/ 0 w 1710"/>
                    <a:gd name="T45" fmla="*/ 0 h 417"/>
                    <a:gd name="T46" fmla="*/ 0 w 1710"/>
                    <a:gd name="T47" fmla="*/ 0 h 417"/>
                    <a:gd name="T48" fmla="*/ 0 w 1710"/>
                    <a:gd name="T49" fmla="*/ 0 h 417"/>
                    <a:gd name="T50" fmla="*/ 0 w 1710"/>
                    <a:gd name="T51" fmla="*/ 0 h 417"/>
                    <a:gd name="T52" fmla="*/ 0 w 1710"/>
                    <a:gd name="T53" fmla="*/ 0 h 417"/>
                    <a:gd name="T54" fmla="*/ 0 w 1710"/>
                    <a:gd name="T55" fmla="*/ 0 h 417"/>
                    <a:gd name="T56" fmla="*/ 0 w 1710"/>
                    <a:gd name="T57" fmla="*/ 0 h 417"/>
                    <a:gd name="T58" fmla="*/ 0 w 1710"/>
                    <a:gd name="T59" fmla="*/ 0 h 417"/>
                    <a:gd name="T60" fmla="*/ 0 w 1710"/>
                    <a:gd name="T61" fmla="*/ 0 h 417"/>
                    <a:gd name="T62" fmla="*/ 0 w 1710"/>
                    <a:gd name="T63" fmla="*/ 0 h 417"/>
                    <a:gd name="T64" fmla="*/ 0 w 1710"/>
                    <a:gd name="T65" fmla="*/ 0 h 41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710"/>
                    <a:gd name="T100" fmla="*/ 0 h 417"/>
                    <a:gd name="T101" fmla="*/ 1710 w 1710"/>
                    <a:gd name="T102" fmla="*/ 417 h 41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710" h="417">
                      <a:moveTo>
                        <a:pt x="0" y="417"/>
                      </a:moveTo>
                      <a:lnTo>
                        <a:pt x="46" y="390"/>
                      </a:lnTo>
                      <a:lnTo>
                        <a:pt x="93" y="365"/>
                      </a:lnTo>
                      <a:lnTo>
                        <a:pt x="140" y="339"/>
                      </a:lnTo>
                      <a:lnTo>
                        <a:pt x="189" y="314"/>
                      </a:lnTo>
                      <a:lnTo>
                        <a:pt x="237" y="291"/>
                      </a:lnTo>
                      <a:lnTo>
                        <a:pt x="286" y="269"/>
                      </a:lnTo>
                      <a:lnTo>
                        <a:pt x="335" y="247"/>
                      </a:lnTo>
                      <a:lnTo>
                        <a:pt x="385" y="228"/>
                      </a:lnTo>
                      <a:lnTo>
                        <a:pt x="434" y="208"/>
                      </a:lnTo>
                      <a:lnTo>
                        <a:pt x="485" y="190"/>
                      </a:lnTo>
                      <a:lnTo>
                        <a:pt x="536" y="171"/>
                      </a:lnTo>
                      <a:lnTo>
                        <a:pt x="586" y="155"/>
                      </a:lnTo>
                      <a:lnTo>
                        <a:pt x="638" y="139"/>
                      </a:lnTo>
                      <a:lnTo>
                        <a:pt x="690" y="124"/>
                      </a:lnTo>
                      <a:lnTo>
                        <a:pt x="743" y="110"/>
                      </a:lnTo>
                      <a:lnTo>
                        <a:pt x="796" y="98"/>
                      </a:lnTo>
                      <a:lnTo>
                        <a:pt x="850" y="85"/>
                      </a:lnTo>
                      <a:lnTo>
                        <a:pt x="904" y="75"/>
                      </a:lnTo>
                      <a:lnTo>
                        <a:pt x="958" y="63"/>
                      </a:lnTo>
                      <a:lnTo>
                        <a:pt x="1013" y="54"/>
                      </a:lnTo>
                      <a:lnTo>
                        <a:pt x="1069" y="45"/>
                      </a:lnTo>
                      <a:lnTo>
                        <a:pt x="1124" y="37"/>
                      </a:lnTo>
                      <a:lnTo>
                        <a:pt x="1181" y="30"/>
                      </a:lnTo>
                      <a:lnTo>
                        <a:pt x="1237" y="24"/>
                      </a:lnTo>
                      <a:lnTo>
                        <a:pt x="1295" y="18"/>
                      </a:lnTo>
                      <a:lnTo>
                        <a:pt x="1353" y="14"/>
                      </a:lnTo>
                      <a:lnTo>
                        <a:pt x="1411" y="9"/>
                      </a:lnTo>
                      <a:lnTo>
                        <a:pt x="1470" y="6"/>
                      </a:lnTo>
                      <a:lnTo>
                        <a:pt x="1529" y="3"/>
                      </a:lnTo>
                      <a:lnTo>
                        <a:pt x="1589" y="1"/>
                      </a:lnTo>
                      <a:lnTo>
                        <a:pt x="1649" y="1"/>
                      </a:lnTo>
                      <a:lnTo>
                        <a:pt x="171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3" name="Freeform 17"/>
                <p:cNvSpPr>
                  <a:spLocks noChangeArrowheads="1"/>
                </p:cNvSpPr>
                <p:nvPr/>
              </p:nvSpPr>
              <p:spPr bwMode="auto">
                <a:xfrm>
                  <a:off x="2638" y="2887"/>
                  <a:ext cx="193" cy="62"/>
                </a:xfrm>
                <a:custGeom>
                  <a:avLst/>
                  <a:gdLst>
                    <a:gd name="T0" fmla="*/ 0 w 1727"/>
                    <a:gd name="T1" fmla="*/ 0 h 477"/>
                    <a:gd name="T2" fmla="*/ 0 w 1727"/>
                    <a:gd name="T3" fmla="*/ 0 h 477"/>
                    <a:gd name="T4" fmla="*/ 0 w 1727"/>
                    <a:gd name="T5" fmla="*/ 0 h 477"/>
                    <a:gd name="T6" fmla="*/ 0 w 1727"/>
                    <a:gd name="T7" fmla="*/ 0 h 477"/>
                    <a:gd name="T8" fmla="*/ 0 w 1727"/>
                    <a:gd name="T9" fmla="*/ 0 h 477"/>
                    <a:gd name="T10" fmla="*/ 0 w 1727"/>
                    <a:gd name="T11" fmla="*/ 0 h 477"/>
                    <a:gd name="T12" fmla="*/ 0 w 1727"/>
                    <a:gd name="T13" fmla="*/ 0 h 477"/>
                    <a:gd name="T14" fmla="*/ 0 w 1727"/>
                    <a:gd name="T15" fmla="*/ 0 h 477"/>
                    <a:gd name="T16" fmla="*/ 0 w 1727"/>
                    <a:gd name="T17" fmla="*/ 0 h 477"/>
                    <a:gd name="T18" fmla="*/ 0 w 1727"/>
                    <a:gd name="T19" fmla="*/ 0 h 477"/>
                    <a:gd name="T20" fmla="*/ 0 w 1727"/>
                    <a:gd name="T21" fmla="*/ 0 h 477"/>
                    <a:gd name="T22" fmla="*/ 0 w 1727"/>
                    <a:gd name="T23" fmla="*/ 0 h 477"/>
                    <a:gd name="T24" fmla="*/ 0 w 1727"/>
                    <a:gd name="T25" fmla="*/ 0 h 477"/>
                    <a:gd name="T26" fmla="*/ 0 w 1727"/>
                    <a:gd name="T27" fmla="*/ 0 h 477"/>
                    <a:gd name="T28" fmla="*/ 0 w 1727"/>
                    <a:gd name="T29" fmla="*/ 0 h 477"/>
                    <a:gd name="T30" fmla="*/ 0 w 1727"/>
                    <a:gd name="T31" fmla="*/ 0 h 477"/>
                    <a:gd name="T32" fmla="*/ 0 w 1727"/>
                    <a:gd name="T33" fmla="*/ 0 h 477"/>
                    <a:gd name="T34" fmla="*/ 0 w 1727"/>
                    <a:gd name="T35" fmla="*/ 0 h 477"/>
                    <a:gd name="T36" fmla="*/ 0 w 1727"/>
                    <a:gd name="T37" fmla="*/ 0 h 477"/>
                    <a:gd name="T38" fmla="*/ 0 w 1727"/>
                    <a:gd name="T39" fmla="*/ 0 h 477"/>
                    <a:gd name="T40" fmla="*/ 0 w 1727"/>
                    <a:gd name="T41" fmla="*/ 0 h 477"/>
                    <a:gd name="T42" fmla="*/ 0 w 1727"/>
                    <a:gd name="T43" fmla="*/ 0 h 477"/>
                    <a:gd name="T44" fmla="*/ 0 w 1727"/>
                    <a:gd name="T45" fmla="*/ 0 h 477"/>
                    <a:gd name="T46" fmla="*/ 0 w 1727"/>
                    <a:gd name="T47" fmla="*/ 0 h 477"/>
                    <a:gd name="T48" fmla="*/ 0 w 1727"/>
                    <a:gd name="T49" fmla="*/ 0 h 477"/>
                    <a:gd name="T50" fmla="*/ 0 w 1727"/>
                    <a:gd name="T51" fmla="*/ 0 h 477"/>
                    <a:gd name="T52" fmla="*/ 0 w 1727"/>
                    <a:gd name="T53" fmla="*/ 0 h 477"/>
                    <a:gd name="T54" fmla="*/ 0 w 1727"/>
                    <a:gd name="T55" fmla="*/ 0 h 477"/>
                    <a:gd name="T56" fmla="*/ 0 w 1727"/>
                    <a:gd name="T57" fmla="*/ 0 h 477"/>
                    <a:gd name="T58" fmla="*/ 0 w 1727"/>
                    <a:gd name="T59" fmla="*/ 0 h 477"/>
                    <a:gd name="T60" fmla="*/ 0 w 1727"/>
                    <a:gd name="T61" fmla="*/ 0 h 477"/>
                    <a:gd name="T62" fmla="*/ 0 w 1727"/>
                    <a:gd name="T63" fmla="*/ 0 h 477"/>
                    <a:gd name="T64" fmla="*/ 0 w 1727"/>
                    <a:gd name="T65" fmla="*/ 0 h 477"/>
                    <a:gd name="T66" fmla="*/ 0 w 1727"/>
                    <a:gd name="T67" fmla="*/ 0 h 47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727"/>
                    <a:gd name="T103" fmla="*/ 0 h 477"/>
                    <a:gd name="T104" fmla="*/ 1727 w 1727"/>
                    <a:gd name="T105" fmla="*/ 477 h 477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727" h="477">
                      <a:moveTo>
                        <a:pt x="33" y="476"/>
                      </a:moveTo>
                      <a:lnTo>
                        <a:pt x="0" y="421"/>
                      </a:lnTo>
                      <a:lnTo>
                        <a:pt x="47" y="394"/>
                      </a:lnTo>
                      <a:lnTo>
                        <a:pt x="95" y="368"/>
                      </a:lnTo>
                      <a:lnTo>
                        <a:pt x="142" y="343"/>
                      </a:lnTo>
                      <a:lnTo>
                        <a:pt x="191" y="318"/>
                      </a:lnTo>
                      <a:lnTo>
                        <a:pt x="240" y="294"/>
                      </a:lnTo>
                      <a:lnTo>
                        <a:pt x="290" y="271"/>
                      </a:lnTo>
                      <a:lnTo>
                        <a:pt x="339" y="251"/>
                      </a:lnTo>
                      <a:lnTo>
                        <a:pt x="389" y="230"/>
                      </a:lnTo>
                      <a:lnTo>
                        <a:pt x="440" y="210"/>
                      </a:lnTo>
                      <a:lnTo>
                        <a:pt x="490" y="191"/>
                      </a:lnTo>
                      <a:lnTo>
                        <a:pt x="542" y="173"/>
                      </a:lnTo>
                      <a:lnTo>
                        <a:pt x="594" y="156"/>
                      </a:lnTo>
                      <a:lnTo>
                        <a:pt x="646" y="141"/>
                      </a:lnTo>
                      <a:lnTo>
                        <a:pt x="699" y="126"/>
                      </a:lnTo>
                      <a:lnTo>
                        <a:pt x="752" y="111"/>
                      </a:lnTo>
                      <a:lnTo>
                        <a:pt x="806" y="99"/>
                      </a:lnTo>
                      <a:lnTo>
                        <a:pt x="860" y="86"/>
                      </a:lnTo>
                      <a:lnTo>
                        <a:pt x="914" y="74"/>
                      </a:lnTo>
                      <a:lnTo>
                        <a:pt x="970" y="64"/>
                      </a:lnTo>
                      <a:lnTo>
                        <a:pt x="1025" y="55"/>
                      </a:lnTo>
                      <a:lnTo>
                        <a:pt x="1080" y="46"/>
                      </a:lnTo>
                      <a:lnTo>
                        <a:pt x="1137" y="38"/>
                      </a:lnTo>
                      <a:lnTo>
                        <a:pt x="1194" y="31"/>
                      </a:lnTo>
                      <a:lnTo>
                        <a:pt x="1251" y="24"/>
                      </a:lnTo>
                      <a:lnTo>
                        <a:pt x="1308" y="18"/>
                      </a:lnTo>
                      <a:lnTo>
                        <a:pt x="1367" y="13"/>
                      </a:lnTo>
                      <a:lnTo>
                        <a:pt x="1426" y="9"/>
                      </a:lnTo>
                      <a:lnTo>
                        <a:pt x="1485" y="7"/>
                      </a:lnTo>
                      <a:lnTo>
                        <a:pt x="1545" y="3"/>
                      </a:lnTo>
                      <a:lnTo>
                        <a:pt x="1605" y="2"/>
                      </a:lnTo>
                      <a:lnTo>
                        <a:pt x="1666" y="1"/>
                      </a:lnTo>
                      <a:lnTo>
                        <a:pt x="1727" y="0"/>
                      </a:lnTo>
                      <a:lnTo>
                        <a:pt x="1727" y="63"/>
                      </a:lnTo>
                      <a:lnTo>
                        <a:pt x="1667" y="64"/>
                      </a:lnTo>
                      <a:lnTo>
                        <a:pt x="1607" y="65"/>
                      </a:lnTo>
                      <a:lnTo>
                        <a:pt x="1547" y="68"/>
                      </a:lnTo>
                      <a:lnTo>
                        <a:pt x="1488" y="70"/>
                      </a:lnTo>
                      <a:lnTo>
                        <a:pt x="1429" y="73"/>
                      </a:lnTo>
                      <a:lnTo>
                        <a:pt x="1372" y="77"/>
                      </a:lnTo>
                      <a:lnTo>
                        <a:pt x="1315" y="81"/>
                      </a:lnTo>
                      <a:lnTo>
                        <a:pt x="1258" y="87"/>
                      </a:lnTo>
                      <a:lnTo>
                        <a:pt x="1201" y="94"/>
                      </a:lnTo>
                      <a:lnTo>
                        <a:pt x="1146" y="101"/>
                      </a:lnTo>
                      <a:lnTo>
                        <a:pt x="1091" y="109"/>
                      </a:lnTo>
                      <a:lnTo>
                        <a:pt x="1035" y="117"/>
                      </a:lnTo>
                      <a:lnTo>
                        <a:pt x="981" y="127"/>
                      </a:lnTo>
                      <a:lnTo>
                        <a:pt x="927" y="138"/>
                      </a:lnTo>
                      <a:lnTo>
                        <a:pt x="874" y="149"/>
                      </a:lnTo>
                      <a:lnTo>
                        <a:pt x="821" y="161"/>
                      </a:lnTo>
                      <a:lnTo>
                        <a:pt x="768" y="173"/>
                      </a:lnTo>
                      <a:lnTo>
                        <a:pt x="716" y="187"/>
                      </a:lnTo>
                      <a:lnTo>
                        <a:pt x="664" y="202"/>
                      </a:lnTo>
                      <a:lnTo>
                        <a:pt x="614" y="217"/>
                      </a:lnTo>
                      <a:lnTo>
                        <a:pt x="563" y="234"/>
                      </a:lnTo>
                      <a:lnTo>
                        <a:pt x="512" y="252"/>
                      </a:lnTo>
                      <a:lnTo>
                        <a:pt x="463" y="270"/>
                      </a:lnTo>
                      <a:lnTo>
                        <a:pt x="413" y="289"/>
                      </a:lnTo>
                      <a:lnTo>
                        <a:pt x="364" y="309"/>
                      </a:lnTo>
                      <a:lnTo>
                        <a:pt x="315" y="330"/>
                      </a:lnTo>
                      <a:lnTo>
                        <a:pt x="267" y="352"/>
                      </a:lnTo>
                      <a:lnTo>
                        <a:pt x="220" y="375"/>
                      </a:lnTo>
                      <a:lnTo>
                        <a:pt x="172" y="399"/>
                      </a:lnTo>
                      <a:lnTo>
                        <a:pt x="125" y="424"/>
                      </a:lnTo>
                      <a:lnTo>
                        <a:pt x="79" y="450"/>
                      </a:lnTo>
                      <a:lnTo>
                        <a:pt x="33" y="477"/>
                      </a:lnTo>
                      <a:lnTo>
                        <a:pt x="33" y="476"/>
                      </a:lnTo>
                      <a:close/>
                    </a:path>
                  </a:pathLst>
                </a:custGeom>
                <a:solidFill>
                  <a:srgbClr val="FF0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" name="Freeform 18"/>
                <p:cNvSpPr>
                  <a:spLocks noChangeArrowheads="1"/>
                </p:cNvSpPr>
                <p:nvPr/>
              </p:nvSpPr>
              <p:spPr bwMode="auto">
                <a:xfrm>
                  <a:off x="2741" y="2898"/>
                  <a:ext cx="14" cy="89"/>
                </a:xfrm>
                <a:custGeom>
                  <a:avLst/>
                  <a:gdLst>
                    <a:gd name="T0" fmla="*/ 0 w 130"/>
                    <a:gd name="T1" fmla="*/ 0 h 684"/>
                    <a:gd name="T2" fmla="*/ 0 w 130"/>
                    <a:gd name="T3" fmla="*/ 0 h 684"/>
                    <a:gd name="T4" fmla="*/ 0 w 130"/>
                    <a:gd name="T5" fmla="*/ 0 h 684"/>
                    <a:gd name="T6" fmla="*/ 0 w 130"/>
                    <a:gd name="T7" fmla="*/ 0 h 684"/>
                    <a:gd name="T8" fmla="*/ 0 w 130"/>
                    <a:gd name="T9" fmla="*/ 0 h 684"/>
                    <a:gd name="T10" fmla="*/ 0 w 130"/>
                    <a:gd name="T11" fmla="*/ 0 h 684"/>
                    <a:gd name="T12" fmla="*/ 0 w 130"/>
                    <a:gd name="T13" fmla="*/ 0 h 684"/>
                    <a:gd name="T14" fmla="*/ 0 w 130"/>
                    <a:gd name="T15" fmla="*/ 0 h 684"/>
                    <a:gd name="T16" fmla="*/ 0 w 130"/>
                    <a:gd name="T17" fmla="*/ 0 h 684"/>
                    <a:gd name="T18" fmla="*/ 0 w 130"/>
                    <a:gd name="T19" fmla="*/ 0 h 684"/>
                    <a:gd name="T20" fmla="*/ 0 w 130"/>
                    <a:gd name="T21" fmla="*/ 0 h 684"/>
                    <a:gd name="T22" fmla="*/ 0 w 130"/>
                    <a:gd name="T23" fmla="*/ 0 h 684"/>
                    <a:gd name="T24" fmla="*/ 0 w 130"/>
                    <a:gd name="T25" fmla="*/ 0 h 684"/>
                    <a:gd name="T26" fmla="*/ 0 w 130"/>
                    <a:gd name="T27" fmla="*/ 0 h 684"/>
                    <a:gd name="T28" fmla="*/ 0 w 130"/>
                    <a:gd name="T29" fmla="*/ 0 h 684"/>
                    <a:gd name="T30" fmla="*/ 0 w 130"/>
                    <a:gd name="T31" fmla="*/ 0 h 684"/>
                    <a:gd name="T32" fmla="*/ 0 w 130"/>
                    <a:gd name="T33" fmla="*/ 0 h 684"/>
                    <a:gd name="T34" fmla="*/ 0 w 130"/>
                    <a:gd name="T35" fmla="*/ 0 h 684"/>
                    <a:gd name="T36" fmla="*/ 0 w 130"/>
                    <a:gd name="T37" fmla="*/ 0 h 684"/>
                    <a:gd name="T38" fmla="*/ 0 w 130"/>
                    <a:gd name="T39" fmla="*/ 0 h 684"/>
                    <a:gd name="T40" fmla="*/ 0 w 130"/>
                    <a:gd name="T41" fmla="*/ 0 h 684"/>
                    <a:gd name="T42" fmla="*/ 0 w 130"/>
                    <a:gd name="T43" fmla="*/ 0 h 684"/>
                    <a:gd name="T44" fmla="*/ 0 w 130"/>
                    <a:gd name="T45" fmla="*/ 0 h 68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30"/>
                    <a:gd name="T70" fmla="*/ 0 h 684"/>
                    <a:gd name="T71" fmla="*/ 130 w 130"/>
                    <a:gd name="T72" fmla="*/ 684 h 68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30" h="684">
                      <a:moveTo>
                        <a:pt x="24" y="0"/>
                      </a:moveTo>
                      <a:lnTo>
                        <a:pt x="19" y="32"/>
                      </a:lnTo>
                      <a:lnTo>
                        <a:pt x="13" y="62"/>
                      </a:lnTo>
                      <a:lnTo>
                        <a:pt x="8" y="91"/>
                      </a:lnTo>
                      <a:lnTo>
                        <a:pt x="5" y="118"/>
                      </a:lnTo>
                      <a:lnTo>
                        <a:pt x="2" y="146"/>
                      </a:lnTo>
                      <a:lnTo>
                        <a:pt x="1" y="171"/>
                      </a:lnTo>
                      <a:lnTo>
                        <a:pt x="0" y="196"/>
                      </a:lnTo>
                      <a:lnTo>
                        <a:pt x="0" y="220"/>
                      </a:lnTo>
                      <a:lnTo>
                        <a:pt x="1" y="243"/>
                      </a:lnTo>
                      <a:lnTo>
                        <a:pt x="2" y="265"/>
                      </a:lnTo>
                      <a:lnTo>
                        <a:pt x="5" y="285"/>
                      </a:lnTo>
                      <a:lnTo>
                        <a:pt x="7" y="306"/>
                      </a:lnTo>
                      <a:lnTo>
                        <a:pt x="14" y="346"/>
                      </a:lnTo>
                      <a:lnTo>
                        <a:pt x="23" y="384"/>
                      </a:lnTo>
                      <a:lnTo>
                        <a:pt x="35" y="421"/>
                      </a:lnTo>
                      <a:lnTo>
                        <a:pt x="46" y="457"/>
                      </a:lnTo>
                      <a:lnTo>
                        <a:pt x="60" y="493"/>
                      </a:lnTo>
                      <a:lnTo>
                        <a:pt x="74" y="528"/>
                      </a:lnTo>
                      <a:lnTo>
                        <a:pt x="88" y="565"/>
                      </a:lnTo>
                      <a:lnTo>
                        <a:pt x="103" y="602"/>
                      </a:lnTo>
                      <a:lnTo>
                        <a:pt x="117" y="642"/>
                      </a:lnTo>
                      <a:lnTo>
                        <a:pt x="130" y="684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5" name="Freeform 19"/>
                <p:cNvSpPr>
                  <a:spLocks noChangeArrowheads="1"/>
                </p:cNvSpPr>
                <p:nvPr/>
              </p:nvSpPr>
              <p:spPr bwMode="auto">
                <a:xfrm>
                  <a:off x="2738" y="2897"/>
                  <a:ext cx="21" cy="92"/>
                </a:xfrm>
                <a:custGeom>
                  <a:avLst/>
                  <a:gdLst>
                    <a:gd name="T0" fmla="*/ 0 w 192"/>
                    <a:gd name="T1" fmla="*/ 0 h 699"/>
                    <a:gd name="T2" fmla="*/ 0 w 192"/>
                    <a:gd name="T3" fmla="*/ 0 h 699"/>
                    <a:gd name="T4" fmla="*/ 0 w 192"/>
                    <a:gd name="T5" fmla="*/ 0 h 699"/>
                    <a:gd name="T6" fmla="*/ 0 w 192"/>
                    <a:gd name="T7" fmla="*/ 0 h 699"/>
                    <a:gd name="T8" fmla="*/ 0 w 192"/>
                    <a:gd name="T9" fmla="*/ 0 h 699"/>
                    <a:gd name="T10" fmla="*/ 0 w 192"/>
                    <a:gd name="T11" fmla="*/ 0 h 699"/>
                    <a:gd name="T12" fmla="*/ 0 w 192"/>
                    <a:gd name="T13" fmla="*/ 0 h 699"/>
                    <a:gd name="T14" fmla="*/ 0 w 192"/>
                    <a:gd name="T15" fmla="*/ 0 h 699"/>
                    <a:gd name="T16" fmla="*/ 0 w 192"/>
                    <a:gd name="T17" fmla="*/ 0 h 699"/>
                    <a:gd name="T18" fmla="*/ 0 w 192"/>
                    <a:gd name="T19" fmla="*/ 0 h 699"/>
                    <a:gd name="T20" fmla="*/ 0 w 192"/>
                    <a:gd name="T21" fmla="*/ 0 h 699"/>
                    <a:gd name="T22" fmla="*/ 0 w 192"/>
                    <a:gd name="T23" fmla="*/ 0 h 699"/>
                    <a:gd name="T24" fmla="*/ 0 w 192"/>
                    <a:gd name="T25" fmla="*/ 0 h 699"/>
                    <a:gd name="T26" fmla="*/ 0 w 192"/>
                    <a:gd name="T27" fmla="*/ 0 h 699"/>
                    <a:gd name="T28" fmla="*/ 0 w 192"/>
                    <a:gd name="T29" fmla="*/ 0 h 699"/>
                    <a:gd name="T30" fmla="*/ 0 w 192"/>
                    <a:gd name="T31" fmla="*/ 0 h 699"/>
                    <a:gd name="T32" fmla="*/ 0 w 192"/>
                    <a:gd name="T33" fmla="*/ 0 h 699"/>
                    <a:gd name="T34" fmla="*/ 0 w 192"/>
                    <a:gd name="T35" fmla="*/ 0 h 699"/>
                    <a:gd name="T36" fmla="*/ 0 w 192"/>
                    <a:gd name="T37" fmla="*/ 0 h 699"/>
                    <a:gd name="T38" fmla="*/ 0 w 192"/>
                    <a:gd name="T39" fmla="*/ 0 h 699"/>
                    <a:gd name="T40" fmla="*/ 0 w 192"/>
                    <a:gd name="T41" fmla="*/ 0 h 699"/>
                    <a:gd name="T42" fmla="*/ 0 w 192"/>
                    <a:gd name="T43" fmla="*/ 0 h 699"/>
                    <a:gd name="T44" fmla="*/ 0 w 192"/>
                    <a:gd name="T45" fmla="*/ 0 h 699"/>
                    <a:gd name="T46" fmla="*/ 0 w 192"/>
                    <a:gd name="T47" fmla="*/ 0 h 699"/>
                    <a:gd name="T48" fmla="*/ 0 w 192"/>
                    <a:gd name="T49" fmla="*/ 0 h 699"/>
                    <a:gd name="T50" fmla="*/ 0 w 192"/>
                    <a:gd name="T51" fmla="*/ 0 h 699"/>
                    <a:gd name="T52" fmla="*/ 0 w 192"/>
                    <a:gd name="T53" fmla="*/ 0 h 699"/>
                    <a:gd name="T54" fmla="*/ 0 w 192"/>
                    <a:gd name="T55" fmla="*/ 0 h 699"/>
                    <a:gd name="T56" fmla="*/ 0 w 192"/>
                    <a:gd name="T57" fmla="*/ 0 h 699"/>
                    <a:gd name="T58" fmla="*/ 0 w 192"/>
                    <a:gd name="T59" fmla="*/ 0 h 699"/>
                    <a:gd name="T60" fmla="*/ 0 w 192"/>
                    <a:gd name="T61" fmla="*/ 0 h 699"/>
                    <a:gd name="T62" fmla="*/ 0 w 192"/>
                    <a:gd name="T63" fmla="*/ 0 h 699"/>
                    <a:gd name="T64" fmla="*/ 0 w 192"/>
                    <a:gd name="T65" fmla="*/ 0 h 699"/>
                    <a:gd name="T66" fmla="*/ 0 w 192"/>
                    <a:gd name="T67" fmla="*/ 0 h 699"/>
                    <a:gd name="T68" fmla="*/ 0 w 192"/>
                    <a:gd name="T69" fmla="*/ 0 h 699"/>
                    <a:gd name="T70" fmla="*/ 0 w 192"/>
                    <a:gd name="T71" fmla="*/ 0 h 699"/>
                    <a:gd name="T72" fmla="*/ 0 w 192"/>
                    <a:gd name="T73" fmla="*/ 0 h 699"/>
                    <a:gd name="T74" fmla="*/ 0 w 192"/>
                    <a:gd name="T75" fmla="*/ 0 h 699"/>
                    <a:gd name="T76" fmla="*/ 0 w 192"/>
                    <a:gd name="T77" fmla="*/ 0 h 699"/>
                    <a:gd name="T78" fmla="*/ 0 w 192"/>
                    <a:gd name="T79" fmla="*/ 0 h 699"/>
                    <a:gd name="T80" fmla="*/ 0 w 192"/>
                    <a:gd name="T81" fmla="*/ 0 h 699"/>
                    <a:gd name="T82" fmla="*/ 0 w 192"/>
                    <a:gd name="T83" fmla="*/ 0 h 699"/>
                    <a:gd name="T84" fmla="*/ 0 w 192"/>
                    <a:gd name="T85" fmla="*/ 0 h 699"/>
                    <a:gd name="T86" fmla="*/ 0 w 192"/>
                    <a:gd name="T87" fmla="*/ 0 h 699"/>
                    <a:gd name="T88" fmla="*/ 0 w 192"/>
                    <a:gd name="T89" fmla="*/ 0 h 699"/>
                    <a:gd name="T90" fmla="*/ 0 w 192"/>
                    <a:gd name="T91" fmla="*/ 0 h 699"/>
                    <a:gd name="T92" fmla="*/ 0 w 192"/>
                    <a:gd name="T93" fmla="*/ 0 h 699"/>
                    <a:gd name="T94" fmla="*/ 0 w 192"/>
                    <a:gd name="T95" fmla="*/ 0 h 699"/>
                    <a:gd name="T96" fmla="*/ 0 w 192"/>
                    <a:gd name="T97" fmla="*/ 0 h 69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92"/>
                    <a:gd name="T148" fmla="*/ 0 h 699"/>
                    <a:gd name="T149" fmla="*/ 192 w 192"/>
                    <a:gd name="T150" fmla="*/ 699 h 69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92" h="699">
                      <a:moveTo>
                        <a:pt x="25" y="0"/>
                      </a:moveTo>
                      <a:lnTo>
                        <a:pt x="87" y="14"/>
                      </a:lnTo>
                      <a:lnTo>
                        <a:pt x="82" y="45"/>
                      </a:lnTo>
                      <a:lnTo>
                        <a:pt x="77" y="75"/>
                      </a:lnTo>
                      <a:lnTo>
                        <a:pt x="72" y="102"/>
                      </a:lnTo>
                      <a:lnTo>
                        <a:pt x="69" y="129"/>
                      </a:lnTo>
                      <a:lnTo>
                        <a:pt x="67" y="154"/>
                      </a:lnTo>
                      <a:lnTo>
                        <a:pt x="66" y="180"/>
                      </a:lnTo>
                      <a:lnTo>
                        <a:pt x="64" y="204"/>
                      </a:lnTo>
                      <a:lnTo>
                        <a:pt x="64" y="226"/>
                      </a:lnTo>
                      <a:lnTo>
                        <a:pt x="66" y="247"/>
                      </a:lnTo>
                      <a:lnTo>
                        <a:pt x="67" y="269"/>
                      </a:lnTo>
                      <a:lnTo>
                        <a:pt x="69" y="289"/>
                      </a:lnTo>
                      <a:lnTo>
                        <a:pt x="71" y="310"/>
                      </a:lnTo>
                      <a:lnTo>
                        <a:pt x="78" y="346"/>
                      </a:lnTo>
                      <a:lnTo>
                        <a:pt x="86" y="383"/>
                      </a:lnTo>
                      <a:lnTo>
                        <a:pt x="97" y="419"/>
                      </a:lnTo>
                      <a:lnTo>
                        <a:pt x="109" y="455"/>
                      </a:lnTo>
                      <a:lnTo>
                        <a:pt x="122" y="489"/>
                      </a:lnTo>
                      <a:lnTo>
                        <a:pt x="136" y="525"/>
                      </a:lnTo>
                      <a:lnTo>
                        <a:pt x="151" y="562"/>
                      </a:lnTo>
                      <a:lnTo>
                        <a:pt x="165" y="599"/>
                      </a:lnTo>
                      <a:lnTo>
                        <a:pt x="178" y="639"/>
                      </a:lnTo>
                      <a:lnTo>
                        <a:pt x="187" y="660"/>
                      </a:lnTo>
                      <a:lnTo>
                        <a:pt x="192" y="682"/>
                      </a:lnTo>
                      <a:lnTo>
                        <a:pt x="131" y="699"/>
                      </a:lnTo>
                      <a:lnTo>
                        <a:pt x="119" y="658"/>
                      </a:lnTo>
                      <a:lnTo>
                        <a:pt x="104" y="619"/>
                      </a:lnTo>
                      <a:lnTo>
                        <a:pt x="90" y="581"/>
                      </a:lnTo>
                      <a:lnTo>
                        <a:pt x="75" y="543"/>
                      </a:lnTo>
                      <a:lnTo>
                        <a:pt x="61" y="508"/>
                      </a:lnTo>
                      <a:lnTo>
                        <a:pt x="47" y="471"/>
                      </a:lnTo>
                      <a:lnTo>
                        <a:pt x="36" y="434"/>
                      </a:lnTo>
                      <a:lnTo>
                        <a:pt x="24" y="397"/>
                      </a:lnTo>
                      <a:lnTo>
                        <a:pt x="15" y="358"/>
                      </a:lnTo>
                      <a:lnTo>
                        <a:pt x="8" y="317"/>
                      </a:lnTo>
                      <a:lnTo>
                        <a:pt x="5" y="295"/>
                      </a:lnTo>
                      <a:lnTo>
                        <a:pt x="2" y="273"/>
                      </a:lnTo>
                      <a:lnTo>
                        <a:pt x="1" y="250"/>
                      </a:lnTo>
                      <a:lnTo>
                        <a:pt x="0" y="227"/>
                      </a:lnTo>
                      <a:lnTo>
                        <a:pt x="0" y="203"/>
                      </a:lnTo>
                      <a:lnTo>
                        <a:pt x="1" y="177"/>
                      </a:lnTo>
                      <a:lnTo>
                        <a:pt x="3" y="151"/>
                      </a:lnTo>
                      <a:lnTo>
                        <a:pt x="6" y="123"/>
                      </a:lnTo>
                      <a:lnTo>
                        <a:pt x="9" y="94"/>
                      </a:lnTo>
                      <a:lnTo>
                        <a:pt x="14" y="64"/>
                      </a:lnTo>
                      <a:lnTo>
                        <a:pt x="18" y="33"/>
                      </a:lnTo>
                      <a:lnTo>
                        <a:pt x="25" y="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0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6" name="Freeform 20"/>
                <p:cNvSpPr>
                  <a:spLocks noChangeArrowheads="1"/>
                </p:cNvSpPr>
                <p:nvPr/>
              </p:nvSpPr>
              <p:spPr bwMode="auto">
                <a:xfrm>
                  <a:off x="2823" y="2874"/>
                  <a:ext cx="89" cy="39"/>
                </a:xfrm>
                <a:custGeom>
                  <a:avLst/>
                  <a:gdLst>
                    <a:gd name="T0" fmla="*/ 0 w 798"/>
                    <a:gd name="T1" fmla="*/ 0 h 303"/>
                    <a:gd name="T2" fmla="*/ 0 w 798"/>
                    <a:gd name="T3" fmla="*/ 0 h 303"/>
                    <a:gd name="T4" fmla="*/ 0 w 798"/>
                    <a:gd name="T5" fmla="*/ 0 h 303"/>
                    <a:gd name="T6" fmla="*/ 0 w 798"/>
                    <a:gd name="T7" fmla="*/ 0 h 303"/>
                    <a:gd name="T8" fmla="*/ 0 w 798"/>
                    <a:gd name="T9" fmla="*/ 0 h 303"/>
                    <a:gd name="T10" fmla="*/ 0 w 798"/>
                    <a:gd name="T11" fmla="*/ 0 h 303"/>
                    <a:gd name="T12" fmla="*/ 0 w 798"/>
                    <a:gd name="T13" fmla="*/ 0 h 303"/>
                    <a:gd name="T14" fmla="*/ 0 w 798"/>
                    <a:gd name="T15" fmla="*/ 0 h 303"/>
                    <a:gd name="T16" fmla="*/ 0 w 798"/>
                    <a:gd name="T17" fmla="*/ 0 h 303"/>
                    <a:gd name="T18" fmla="*/ 0 w 798"/>
                    <a:gd name="T19" fmla="*/ 0 h 303"/>
                    <a:gd name="T20" fmla="*/ 0 w 798"/>
                    <a:gd name="T21" fmla="*/ 0 h 303"/>
                    <a:gd name="T22" fmla="*/ 0 w 798"/>
                    <a:gd name="T23" fmla="*/ 0 h 303"/>
                    <a:gd name="T24" fmla="*/ 0 w 798"/>
                    <a:gd name="T25" fmla="*/ 0 h 303"/>
                    <a:gd name="T26" fmla="*/ 0 w 798"/>
                    <a:gd name="T27" fmla="*/ 0 h 303"/>
                    <a:gd name="T28" fmla="*/ 0 w 798"/>
                    <a:gd name="T29" fmla="*/ 0 h 303"/>
                    <a:gd name="T30" fmla="*/ 0 w 798"/>
                    <a:gd name="T31" fmla="*/ 0 h 303"/>
                    <a:gd name="T32" fmla="*/ 0 w 798"/>
                    <a:gd name="T33" fmla="*/ 0 h 303"/>
                    <a:gd name="T34" fmla="*/ 0 w 798"/>
                    <a:gd name="T35" fmla="*/ 0 h 303"/>
                    <a:gd name="T36" fmla="*/ 0 w 798"/>
                    <a:gd name="T37" fmla="*/ 0 h 303"/>
                    <a:gd name="T38" fmla="*/ 0 w 798"/>
                    <a:gd name="T39" fmla="*/ 0 h 303"/>
                    <a:gd name="T40" fmla="*/ 0 w 798"/>
                    <a:gd name="T41" fmla="*/ 0 h 303"/>
                    <a:gd name="T42" fmla="*/ 0 w 798"/>
                    <a:gd name="T43" fmla="*/ 0 h 303"/>
                    <a:gd name="T44" fmla="*/ 0 w 798"/>
                    <a:gd name="T45" fmla="*/ 0 h 303"/>
                    <a:gd name="T46" fmla="*/ 0 w 798"/>
                    <a:gd name="T47" fmla="*/ 0 h 303"/>
                    <a:gd name="T48" fmla="*/ 0 w 798"/>
                    <a:gd name="T49" fmla="*/ 0 h 303"/>
                    <a:gd name="T50" fmla="*/ 0 w 798"/>
                    <a:gd name="T51" fmla="*/ 0 h 303"/>
                    <a:gd name="T52" fmla="*/ 0 w 798"/>
                    <a:gd name="T53" fmla="*/ 0 h 303"/>
                    <a:gd name="T54" fmla="*/ 0 w 798"/>
                    <a:gd name="T55" fmla="*/ 0 h 303"/>
                    <a:gd name="T56" fmla="*/ 0 w 798"/>
                    <a:gd name="T57" fmla="*/ 0 h 303"/>
                    <a:gd name="T58" fmla="*/ 0 w 798"/>
                    <a:gd name="T59" fmla="*/ 0 h 303"/>
                    <a:gd name="T60" fmla="*/ 0 w 798"/>
                    <a:gd name="T61" fmla="*/ 0 h 303"/>
                    <a:gd name="T62" fmla="*/ 0 w 798"/>
                    <a:gd name="T63" fmla="*/ 0 h 303"/>
                    <a:gd name="T64" fmla="*/ 0 w 798"/>
                    <a:gd name="T65" fmla="*/ 0 h 303"/>
                    <a:gd name="T66" fmla="*/ 0 w 798"/>
                    <a:gd name="T67" fmla="*/ 0 h 303"/>
                    <a:gd name="T68" fmla="*/ 0 w 798"/>
                    <a:gd name="T69" fmla="*/ 0 h 303"/>
                    <a:gd name="T70" fmla="*/ 0 w 798"/>
                    <a:gd name="T71" fmla="*/ 0 h 303"/>
                    <a:gd name="T72" fmla="*/ 0 w 798"/>
                    <a:gd name="T73" fmla="*/ 0 h 303"/>
                    <a:gd name="T74" fmla="*/ 0 w 798"/>
                    <a:gd name="T75" fmla="*/ 0 h 303"/>
                    <a:gd name="T76" fmla="*/ 0 w 798"/>
                    <a:gd name="T77" fmla="*/ 0 h 303"/>
                    <a:gd name="T78" fmla="*/ 0 w 798"/>
                    <a:gd name="T79" fmla="*/ 0 h 303"/>
                    <a:gd name="T80" fmla="*/ 0 w 798"/>
                    <a:gd name="T81" fmla="*/ 0 h 303"/>
                    <a:gd name="T82" fmla="*/ 0 w 798"/>
                    <a:gd name="T83" fmla="*/ 0 h 303"/>
                    <a:gd name="T84" fmla="*/ 0 w 798"/>
                    <a:gd name="T85" fmla="*/ 0 h 303"/>
                    <a:gd name="T86" fmla="*/ 0 w 798"/>
                    <a:gd name="T87" fmla="*/ 0 h 303"/>
                    <a:gd name="T88" fmla="*/ 0 w 798"/>
                    <a:gd name="T89" fmla="*/ 0 h 303"/>
                    <a:gd name="T90" fmla="*/ 0 w 798"/>
                    <a:gd name="T91" fmla="*/ 0 h 303"/>
                    <a:gd name="T92" fmla="*/ 0 w 798"/>
                    <a:gd name="T93" fmla="*/ 0 h 303"/>
                    <a:gd name="T94" fmla="*/ 0 w 798"/>
                    <a:gd name="T95" fmla="*/ 0 h 303"/>
                    <a:gd name="T96" fmla="*/ 0 w 798"/>
                    <a:gd name="T97" fmla="*/ 0 h 303"/>
                    <a:gd name="T98" fmla="*/ 0 w 798"/>
                    <a:gd name="T99" fmla="*/ 0 h 303"/>
                    <a:gd name="T100" fmla="*/ 0 w 798"/>
                    <a:gd name="T101" fmla="*/ 0 h 303"/>
                    <a:gd name="T102" fmla="*/ 0 w 798"/>
                    <a:gd name="T103" fmla="*/ 0 h 303"/>
                    <a:gd name="T104" fmla="*/ 0 w 798"/>
                    <a:gd name="T105" fmla="*/ 0 h 303"/>
                    <a:gd name="T106" fmla="*/ 0 w 798"/>
                    <a:gd name="T107" fmla="*/ 0 h 303"/>
                    <a:gd name="T108" fmla="*/ 0 w 798"/>
                    <a:gd name="T109" fmla="*/ 0 h 303"/>
                    <a:gd name="T110" fmla="*/ 0 w 798"/>
                    <a:gd name="T111" fmla="*/ 0 h 303"/>
                    <a:gd name="T112" fmla="*/ 0 w 798"/>
                    <a:gd name="T113" fmla="*/ 0 h 303"/>
                    <a:gd name="T114" fmla="*/ 0 w 798"/>
                    <a:gd name="T115" fmla="*/ 0 h 303"/>
                    <a:gd name="T116" fmla="*/ 0 w 798"/>
                    <a:gd name="T117" fmla="*/ 0 h 303"/>
                    <a:gd name="T118" fmla="*/ 0 w 798"/>
                    <a:gd name="T119" fmla="*/ 0 h 303"/>
                    <a:gd name="T120" fmla="*/ 0 w 798"/>
                    <a:gd name="T121" fmla="*/ 0 h 303"/>
                    <a:gd name="T122" fmla="*/ 0 w 798"/>
                    <a:gd name="T123" fmla="*/ 0 h 303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98"/>
                    <a:gd name="T187" fmla="*/ 0 h 303"/>
                    <a:gd name="T188" fmla="*/ 798 w 798"/>
                    <a:gd name="T189" fmla="*/ 303 h 303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98" h="303">
                      <a:moveTo>
                        <a:pt x="323" y="0"/>
                      </a:moveTo>
                      <a:lnTo>
                        <a:pt x="300" y="8"/>
                      </a:lnTo>
                      <a:lnTo>
                        <a:pt x="280" y="16"/>
                      </a:lnTo>
                      <a:lnTo>
                        <a:pt x="260" y="26"/>
                      </a:lnTo>
                      <a:lnTo>
                        <a:pt x="243" y="36"/>
                      </a:lnTo>
                      <a:lnTo>
                        <a:pt x="227" y="46"/>
                      </a:lnTo>
                      <a:lnTo>
                        <a:pt x="210" y="58"/>
                      </a:lnTo>
                      <a:lnTo>
                        <a:pt x="179" y="80"/>
                      </a:lnTo>
                      <a:lnTo>
                        <a:pt x="162" y="90"/>
                      </a:lnTo>
                      <a:lnTo>
                        <a:pt x="145" y="100"/>
                      </a:lnTo>
                      <a:lnTo>
                        <a:pt x="126" y="110"/>
                      </a:lnTo>
                      <a:lnTo>
                        <a:pt x="107" y="118"/>
                      </a:lnTo>
                      <a:lnTo>
                        <a:pt x="84" y="125"/>
                      </a:lnTo>
                      <a:lnTo>
                        <a:pt x="72" y="127"/>
                      </a:lnTo>
                      <a:lnTo>
                        <a:pt x="58" y="129"/>
                      </a:lnTo>
                      <a:lnTo>
                        <a:pt x="46" y="132"/>
                      </a:lnTo>
                      <a:lnTo>
                        <a:pt x="31" y="133"/>
                      </a:lnTo>
                      <a:lnTo>
                        <a:pt x="16" y="134"/>
                      </a:lnTo>
                      <a:lnTo>
                        <a:pt x="0" y="134"/>
                      </a:lnTo>
                      <a:lnTo>
                        <a:pt x="5" y="137"/>
                      </a:lnTo>
                      <a:lnTo>
                        <a:pt x="11" y="142"/>
                      </a:lnTo>
                      <a:lnTo>
                        <a:pt x="18" y="145"/>
                      </a:lnTo>
                      <a:lnTo>
                        <a:pt x="26" y="150"/>
                      </a:lnTo>
                      <a:lnTo>
                        <a:pt x="35" y="155"/>
                      </a:lnTo>
                      <a:lnTo>
                        <a:pt x="45" y="159"/>
                      </a:lnTo>
                      <a:lnTo>
                        <a:pt x="65" y="168"/>
                      </a:lnTo>
                      <a:lnTo>
                        <a:pt x="88" y="179"/>
                      </a:lnTo>
                      <a:lnTo>
                        <a:pt x="114" y="190"/>
                      </a:lnTo>
                      <a:lnTo>
                        <a:pt x="140" y="201"/>
                      </a:lnTo>
                      <a:lnTo>
                        <a:pt x="170" y="212"/>
                      </a:lnTo>
                      <a:lnTo>
                        <a:pt x="200" y="224"/>
                      </a:lnTo>
                      <a:lnTo>
                        <a:pt x="232" y="234"/>
                      </a:lnTo>
                      <a:lnTo>
                        <a:pt x="266" y="246"/>
                      </a:lnTo>
                      <a:lnTo>
                        <a:pt x="299" y="256"/>
                      </a:lnTo>
                      <a:lnTo>
                        <a:pt x="334" y="265"/>
                      </a:lnTo>
                      <a:lnTo>
                        <a:pt x="369" y="274"/>
                      </a:lnTo>
                      <a:lnTo>
                        <a:pt x="404" y="282"/>
                      </a:lnTo>
                      <a:lnTo>
                        <a:pt x="439" y="289"/>
                      </a:lnTo>
                      <a:lnTo>
                        <a:pt x="474" y="295"/>
                      </a:lnTo>
                      <a:lnTo>
                        <a:pt x="508" y="298"/>
                      </a:lnTo>
                      <a:lnTo>
                        <a:pt x="541" y="302"/>
                      </a:lnTo>
                      <a:lnTo>
                        <a:pt x="573" y="303"/>
                      </a:lnTo>
                      <a:lnTo>
                        <a:pt x="605" y="302"/>
                      </a:lnTo>
                      <a:lnTo>
                        <a:pt x="635" y="300"/>
                      </a:lnTo>
                      <a:lnTo>
                        <a:pt x="662" y="295"/>
                      </a:lnTo>
                      <a:lnTo>
                        <a:pt x="689" y="288"/>
                      </a:lnTo>
                      <a:lnTo>
                        <a:pt x="700" y="283"/>
                      </a:lnTo>
                      <a:lnTo>
                        <a:pt x="712" y="279"/>
                      </a:lnTo>
                      <a:lnTo>
                        <a:pt x="723" y="273"/>
                      </a:lnTo>
                      <a:lnTo>
                        <a:pt x="734" y="267"/>
                      </a:lnTo>
                      <a:lnTo>
                        <a:pt x="743" y="260"/>
                      </a:lnTo>
                      <a:lnTo>
                        <a:pt x="752" y="252"/>
                      </a:lnTo>
                      <a:lnTo>
                        <a:pt x="760" y="244"/>
                      </a:lnTo>
                      <a:lnTo>
                        <a:pt x="768" y="235"/>
                      </a:lnTo>
                      <a:lnTo>
                        <a:pt x="775" y="225"/>
                      </a:lnTo>
                      <a:lnTo>
                        <a:pt x="781" y="214"/>
                      </a:lnTo>
                      <a:lnTo>
                        <a:pt x="785" y="203"/>
                      </a:lnTo>
                      <a:lnTo>
                        <a:pt x="790" y="191"/>
                      </a:lnTo>
                      <a:lnTo>
                        <a:pt x="794" y="178"/>
                      </a:lnTo>
                      <a:lnTo>
                        <a:pt x="796" y="164"/>
                      </a:lnTo>
                      <a:lnTo>
                        <a:pt x="797" y="150"/>
                      </a:lnTo>
                      <a:lnTo>
                        <a:pt x="798" y="134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7" name="Freeform 21"/>
                <p:cNvSpPr>
                  <a:spLocks noChangeArrowheads="1"/>
                </p:cNvSpPr>
                <p:nvPr/>
              </p:nvSpPr>
              <p:spPr bwMode="auto">
                <a:xfrm>
                  <a:off x="2821" y="2888"/>
                  <a:ext cx="94" cy="29"/>
                </a:xfrm>
                <a:custGeom>
                  <a:avLst/>
                  <a:gdLst>
                    <a:gd name="T0" fmla="*/ 0 w 848"/>
                    <a:gd name="T1" fmla="*/ 0 h 229"/>
                    <a:gd name="T2" fmla="*/ 0 w 848"/>
                    <a:gd name="T3" fmla="*/ 0 h 229"/>
                    <a:gd name="T4" fmla="*/ 0 w 848"/>
                    <a:gd name="T5" fmla="*/ 0 h 229"/>
                    <a:gd name="T6" fmla="*/ 0 w 848"/>
                    <a:gd name="T7" fmla="*/ 0 h 229"/>
                    <a:gd name="T8" fmla="*/ 0 w 848"/>
                    <a:gd name="T9" fmla="*/ 0 h 229"/>
                    <a:gd name="T10" fmla="*/ 0 w 848"/>
                    <a:gd name="T11" fmla="*/ 0 h 229"/>
                    <a:gd name="T12" fmla="*/ 0 w 848"/>
                    <a:gd name="T13" fmla="*/ 0 h 229"/>
                    <a:gd name="T14" fmla="*/ 0 w 848"/>
                    <a:gd name="T15" fmla="*/ 0 h 229"/>
                    <a:gd name="T16" fmla="*/ 0 w 848"/>
                    <a:gd name="T17" fmla="*/ 0 h 229"/>
                    <a:gd name="T18" fmla="*/ 0 w 848"/>
                    <a:gd name="T19" fmla="*/ 0 h 229"/>
                    <a:gd name="T20" fmla="*/ 0 w 848"/>
                    <a:gd name="T21" fmla="*/ 0 h 229"/>
                    <a:gd name="T22" fmla="*/ 0 w 848"/>
                    <a:gd name="T23" fmla="*/ 0 h 229"/>
                    <a:gd name="T24" fmla="*/ 0 w 848"/>
                    <a:gd name="T25" fmla="*/ 0 h 229"/>
                    <a:gd name="T26" fmla="*/ 0 w 848"/>
                    <a:gd name="T27" fmla="*/ 0 h 229"/>
                    <a:gd name="T28" fmla="*/ 0 w 848"/>
                    <a:gd name="T29" fmla="*/ 0 h 229"/>
                    <a:gd name="T30" fmla="*/ 0 w 848"/>
                    <a:gd name="T31" fmla="*/ 0 h 229"/>
                    <a:gd name="T32" fmla="*/ 0 w 848"/>
                    <a:gd name="T33" fmla="*/ 0 h 229"/>
                    <a:gd name="T34" fmla="*/ 0 w 848"/>
                    <a:gd name="T35" fmla="*/ 0 h 229"/>
                    <a:gd name="T36" fmla="*/ 0 w 848"/>
                    <a:gd name="T37" fmla="*/ 0 h 229"/>
                    <a:gd name="T38" fmla="*/ 0 w 848"/>
                    <a:gd name="T39" fmla="*/ 0 h 229"/>
                    <a:gd name="T40" fmla="*/ 0 w 848"/>
                    <a:gd name="T41" fmla="*/ 0 h 229"/>
                    <a:gd name="T42" fmla="*/ 0 w 848"/>
                    <a:gd name="T43" fmla="*/ 0 h 229"/>
                    <a:gd name="T44" fmla="*/ 0 w 848"/>
                    <a:gd name="T45" fmla="*/ 0 h 229"/>
                    <a:gd name="T46" fmla="*/ 0 w 848"/>
                    <a:gd name="T47" fmla="*/ 0 h 229"/>
                    <a:gd name="T48" fmla="*/ 0 w 848"/>
                    <a:gd name="T49" fmla="*/ 0 h 229"/>
                    <a:gd name="T50" fmla="*/ 0 w 848"/>
                    <a:gd name="T51" fmla="*/ 0 h 229"/>
                    <a:gd name="T52" fmla="*/ 0 w 848"/>
                    <a:gd name="T53" fmla="*/ 0 h 229"/>
                    <a:gd name="T54" fmla="*/ 0 w 848"/>
                    <a:gd name="T55" fmla="*/ 0 h 229"/>
                    <a:gd name="T56" fmla="*/ 0 w 848"/>
                    <a:gd name="T57" fmla="*/ 0 h 229"/>
                    <a:gd name="T58" fmla="*/ 0 w 848"/>
                    <a:gd name="T59" fmla="*/ 0 h 229"/>
                    <a:gd name="T60" fmla="*/ 0 w 848"/>
                    <a:gd name="T61" fmla="*/ 0 h 229"/>
                    <a:gd name="T62" fmla="*/ 0 w 848"/>
                    <a:gd name="T63" fmla="*/ 0 h 229"/>
                    <a:gd name="T64" fmla="*/ 0 w 848"/>
                    <a:gd name="T65" fmla="*/ 0 h 229"/>
                    <a:gd name="T66" fmla="*/ 0 w 848"/>
                    <a:gd name="T67" fmla="*/ 0 h 229"/>
                    <a:gd name="T68" fmla="*/ 0 w 848"/>
                    <a:gd name="T69" fmla="*/ 0 h 229"/>
                    <a:gd name="T70" fmla="*/ 0 w 848"/>
                    <a:gd name="T71" fmla="*/ 0 h 229"/>
                    <a:gd name="T72" fmla="*/ 0 w 848"/>
                    <a:gd name="T73" fmla="*/ 0 h 229"/>
                    <a:gd name="T74" fmla="*/ 0 w 848"/>
                    <a:gd name="T75" fmla="*/ 0 h 229"/>
                    <a:gd name="T76" fmla="*/ 0 w 848"/>
                    <a:gd name="T77" fmla="*/ 0 h 229"/>
                    <a:gd name="T78" fmla="*/ 0 w 848"/>
                    <a:gd name="T79" fmla="*/ 0 h 229"/>
                    <a:gd name="T80" fmla="*/ 0 w 848"/>
                    <a:gd name="T81" fmla="*/ 0 h 229"/>
                    <a:gd name="T82" fmla="*/ 0 w 848"/>
                    <a:gd name="T83" fmla="*/ 0 h 229"/>
                    <a:gd name="T84" fmla="*/ 0 w 848"/>
                    <a:gd name="T85" fmla="*/ 0 h 229"/>
                    <a:gd name="T86" fmla="*/ 0 w 848"/>
                    <a:gd name="T87" fmla="*/ 0 h 22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848"/>
                    <a:gd name="T133" fmla="*/ 0 h 229"/>
                    <a:gd name="T134" fmla="*/ 848 w 848"/>
                    <a:gd name="T135" fmla="*/ 229 h 229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848" h="229">
                      <a:moveTo>
                        <a:pt x="0" y="53"/>
                      </a:moveTo>
                      <a:lnTo>
                        <a:pt x="18" y="27"/>
                      </a:lnTo>
                      <a:lnTo>
                        <a:pt x="36" y="0"/>
                      </a:lnTo>
                      <a:lnTo>
                        <a:pt x="41" y="5"/>
                      </a:lnTo>
                      <a:lnTo>
                        <a:pt x="46" y="8"/>
                      </a:lnTo>
                      <a:lnTo>
                        <a:pt x="53" y="12"/>
                      </a:lnTo>
                      <a:lnTo>
                        <a:pt x="60" y="16"/>
                      </a:lnTo>
                      <a:lnTo>
                        <a:pt x="68" y="20"/>
                      </a:lnTo>
                      <a:lnTo>
                        <a:pt x="78" y="24"/>
                      </a:lnTo>
                      <a:lnTo>
                        <a:pt x="97" y="34"/>
                      </a:lnTo>
                      <a:lnTo>
                        <a:pt x="119" y="44"/>
                      </a:lnTo>
                      <a:lnTo>
                        <a:pt x="144" y="54"/>
                      </a:lnTo>
                      <a:lnTo>
                        <a:pt x="171" y="66"/>
                      </a:lnTo>
                      <a:lnTo>
                        <a:pt x="199" y="76"/>
                      </a:lnTo>
                      <a:lnTo>
                        <a:pt x="228" y="88"/>
                      </a:lnTo>
                      <a:lnTo>
                        <a:pt x="261" y="98"/>
                      </a:lnTo>
                      <a:lnTo>
                        <a:pt x="293" y="108"/>
                      </a:lnTo>
                      <a:lnTo>
                        <a:pt x="325" y="119"/>
                      </a:lnTo>
                      <a:lnTo>
                        <a:pt x="360" y="128"/>
                      </a:lnTo>
                      <a:lnTo>
                        <a:pt x="394" y="137"/>
                      </a:lnTo>
                      <a:lnTo>
                        <a:pt x="429" y="144"/>
                      </a:lnTo>
                      <a:lnTo>
                        <a:pt x="462" y="151"/>
                      </a:lnTo>
                      <a:lnTo>
                        <a:pt x="497" y="157"/>
                      </a:lnTo>
                      <a:lnTo>
                        <a:pt x="529" y="161"/>
                      </a:lnTo>
                      <a:lnTo>
                        <a:pt x="561" y="164"/>
                      </a:lnTo>
                      <a:lnTo>
                        <a:pt x="593" y="165"/>
                      </a:lnTo>
                      <a:lnTo>
                        <a:pt x="621" y="165"/>
                      </a:lnTo>
                      <a:lnTo>
                        <a:pt x="648" y="161"/>
                      </a:lnTo>
                      <a:lnTo>
                        <a:pt x="673" y="158"/>
                      </a:lnTo>
                      <a:lnTo>
                        <a:pt x="696" y="151"/>
                      </a:lnTo>
                      <a:lnTo>
                        <a:pt x="716" y="144"/>
                      </a:lnTo>
                      <a:lnTo>
                        <a:pt x="733" y="135"/>
                      </a:lnTo>
                      <a:lnTo>
                        <a:pt x="748" y="123"/>
                      </a:lnTo>
                      <a:lnTo>
                        <a:pt x="755" y="116"/>
                      </a:lnTo>
                      <a:lnTo>
                        <a:pt x="761" y="110"/>
                      </a:lnTo>
                      <a:lnTo>
                        <a:pt x="765" y="102"/>
                      </a:lnTo>
                      <a:lnTo>
                        <a:pt x="770" y="93"/>
                      </a:lnTo>
                      <a:lnTo>
                        <a:pt x="775" y="84"/>
                      </a:lnTo>
                      <a:lnTo>
                        <a:pt x="778" y="75"/>
                      </a:lnTo>
                      <a:lnTo>
                        <a:pt x="780" y="65"/>
                      </a:lnTo>
                      <a:lnTo>
                        <a:pt x="783" y="53"/>
                      </a:lnTo>
                      <a:lnTo>
                        <a:pt x="784" y="40"/>
                      </a:lnTo>
                      <a:lnTo>
                        <a:pt x="784" y="28"/>
                      </a:lnTo>
                      <a:lnTo>
                        <a:pt x="848" y="27"/>
                      </a:lnTo>
                      <a:lnTo>
                        <a:pt x="847" y="46"/>
                      </a:lnTo>
                      <a:lnTo>
                        <a:pt x="846" y="64"/>
                      </a:lnTo>
                      <a:lnTo>
                        <a:pt x="843" y="80"/>
                      </a:lnTo>
                      <a:lnTo>
                        <a:pt x="838" y="96"/>
                      </a:lnTo>
                      <a:lnTo>
                        <a:pt x="833" y="110"/>
                      </a:lnTo>
                      <a:lnTo>
                        <a:pt x="826" y="123"/>
                      </a:lnTo>
                      <a:lnTo>
                        <a:pt x="820" y="136"/>
                      </a:lnTo>
                      <a:lnTo>
                        <a:pt x="812" y="149"/>
                      </a:lnTo>
                      <a:lnTo>
                        <a:pt x="802" y="159"/>
                      </a:lnTo>
                      <a:lnTo>
                        <a:pt x="793" y="169"/>
                      </a:lnTo>
                      <a:lnTo>
                        <a:pt x="782" y="179"/>
                      </a:lnTo>
                      <a:lnTo>
                        <a:pt x="770" y="187"/>
                      </a:lnTo>
                      <a:lnTo>
                        <a:pt x="757" y="195"/>
                      </a:lnTo>
                      <a:lnTo>
                        <a:pt x="745" y="202"/>
                      </a:lnTo>
                      <a:lnTo>
                        <a:pt x="731" y="207"/>
                      </a:lnTo>
                      <a:lnTo>
                        <a:pt x="716" y="212"/>
                      </a:lnTo>
                      <a:lnTo>
                        <a:pt x="702" y="217"/>
                      </a:lnTo>
                      <a:lnTo>
                        <a:pt x="687" y="220"/>
                      </a:lnTo>
                      <a:lnTo>
                        <a:pt x="657" y="226"/>
                      </a:lnTo>
                      <a:lnTo>
                        <a:pt x="625" y="228"/>
                      </a:lnTo>
                      <a:lnTo>
                        <a:pt x="591" y="229"/>
                      </a:lnTo>
                      <a:lnTo>
                        <a:pt x="557" y="227"/>
                      </a:lnTo>
                      <a:lnTo>
                        <a:pt x="522" y="225"/>
                      </a:lnTo>
                      <a:lnTo>
                        <a:pt x="487" y="220"/>
                      </a:lnTo>
                      <a:lnTo>
                        <a:pt x="451" y="214"/>
                      </a:lnTo>
                      <a:lnTo>
                        <a:pt x="416" y="207"/>
                      </a:lnTo>
                      <a:lnTo>
                        <a:pt x="381" y="199"/>
                      </a:lnTo>
                      <a:lnTo>
                        <a:pt x="345" y="190"/>
                      </a:lnTo>
                      <a:lnTo>
                        <a:pt x="309" y="180"/>
                      </a:lnTo>
                      <a:lnTo>
                        <a:pt x="275" y="169"/>
                      </a:lnTo>
                      <a:lnTo>
                        <a:pt x="241" y="159"/>
                      </a:lnTo>
                      <a:lnTo>
                        <a:pt x="208" y="148"/>
                      </a:lnTo>
                      <a:lnTo>
                        <a:pt x="177" y="136"/>
                      </a:lnTo>
                      <a:lnTo>
                        <a:pt x="147" y="125"/>
                      </a:lnTo>
                      <a:lnTo>
                        <a:pt x="119" y="113"/>
                      </a:lnTo>
                      <a:lnTo>
                        <a:pt x="93" y="102"/>
                      </a:lnTo>
                      <a:lnTo>
                        <a:pt x="68" y="91"/>
                      </a:lnTo>
                      <a:lnTo>
                        <a:pt x="48" y="81"/>
                      </a:lnTo>
                      <a:lnTo>
                        <a:pt x="37" y="76"/>
                      </a:lnTo>
                      <a:lnTo>
                        <a:pt x="28" y="72"/>
                      </a:lnTo>
                      <a:lnTo>
                        <a:pt x="20" y="67"/>
                      </a:lnTo>
                      <a:lnTo>
                        <a:pt x="13" y="62"/>
                      </a:lnTo>
                      <a:lnTo>
                        <a:pt x="6" y="59"/>
                      </a:lnTo>
                      <a:lnTo>
                        <a:pt x="0" y="54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FF0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8" name="Freeform 22"/>
                <p:cNvSpPr>
                  <a:spLocks noChangeArrowheads="1"/>
                </p:cNvSpPr>
                <p:nvPr/>
              </p:nvSpPr>
              <p:spPr bwMode="auto">
                <a:xfrm>
                  <a:off x="2821" y="2870"/>
                  <a:ext cx="38" cy="25"/>
                </a:xfrm>
                <a:custGeom>
                  <a:avLst/>
                  <a:gdLst>
                    <a:gd name="T0" fmla="*/ 0 w 348"/>
                    <a:gd name="T1" fmla="*/ 0 h 197"/>
                    <a:gd name="T2" fmla="*/ 0 w 348"/>
                    <a:gd name="T3" fmla="*/ 0 h 197"/>
                    <a:gd name="T4" fmla="*/ 0 w 348"/>
                    <a:gd name="T5" fmla="*/ 0 h 197"/>
                    <a:gd name="T6" fmla="*/ 0 w 348"/>
                    <a:gd name="T7" fmla="*/ 0 h 197"/>
                    <a:gd name="T8" fmla="*/ 0 w 348"/>
                    <a:gd name="T9" fmla="*/ 0 h 197"/>
                    <a:gd name="T10" fmla="*/ 0 w 348"/>
                    <a:gd name="T11" fmla="*/ 0 h 197"/>
                    <a:gd name="T12" fmla="*/ 0 w 348"/>
                    <a:gd name="T13" fmla="*/ 0 h 197"/>
                    <a:gd name="T14" fmla="*/ 0 w 348"/>
                    <a:gd name="T15" fmla="*/ 0 h 197"/>
                    <a:gd name="T16" fmla="*/ 0 w 348"/>
                    <a:gd name="T17" fmla="*/ 0 h 197"/>
                    <a:gd name="T18" fmla="*/ 0 w 348"/>
                    <a:gd name="T19" fmla="*/ 0 h 197"/>
                    <a:gd name="T20" fmla="*/ 0 w 348"/>
                    <a:gd name="T21" fmla="*/ 0 h 197"/>
                    <a:gd name="T22" fmla="*/ 0 w 348"/>
                    <a:gd name="T23" fmla="*/ 0 h 197"/>
                    <a:gd name="T24" fmla="*/ 0 w 348"/>
                    <a:gd name="T25" fmla="*/ 0 h 197"/>
                    <a:gd name="T26" fmla="*/ 0 w 348"/>
                    <a:gd name="T27" fmla="*/ 0 h 197"/>
                    <a:gd name="T28" fmla="*/ 0 w 348"/>
                    <a:gd name="T29" fmla="*/ 0 h 197"/>
                    <a:gd name="T30" fmla="*/ 0 w 348"/>
                    <a:gd name="T31" fmla="*/ 0 h 197"/>
                    <a:gd name="T32" fmla="*/ 0 w 348"/>
                    <a:gd name="T33" fmla="*/ 0 h 197"/>
                    <a:gd name="T34" fmla="*/ 0 w 348"/>
                    <a:gd name="T35" fmla="*/ 0 h 197"/>
                    <a:gd name="T36" fmla="*/ 0 w 348"/>
                    <a:gd name="T37" fmla="*/ 0 h 197"/>
                    <a:gd name="T38" fmla="*/ 0 w 348"/>
                    <a:gd name="T39" fmla="*/ 0 h 197"/>
                    <a:gd name="T40" fmla="*/ 0 w 348"/>
                    <a:gd name="T41" fmla="*/ 0 h 197"/>
                    <a:gd name="T42" fmla="*/ 0 w 348"/>
                    <a:gd name="T43" fmla="*/ 0 h 197"/>
                    <a:gd name="T44" fmla="*/ 0 w 348"/>
                    <a:gd name="T45" fmla="*/ 0 h 197"/>
                    <a:gd name="T46" fmla="*/ 0 w 348"/>
                    <a:gd name="T47" fmla="*/ 0 h 197"/>
                    <a:gd name="T48" fmla="*/ 0 w 348"/>
                    <a:gd name="T49" fmla="*/ 0 h 197"/>
                    <a:gd name="T50" fmla="*/ 0 w 348"/>
                    <a:gd name="T51" fmla="*/ 0 h 197"/>
                    <a:gd name="T52" fmla="*/ 0 w 348"/>
                    <a:gd name="T53" fmla="*/ 0 h 197"/>
                    <a:gd name="T54" fmla="*/ 0 w 348"/>
                    <a:gd name="T55" fmla="*/ 0 h 197"/>
                    <a:gd name="T56" fmla="*/ 0 w 348"/>
                    <a:gd name="T57" fmla="*/ 0 h 197"/>
                    <a:gd name="T58" fmla="*/ 0 w 348"/>
                    <a:gd name="T59" fmla="*/ 0 h 197"/>
                    <a:gd name="T60" fmla="*/ 0 w 348"/>
                    <a:gd name="T61" fmla="*/ 0 h 197"/>
                    <a:gd name="T62" fmla="*/ 0 w 348"/>
                    <a:gd name="T63" fmla="*/ 0 h 197"/>
                    <a:gd name="T64" fmla="*/ 0 w 348"/>
                    <a:gd name="T65" fmla="*/ 0 h 197"/>
                    <a:gd name="T66" fmla="*/ 0 w 348"/>
                    <a:gd name="T67" fmla="*/ 0 h 197"/>
                    <a:gd name="T68" fmla="*/ 0 w 348"/>
                    <a:gd name="T69" fmla="*/ 0 h 197"/>
                    <a:gd name="T70" fmla="*/ 0 w 348"/>
                    <a:gd name="T71" fmla="*/ 0 h 197"/>
                    <a:gd name="T72" fmla="*/ 0 w 348"/>
                    <a:gd name="T73" fmla="*/ 0 h 197"/>
                    <a:gd name="T74" fmla="*/ 0 w 348"/>
                    <a:gd name="T75" fmla="*/ 0 h 197"/>
                    <a:gd name="T76" fmla="*/ 0 w 348"/>
                    <a:gd name="T77" fmla="*/ 0 h 197"/>
                    <a:gd name="T78" fmla="*/ 0 w 348"/>
                    <a:gd name="T79" fmla="*/ 0 h 197"/>
                    <a:gd name="T80" fmla="*/ 0 w 348"/>
                    <a:gd name="T81" fmla="*/ 0 h 197"/>
                    <a:gd name="T82" fmla="*/ 0 w 348"/>
                    <a:gd name="T83" fmla="*/ 0 h 197"/>
                    <a:gd name="T84" fmla="*/ 0 w 348"/>
                    <a:gd name="T85" fmla="*/ 0 h 197"/>
                    <a:gd name="T86" fmla="*/ 0 w 348"/>
                    <a:gd name="T87" fmla="*/ 0 h 197"/>
                    <a:gd name="T88" fmla="*/ 0 w 348"/>
                    <a:gd name="T89" fmla="*/ 0 h 197"/>
                    <a:gd name="T90" fmla="*/ 0 w 348"/>
                    <a:gd name="T91" fmla="*/ 0 h 19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348"/>
                    <a:gd name="T139" fmla="*/ 0 h 197"/>
                    <a:gd name="T140" fmla="*/ 348 w 348"/>
                    <a:gd name="T141" fmla="*/ 197 h 197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348" h="197">
                      <a:moveTo>
                        <a:pt x="333" y="0"/>
                      </a:moveTo>
                      <a:lnTo>
                        <a:pt x="348" y="62"/>
                      </a:lnTo>
                      <a:lnTo>
                        <a:pt x="329" y="69"/>
                      </a:lnTo>
                      <a:lnTo>
                        <a:pt x="310" y="76"/>
                      </a:lnTo>
                      <a:lnTo>
                        <a:pt x="293" y="84"/>
                      </a:lnTo>
                      <a:lnTo>
                        <a:pt x="278" y="93"/>
                      </a:lnTo>
                      <a:lnTo>
                        <a:pt x="262" y="104"/>
                      </a:lnTo>
                      <a:lnTo>
                        <a:pt x="247" y="114"/>
                      </a:lnTo>
                      <a:lnTo>
                        <a:pt x="232" y="126"/>
                      </a:lnTo>
                      <a:lnTo>
                        <a:pt x="215" y="137"/>
                      </a:lnTo>
                      <a:lnTo>
                        <a:pt x="197" y="149"/>
                      </a:lnTo>
                      <a:lnTo>
                        <a:pt x="178" y="160"/>
                      </a:lnTo>
                      <a:lnTo>
                        <a:pt x="157" y="171"/>
                      </a:lnTo>
                      <a:lnTo>
                        <a:pt x="135" y="179"/>
                      </a:lnTo>
                      <a:lnTo>
                        <a:pt x="122" y="183"/>
                      </a:lnTo>
                      <a:lnTo>
                        <a:pt x="110" y="187"/>
                      </a:lnTo>
                      <a:lnTo>
                        <a:pt x="97" y="190"/>
                      </a:lnTo>
                      <a:lnTo>
                        <a:pt x="82" y="192"/>
                      </a:lnTo>
                      <a:lnTo>
                        <a:pt x="67" y="195"/>
                      </a:lnTo>
                      <a:lnTo>
                        <a:pt x="52" y="196"/>
                      </a:lnTo>
                      <a:lnTo>
                        <a:pt x="35" y="197"/>
                      </a:lnTo>
                      <a:lnTo>
                        <a:pt x="18" y="197"/>
                      </a:lnTo>
                      <a:lnTo>
                        <a:pt x="18" y="164"/>
                      </a:lnTo>
                      <a:lnTo>
                        <a:pt x="0" y="190"/>
                      </a:lnTo>
                      <a:lnTo>
                        <a:pt x="18" y="131"/>
                      </a:lnTo>
                      <a:lnTo>
                        <a:pt x="33" y="133"/>
                      </a:lnTo>
                      <a:lnTo>
                        <a:pt x="46" y="133"/>
                      </a:lnTo>
                      <a:lnTo>
                        <a:pt x="59" y="131"/>
                      </a:lnTo>
                      <a:lnTo>
                        <a:pt x="72" y="129"/>
                      </a:lnTo>
                      <a:lnTo>
                        <a:pt x="83" y="127"/>
                      </a:lnTo>
                      <a:lnTo>
                        <a:pt x="94" y="125"/>
                      </a:lnTo>
                      <a:lnTo>
                        <a:pt x="114" y="119"/>
                      </a:lnTo>
                      <a:lnTo>
                        <a:pt x="132" y="112"/>
                      </a:lnTo>
                      <a:lnTo>
                        <a:pt x="149" y="103"/>
                      </a:lnTo>
                      <a:lnTo>
                        <a:pt x="164" y="95"/>
                      </a:lnTo>
                      <a:lnTo>
                        <a:pt x="179" y="84"/>
                      </a:lnTo>
                      <a:lnTo>
                        <a:pt x="194" y="74"/>
                      </a:lnTo>
                      <a:lnTo>
                        <a:pt x="209" y="62"/>
                      </a:lnTo>
                      <a:lnTo>
                        <a:pt x="226" y="51"/>
                      </a:lnTo>
                      <a:lnTo>
                        <a:pt x="243" y="39"/>
                      </a:lnTo>
                      <a:lnTo>
                        <a:pt x="263" y="28"/>
                      </a:lnTo>
                      <a:lnTo>
                        <a:pt x="284" y="17"/>
                      </a:lnTo>
                      <a:lnTo>
                        <a:pt x="308" y="8"/>
                      </a:lnTo>
                      <a:lnTo>
                        <a:pt x="320" y="5"/>
                      </a:lnTo>
                      <a:lnTo>
                        <a:pt x="333" y="1"/>
                      </a:lnTo>
                      <a:lnTo>
                        <a:pt x="333" y="0"/>
                      </a:lnTo>
                      <a:close/>
                    </a:path>
                  </a:pathLst>
                </a:custGeom>
                <a:solidFill>
                  <a:srgbClr val="FF0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2409" y="2720"/>
                <a:ext cx="708" cy="184"/>
                <a:chOff x="2409" y="2720"/>
                <a:chExt cx="708" cy="184"/>
              </a:xfrm>
            </p:grpSpPr>
            <p:sp>
              <p:nvSpPr>
                <p:cNvPr id="12" name="Freeform 24"/>
                <p:cNvSpPr>
                  <a:spLocks noChangeArrowheads="1"/>
                </p:cNvSpPr>
                <p:nvPr/>
              </p:nvSpPr>
              <p:spPr bwMode="auto">
                <a:xfrm>
                  <a:off x="2421" y="2728"/>
                  <a:ext cx="683" cy="173"/>
                </a:xfrm>
                <a:custGeom>
                  <a:avLst/>
                  <a:gdLst>
                    <a:gd name="T0" fmla="*/ 0 w 6097"/>
                    <a:gd name="T1" fmla="*/ 0 h 1317"/>
                    <a:gd name="T2" fmla="*/ 0 w 6097"/>
                    <a:gd name="T3" fmla="*/ 0 h 1317"/>
                    <a:gd name="T4" fmla="*/ 0 w 6097"/>
                    <a:gd name="T5" fmla="*/ 0 h 1317"/>
                    <a:gd name="T6" fmla="*/ 0 w 6097"/>
                    <a:gd name="T7" fmla="*/ 0 h 1317"/>
                    <a:gd name="T8" fmla="*/ 0 w 6097"/>
                    <a:gd name="T9" fmla="*/ 0 h 1317"/>
                    <a:gd name="T10" fmla="*/ 0 w 6097"/>
                    <a:gd name="T11" fmla="*/ 0 h 1317"/>
                    <a:gd name="T12" fmla="*/ 0 w 6097"/>
                    <a:gd name="T13" fmla="*/ 0 h 1317"/>
                    <a:gd name="T14" fmla="*/ 0 w 6097"/>
                    <a:gd name="T15" fmla="*/ 0 h 1317"/>
                    <a:gd name="T16" fmla="*/ 0 w 6097"/>
                    <a:gd name="T17" fmla="*/ 0 h 1317"/>
                    <a:gd name="T18" fmla="*/ 0 w 6097"/>
                    <a:gd name="T19" fmla="*/ 0 h 1317"/>
                    <a:gd name="T20" fmla="*/ 0 w 6097"/>
                    <a:gd name="T21" fmla="*/ 0 h 1317"/>
                    <a:gd name="T22" fmla="*/ 0 w 6097"/>
                    <a:gd name="T23" fmla="*/ 0 h 1317"/>
                    <a:gd name="T24" fmla="*/ 0 w 6097"/>
                    <a:gd name="T25" fmla="*/ 0 h 1317"/>
                    <a:gd name="T26" fmla="*/ 0 w 6097"/>
                    <a:gd name="T27" fmla="*/ 0 h 1317"/>
                    <a:gd name="T28" fmla="*/ 0 w 6097"/>
                    <a:gd name="T29" fmla="*/ 0 h 1317"/>
                    <a:gd name="T30" fmla="*/ 0 w 6097"/>
                    <a:gd name="T31" fmla="*/ 0 h 1317"/>
                    <a:gd name="T32" fmla="*/ 0 w 6097"/>
                    <a:gd name="T33" fmla="*/ 0 h 1317"/>
                    <a:gd name="T34" fmla="*/ 0 w 6097"/>
                    <a:gd name="T35" fmla="*/ 0 h 1317"/>
                    <a:gd name="T36" fmla="*/ 0 w 6097"/>
                    <a:gd name="T37" fmla="*/ 0 h 1317"/>
                    <a:gd name="T38" fmla="*/ 0 w 6097"/>
                    <a:gd name="T39" fmla="*/ 0 h 1317"/>
                    <a:gd name="T40" fmla="*/ 0 w 6097"/>
                    <a:gd name="T41" fmla="*/ 0 h 1317"/>
                    <a:gd name="T42" fmla="*/ 0 w 6097"/>
                    <a:gd name="T43" fmla="*/ 0 h 1317"/>
                    <a:gd name="T44" fmla="*/ 0 w 6097"/>
                    <a:gd name="T45" fmla="*/ 0 h 1317"/>
                    <a:gd name="T46" fmla="*/ 0 w 6097"/>
                    <a:gd name="T47" fmla="*/ 0 h 1317"/>
                    <a:gd name="T48" fmla="*/ 0 w 6097"/>
                    <a:gd name="T49" fmla="*/ 0 h 1317"/>
                    <a:gd name="T50" fmla="*/ 0 w 6097"/>
                    <a:gd name="T51" fmla="*/ 0 h 1317"/>
                    <a:gd name="T52" fmla="*/ 0 w 6097"/>
                    <a:gd name="T53" fmla="*/ 0 h 1317"/>
                    <a:gd name="T54" fmla="*/ 0 w 6097"/>
                    <a:gd name="T55" fmla="*/ 0 h 1317"/>
                    <a:gd name="T56" fmla="*/ 0 w 6097"/>
                    <a:gd name="T57" fmla="*/ 0 h 1317"/>
                    <a:gd name="T58" fmla="*/ 0 w 6097"/>
                    <a:gd name="T59" fmla="*/ 0 h 1317"/>
                    <a:gd name="T60" fmla="*/ 0 w 6097"/>
                    <a:gd name="T61" fmla="*/ 0 h 1317"/>
                    <a:gd name="T62" fmla="*/ 0 w 6097"/>
                    <a:gd name="T63" fmla="*/ 0 h 1317"/>
                    <a:gd name="T64" fmla="*/ 0 w 6097"/>
                    <a:gd name="T65" fmla="*/ 0 h 1317"/>
                    <a:gd name="T66" fmla="*/ 0 w 6097"/>
                    <a:gd name="T67" fmla="*/ 0 h 1317"/>
                    <a:gd name="T68" fmla="*/ 0 w 6097"/>
                    <a:gd name="T69" fmla="*/ 0 h 1317"/>
                    <a:gd name="T70" fmla="*/ 0 w 6097"/>
                    <a:gd name="T71" fmla="*/ 0 h 1317"/>
                    <a:gd name="T72" fmla="*/ 0 w 6097"/>
                    <a:gd name="T73" fmla="*/ 0 h 1317"/>
                    <a:gd name="T74" fmla="*/ 0 w 6097"/>
                    <a:gd name="T75" fmla="*/ 0 h 1317"/>
                    <a:gd name="T76" fmla="*/ 0 w 6097"/>
                    <a:gd name="T77" fmla="*/ 0 h 1317"/>
                    <a:gd name="T78" fmla="*/ 0 w 6097"/>
                    <a:gd name="T79" fmla="*/ 0 h 1317"/>
                    <a:gd name="T80" fmla="*/ 0 w 6097"/>
                    <a:gd name="T81" fmla="*/ 0 h 1317"/>
                    <a:gd name="T82" fmla="*/ 0 w 6097"/>
                    <a:gd name="T83" fmla="*/ 0 h 1317"/>
                    <a:gd name="T84" fmla="*/ 0 w 6097"/>
                    <a:gd name="T85" fmla="*/ 0 h 1317"/>
                    <a:gd name="T86" fmla="*/ 0 w 6097"/>
                    <a:gd name="T87" fmla="*/ 0 h 1317"/>
                    <a:gd name="T88" fmla="*/ 0 w 6097"/>
                    <a:gd name="T89" fmla="*/ 0 h 1317"/>
                    <a:gd name="T90" fmla="*/ 0 w 6097"/>
                    <a:gd name="T91" fmla="*/ 0 h 1317"/>
                    <a:gd name="T92" fmla="*/ 0 w 6097"/>
                    <a:gd name="T93" fmla="*/ 0 h 1317"/>
                    <a:gd name="T94" fmla="*/ 0 w 6097"/>
                    <a:gd name="T95" fmla="*/ 0 h 1317"/>
                    <a:gd name="T96" fmla="*/ 0 w 6097"/>
                    <a:gd name="T97" fmla="*/ 0 h 1317"/>
                    <a:gd name="T98" fmla="*/ 0 w 6097"/>
                    <a:gd name="T99" fmla="*/ 0 h 1317"/>
                    <a:gd name="T100" fmla="*/ 0 w 6097"/>
                    <a:gd name="T101" fmla="*/ 0 h 1317"/>
                    <a:gd name="T102" fmla="*/ 0 w 6097"/>
                    <a:gd name="T103" fmla="*/ 0 h 1317"/>
                    <a:gd name="T104" fmla="*/ 0 w 6097"/>
                    <a:gd name="T105" fmla="*/ 0 h 1317"/>
                    <a:gd name="T106" fmla="*/ 0 w 6097"/>
                    <a:gd name="T107" fmla="*/ 0 h 1317"/>
                    <a:gd name="T108" fmla="*/ 0 w 6097"/>
                    <a:gd name="T109" fmla="*/ 0 h 1317"/>
                    <a:gd name="T110" fmla="*/ 0 w 6097"/>
                    <a:gd name="T111" fmla="*/ 0 h 1317"/>
                    <a:gd name="T112" fmla="*/ 0 w 6097"/>
                    <a:gd name="T113" fmla="*/ 0 h 1317"/>
                    <a:gd name="T114" fmla="*/ 0 w 6097"/>
                    <a:gd name="T115" fmla="*/ 0 h 1317"/>
                    <a:gd name="T116" fmla="*/ 0 w 6097"/>
                    <a:gd name="T117" fmla="*/ 0 h 1317"/>
                    <a:gd name="T118" fmla="*/ 0 w 6097"/>
                    <a:gd name="T119" fmla="*/ 0 h 1317"/>
                    <a:gd name="T120" fmla="*/ 0 w 6097"/>
                    <a:gd name="T121" fmla="*/ 0 h 1317"/>
                    <a:gd name="T122" fmla="*/ 0 w 6097"/>
                    <a:gd name="T123" fmla="*/ 0 h 1317"/>
                    <a:gd name="T124" fmla="*/ 0 w 6097"/>
                    <a:gd name="T125" fmla="*/ 0 h 131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097"/>
                    <a:gd name="T190" fmla="*/ 0 h 1317"/>
                    <a:gd name="T191" fmla="*/ 6097 w 6097"/>
                    <a:gd name="T192" fmla="*/ 1317 h 131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097" h="1317">
                      <a:moveTo>
                        <a:pt x="3090" y="6"/>
                      </a:moveTo>
                      <a:lnTo>
                        <a:pt x="3054" y="13"/>
                      </a:lnTo>
                      <a:lnTo>
                        <a:pt x="3019" y="20"/>
                      </a:lnTo>
                      <a:lnTo>
                        <a:pt x="2951" y="36"/>
                      </a:lnTo>
                      <a:lnTo>
                        <a:pt x="2883" y="54"/>
                      </a:lnTo>
                      <a:lnTo>
                        <a:pt x="2817" y="74"/>
                      </a:lnTo>
                      <a:lnTo>
                        <a:pt x="2753" y="96"/>
                      </a:lnTo>
                      <a:lnTo>
                        <a:pt x="2688" y="120"/>
                      </a:lnTo>
                      <a:lnTo>
                        <a:pt x="2625" y="144"/>
                      </a:lnTo>
                      <a:lnTo>
                        <a:pt x="2561" y="171"/>
                      </a:lnTo>
                      <a:lnTo>
                        <a:pt x="2435" y="225"/>
                      </a:lnTo>
                      <a:lnTo>
                        <a:pt x="2308" y="281"/>
                      </a:lnTo>
                      <a:lnTo>
                        <a:pt x="2242" y="310"/>
                      </a:lnTo>
                      <a:lnTo>
                        <a:pt x="2177" y="338"/>
                      </a:lnTo>
                      <a:lnTo>
                        <a:pt x="2111" y="365"/>
                      </a:lnTo>
                      <a:lnTo>
                        <a:pt x="2042" y="392"/>
                      </a:lnTo>
                      <a:lnTo>
                        <a:pt x="1981" y="416"/>
                      </a:lnTo>
                      <a:lnTo>
                        <a:pt x="1920" y="439"/>
                      </a:lnTo>
                      <a:lnTo>
                        <a:pt x="1861" y="461"/>
                      </a:lnTo>
                      <a:lnTo>
                        <a:pt x="1802" y="484"/>
                      </a:lnTo>
                      <a:lnTo>
                        <a:pt x="1746" y="506"/>
                      </a:lnTo>
                      <a:lnTo>
                        <a:pt x="1690" y="526"/>
                      </a:lnTo>
                      <a:lnTo>
                        <a:pt x="1636" y="547"/>
                      </a:lnTo>
                      <a:lnTo>
                        <a:pt x="1583" y="567"/>
                      </a:lnTo>
                      <a:lnTo>
                        <a:pt x="1532" y="586"/>
                      </a:lnTo>
                      <a:lnTo>
                        <a:pt x="1483" y="605"/>
                      </a:lnTo>
                      <a:lnTo>
                        <a:pt x="1436" y="622"/>
                      </a:lnTo>
                      <a:lnTo>
                        <a:pt x="1390" y="639"/>
                      </a:lnTo>
                      <a:lnTo>
                        <a:pt x="1346" y="655"/>
                      </a:lnTo>
                      <a:lnTo>
                        <a:pt x="1304" y="670"/>
                      </a:lnTo>
                      <a:lnTo>
                        <a:pt x="1265" y="685"/>
                      </a:lnTo>
                      <a:lnTo>
                        <a:pt x="1227" y="699"/>
                      </a:lnTo>
                      <a:lnTo>
                        <a:pt x="1194" y="711"/>
                      </a:lnTo>
                      <a:lnTo>
                        <a:pt x="1160" y="722"/>
                      </a:lnTo>
                      <a:lnTo>
                        <a:pt x="1127" y="734"/>
                      </a:lnTo>
                      <a:lnTo>
                        <a:pt x="1096" y="745"/>
                      </a:lnTo>
                      <a:lnTo>
                        <a:pt x="1066" y="755"/>
                      </a:lnTo>
                      <a:lnTo>
                        <a:pt x="1036" y="766"/>
                      </a:lnTo>
                      <a:lnTo>
                        <a:pt x="1007" y="776"/>
                      </a:lnTo>
                      <a:lnTo>
                        <a:pt x="978" y="785"/>
                      </a:lnTo>
                      <a:lnTo>
                        <a:pt x="946" y="797"/>
                      </a:lnTo>
                      <a:lnTo>
                        <a:pt x="914" y="807"/>
                      </a:lnTo>
                      <a:lnTo>
                        <a:pt x="883" y="818"/>
                      </a:lnTo>
                      <a:lnTo>
                        <a:pt x="853" y="828"/>
                      </a:lnTo>
                      <a:lnTo>
                        <a:pt x="794" y="848"/>
                      </a:lnTo>
                      <a:lnTo>
                        <a:pt x="737" y="866"/>
                      </a:lnTo>
                      <a:lnTo>
                        <a:pt x="683" y="883"/>
                      </a:lnTo>
                      <a:lnTo>
                        <a:pt x="629" y="899"/>
                      </a:lnTo>
                      <a:lnTo>
                        <a:pt x="522" y="933"/>
                      </a:lnTo>
                      <a:lnTo>
                        <a:pt x="467" y="950"/>
                      </a:lnTo>
                      <a:lnTo>
                        <a:pt x="410" y="966"/>
                      </a:lnTo>
                      <a:lnTo>
                        <a:pt x="351" y="983"/>
                      </a:lnTo>
                      <a:lnTo>
                        <a:pt x="320" y="993"/>
                      </a:lnTo>
                      <a:lnTo>
                        <a:pt x="289" y="1002"/>
                      </a:lnTo>
                      <a:lnTo>
                        <a:pt x="257" y="1012"/>
                      </a:lnTo>
                      <a:lnTo>
                        <a:pt x="224" y="1021"/>
                      </a:lnTo>
                      <a:lnTo>
                        <a:pt x="189" y="1032"/>
                      </a:lnTo>
                      <a:lnTo>
                        <a:pt x="154" y="1042"/>
                      </a:lnTo>
                      <a:lnTo>
                        <a:pt x="118" y="1053"/>
                      </a:lnTo>
                      <a:lnTo>
                        <a:pt x="80" y="1064"/>
                      </a:lnTo>
                      <a:lnTo>
                        <a:pt x="40" y="1076"/>
                      </a:lnTo>
                      <a:lnTo>
                        <a:pt x="0" y="1088"/>
                      </a:lnTo>
                      <a:lnTo>
                        <a:pt x="28" y="1078"/>
                      </a:lnTo>
                      <a:lnTo>
                        <a:pt x="55" y="1069"/>
                      </a:lnTo>
                      <a:lnTo>
                        <a:pt x="85" y="1061"/>
                      </a:lnTo>
                      <a:lnTo>
                        <a:pt x="116" y="1053"/>
                      </a:lnTo>
                      <a:lnTo>
                        <a:pt x="148" y="1046"/>
                      </a:lnTo>
                      <a:lnTo>
                        <a:pt x="181" y="1040"/>
                      </a:lnTo>
                      <a:lnTo>
                        <a:pt x="214" y="1033"/>
                      </a:lnTo>
                      <a:lnTo>
                        <a:pt x="249" y="1028"/>
                      </a:lnTo>
                      <a:lnTo>
                        <a:pt x="285" y="1024"/>
                      </a:lnTo>
                      <a:lnTo>
                        <a:pt x="322" y="1019"/>
                      </a:lnTo>
                      <a:lnTo>
                        <a:pt x="358" y="1016"/>
                      </a:lnTo>
                      <a:lnTo>
                        <a:pt x="396" y="1012"/>
                      </a:lnTo>
                      <a:lnTo>
                        <a:pt x="437" y="1010"/>
                      </a:lnTo>
                      <a:lnTo>
                        <a:pt x="476" y="1008"/>
                      </a:lnTo>
                      <a:lnTo>
                        <a:pt x="517" y="1006"/>
                      </a:lnTo>
                      <a:lnTo>
                        <a:pt x="559" y="1005"/>
                      </a:lnTo>
                      <a:lnTo>
                        <a:pt x="601" y="1004"/>
                      </a:lnTo>
                      <a:lnTo>
                        <a:pt x="645" y="1004"/>
                      </a:lnTo>
                      <a:lnTo>
                        <a:pt x="690" y="1004"/>
                      </a:lnTo>
                      <a:lnTo>
                        <a:pt x="735" y="1005"/>
                      </a:lnTo>
                      <a:lnTo>
                        <a:pt x="781" y="1006"/>
                      </a:lnTo>
                      <a:lnTo>
                        <a:pt x="827" y="1009"/>
                      </a:lnTo>
                      <a:lnTo>
                        <a:pt x="875" y="1010"/>
                      </a:lnTo>
                      <a:lnTo>
                        <a:pt x="923" y="1013"/>
                      </a:lnTo>
                      <a:lnTo>
                        <a:pt x="971" y="1016"/>
                      </a:lnTo>
                      <a:lnTo>
                        <a:pt x="1021" y="1019"/>
                      </a:lnTo>
                      <a:lnTo>
                        <a:pt x="1070" y="1023"/>
                      </a:lnTo>
                      <a:lnTo>
                        <a:pt x="1121" y="1026"/>
                      </a:lnTo>
                      <a:lnTo>
                        <a:pt x="1225" y="1035"/>
                      </a:lnTo>
                      <a:lnTo>
                        <a:pt x="1331" y="1046"/>
                      </a:lnTo>
                      <a:lnTo>
                        <a:pt x="1439" y="1057"/>
                      </a:lnTo>
                      <a:lnTo>
                        <a:pt x="1549" y="1070"/>
                      </a:lnTo>
                      <a:lnTo>
                        <a:pt x="1661" y="1084"/>
                      </a:lnTo>
                      <a:lnTo>
                        <a:pt x="1776" y="1099"/>
                      </a:lnTo>
                      <a:lnTo>
                        <a:pt x="1891" y="1114"/>
                      </a:lnTo>
                      <a:lnTo>
                        <a:pt x="2008" y="1131"/>
                      </a:lnTo>
                      <a:lnTo>
                        <a:pt x="2127" y="1147"/>
                      </a:lnTo>
                      <a:lnTo>
                        <a:pt x="2247" y="1165"/>
                      </a:lnTo>
                      <a:lnTo>
                        <a:pt x="2369" y="1183"/>
                      </a:lnTo>
                      <a:lnTo>
                        <a:pt x="2491" y="1202"/>
                      </a:lnTo>
                      <a:lnTo>
                        <a:pt x="2614" y="1221"/>
                      </a:lnTo>
                      <a:lnTo>
                        <a:pt x="2739" y="1240"/>
                      </a:lnTo>
                      <a:lnTo>
                        <a:pt x="2990" y="1278"/>
                      </a:lnTo>
                      <a:lnTo>
                        <a:pt x="3241" y="1317"/>
                      </a:lnTo>
                      <a:lnTo>
                        <a:pt x="3301" y="1287"/>
                      </a:lnTo>
                      <a:lnTo>
                        <a:pt x="3359" y="1259"/>
                      </a:lnTo>
                      <a:lnTo>
                        <a:pt x="3414" y="1230"/>
                      </a:lnTo>
                      <a:lnTo>
                        <a:pt x="3467" y="1202"/>
                      </a:lnTo>
                      <a:lnTo>
                        <a:pt x="3518" y="1176"/>
                      </a:lnTo>
                      <a:lnTo>
                        <a:pt x="3566" y="1149"/>
                      </a:lnTo>
                      <a:lnTo>
                        <a:pt x="3613" y="1123"/>
                      </a:lnTo>
                      <a:lnTo>
                        <a:pt x="3658" y="1097"/>
                      </a:lnTo>
                      <a:lnTo>
                        <a:pt x="3701" y="1072"/>
                      </a:lnTo>
                      <a:lnTo>
                        <a:pt x="3742" y="1048"/>
                      </a:lnTo>
                      <a:lnTo>
                        <a:pt x="3783" y="1024"/>
                      </a:lnTo>
                      <a:lnTo>
                        <a:pt x="3821" y="1001"/>
                      </a:lnTo>
                      <a:lnTo>
                        <a:pt x="3859" y="978"/>
                      </a:lnTo>
                      <a:lnTo>
                        <a:pt x="3894" y="956"/>
                      </a:lnTo>
                      <a:lnTo>
                        <a:pt x="3929" y="934"/>
                      </a:lnTo>
                      <a:lnTo>
                        <a:pt x="3964" y="912"/>
                      </a:lnTo>
                      <a:lnTo>
                        <a:pt x="3997" y="891"/>
                      </a:lnTo>
                      <a:lnTo>
                        <a:pt x="4029" y="871"/>
                      </a:lnTo>
                      <a:lnTo>
                        <a:pt x="4091" y="831"/>
                      </a:lnTo>
                      <a:lnTo>
                        <a:pt x="4153" y="795"/>
                      </a:lnTo>
                      <a:lnTo>
                        <a:pt x="4212" y="759"/>
                      </a:lnTo>
                      <a:lnTo>
                        <a:pt x="4272" y="724"/>
                      </a:lnTo>
                      <a:lnTo>
                        <a:pt x="4332" y="692"/>
                      </a:lnTo>
                      <a:lnTo>
                        <a:pt x="4393" y="662"/>
                      </a:lnTo>
                      <a:lnTo>
                        <a:pt x="4426" y="647"/>
                      </a:lnTo>
                      <a:lnTo>
                        <a:pt x="4458" y="633"/>
                      </a:lnTo>
                      <a:lnTo>
                        <a:pt x="4496" y="617"/>
                      </a:lnTo>
                      <a:lnTo>
                        <a:pt x="4534" y="602"/>
                      </a:lnTo>
                      <a:lnTo>
                        <a:pt x="4573" y="587"/>
                      </a:lnTo>
                      <a:lnTo>
                        <a:pt x="4613" y="572"/>
                      </a:lnTo>
                      <a:lnTo>
                        <a:pt x="4655" y="559"/>
                      </a:lnTo>
                      <a:lnTo>
                        <a:pt x="4698" y="544"/>
                      </a:lnTo>
                      <a:lnTo>
                        <a:pt x="4740" y="530"/>
                      </a:lnTo>
                      <a:lnTo>
                        <a:pt x="4784" y="515"/>
                      </a:lnTo>
                      <a:lnTo>
                        <a:pt x="4829" y="501"/>
                      </a:lnTo>
                      <a:lnTo>
                        <a:pt x="4875" y="487"/>
                      </a:lnTo>
                      <a:lnTo>
                        <a:pt x="4921" y="473"/>
                      </a:lnTo>
                      <a:lnTo>
                        <a:pt x="4968" y="458"/>
                      </a:lnTo>
                      <a:lnTo>
                        <a:pt x="5017" y="444"/>
                      </a:lnTo>
                      <a:lnTo>
                        <a:pt x="5066" y="429"/>
                      </a:lnTo>
                      <a:lnTo>
                        <a:pt x="5116" y="414"/>
                      </a:lnTo>
                      <a:lnTo>
                        <a:pt x="5166" y="399"/>
                      </a:lnTo>
                      <a:lnTo>
                        <a:pt x="5218" y="382"/>
                      </a:lnTo>
                      <a:lnTo>
                        <a:pt x="5271" y="366"/>
                      </a:lnTo>
                      <a:lnTo>
                        <a:pt x="5324" y="349"/>
                      </a:lnTo>
                      <a:lnTo>
                        <a:pt x="5378" y="332"/>
                      </a:lnTo>
                      <a:lnTo>
                        <a:pt x="5434" y="315"/>
                      </a:lnTo>
                      <a:lnTo>
                        <a:pt x="5490" y="296"/>
                      </a:lnTo>
                      <a:lnTo>
                        <a:pt x="5547" y="277"/>
                      </a:lnTo>
                      <a:lnTo>
                        <a:pt x="5604" y="256"/>
                      </a:lnTo>
                      <a:lnTo>
                        <a:pt x="5663" y="235"/>
                      </a:lnTo>
                      <a:lnTo>
                        <a:pt x="5723" y="213"/>
                      </a:lnTo>
                      <a:lnTo>
                        <a:pt x="5783" y="190"/>
                      </a:lnTo>
                      <a:lnTo>
                        <a:pt x="5844" y="167"/>
                      </a:lnTo>
                      <a:lnTo>
                        <a:pt x="5906" y="142"/>
                      </a:lnTo>
                      <a:lnTo>
                        <a:pt x="5970" y="117"/>
                      </a:lnTo>
                      <a:lnTo>
                        <a:pt x="6033" y="90"/>
                      </a:lnTo>
                      <a:lnTo>
                        <a:pt x="6097" y="61"/>
                      </a:lnTo>
                      <a:lnTo>
                        <a:pt x="5888" y="64"/>
                      </a:lnTo>
                      <a:lnTo>
                        <a:pt x="5680" y="62"/>
                      </a:lnTo>
                      <a:lnTo>
                        <a:pt x="5473" y="59"/>
                      </a:lnTo>
                      <a:lnTo>
                        <a:pt x="5268" y="54"/>
                      </a:lnTo>
                      <a:lnTo>
                        <a:pt x="5065" y="49"/>
                      </a:lnTo>
                      <a:lnTo>
                        <a:pt x="4865" y="42"/>
                      </a:lnTo>
                      <a:lnTo>
                        <a:pt x="4765" y="38"/>
                      </a:lnTo>
                      <a:lnTo>
                        <a:pt x="4668" y="35"/>
                      </a:lnTo>
                      <a:lnTo>
                        <a:pt x="4570" y="31"/>
                      </a:lnTo>
                      <a:lnTo>
                        <a:pt x="4474" y="27"/>
                      </a:lnTo>
                      <a:lnTo>
                        <a:pt x="4378" y="23"/>
                      </a:lnTo>
                      <a:lnTo>
                        <a:pt x="4283" y="20"/>
                      </a:lnTo>
                      <a:lnTo>
                        <a:pt x="4189" y="16"/>
                      </a:lnTo>
                      <a:lnTo>
                        <a:pt x="4097" y="13"/>
                      </a:lnTo>
                      <a:lnTo>
                        <a:pt x="4006" y="11"/>
                      </a:lnTo>
                      <a:lnTo>
                        <a:pt x="3915" y="7"/>
                      </a:lnTo>
                      <a:lnTo>
                        <a:pt x="3826" y="5"/>
                      </a:lnTo>
                      <a:lnTo>
                        <a:pt x="3739" y="4"/>
                      </a:lnTo>
                      <a:lnTo>
                        <a:pt x="3652" y="1"/>
                      </a:lnTo>
                      <a:lnTo>
                        <a:pt x="3567" y="0"/>
                      </a:lnTo>
                      <a:lnTo>
                        <a:pt x="3484" y="0"/>
                      </a:lnTo>
                      <a:lnTo>
                        <a:pt x="3402" y="0"/>
                      </a:lnTo>
                      <a:lnTo>
                        <a:pt x="3322" y="0"/>
                      </a:lnTo>
                      <a:lnTo>
                        <a:pt x="3242" y="3"/>
                      </a:lnTo>
                      <a:lnTo>
                        <a:pt x="3165" y="4"/>
                      </a:lnTo>
                      <a:lnTo>
                        <a:pt x="3090" y="7"/>
                      </a:lnTo>
                      <a:lnTo>
                        <a:pt x="3090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3" name="Freeform 25"/>
                <p:cNvSpPr>
                  <a:spLocks noChangeArrowheads="1"/>
                </p:cNvSpPr>
                <p:nvPr/>
              </p:nvSpPr>
              <p:spPr bwMode="auto">
                <a:xfrm>
                  <a:off x="2409" y="2736"/>
                  <a:ext cx="695" cy="168"/>
                </a:xfrm>
                <a:custGeom>
                  <a:avLst/>
                  <a:gdLst>
                    <a:gd name="T0" fmla="*/ 0 w 6199"/>
                    <a:gd name="T1" fmla="*/ 0 h 1277"/>
                    <a:gd name="T2" fmla="*/ 0 w 6199"/>
                    <a:gd name="T3" fmla="*/ 0 h 1277"/>
                    <a:gd name="T4" fmla="*/ 0 w 6199"/>
                    <a:gd name="T5" fmla="*/ 0 h 1277"/>
                    <a:gd name="T6" fmla="*/ 0 w 6199"/>
                    <a:gd name="T7" fmla="*/ 0 h 1277"/>
                    <a:gd name="T8" fmla="*/ 0 w 6199"/>
                    <a:gd name="T9" fmla="*/ 0 h 1277"/>
                    <a:gd name="T10" fmla="*/ 0 w 6199"/>
                    <a:gd name="T11" fmla="*/ 0 h 1277"/>
                    <a:gd name="T12" fmla="*/ 0 w 6199"/>
                    <a:gd name="T13" fmla="*/ 0 h 1277"/>
                    <a:gd name="T14" fmla="*/ 0 w 6199"/>
                    <a:gd name="T15" fmla="*/ 0 h 1277"/>
                    <a:gd name="T16" fmla="*/ 0 w 6199"/>
                    <a:gd name="T17" fmla="*/ 0 h 1277"/>
                    <a:gd name="T18" fmla="*/ 0 w 6199"/>
                    <a:gd name="T19" fmla="*/ 0 h 1277"/>
                    <a:gd name="T20" fmla="*/ 0 w 6199"/>
                    <a:gd name="T21" fmla="*/ 0 h 1277"/>
                    <a:gd name="T22" fmla="*/ 0 w 6199"/>
                    <a:gd name="T23" fmla="*/ 0 h 1277"/>
                    <a:gd name="T24" fmla="*/ 0 w 6199"/>
                    <a:gd name="T25" fmla="*/ 0 h 1277"/>
                    <a:gd name="T26" fmla="*/ 0 w 6199"/>
                    <a:gd name="T27" fmla="*/ 0 h 1277"/>
                    <a:gd name="T28" fmla="*/ 0 w 6199"/>
                    <a:gd name="T29" fmla="*/ 0 h 1277"/>
                    <a:gd name="T30" fmla="*/ 0 w 6199"/>
                    <a:gd name="T31" fmla="*/ 0 h 1277"/>
                    <a:gd name="T32" fmla="*/ 0 w 6199"/>
                    <a:gd name="T33" fmla="*/ 0 h 1277"/>
                    <a:gd name="T34" fmla="*/ 0 w 6199"/>
                    <a:gd name="T35" fmla="*/ 0 h 1277"/>
                    <a:gd name="T36" fmla="*/ 0 w 6199"/>
                    <a:gd name="T37" fmla="*/ 0 h 1277"/>
                    <a:gd name="T38" fmla="*/ 0 w 6199"/>
                    <a:gd name="T39" fmla="*/ 0 h 1277"/>
                    <a:gd name="T40" fmla="*/ 0 w 6199"/>
                    <a:gd name="T41" fmla="*/ 0 h 1277"/>
                    <a:gd name="T42" fmla="*/ 0 w 6199"/>
                    <a:gd name="T43" fmla="*/ 0 h 1277"/>
                    <a:gd name="T44" fmla="*/ 0 w 6199"/>
                    <a:gd name="T45" fmla="*/ 0 h 1277"/>
                    <a:gd name="T46" fmla="*/ 0 w 6199"/>
                    <a:gd name="T47" fmla="*/ 0 h 1277"/>
                    <a:gd name="T48" fmla="*/ 0 w 6199"/>
                    <a:gd name="T49" fmla="*/ 0 h 1277"/>
                    <a:gd name="T50" fmla="*/ 0 w 6199"/>
                    <a:gd name="T51" fmla="*/ 0 h 1277"/>
                    <a:gd name="T52" fmla="*/ 0 w 6199"/>
                    <a:gd name="T53" fmla="*/ 0 h 1277"/>
                    <a:gd name="T54" fmla="*/ 0 w 6199"/>
                    <a:gd name="T55" fmla="*/ 0 h 1277"/>
                    <a:gd name="T56" fmla="*/ 0 w 6199"/>
                    <a:gd name="T57" fmla="*/ 0 h 1277"/>
                    <a:gd name="T58" fmla="*/ 0 w 6199"/>
                    <a:gd name="T59" fmla="*/ 0 h 1277"/>
                    <a:gd name="T60" fmla="*/ 0 w 6199"/>
                    <a:gd name="T61" fmla="*/ 0 h 1277"/>
                    <a:gd name="T62" fmla="*/ 0 w 6199"/>
                    <a:gd name="T63" fmla="*/ 0 h 1277"/>
                    <a:gd name="T64" fmla="*/ 0 w 6199"/>
                    <a:gd name="T65" fmla="*/ 0 h 1277"/>
                    <a:gd name="T66" fmla="*/ 0 w 6199"/>
                    <a:gd name="T67" fmla="*/ 0 h 1277"/>
                    <a:gd name="T68" fmla="*/ 0 w 6199"/>
                    <a:gd name="T69" fmla="*/ 0 h 1277"/>
                    <a:gd name="T70" fmla="*/ 0 w 6199"/>
                    <a:gd name="T71" fmla="*/ 0 h 1277"/>
                    <a:gd name="T72" fmla="*/ 0 w 6199"/>
                    <a:gd name="T73" fmla="*/ 0 h 1277"/>
                    <a:gd name="T74" fmla="*/ 0 w 6199"/>
                    <a:gd name="T75" fmla="*/ 0 h 1277"/>
                    <a:gd name="T76" fmla="*/ 0 w 6199"/>
                    <a:gd name="T77" fmla="*/ 0 h 1277"/>
                    <a:gd name="T78" fmla="*/ 0 w 6199"/>
                    <a:gd name="T79" fmla="*/ 0 h 1277"/>
                    <a:gd name="T80" fmla="*/ 0 w 6199"/>
                    <a:gd name="T81" fmla="*/ 0 h 1277"/>
                    <a:gd name="T82" fmla="*/ 0 w 6199"/>
                    <a:gd name="T83" fmla="*/ 0 h 1277"/>
                    <a:gd name="T84" fmla="*/ 0 w 6199"/>
                    <a:gd name="T85" fmla="*/ 0 h 1277"/>
                    <a:gd name="T86" fmla="*/ 0 w 6199"/>
                    <a:gd name="T87" fmla="*/ 0 h 1277"/>
                    <a:gd name="T88" fmla="*/ 0 w 6199"/>
                    <a:gd name="T89" fmla="*/ 0 h 1277"/>
                    <a:gd name="T90" fmla="*/ 0 w 6199"/>
                    <a:gd name="T91" fmla="*/ 0 h 1277"/>
                    <a:gd name="T92" fmla="*/ 0 w 6199"/>
                    <a:gd name="T93" fmla="*/ 0 h 1277"/>
                    <a:gd name="T94" fmla="*/ 0 w 6199"/>
                    <a:gd name="T95" fmla="*/ 0 h 1277"/>
                    <a:gd name="T96" fmla="*/ 0 w 6199"/>
                    <a:gd name="T97" fmla="*/ 0 h 1277"/>
                    <a:gd name="T98" fmla="*/ 0 w 6199"/>
                    <a:gd name="T99" fmla="*/ 0 h 1277"/>
                    <a:gd name="T100" fmla="*/ 0 w 6199"/>
                    <a:gd name="T101" fmla="*/ 0 h 1277"/>
                    <a:gd name="T102" fmla="*/ 0 w 6199"/>
                    <a:gd name="T103" fmla="*/ 0 h 1277"/>
                    <a:gd name="T104" fmla="*/ 0 w 6199"/>
                    <a:gd name="T105" fmla="*/ 0 h 1277"/>
                    <a:gd name="T106" fmla="*/ 0 w 6199"/>
                    <a:gd name="T107" fmla="*/ 0 h 1277"/>
                    <a:gd name="T108" fmla="*/ 0 w 6199"/>
                    <a:gd name="T109" fmla="*/ 0 h 1277"/>
                    <a:gd name="T110" fmla="*/ 0 w 6199"/>
                    <a:gd name="T111" fmla="*/ 0 h 1277"/>
                    <a:gd name="T112" fmla="*/ 0 w 6199"/>
                    <a:gd name="T113" fmla="*/ 0 h 1277"/>
                    <a:gd name="T114" fmla="*/ 0 w 6199"/>
                    <a:gd name="T115" fmla="*/ 0 h 1277"/>
                    <a:gd name="T116" fmla="*/ 0 w 6199"/>
                    <a:gd name="T117" fmla="*/ 0 h 1277"/>
                    <a:gd name="T118" fmla="*/ 0 w 6199"/>
                    <a:gd name="T119" fmla="*/ 0 h 1277"/>
                    <a:gd name="T120" fmla="*/ 0 w 6199"/>
                    <a:gd name="T121" fmla="*/ 0 h 1277"/>
                    <a:gd name="T122" fmla="*/ 0 w 6199"/>
                    <a:gd name="T123" fmla="*/ 0 h 1277"/>
                    <a:gd name="T124" fmla="*/ 0 w 6199"/>
                    <a:gd name="T125" fmla="*/ 0 h 127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199"/>
                    <a:gd name="T190" fmla="*/ 0 h 1277"/>
                    <a:gd name="T191" fmla="*/ 6199 w 6199"/>
                    <a:gd name="T192" fmla="*/ 1277 h 127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199" h="1277">
                      <a:moveTo>
                        <a:pt x="0" y="1076"/>
                      </a:moveTo>
                      <a:lnTo>
                        <a:pt x="4" y="1067"/>
                      </a:lnTo>
                      <a:lnTo>
                        <a:pt x="9" y="1063"/>
                      </a:lnTo>
                      <a:lnTo>
                        <a:pt x="13" y="1059"/>
                      </a:lnTo>
                      <a:lnTo>
                        <a:pt x="19" y="1056"/>
                      </a:lnTo>
                      <a:lnTo>
                        <a:pt x="24" y="1053"/>
                      </a:lnTo>
                      <a:lnTo>
                        <a:pt x="30" y="1049"/>
                      </a:lnTo>
                      <a:lnTo>
                        <a:pt x="35" y="1047"/>
                      </a:lnTo>
                      <a:lnTo>
                        <a:pt x="40" y="1043"/>
                      </a:lnTo>
                      <a:lnTo>
                        <a:pt x="46" y="1041"/>
                      </a:lnTo>
                      <a:lnTo>
                        <a:pt x="51" y="1038"/>
                      </a:lnTo>
                      <a:lnTo>
                        <a:pt x="57" y="1035"/>
                      </a:lnTo>
                      <a:lnTo>
                        <a:pt x="62" y="1033"/>
                      </a:lnTo>
                      <a:lnTo>
                        <a:pt x="68" y="1029"/>
                      </a:lnTo>
                      <a:lnTo>
                        <a:pt x="73" y="1027"/>
                      </a:lnTo>
                      <a:lnTo>
                        <a:pt x="79" y="1025"/>
                      </a:lnTo>
                      <a:lnTo>
                        <a:pt x="85" y="1023"/>
                      </a:lnTo>
                      <a:lnTo>
                        <a:pt x="91" y="1020"/>
                      </a:lnTo>
                      <a:lnTo>
                        <a:pt x="96" y="1018"/>
                      </a:lnTo>
                      <a:lnTo>
                        <a:pt x="102" y="1015"/>
                      </a:lnTo>
                      <a:lnTo>
                        <a:pt x="108" y="1012"/>
                      </a:lnTo>
                      <a:lnTo>
                        <a:pt x="114" y="1010"/>
                      </a:lnTo>
                      <a:lnTo>
                        <a:pt x="119" y="1009"/>
                      </a:lnTo>
                      <a:lnTo>
                        <a:pt x="125" y="1006"/>
                      </a:lnTo>
                      <a:lnTo>
                        <a:pt x="131" y="1004"/>
                      </a:lnTo>
                      <a:lnTo>
                        <a:pt x="137" y="1002"/>
                      </a:lnTo>
                      <a:lnTo>
                        <a:pt x="142" y="1000"/>
                      </a:lnTo>
                      <a:lnTo>
                        <a:pt x="148" y="997"/>
                      </a:lnTo>
                      <a:lnTo>
                        <a:pt x="154" y="995"/>
                      </a:lnTo>
                      <a:lnTo>
                        <a:pt x="160" y="994"/>
                      </a:lnTo>
                      <a:lnTo>
                        <a:pt x="167" y="992"/>
                      </a:lnTo>
                      <a:lnTo>
                        <a:pt x="172" y="989"/>
                      </a:lnTo>
                      <a:lnTo>
                        <a:pt x="178" y="987"/>
                      </a:lnTo>
                      <a:lnTo>
                        <a:pt x="184" y="986"/>
                      </a:lnTo>
                      <a:lnTo>
                        <a:pt x="190" y="983"/>
                      </a:lnTo>
                      <a:lnTo>
                        <a:pt x="195" y="981"/>
                      </a:lnTo>
                      <a:lnTo>
                        <a:pt x="202" y="980"/>
                      </a:lnTo>
                      <a:lnTo>
                        <a:pt x="208" y="978"/>
                      </a:lnTo>
                      <a:lnTo>
                        <a:pt x="214" y="977"/>
                      </a:lnTo>
                      <a:lnTo>
                        <a:pt x="220" y="974"/>
                      </a:lnTo>
                      <a:lnTo>
                        <a:pt x="225" y="972"/>
                      </a:lnTo>
                      <a:lnTo>
                        <a:pt x="232" y="971"/>
                      </a:lnTo>
                      <a:lnTo>
                        <a:pt x="238" y="970"/>
                      </a:lnTo>
                      <a:lnTo>
                        <a:pt x="244" y="967"/>
                      </a:lnTo>
                      <a:lnTo>
                        <a:pt x="251" y="966"/>
                      </a:lnTo>
                      <a:lnTo>
                        <a:pt x="257" y="964"/>
                      </a:lnTo>
                      <a:lnTo>
                        <a:pt x="262" y="963"/>
                      </a:lnTo>
                      <a:lnTo>
                        <a:pt x="268" y="960"/>
                      </a:lnTo>
                      <a:lnTo>
                        <a:pt x="275" y="959"/>
                      </a:lnTo>
                      <a:lnTo>
                        <a:pt x="281" y="958"/>
                      </a:lnTo>
                      <a:lnTo>
                        <a:pt x="286" y="956"/>
                      </a:lnTo>
                      <a:lnTo>
                        <a:pt x="293" y="955"/>
                      </a:lnTo>
                      <a:lnTo>
                        <a:pt x="299" y="954"/>
                      </a:lnTo>
                      <a:lnTo>
                        <a:pt x="305" y="951"/>
                      </a:lnTo>
                      <a:lnTo>
                        <a:pt x="312" y="950"/>
                      </a:lnTo>
                      <a:lnTo>
                        <a:pt x="318" y="949"/>
                      </a:lnTo>
                      <a:lnTo>
                        <a:pt x="325" y="948"/>
                      </a:lnTo>
                      <a:lnTo>
                        <a:pt x="330" y="947"/>
                      </a:lnTo>
                      <a:lnTo>
                        <a:pt x="336" y="944"/>
                      </a:lnTo>
                      <a:lnTo>
                        <a:pt x="343" y="943"/>
                      </a:lnTo>
                      <a:lnTo>
                        <a:pt x="349" y="942"/>
                      </a:lnTo>
                      <a:lnTo>
                        <a:pt x="356" y="941"/>
                      </a:lnTo>
                      <a:lnTo>
                        <a:pt x="361" y="940"/>
                      </a:lnTo>
                      <a:lnTo>
                        <a:pt x="367" y="939"/>
                      </a:lnTo>
                      <a:lnTo>
                        <a:pt x="374" y="937"/>
                      </a:lnTo>
                      <a:lnTo>
                        <a:pt x="380" y="935"/>
                      </a:lnTo>
                      <a:lnTo>
                        <a:pt x="387" y="934"/>
                      </a:lnTo>
                      <a:lnTo>
                        <a:pt x="392" y="933"/>
                      </a:lnTo>
                      <a:lnTo>
                        <a:pt x="399" y="932"/>
                      </a:lnTo>
                      <a:lnTo>
                        <a:pt x="405" y="930"/>
                      </a:lnTo>
                      <a:lnTo>
                        <a:pt x="412" y="929"/>
                      </a:lnTo>
                      <a:lnTo>
                        <a:pt x="418" y="928"/>
                      </a:lnTo>
                      <a:lnTo>
                        <a:pt x="425" y="927"/>
                      </a:lnTo>
                      <a:lnTo>
                        <a:pt x="431" y="927"/>
                      </a:lnTo>
                      <a:lnTo>
                        <a:pt x="437" y="926"/>
                      </a:lnTo>
                      <a:lnTo>
                        <a:pt x="443" y="925"/>
                      </a:lnTo>
                      <a:lnTo>
                        <a:pt x="450" y="924"/>
                      </a:lnTo>
                      <a:lnTo>
                        <a:pt x="456" y="922"/>
                      </a:lnTo>
                      <a:lnTo>
                        <a:pt x="463" y="921"/>
                      </a:lnTo>
                      <a:lnTo>
                        <a:pt x="470" y="920"/>
                      </a:lnTo>
                      <a:lnTo>
                        <a:pt x="475" y="919"/>
                      </a:lnTo>
                      <a:lnTo>
                        <a:pt x="482" y="919"/>
                      </a:lnTo>
                      <a:lnTo>
                        <a:pt x="488" y="918"/>
                      </a:lnTo>
                      <a:lnTo>
                        <a:pt x="495" y="917"/>
                      </a:lnTo>
                      <a:lnTo>
                        <a:pt x="501" y="916"/>
                      </a:lnTo>
                      <a:lnTo>
                        <a:pt x="508" y="916"/>
                      </a:lnTo>
                      <a:lnTo>
                        <a:pt x="515" y="914"/>
                      </a:lnTo>
                      <a:lnTo>
                        <a:pt x="520" y="913"/>
                      </a:lnTo>
                      <a:lnTo>
                        <a:pt x="527" y="912"/>
                      </a:lnTo>
                      <a:lnTo>
                        <a:pt x="533" y="912"/>
                      </a:lnTo>
                      <a:lnTo>
                        <a:pt x="540" y="911"/>
                      </a:lnTo>
                      <a:lnTo>
                        <a:pt x="547" y="910"/>
                      </a:lnTo>
                      <a:lnTo>
                        <a:pt x="553" y="910"/>
                      </a:lnTo>
                      <a:lnTo>
                        <a:pt x="560" y="909"/>
                      </a:lnTo>
                      <a:lnTo>
                        <a:pt x="566" y="909"/>
                      </a:lnTo>
                      <a:lnTo>
                        <a:pt x="572" y="907"/>
                      </a:lnTo>
                      <a:lnTo>
                        <a:pt x="579" y="906"/>
                      </a:lnTo>
                      <a:lnTo>
                        <a:pt x="586" y="906"/>
                      </a:lnTo>
                      <a:lnTo>
                        <a:pt x="592" y="905"/>
                      </a:lnTo>
                      <a:lnTo>
                        <a:pt x="599" y="905"/>
                      </a:lnTo>
                      <a:lnTo>
                        <a:pt x="606" y="904"/>
                      </a:lnTo>
                      <a:lnTo>
                        <a:pt x="611" y="904"/>
                      </a:lnTo>
                      <a:lnTo>
                        <a:pt x="618" y="903"/>
                      </a:lnTo>
                      <a:lnTo>
                        <a:pt x="625" y="903"/>
                      </a:lnTo>
                      <a:lnTo>
                        <a:pt x="632" y="902"/>
                      </a:lnTo>
                      <a:lnTo>
                        <a:pt x="638" y="902"/>
                      </a:lnTo>
                      <a:lnTo>
                        <a:pt x="645" y="901"/>
                      </a:lnTo>
                      <a:lnTo>
                        <a:pt x="652" y="901"/>
                      </a:lnTo>
                      <a:lnTo>
                        <a:pt x="657" y="899"/>
                      </a:lnTo>
                      <a:lnTo>
                        <a:pt x="664" y="899"/>
                      </a:lnTo>
                      <a:lnTo>
                        <a:pt x="671" y="899"/>
                      </a:lnTo>
                      <a:lnTo>
                        <a:pt x="678" y="898"/>
                      </a:lnTo>
                      <a:lnTo>
                        <a:pt x="684" y="898"/>
                      </a:lnTo>
                      <a:lnTo>
                        <a:pt x="691" y="898"/>
                      </a:lnTo>
                      <a:lnTo>
                        <a:pt x="698" y="897"/>
                      </a:lnTo>
                      <a:lnTo>
                        <a:pt x="705" y="897"/>
                      </a:lnTo>
                      <a:lnTo>
                        <a:pt x="710" y="896"/>
                      </a:lnTo>
                      <a:lnTo>
                        <a:pt x="717" y="896"/>
                      </a:lnTo>
                      <a:lnTo>
                        <a:pt x="724" y="896"/>
                      </a:lnTo>
                      <a:lnTo>
                        <a:pt x="731" y="896"/>
                      </a:lnTo>
                      <a:lnTo>
                        <a:pt x="737" y="895"/>
                      </a:lnTo>
                      <a:lnTo>
                        <a:pt x="744" y="895"/>
                      </a:lnTo>
                      <a:lnTo>
                        <a:pt x="751" y="895"/>
                      </a:lnTo>
                      <a:lnTo>
                        <a:pt x="758" y="895"/>
                      </a:lnTo>
                      <a:lnTo>
                        <a:pt x="765" y="894"/>
                      </a:lnTo>
                      <a:lnTo>
                        <a:pt x="770" y="894"/>
                      </a:lnTo>
                      <a:lnTo>
                        <a:pt x="777" y="894"/>
                      </a:lnTo>
                      <a:lnTo>
                        <a:pt x="784" y="894"/>
                      </a:lnTo>
                      <a:lnTo>
                        <a:pt x="791" y="894"/>
                      </a:lnTo>
                      <a:lnTo>
                        <a:pt x="798" y="894"/>
                      </a:lnTo>
                      <a:lnTo>
                        <a:pt x="804" y="893"/>
                      </a:lnTo>
                      <a:lnTo>
                        <a:pt x="811" y="893"/>
                      </a:lnTo>
                      <a:lnTo>
                        <a:pt x="818" y="893"/>
                      </a:lnTo>
                      <a:lnTo>
                        <a:pt x="825" y="893"/>
                      </a:lnTo>
                      <a:lnTo>
                        <a:pt x="831" y="893"/>
                      </a:lnTo>
                      <a:lnTo>
                        <a:pt x="838" y="893"/>
                      </a:lnTo>
                      <a:lnTo>
                        <a:pt x="844" y="893"/>
                      </a:lnTo>
                      <a:lnTo>
                        <a:pt x="851" y="893"/>
                      </a:lnTo>
                      <a:lnTo>
                        <a:pt x="858" y="893"/>
                      </a:lnTo>
                      <a:lnTo>
                        <a:pt x="865" y="893"/>
                      </a:lnTo>
                      <a:lnTo>
                        <a:pt x="872" y="893"/>
                      </a:lnTo>
                      <a:lnTo>
                        <a:pt x="879" y="893"/>
                      </a:lnTo>
                      <a:lnTo>
                        <a:pt x="886" y="893"/>
                      </a:lnTo>
                      <a:lnTo>
                        <a:pt x="891" y="893"/>
                      </a:lnTo>
                      <a:lnTo>
                        <a:pt x="898" y="893"/>
                      </a:lnTo>
                      <a:lnTo>
                        <a:pt x="905" y="893"/>
                      </a:lnTo>
                      <a:lnTo>
                        <a:pt x="912" y="893"/>
                      </a:lnTo>
                      <a:lnTo>
                        <a:pt x="919" y="893"/>
                      </a:lnTo>
                      <a:lnTo>
                        <a:pt x="926" y="893"/>
                      </a:lnTo>
                      <a:lnTo>
                        <a:pt x="933" y="893"/>
                      </a:lnTo>
                      <a:lnTo>
                        <a:pt x="940" y="893"/>
                      </a:lnTo>
                      <a:lnTo>
                        <a:pt x="947" y="893"/>
                      </a:lnTo>
                      <a:lnTo>
                        <a:pt x="952" y="893"/>
                      </a:lnTo>
                      <a:lnTo>
                        <a:pt x="959" y="893"/>
                      </a:lnTo>
                      <a:lnTo>
                        <a:pt x="966" y="893"/>
                      </a:lnTo>
                      <a:lnTo>
                        <a:pt x="973" y="894"/>
                      </a:lnTo>
                      <a:lnTo>
                        <a:pt x="980" y="894"/>
                      </a:lnTo>
                      <a:lnTo>
                        <a:pt x="987" y="894"/>
                      </a:lnTo>
                      <a:lnTo>
                        <a:pt x="994" y="894"/>
                      </a:lnTo>
                      <a:lnTo>
                        <a:pt x="1001" y="894"/>
                      </a:lnTo>
                      <a:lnTo>
                        <a:pt x="1008" y="894"/>
                      </a:lnTo>
                      <a:lnTo>
                        <a:pt x="1015" y="895"/>
                      </a:lnTo>
                      <a:lnTo>
                        <a:pt x="1022" y="895"/>
                      </a:lnTo>
                      <a:lnTo>
                        <a:pt x="1027" y="895"/>
                      </a:lnTo>
                      <a:lnTo>
                        <a:pt x="1034" y="895"/>
                      </a:lnTo>
                      <a:lnTo>
                        <a:pt x="1041" y="896"/>
                      </a:lnTo>
                      <a:lnTo>
                        <a:pt x="1048" y="896"/>
                      </a:lnTo>
                      <a:lnTo>
                        <a:pt x="1055" y="896"/>
                      </a:lnTo>
                      <a:lnTo>
                        <a:pt x="1062" y="896"/>
                      </a:lnTo>
                      <a:lnTo>
                        <a:pt x="1069" y="897"/>
                      </a:lnTo>
                      <a:lnTo>
                        <a:pt x="1076" y="897"/>
                      </a:lnTo>
                      <a:lnTo>
                        <a:pt x="1083" y="897"/>
                      </a:lnTo>
                      <a:lnTo>
                        <a:pt x="1090" y="897"/>
                      </a:lnTo>
                      <a:lnTo>
                        <a:pt x="1096" y="898"/>
                      </a:lnTo>
                      <a:lnTo>
                        <a:pt x="1103" y="898"/>
                      </a:lnTo>
                      <a:lnTo>
                        <a:pt x="1110" y="898"/>
                      </a:lnTo>
                      <a:lnTo>
                        <a:pt x="1117" y="899"/>
                      </a:lnTo>
                      <a:lnTo>
                        <a:pt x="1131" y="901"/>
                      </a:lnTo>
                      <a:lnTo>
                        <a:pt x="1145" y="901"/>
                      </a:lnTo>
                      <a:lnTo>
                        <a:pt x="1159" y="902"/>
                      </a:lnTo>
                      <a:lnTo>
                        <a:pt x="1171" y="903"/>
                      </a:lnTo>
                      <a:lnTo>
                        <a:pt x="1185" y="904"/>
                      </a:lnTo>
                      <a:lnTo>
                        <a:pt x="1199" y="905"/>
                      </a:lnTo>
                      <a:lnTo>
                        <a:pt x="1213" y="906"/>
                      </a:lnTo>
                      <a:lnTo>
                        <a:pt x="1227" y="907"/>
                      </a:lnTo>
                      <a:lnTo>
                        <a:pt x="1240" y="909"/>
                      </a:lnTo>
                      <a:lnTo>
                        <a:pt x="1254" y="910"/>
                      </a:lnTo>
                      <a:lnTo>
                        <a:pt x="1268" y="911"/>
                      </a:lnTo>
                      <a:lnTo>
                        <a:pt x="1282" y="912"/>
                      </a:lnTo>
                      <a:lnTo>
                        <a:pt x="1296" y="913"/>
                      </a:lnTo>
                      <a:lnTo>
                        <a:pt x="1310" y="914"/>
                      </a:lnTo>
                      <a:lnTo>
                        <a:pt x="1323" y="916"/>
                      </a:lnTo>
                      <a:lnTo>
                        <a:pt x="1337" y="918"/>
                      </a:lnTo>
                      <a:lnTo>
                        <a:pt x="1351" y="919"/>
                      </a:lnTo>
                      <a:lnTo>
                        <a:pt x="1365" y="920"/>
                      </a:lnTo>
                      <a:lnTo>
                        <a:pt x="1379" y="922"/>
                      </a:lnTo>
                      <a:lnTo>
                        <a:pt x="1393" y="924"/>
                      </a:lnTo>
                      <a:lnTo>
                        <a:pt x="1406" y="925"/>
                      </a:lnTo>
                      <a:lnTo>
                        <a:pt x="1420" y="927"/>
                      </a:lnTo>
                      <a:lnTo>
                        <a:pt x="1434" y="928"/>
                      </a:lnTo>
                      <a:lnTo>
                        <a:pt x="1448" y="930"/>
                      </a:lnTo>
                      <a:lnTo>
                        <a:pt x="1462" y="932"/>
                      </a:lnTo>
                      <a:lnTo>
                        <a:pt x="1476" y="934"/>
                      </a:lnTo>
                      <a:lnTo>
                        <a:pt x="1489" y="935"/>
                      </a:lnTo>
                      <a:lnTo>
                        <a:pt x="1503" y="937"/>
                      </a:lnTo>
                      <a:lnTo>
                        <a:pt x="1517" y="939"/>
                      </a:lnTo>
                      <a:lnTo>
                        <a:pt x="1531" y="941"/>
                      </a:lnTo>
                      <a:lnTo>
                        <a:pt x="1545" y="942"/>
                      </a:lnTo>
                      <a:lnTo>
                        <a:pt x="1558" y="944"/>
                      </a:lnTo>
                      <a:lnTo>
                        <a:pt x="1572" y="947"/>
                      </a:lnTo>
                      <a:lnTo>
                        <a:pt x="1586" y="948"/>
                      </a:lnTo>
                      <a:lnTo>
                        <a:pt x="1600" y="950"/>
                      </a:lnTo>
                      <a:lnTo>
                        <a:pt x="1614" y="952"/>
                      </a:lnTo>
                      <a:lnTo>
                        <a:pt x="1628" y="954"/>
                      </a:lnTo>
                      <a:lnTo>
                        <a:pt x="1641" y="956"/>
                      </a:lnTo>
                      <a:lnTo>
                        <a:pt x="1655" y="958"/>
                      </a:lnTo>
                      <a:lnTo>
                        <a:pt x="1669" y="960"/>
                      </a:lnTo>
                      <a:lnTo>
                        <a:pt x="1683" y="962"/>
                      </a:lnTo>
                      <a:lnTo>
                        <a:pt x="1697" y="964"/>
                      </a:lnTo>
                      <a:lnTo>
                        <a:pt x="1711" y="966"/>
                      </a:lnTo>
                      <a:lnTo>
                        <a:pt x="1724" y="968"/>
                      </a:lnTo>
                      <a:lnTo>
                        <a:pt x="1738" y="970"/>
                      </a:lnTo>
                      <a:lnTo>
                        <a:pt x="1752" y="972"/>
                      </a:lnTo>
                      <a:lnTo>
                        <a:pt x="1766" y="974"/>
                      </a:lnTo>
                      <a:lnTo>
                        <a:pt x="1780" y="977"/>
                      </a:lnTo>
                      <a:lnTo>
                        <a:pt x="1794" y="979"/>
                      </a:lnTo>
                      <a:lnTo>
                        <a:pt x="1807" y="981"/>
                      </a:lnTo>
                      <a:lnTo>
                        <a:pt x="1821" y="982"/>
                      </a:lnTo>
                      <a:lnTo>
                        <a:pt x="1835" y="985"/>
                      </a:lnTo>
                      <a:lnTo>
                        <a:pt x="1849" y="987"/>
                      </a:lnTo>
                      <a:lnTo>
                        <a:pt x="1863" y="989"/>
                      </a:lnTo>
                      <a:lnTo>
                        <a:pt x="1876" y="992"/>
                      </a:lnTo>
                      <a:lnTo>
                        <a:pt x="1890" y="994"/>
                      </a:lnTo>
                      <a:lnTo>
                        <a:pt x="1918" y="998"/>
                      </a:lnTo>
                      <a:lnTo>
                        <a:pt x="1946" y="1003"/>
                      </a:lnTo>
                      <a:lnTo>
                        <a:pt x="1972" y="1006"/>
                      </a:lnTo>
                      <a:lnTo>
                        <a:pt x="2000" y="1011"/>
                      </a:lnTo>
                      <a:lnTo>
                        <a:pt x="2027" y="1016"/>
                      </a:lnTo>
                      <a:lnTo>
                        <a:pt x="2055" y="1020"/>
                      </a:lnTo>
                      <a:lnTo>
                        <a:pt x="2082" y="1025"/>
                      </a:lnTo>
                      <a:lnTo>
                        <a:pt x="2109" y="1029"/>
                      </a:lnTo>
                      <a:lnTo>
                        <a:pt x="2123" y="1032"/>
                      </a:lnTo>
                      <a:lnTo>
                        <a:pt x="2136" y="1034"/>
                      </a:lnTo>
                      <a:lnTo>
                        <a:pt x="2150" y="1036"/>
                      </a:lnTo>
                      <a:lnTo>
                        <a:pt x="2163" y="1039"/>
                      </a:lnTo>
                      <a:lnTo>
                        <a:pt x="2177" y="1041"/>
                      </a:lnTo>
                      <a:lnTo>
                        <a:pt x="2190" y="1043"/>
                      </a:lnTo>
                      <a:lnTo>
                        <a:pt x="2204" y="1046"/>
                      </a:lnTo>
                      <a:lnTo>
                        <a:pt x="2218" y="1048"/>
                      </a:lnTo>
                      <a:lnTo>
                        <a:pt x="2230" y="1050"/>
                      </a:lnTo>
                      <a:lnTo>
                        <a:pt x="2244" y="1053"/>
                      </a:lnTo>
                      <a:lnTo>
                        <a:pt x="2258" y="1055"/>
                      </a:lnTo>
                      <a:lnTo>
                        <a:pt x="2271" y="1057"/>
                      </a:lnTo>
                      <a:lnTo>
                        <a:pt x="2284" y="1058"/>
                      </a:lnTo>
                      <a:lnTo>
                        <a:pt x="2298" y="1061"/>
                      </a:lnTo>
                      <a:lnTo>
                        <a:pt x="2311" y="1063"/>
                      </a:lnTo>
                      <a:lnTo>
                        <a:pt x="2325" y="1065"/>
                      </a:lnTo>
                      <a:lnTo>
                        <a:pt x="2337" y="1067"/>
                      </a:lnTo>
                      <a:lnTo>
                        <a:pt x="2351" y="1070"/>
                      </a:lnTo>
                      <a:lnTo>
                        <a:pt x="2364" y="1072"/>
                      </a:lnTo>
                      <a:lnTo>
                        <a:pt x="2378" y="1074"/>
                      </a:lnTo>
                      <a:lnTo>
                        <a:pt x="2390" y="1077"/>
                      </a:lnTo>
                      <a:lnTo>
                        <a:pt x="2404" y="1079"/>
                      </a:lnTo>
                      <a:lnTo>
                        <a:pt x="2417" y="1080"/>
                      </a:lnTo>
                      <a:lnTo>
                        <a:pt x="2431" y="1082"/>
                      </a:lnTo>
                      <a:lnTo>
                        <a:pt x="2443" y="1085"/>
                      </a:lnTo>
                      <a:lnTo>
                        <a:pt x="2457" y="1087"/>
                      </a:lnTo>
                      <a:lnTo>
                        <a:pt x="2470" y="1089"/>
                      </a:lnTo>
                      <a:lnTo>
                        <a:pt x="2483" y="1092"/>
                      </a:lnTo>
                      <a:lnTo>
                        <a:pt x="2496" y="1093"/>
                      </a:lnTo>
                      <a:lnTo>
                        <a:pt x="2509" y="1095"/>
                      </a:lnTo>
                      <a:lnTo>
                        <a:pt x="2522" y="1097"/>
                      </a:lnTo>
                      <a:lnTo>
                        <a:pt x="2536" y="1100"/>
                      </a:lnTo>
                      <a:lnTo>
                        <a:pt x="2548" y="1102"/>
                      </a:lnTo>
                      <a:lnTo>
                        <a:pt x="2561" y="1103"/>
                      </a:lnTo>
                      <a:lnTo>
                        <a:pt x="2574" y="1105"/>
                      </a:lnTo>
                      <a:lnTo>
                        <a:pt x="2587" y="1108"/>
                      </a:lnTo>
                      <a:lnTo>
                        <a:pt x="2600" y="1109"/>
                      </a:lnTo>
                      <a:lnTo>
                        <a:pt x="2613" y="1111"/>
                      </a:lnTo>
                      <a:lnTo>
                        <a:pt x="2625" y="1114"/>
                      </a:lnTo>
                      <a:lnTo>
                        <a:pt x="2638" y="1115"/>
                      </a:lnTo>
                      <a:lnTo>
                        <a:pt x="2651" y="1117"/>
                      </a:lnTo>
                      <a:lnTo>
                        <a:pt x="2663" y="1119"/>
                      </a:lnTo>
                      <a:lnTo>
                        <a:pt x="2677" y="1120"/>
                      </a:lnTo>
                      <a:lnTo>
                        <a:pt x="2690" y="1123"/>
                      </a:lnTo>
                      <a:lnTo>
                        <a:pt x="2703" y="1124"/>
                      </a:lnTo>
                      <a:lnTo>
                        <a:pt x="2715" y="1126"/>
                      </a:lnTo>
                      <a:lnTo>
                        <a:pt x="2728" y="1129"/>
                      </a:lnTo>
                      <a:lnTo>
                        <a:pt x="2741" y="1130"/>
                      </a:lnTo>
                      <a:lnTo>
                        <a:pt x="2752" y="1131"/>
                      </a:lnTo>
                      <a:lnTo>
                        <a:pt x="2765" y="1133"/>
                      </a:lnTo>
                      <a:lnTo>
                        <a:pt x="2778" y="1134"/>
                      </a:lnTo>
                      <a:lnTo>
                        <a:pt x="2790" y="1137"/>
                      </a:lnTo>
                      <a:lnTo>
                        <a:pt x="2803" y="1138"/>
                      </a:lnTo>
                      <a:lnTo>
                        <a:pt x="2816" y="1140"/>
                      </a:lnTo>
                      <a:lnTo>
                        <a:pt x="2827" y="1141"/>
                      </a:lnTo>
                      <a:lnTo>
                        <a:pt x="2840" y="1142"/>
                      </a:lnTo>
                      <a:lnTo>
                        <a:pt x="2852" y="1145"/>
                      </a:lnTo>
                      <a:lnTo>
                        <a:pt x="2865" y="1146"/>
                      </a:lnTo>
                      <a:lnTo>
                        <a:pt x="2877" y="1147"/>
                      </a:lnTo>
                      <a:lnTo>
                        <a:pt x="2889" y="1148"/>
                      </a:lnTo>
                      <a:lnTo>
                        <a:pt x="2901" y="1150"/>
                      </a:lnTo>
                      <a:lnTo>
                        <a:pt x="2913" y="1152"/>
                      </a:lnTo>
                      <a:lnTo>
                        <a:pt x="2926" y="1153"/>
                      </a:lnTo>
                      <a:lnTo>
                        <a:pt x="2938" y="1154"/>
                      </a:lnTo>
                      <a:lnTo>
                        <a:pt x="2950" y="1155"/>
                      </a:lnTo>
                      <a:lnTo>
                        <a:pt x="2962" y="1156"/>
                      </a:lnTo>
                      <a:lnTo>
                        <a:pt x="2975" y="1157"/>
                      </a:lnTo>
                      <a:lnTo>
                        <a:pt x="2986" y="1158"/>
                      </a:lnTo>
                      <a:lnTo>
                        <a:pt x="2992" y="1160"/>
                      </a:lnTo>
                      <a:lnTo>
                        <a:pt x="2998" y="1160"/>
                      </a:lnTo>
                      <a:lnTo>
                        <a:pt x="3004" y="1161"/>
                      </a:lnTo>
                      <a:lnTo>
                        <a:pt x="3010" y="1161"/>
                      </a:lnTo>
                      <a:lnTo>
                        <a:pt x="3016" y="1162"/>
                      </a:lnTo>
                      <a:lnTo>
                        <a:pt x="3022" y="1162"/>
                      </a:lnTo>
                      <a:lnTo>
                        <a:pt x="3028" y="1163"/>
                      </a:lnTo>
                      <a:lnTo>
                        <a:pt x="3033" y="1163"/>
                      </a:lnTo>
                      <a:lnTo>
                        <a:pt x="3039" y="1164"/>
                      </a:lnTo>
                      <a:lnTo>
                        <a:pt x="3046" y="1164"/>
                      </a:lnTo>
                      <a:lnTo>
                        <a:pt x="3052" y="1165"/>
                      </a:lnTo>
                      <a:lnTo>
                        <a:pt x="3057" y="1165"/>
                      </a:lnTo>
                      <a:lnTo>
                        <a:pt x="3063" y="1165"/>
                      </a:lnTo>
                      <a:lnTo>
                        <a:pt x="3069" y="1166"/>
                      </a:lnTo>
                      <a:lnTo>
                        <a:pt x="3075" y="1166"/>
                      </a:lnTo>
                      <a:lnTo>
                        <a:pt x="3081" y="1168"/>
                      </a:lnTo>
                      <a:lnTo>
                        <a:pt x="3086" y="1168"/>
                      </a:lnTo>
                      <a:lnTo>
                        <a:pt x="3092" y="1168"/>
                      </a:lnTo>
                      <a:lnTo>
                        <a:pt x="3098" y="1169"/>
                      </a:lnTo>
                      <a:lnTo>
                        <a:pt x="3104" y="1169"/>
                      </a:lnTo>
                      <a:lnTo>
                        <a:pt x="3109" y="1170"/>
                      </a:lnTo>
                      <a:lnTo>
                        <a:pt x="3115" y="1170"/>
                      </a:lnTo>
                      <a:lnTo>
                        <a:pt x="3121" y="1170"/>
                      </a:lnTo>
                      <a:lnTo>
                        <a:pt x="3127" y="1171"/>
                      </a:lnTo>
                      <a:lnTo>
                        <a:pt x="3132" y="1171"/>
                      </a:lnTo>
                      <a:lnTo>
                        <a:pt x="3138" y="1171"/>
                      </a:lnTo>
                      <a:lnTo>
                        <a:pt x="3144" y="1171"/>
                      </a:lnTo>
                      <a:lnTo>
                        <a:pt x="3150" y="1172"/>
                      </a:lnTo>
                      <a:lnTo>
                        <a:pt x="3155" y="1172"/>
                      </a:lnTo>
                      <a:lnTo>
                        <a:pt x="3161" y="1172"/>
                      </a:lnTo>
                      <a:lnTo>
                        <a:pt x="3167" y="1173"/>
                      </a:lnTo>
                      <a:lnTo>
                        <a:pt x="3173" y="1173"/>
                      </a:lnTo>
                      <a:lnTo>
                        <a:pt x="3178" y="1173"/>
                      </a:lnTo>
                      <a:lnTo>
                        <a:pt x="3184" y="1173"/>
                      </a:lnTo>
                      <a:lnTo>
                        <a:pt x="3190" y="1175"/>
                      </a:lnTo>
                      <a:lnTo>
                        <a:pt x="3196" y="1175"/>
                      </a:lnTo>
                      <a:lnTo>
                        <a:pt x="3202" y="1175"/>
                      </a:lnTo>
                      <a:lnTo>
                        <a:pt x="3207" y="1175"/>
                      </a:lnTo>
                      <a:lnTo>
                        <a:pt x="3212" y="1175"/>
                      </a:lnTo>
                      <a:lnTo>
                        <a:pt x="3218" y="1176"/>
                      </a:lnTo>
                      <a:lnTo>
                        <a:pt x="3223" y="1176"/>
                      </a:lnTo>
                      <a:lnTo>
                        <a:pt x="3229" y="1176"/>
                      </a:lnTo>
                      <a:lnTo>
                        <a:pt x="3235" y="1176"/>
                      </a:lnTo>
                      <a:lnTo>
                        <a:pt x="3241" y="1176"/>
                      </a:lnTo>
                      <a:lnTo>
                        <a:pt x="3246" y="1176"/>
                      </a:lnTo>
                      <a:lnTo>
                        <a:pt x="3251" y="1177"/>
                      </a:lnTo>
                      <a:lnTo>
                        <a:pt x="3257" y="1177"/>
                      </a:lnTo>
                      <a:lnTo>
                        <a:pt x="3263" y="1177"/>
                      </a:lnTo>
                      <a:lnTo>
                        <a:pt x="3268" y="1177"/>
                      </a:lnTo>
                      <a:lnTo>
                        <a:pt x="3273" y="1177"/>
                      </a:lnTo>
                      <a:lnTo>
                        <a:pt x="3279" y="1177"/>
                      </a:lnTo>
                      <a:lnTo>
                        <a:pt x="3284" y="1177"/>
                      </a:lnTo>
                      <a:lnTo>
                        <a:pt x="3290" y="1177"/>
                      </a:lnTo>
                      <a:lnTo>
                        <a:pt x="3296" y="1177"/>
                      </a:lnTo>
                      <a:lnTo>
                        <a:pt x="3301" y="1177"/>
                      </a:lnTo>
                      <a:lnTo>
                        <a:pt x="3306" y="1177"/>
                      </a:lnTo>
                      <a:lnTo>
                        <a:pt x="3308" y="1177"/>
                      </a:lnTo>
                      <a:lnTo>
                        <a:pt x="3310" y="1177"/>
                      </a:lnTo>
                      <a:lnTo>
                        <a:pt x="3311" y="1177"/>
                      </a:lnTo>
                      <a:lnTo>
                        <a:pt x="3313" y="1177"/>
                      </a:lnTo>
                      <a:lnTo>
                        <a:pt x="3316" y="1177"/>
                      </a:lnTo>
                      <a:lnTo>
                        <a:pt x="3317" y="1177"/>
                      </a:lnTo>
                      <a:lnTo>
                        <a:pt x="3319" y="1177"/>
                      </a:lnTo>
                      <a:lnTo>
                        <a:pt x="3320" y="1177"/>
                      </a:lnTo>
                      <a:lnTo>
                        <a:pt x="3322" y="1177"/>
                      </a:lnTo>
                      <a:lnTo>
                        <a:pt x="3324" y="1177"/>
                      </a:lnTo>
                      <a:lnTo>
                        <a:pt x="3326" y="1177"/>
                      </a:lnTo>
                      <a:lnTo>
                        <a:pt x="3327" y="1177"/>
                      </a:lnTo>
                      <a:lnTo>
                        <a:pt x="3329" y="1177"/>
                      </a:lnTo>
                      <a:lnTo>
                        <a:pt x="3331" y="1177"/>
                      </a:lnTo>
                      <a:lnTo>
                        <a:pt x="3333" y="1177"/>
                      </a:lnTo>
                      <a:lnTo>
                        <a:pt x="3335" y="1177"/>
                      </a:lnTo>
                      <a:lnTo>
                        <a:pt x="3336" y="1177"/>
                      </a:lnTo>
                      <a:lnTo>
                        <a:pt x="3339" y="1176"/>
                      </a:lnTo>
                      <a:lnTo>
                        <a:pt x="3340" y="1176"/>
                      </a:lnTo>
                      <a:lnTo>
                        <a:pt x="3342" y="1176"/>
                      </a:lnTo>
                      <a:lnTo>
                        <a:pt x="3343" y="1176"/>
                      </a:lnTo>
                      <a:lnTo>
                        <a:pt x="3346" y="1176"/>
                      </a:lnTo>
                      <a:lnTo>
                        <a:pt x="3347" y="1176"/>
                      </a:lnTo>
                      <a:lnTo>
                        <a:pt x="3349" y="1176"/>
                      </a:lnTo>
                      <a:lnTo>
                        <a:pt x="3352" y="1175"/>
                      </a:lnTo>
                      <a:lnTo>
                        <a:pt x="3357" y="1175"/>
                      </a:lnTo>
                      <a:lnTo>
                        <a:pt x="3361" y="1175"/>
                      </a:lnTo>
                      <a:lnTo>
                        <a:pt x="3364" y="1173"/>
                      </a:lnTo>
                      <a:lnTo>
                        <a:pt x="3369" y="1173"/>
                      </a:lnTo>
                      <a:lnTo>
                        <a:pt x="3372" y="1172"/>
                      </a:lnTo>
                      <a:lnTo>
                        <a:pt x="3375" y="1172"/>
                      </a:lnTo>
                      <a:lnTo>
                        <a:pt x="3380" y="1171"/>
                      </a:lnTo>
                      <a:lnTo>
                        <a:pt x="3384" y="1170"/>
                      </a:lnTo>
                      <a:lnTo>
                        <a:pt x="3387" y="1170"/>
                      </a:lnTo>
                      <a:lnTo>
                        <a:pt x="3392" y="1169"/>
                      </a:lnTo>
                      <a:lnTo>
                        <a:pt x="3395" y="1169"/>
                      </a:lnTo>
                      <a:lnTo>
                        <a:pt x="3400" y="1168"/>
                      </a:lnTo>
                      <a:lnTo>
                        <a:pt x="3403" y="1166"/>
                      </a:lnTo>
                      <a:lnTo>
                        <a:pt x="3408" y="1165"/>
                      </a:lnTo>
                      <a:lnTo>
                        <a:pt x="3411" y="1165"/>
                      </a:lnTo>
                      <a:lnTo>
                        <a:pt x="3416" y="1164"/>
                      </a:lnTo>
                      <a:lnTo>
                        <a:pt x="3419" y="1163"/>
                      </a:lnTo>
                      <a:lnTo>
                        <a:pt x="3424" y="1162"/>
                      </a:lnTo>
                      <a:lnTo>
                        <a:pt x="3427" y="1161"/>
                      </a:lnTo>
                      <a:lnTo>
                        <a:pt x="3432" y="1160"/>
                      </a:lnTo>
                      <a:lnTo>
                        <a:pt x="3437" y="1158"/>
                      </a:lnTo>
                      <a:lnTo>
                        <a:pt x="3440" y="1158"/>
                      </a:lnTo>
                      <a:lnTo>
                        <a:pt x="3445" y="1157"/>
                      </a:lnTo>
                      <a:lnTo>
                        <a:pt x="3449" y="1155"/>
                      </a:lnTo>
                      <a:lnTo>
                        <a:pt x="3453" y="1154"/>
                      </a:lnTo>
                      <a:lnTo>
                        <a:pt x="3457" y="1153"/>
                      </a:lnTo>
                      <a:lnTo>
                        <a:pt x="3462" y="1152"/>
                      </a:lnTo>
                      <a:lnTo>
                        <a:pt x="3465" y="1150"/>
                      </a:lnTo>
                      <a:lnTo>
                        <a:pt x="3470" y="1149"/>
                      </a:lnTo>
                      <a:lnTo>
                        <a:pt x="3475" y="1148"/>
                      </a:lnTo>
                      <a:lnTo>
                        <a:pt x="3478" y="1147"/>
                      </a:lnTo>
                      <a:lnTo>
                        <a:pt x="3483" y="1146"/>
                      </a:lnTo>
                      <a:lnTo>
                        <a:pt x="3487" y="1143"/>
                      </a:lnTo>
                      <a:lnTo>
                        <a:pt x="3492" y="1142"/>
                      </a:lnTo>
                      <a:lnTo>
                        <a:pt x="3495" y="1141"/>
                      </a:lnTo>
                      <a:lnTo>
                        <a:pt x="3500" y="1139"/>
                      </a:lnTo>
                      <a:lnTo>
                        <a:pt x="3505" y="1138"/>
                      </a:lnTo>
                      <a:lnTo>
                        <a:pt x="3509" y="1137"/>
                      </a:lnTo>
                      <a:lnTo>
                        <a:pt x="3514" y="1134"/>
                      </a:lnTo>
                      <a:lnTo>
                        <a:pt x="3518" y="1133"/>
                      </a:lnTo>
                      <a:lnTo>
                        <a:pt x="3522" y="1131"/>
                      </a:lnTo>
                      <a:lnTo>
                        <a:pt x="3526" y="1130"/>
                      </a:lnTo>
                      <a:lnTo>
                        <a:pt x="3531" y="1129"/>
                      </a:lnTo>
                      <a:lnTo>
                        <a:pt x="3536" y="1126"/>
                      </a:lnTo>
                      <a:lnTo>
                        <a:pt x="3540" y="1125"/>
                      </a:lnTo>
                      <a:lnTo>
                        <a:pt x="3545" y="1123"/>
                      </a:lnTo>
                      <a:lnTo>
                        <a:pt x="3549" y="1122"/>
                      </a:lnTo>
                      <a:lnTo>
                        <a:pt x="3554" y="1119"/>
                      </a:lnTo>
                      <a:lnTo>
                        <a:pt x="3559" y="1117"/>
                      </a:lnTo>
                      <a:lnTo>
                        <a:pt x="3563" y="1116"/>
                      </a:lnTo>
                      <a:lnTo>
                        <a:pt x="3568" y="1114"/>
                      </a:lnTo>
                      <a:lnTo>
                        <a:pt x="3573" y="1111"/>
                      </a:lnTo>
                      <a:lnTo>
                        <a:pt x="3576" y="1110"/>
                      </a:lnTo>
                      <a:lnTo>
                        <a:pt x="3581" y="1108"/>
                      </a:lnTo>
                      <a:lnTo>
                        <a:pt x="3585" y="1105"/>
                      </a:lnTo>
                      <a:lnTo>
                        <a:pt x="3590" y="1104"/>
                      </a:lnTo>
                      <a:lnTo>
                        <a:pt x="3594" y="1102"/>
                      </a:lnTo>
                      <a:lnTo>
                        <a:pt x="3599" y="1100"/>
                      </a:lnTo>
                      <a:lnTo>
                        <a:pt x="3604" y="1097"/>
                      </a:lnTo>
                      <a:lnTo>
                        <a:pt x="3608" y="1095"/>
                      </a:lnTo>
                      <a:lnTo>
                        <a:pt x="3613" y="1094"/>
                      </a:lnTo>
                      <a:lnTo>
                        <a:pt x="3617" y="1092"/>
                      </a:lnTo>
                      <a:lnTo>
                        <a:pt x="3622" y="1089"/>
                      </a:lnTo>
                      <a:lnTo>
                        <a:pt x="3628" y="1087"/>
                      </a:lnTo>
                      <a:lnTo>
                        <a:pt x="3632" y="1085"/>
                      </a:lnTo>
                      <a:lnTo>
                        <a:pt x="3637" y="1082"/>
                      </a:lnTo>
                      <a:lnTo>
                        <a:pt x="3642" y="1080"/>
                      </a:lnTo>
                      <a:lnTo>
                        <a:pt x="3646" y="1078"/>
                      </a:lnTo>
                      <a:lnTo>
                        <a:pt x="3651" y="1076"/>
                      </a:lnTo>
                      <a:lnTo>
                        <a:pt x="3655" y="1073"/>
                      </a:lnTo>
                      <a:lnTo>
                        <a:pt x="3660" y="1071"/>
                      </a:lnTo>
                      <a:lnTo>
                        <a:pt x="3665" y="1069"/>
                      </a:lnTo>
                      <a:lnTo>
                        <a:pt x="3669" y="1066"/>
                      </a:lnTo>
                      <a:lnTo>
                        <a:pt x="3674" y="1064"/>
                      </a:lnTo>
                      <a:lnTo>
                        <a:pt x="3679" y="1062"/>
                      </a:lnTo>
                      <a:lnTo>
                        <a:pt x="3683" y="1059"/>
                      </a:lnTo>
                      <a:lnTo>
                        <a:pt x="3689" y="1057"/>
                      </a:lnTo>
                      <a:lnTo>
                        <a:pt x="3693" y="1055"/>
                      </a:lnTo>
                      <a:lnTo>
                        <a:pt x="3698" y="1053"/>
                      </a:lnTo>
                      <a:lnTo>
                        <a:pt x="3703" y="1050"/>
                      </a:lnTo>
                      <a:lnTo>
                        <a:pt x="3707" y="1047"/>
                      </a:lnTo>
                      <a:lnTo>
                        <a:pt x="3712" y="1044"/>
                      </a:lnTo>
                      <a:lnTo>
                        <a:pt x="3717" y="1042"/>
                      </a:lnTo>
                      <a:lnTo>
                        <a:pt x="3721" y="1040"/>
                      </a:lnTo>
                      <a:lnTo>
                        <a:pt x="3726" y="1038"/>
                      </a:lnTo>
                      <a:lnTo>
                        <a:pt x="3732" y="1035"/>
                      </a:lnTo>
                      <a:lnTo>
                        <a:pt x="3736" y="1032"/>
                      </a:lnTo>
                      <a:lnTo>
                        <a:pt x="3741" y="1029"/>
                      </a:lnTo>
                      <a:lnTo>
                        <a:pt x="3745" y="1027"/>
                      </a:lnTo>
                      <a:lnTo>
                        <a:pt x="3750" y="1025"/>
                      </a:lnTo>
                      <a:lnTo>
                        <a:pt x="3755" y="1021"/>
                      </a:lnTo>
                      <a:lnTo>
                        <a:pt x="3759" y="1019"/>
                      </a:lnTo>
                      <a:lnTo>
                        <a:pt x="3764" y="1017"/>
                      </a:lnTo>
                      <a:lnTo>
                        <a:pt x="3770" y="1013"/>
                      </a:lnTo>
                      <a:lnTo>
                        <a:pt x="3774" y="1011"/>
                      </a:lnTo>
                      <a:lnTo>
                        <a:pt x="3779" y="1009"/>
                      </a:lnTo>
                      <a:lnTo>
                        <a:pt x="3783" y="1005"/>
                      </a:lnTo>
                      <a:lnTo>
                        <a:pt x="3788" y="1003"/>
                      </a:lnTo>
                      <a:lnTo>
                        <a:pt x="3793" y="1001"/>
                      </a:lnTo>
                      <a:lnTo>
                        <a:pt x="3803" y="995"/>
                      </a:lnTo>
                      <a:lnTo>
                        <a:pt x="3812" y="989"/>
                      </a:lnTo>
                      <a:lnTo>
                        <a:pt x="3821" y="983"/>
                      </a:lnTo>
                      <a:lnTo>
                        <a:pt x="3831" y="979"/>
                      </a:lnTo>
                      <a:lnTo>
                        <a:pt x="3841" y="973"/>
                      </a:lnTo>
                      <a:lnTo>
                        <a:pt x="3850" y="967"/>
                      </a:lnTo>
                      <a:lnTo>
                        <a:pt x="3859" y="962"/>
                      </a:lnTo>
                      <a:lnTo>
                        <a:pt x="3869" y="956"/>
                      </a:lnTo>
                      <a:lnTo>
                        <a:pt x="3879" y="950"/>
                      </a:lnTo>
                      <a:lnTo>
                        <a:pt x="3888" y="944"/>
                      </a:lnTo>
                      <a:lnTo>
                        <a:pt x="3897" y="939"/>
                      </a:lnTo>
                      <a:lnTo>
                        <a:pt x="3907" y="933"/>
                      </a:lnTo>
                      <a:lnTo>
                        <a:pt x="3916" y="927"/>
                      </a:lnTo>
                      <a:lnTo>
                        <a:pt x="3926" y="921"/>
                      </a:lnTo>
                      <a:lnTo>
                        <a:pt x="3935" y="916"/>
                      </a:lnTo>
                      <a:lnTo>
                        <a:pt x="3945" y="910"/>
                      </a:lnTo>
                      <a:lnTo>
                        <a:pt x="3954" y="903"/>
                      </a:lnTo>
                      <a:lnTo>
                        <a:pt x="3963" y="897"/>
                      </a:lnTo>
                      <a:lnTo>
                        <a:pt x="3972" y="891"/>
                      </a:lnTo>
                      <a:lnTo>
                        <a:pt x="3982" y="886"/>
                      </a:lnTo>
                      <a:lnTo>
                        <a:pt x="3991" y="880"/>
                      </a:lnTo>
                      <a:lnTo>
                        <a:pt x="4000" y="874"/>
                      </a:lnTo>
                      <a:lnTo>
                        <a:pt x="4009" y="868"/>
                      </a:lnTo>
                      <a:lnTo>
                        <a:pt x="4018" y="863"/>
                      </a:lnTo>
                      <a:lnTo>
                        <a:pt x="4023" y="859"/>
                      </a:lnTo>
                      <a:lnTo>
                        <a:pt x="4028" y="857"/>
                      </a:lnTo>
                      <a:lnTo>
                        <a:pt x="4032" y="853"/>
                      </a:lnTo>
                      <a:lnTo>
                        <a:pt x="4037" y="851"/>
                      </a:lnTo>
                      <a:lnTo>
                        <a:pt x="4040" y="848"/>
                      </a:lnTo>
                      <a:lnTo>
                        <a:pt x="4045" y="845"/>
                      </a:lnTo>
                      <a:lnTo>
                        <a:pt x="4050" y="842"/>
                      </a:lnTo>
                      <a:lnTo>
                        <a:pt x="4054" y="840"/>
                      </a:lnTo>
                      <a:lnTo>
                        <a:pt x="4059" y="836"/>
                      </a:lnTo>
                      <a:lnTo>
                        <a:pt x="4063" y="833"/>
                      </a:lnTo>
                      <a:lnTo>
                        <a:pt x="4068" y="830"/>
                      </a:lnTo>
                      <a:lnTo>
                        <a:pt x="4073" y="827"/>
                      </a:lnTo>
                      <a:lnTo>
                        <a:pt x="4076" y="825"/>
                      </a:lnTo>
                      <a:lnTo>
                        <a:pt x="4081" y="821"/>
                      </a:lnTo>
                      <a:lnTo>
                        <a:pt x="4085" y="819"/>
                      </a:lnTo>
                      <a:lnTo>
                        <a:pt x="4090" y="815"/>
                      </a:lnTo>
                      <a:lnTo>
                        <a:pt x="4094" y="813"/>
                      </a:lnTo>
                      <a:lnTo>
                        <a:pt x="4098" y="810"/>
                      </a:lnTo>
                      <a:lnTo>
                        <a:pt x="4103" y="807"/>
                      </a:lnTo>
                      <a:lnTo>
                        <a:pt x="4107" y="805"/>
                      </a:lnTo>
                      <a:lnTo>
                        <a:pt x="4112" y="802"/>
                      </a:lnTo>
                      <a:lnTo>
                        <a:pt x="4116" y="799"/>
                      </a:lnTo>
                      <a:lnTo>
                        <a:pt x="4120" y="796"/>
                      </a:lnTo>
                      <a:lnTo>
                        <a:pt x="4124" y="793"/>
                      </a:lnTo>
                      <a:lnTo>
                        <a:pt x="4129" y="790"/>
                      </a:lnTo>
                      <a:lnTo>
                        <a:pt x="4132" y="788"/>
                      </a:lnTo>
                      <a:lnTo>
                        <a:pt x="4137" y="784"/>
                      </a:lnTo>
                      <a:lnTo>
                        <a:pt x="4142" y="782"/>
                      </a:lnTo>
                      <a:lnTo>
                        <a:pt x="4145" y="780"/>
                      </a:lnTo>
                      <a:lnTo>
                        <a:pt x="4150" y="776"/>
                      </a:lnTo>
                      <a:lnTo>
                        <a:pt x="4154" y="774"/>
                      </a:lnTo>
                      <a:lnTo>
                        <a:pt x="4158" y="770"/>
                      </a:lnTo>
                      <a:lnTo>
                        <a:pt x="4162" y="768"/>
                      </a:lnTo>
                      <a:lnTo>
                        <a:pt x="4167" y="766"/>
                      </a:lnTo>
                      <a:lnTo>
                        <a:pt x="4170" y="762"/>
                      </a:lnTo>
                      <a:lnTo>
                        <a:pt x="4175" y="760"/>
                      </a:lnTo>
                      <a:lnTo>
                        <a:pt x="4179" y="758"/>
                      </a:lnTo>
                      <a:lnTo>
                        <a:pt x="4183" y="754"/>
                      </a:lnTo>
                      <a:lnTo>
                        <a:pt x="4187" y="752"/>
                      </a:lnTo>
                      <a:lnTo>
                        <a:pt x="4191" y="750"/>
                      </a:lnTo>
                      <a:lnTo>
                        <a:pt x="4196" y="746"/>
                      </a:lnTo>
                      <a:lnTo>
                        <a:pt x="4199" y="744"/>
                      </a:lnTo>
                      <a:lnTo>
                        <a:pt x="4204" y="742"/>
                      </a:lnTo>
                      <a:lnTo>
                        <a:pt x="4207" y="739"/>
                      </a:lnTo>
                      <a:lnTo>
                        <a:pt x="4211" y="736"/>
                      </a:lnTo>
                      <a:lnTo>
                        <a:pt x="4215" y="734"/>
                      </a:lnTo>
                      <a:lnTo>
                        <a:pt x="4219" y="731"/>
                      </a:lnTo>
                      <a:lnTo>
                        <a:pt x="4224" y="729"/>
                      </a:lnTo>
                      <a:lnTo>
                        <a:pt x="4227" y="727"/>
                      </a:lnTo>
                      <a:lnTo>
                        <a:pt x="4232" y="723"/>
                      </a:lnTo>
                      <a:lnTo>
                        <a:pt x="4235" y="721"/>
                      </a:lnTo>
                      <a:lnTo>
                        <a:pt x="4238" y="719"/>
                      </a:lnTo>
                      <a:lnTo>
                        <a:pt x="4243" y="716"/>
                      </a:lnTo>
                      <a:lnTo>
                        <a:pt x="4247" y="714"/>
                      </a:lnTo>
                      <a:lnTo>
                        <a:pt x="4250" y="712"/>
                      </a:lnTo>
                      <a:lnTo>
                        <a:pt x="4255" y="708"/>
                      </a:lnTo>
                      <a:lnTo>
                        <a:pt x="4258" y="706"/>
                      </a:lnTo>
                      <a:lnTo>
                        <a:pt x="4262" y="704"/>
                      </a:lnTo>
                      <a:lnTo>
                        <a:pt x="4265" y="701"/>
                      </a:lnTo>
                      <a:lnTo>
                        <a:pt x="4270" y="699"/>
                      </a:lnTo>
                      <a:lnTo>
                        <a:pt x="4273" y="697"/>
                      </a:lnTo>
                      <a:lnTo>
                        <a:pt x="4277" y="694"/>
                      </a:lnTo>
                      <a:lnTo>
                        <a:pt x="4280" y="692"/>
                      </a:lnTo>
                      <a:lnTo>
                        <a:pt x="4283" y="690"/>
                      </a:lnTo>
                      <a:lnTo>
                        <a:pt x="4288" y="688"/>
                      </a:lnTo>
                      <a:lnTo>
                        <a:pt x="4291" y="685"/>
                      </a:lnTo>
                      <a:lnTo>
                        <a:pt x="4295" y="683"/>
                      </a:lnTo>
                      <a:lnTo>
                        <a:pt x="4298" y="681"/>
                      </a:lnTo>
                      <a:lnTo>
                        <a:pt x="4302" y="678"/>
                      </a:lnTo>
                      <a:lnTo>
                        <a:pt x="4305" y="677"/>
                      </a:lnTo>
                      <a:lnTo>
                        <a:pt x="4309" y="675"/>
                      </a:lnTo>
                      <a:lnTo>
                        <a:pt x="4312" y="673"/>
                      </a:lnTo>
                      <a:lnTo>
                        <a:pt x="4316" y="670"/>
                      </a:lnTo>
                      <a:lnTo>
                        <a:pt x="4319" y="668"/>
                      </a:lnTo>
                      <a:lnTo>
                        <a:pt x="4323" y="666"/>
                      </a:lnTo>
                      <a:lnTo>
                        <a:pt x="4326" y="665"/>
                      </a:lnTo>
                      <a:lnTo>
                        <a:pt x="4330" y="662"/>
                      </a:lnTo>
                      <a:lnTo>
                        <a:pt x="4333" y="660"/>
                      </a:lnTo>
                      <a:lnTo>
                        <a:pt x="4336" y="658"/>
                      </a:lnTo>
                      <a:lnTo>
                        <a:pt x="4340" y="657"/>
                      </a:lnTo>
                      <a:lnTo>
                        <a:pt x="4343" y="654"/>
                      </a:lnTo>
                      <a:lnTo>
                        <a:pt x="4346" y="652"/>
                      </a:lnTo>
                      <a:lnTo>
                        <a:pt x="4349" y="651"/>
                      </a:lnTo>
                      <a:lnTo>
                        <a:pt x="4353" y="648"/>
                      </a:lnTo>
                      <a:lnTo>
                        <a:pt x="4356" y="646"/>
                      </a:lnTo>
                      <a:lnTo>
                        <a:pt x="4359" y="645"/>
                      </a:lnTo>
                      <a:lnTo>
                        <a:pt x="4362" y="643"/>
                      </a:lnTo>
                      <a:lnTo>
                        <a:pt x="4365" y="642"/>
                      </a:lnTo>
                      <a:lnTo>
                        <a:pt x="4369" y="639"/>
                      </a:lnTo>
                      <a:lnTo>
                        <a:pt x="4372" y="638"/>
                      </a:lnTo>
                      <a:lnTo>
                        <a:pt x="4374" y="636"/>
                      </a:lnTo>
                      <a:lnTo>
                        <a:pt x="4378" y="635"/>
                      </a:lnTo>
                      <a:lnTo>
                        <a:pt x="4381" y="632"/>
                      </a:lnTo>
                      <a:lnTo>
                        <a:pt x="4384" y="631"/>
                      </a:lnTo>
                      <a:lnTo>
                        <a:pt x="4387" y="630"/>
                      </a:lnTo>
                      <a:lnTo>
                        <a:pt x="4389" y="628"/>
                      </a:lnTo>
                      <a:lnTo>
                        <a:pt x="4391" y="628"/>
                      </a:lnTo>
                      <a:lnTo>
                        <a:pt x="4396" y="624"/>
                      </a:lnTo>
                      <a:lnTo>
                        <a:pt x="4403" y="621"/>
                      </a:lnTo>
                      <a:lnTo>
                        <a:pt x="4409" y="617"/>
                      </a:lnTo>
                      <a:lnTo>
                        <a:pt x="4416" y="614"/>
                      </a:lnTo>
                      <a:lnTo>
                        <a:pt x="4422" y="612"/>
                      </a:lnTo>
                      <a:lnTo>
                        <a:pt x="4429" y="608"/>
                      </a:lnTo>
                      <a:lnTo>
                        <a:pt x="4436" y="605"/>
                      </a:lnTo>
                      <a:lnTo>
                        <a:pt x="4441" y="601"/>
                      </a:lnTo>
                      <a:lnTo>
                        <a:pt x="4448" y="598"/>
                      </a:lnTo>
                      <a:lnTo>
                        <a:pt x="4455" y="595"/>
                      </a:lnTo>
                      <a:lnTo>
                        <a:pt x="4462" y="592"/>
                      </a:lnTo>
                      <a:lnTo>
                        <a:pt x="4468" y="589"/>
                      </a:lnTo>
                      <a:lnTo>
                        <a:pt x="4475" y="585"/>
                      </a:lnTo>
                      <a:lnTo>
                        <a:pt x="4482" y="583"/>
                      </a:lnTo>
                      <a:lnTo>
                        <a:pt x="4489" y="579"/>
                      </a:lnTo>
                      <a:lnTo>
                        <a:pt x="4494" y="576"/>
                      </a:lnTo>
                      <a:lnTo>
                        <a:pt x="4501" y="574"/>
                      </a:lnTo>
                      <a:lnTo>
                        <a:pt x="4508" y="570"/>
                      </a:lnTo>
                      <a:lnTo>
                        <a:pt x="4515" y="567"/>
                      </a:lnTo>
                      <a:lnTo>
                        <a:pt x="4522" y="564"/>
                      </a:lnTo>
                      <a:lnTo>
                        <a:pt x="4529" y="561"/>
                      </a:lnTo>
                      <a:lnTo>
                        <a:pt x="4536" y="559"/>
                      </a:lnTo>
                      <a:lnTo>
                        <a:pt x="4543" y="555"/>
                      </a:lnTo>
                      <a:lnTo>
                        <a:pt x="4550" y="552"/>
                      </a:lnTo>
                      <a:lnTo>
                        <a:pt x="4556" y="549"/>
                      </a:lnTo>
                      <a:lnTo>
                        <a:pt x="4563" y="546"/>
                      </a:lnTo>
                      <a:lnTo>
                        <a:pt x="4570" y="544"/>
                      </a:lnTo>
                      <a:lnTo>
                        <a:pt x="4577" y="540"/>
                      </a:lnTo>
                      <a:lnTo>
                        <a:pt x="4584" y="538"/>
                      </a:lnTo>
                      <a:lnTo>
                        <a:pt x="4591" y="534"/>
                      </a:lnTo>
                      <a:lnTo>
                        <a:pt x="4598" y="532"/>
                      </a:lnTo>
                      <a:lnTo>
                        <a:pt x="4605" y="529"/>
                      </a:lnTo>
                      <a:lnTo>
                        <a:pt x="4612" y="526"/>
                      </a:lnTo>
                      <a:lnTo>
                        <a:pt x="4619" y="523"/>
                      </a:lnTo>
                      <a:lnTo>
                        <a:pt x="4626" y="521"/>
                      </a:lnTo>
                      <a:lnTo>
                        <a:pt x="4633" y="518"/>
                      </a:lnTo>
                      <a:lnTo>
                        <a:pt x="4639" y="515"/>
                      </a:lnTo>
                      <a:lnTo>
                        <a:pt x="4646" y="513"/>
                      </a:lnTo>
                      <a:lnTo>
                        <a:pt x="4654" y="509"/>
                      </a:lnTo>
                      <a:lnTo>
                        <a:pt x="4661" y="507"/>
                      </a:lnTo>
                      <a:lnTo>
                        <a:pt x="4668" y="505"/>
                      </a:lnTo>
                      <a:lnTo>
                        <a:pt x="4675" y="501"/>
                      </a:lnTo>
                      <a:lnTo>
                        <a:pt x="4682" y="499"/>
                      </a:lnTo>
                      <a:lnTo>
                        <a:pt x="4690" y="496"/>
                      </a:lnTo>
                      <a:lnTo>
                        <a:pt x="4697" y="493"/>
                      </a:lnTo>
                      <a:lnTo>
                        <a:pt x="4704" y="491"/>
                      </a:lnTo>
                      <a:lnTo>
                        <a:pt x="4711" y="488"/>
                      </a:lnTo>
                      <a:lnTo>
                        <a:pt x="4719" y="485"/>
                      </a:lnTo>
                      <a:lnTo>
                        <a:pt x="4726" y="483"/>
                      </a:lnTo>
                      <a:lnTo>
                        <a:pt x="4733" y="480"/>
                      </a:lnTo>
                      <a:lnTo>
                        <a:pt x="4740" y="478"/>
                      </a:lnTo>
                      <a:lnTo>
                        <a:pt x="4748" y="475"/>
                      </a:lnTo>
                      <a:lnTo>
                        <a:pt x="4755" y="472"/>
                      </a:lnTo>
                      <a:lnTo>
                        <a:pt x="4762" y="470"/>
                      </a:lnTo>
                      <a:lnTo>
                        <a:pt x="4770" y="468"/>
                      </a:lnTo>
                      <a:lnTo>
                        <a:pt x="4777" y="465"/>
                      </a:lnTo>
                      <a:lnTo>
                        <a:pt x="4783" y="462"/>
                      </a:lnTo>
                      <a:lnTo>
                        <a:pt x="4792" y="460"/>
                      </a:lnTo>
                      <a:lnTo>
                        <a:pt x="4798" y="457"/>
                      </a:lnTo>
                      <a:lnTo>
                        <a:pt x="4807" y="455"/>
                      </a:lnTo>
                      <a:lnTo>
                        <a:pt x="4813" y="453"/>
                      </a:lnTo>
                      <a:lnTo>
                        <a:pt x="4820" y="450"/>
                      </a:lnTo>
                      <a:lnTo>
                        <a:pt x="4828" y="447"/>
                      </a:lnTo>
                      <a:lnTo>
                        <a:pt x="4835" y="445"/>
                      </a:lnTo>
                      <a:lnTo>
                        <a:pt x="4843" y="442"/>
                      </a:lnTo>
                      <a:lnTo>
                        <a:pt x="4850" y="440"/>
                      </a:lnTo>
                      <a:lnTo>
                        <a:pt x="4858" y="438"/>
                      </a:lnTo>
                      <a:lnTo>
                        <a:pt x="4865" y="435"/>
                      </a:lnTo>
                      <a:lnTo>
                        <a:pt x="4873" y="433"/>
                      </a:lnTo>
                      <a:lnTo>
                        <a:pt x="4880" y="431"/>
                      </a:lnTo>
                      <a:lnTo>
                        <a:pt x="4888" y="429"/>
                      </a:lnTo>
                      <a:lnTo>
                        <a:pt x="4895" y="426"/>
                      </a:lnTo>
                      <a:lnTo>
                        <a:pt x="4903" y="423"/>
                      </a:lnTo>
                      <a:lnTo>
                        <a:pt x="4910" y="420"/>
                      </a:lnTo>
                      <a:lnTo>
                        <a:pt x="4918" y="418"/>
                      </a:lnTo>
                      <a:lnTo>
                        <a:pt x="4925" y="416"/>
                      </a:lnTo>
                      <a:lnTo>
                        <a:pt x="4933" y="414"/>
                      </a:lnTo>
                      <a:lnTo>
                        <a:pt x="4940" y="411"/>
                      </a:lnTo>
                      <a:lnTo>
                        <a:pt x="4948" y="409"/>
                      </a:lnTo>
                      <a:lnTo>
                        <a:pt x="4955" y="407"/>
                      </a:lnTo>
                      <a:lnTo>
                        <a:pt x="4970" y="402"/>
                      </a:lnTo>
                      <a:lnTo>
                        <a:pt x="4985" y="397"/>
                      </a:lnTo>
                      <a:lnTo>
                        <a:pt x="5001" y="393"/>
                      </a:lnTo>
                      <a:lnTo>
                        <a:pt x="5016" y="388"/>
                      </a:lnTo>
                      <a:lnTo>
                        <a:pt x="5031" y="384"/>
                      </a:lnTo>
                      <a:lnTo>
                        <a:pt x="5046" y="380"/>
                      </a:lnTo>
                      <a:lnTo>
                        <a:pt x="5061" y="376"/>
                      </a:lnTo>
                      <a:lnTo>
                        <a:pt x="5077" y="371"/>
                      </a:lnTo>
                      <a:lnTo>
                        <a:pt x="5092" y="366"/>
                      </a:lnTo>
                      <a:lnTo>
                        <a:pt x="5107" y="362"/>
                      </a:lnTo>
                      <a:lnTo>
                        <a:pt x="5122" y="357"/>
                      </a:lnTo>
                      <a:lnTo>
                        <a:pt x="5138" y="354"/>
                      </a:lnTo>
                      <a:lnTo>
                        <a:pt x="5153" y="349"/>
                      </a:lnTo>
                      <a:lnTo>
                        <a:pt x="5168" y="345"/>
                      </a:lnTo>
                      <a:lnTo>
                        <a:pt x="5183" y="340"/>
                      </a:lnTo>
                      <a:lnTo>
                        <a:pt x="5199" y="336"/>
                      </a:lnTo>
                      <a:lnTo>
                        <a:pt x="5229" y="327"/>
                      </a:lnTo>
                      <a:lnTo>
                        <a:pt x="5260" y="319"/>
                      </a:lnTo>
                      <a:lnTo>
                        <a:pt x="5290" y="310"/>
                      </a:lnTo>
                      <a:lnTo>
                        <a:pt x="5322" y="302"/>
                      </a:lnTo>
                      <a:lnTo>
                        <a:pt x="5337" y="297"/>
                      </a:lnTo>
                      <a:lnTo>
                        <a:pt x="5351" y="294"/>
                      </a:lnTo>
                      <a:lnTo>
                        <a:pt x="5366" y="289"/>
                      </a:lnTo>
                      <a:lnTo>
                        <a:pt x="5381" y="285"/>
                      </a:lnTo>
                      <a:lnTo>
                        <a:pt x="5396" y="281"/>
                      </a:lnTo>
                      <a:lnTo>
                        <a:pt x="5411" y="277"/>
                      </a:lnTo>
                      <a:lnTo>
                        <a:pt x="5428" y="272"/>
                      </a:lnTo>
                      <a:lnTo>
                        <a:pt x="5443" y="269"/>
                      </a:lnTo>
                      <a:lnTo>
                        <a:pt x="5457" y="264"/>
                      </a:lnTo>
                      <a:lnTo>
                        <a:pt x="5472" y="259"/>
                      </a:lnTo>
                      <a:lnTo>
                        <a:pt x="5487" y="256"/>
                      </a:lnTo>
                      <a:lnTo>
                        <a:pt x="5502" y="251"/>
                      </a:lnTo>
                      <a:lnTo>
                        <a:pt x="5517" y="247"/>
                      </a:lnTo>
                      <a:lnTo>
                        <a:pt x="5532" y="243"/>
                      </a:lnTo>
                      <a:lnTo>
                        <a:pt x="5547" y="239"/>
                      </a:lnTo>
                      <a:lnTo>
                        <a:pt x="5561" y="234"/>
                      </a:lnTo>
                      <a:lnTo>
                        <a:pt x="5569" y="232"/>
                      </a:lnTo>
                      <a:lnTo>
                        <a:pt x="5576" y="229"/>
                      </a:lnTo>
                      <a:lnTo>
                        <a:pt x="5584" y="228"/>
                      </a:lnTo>
                      <a:lnTo>
                        <a:pt x="5591" y="226"/>
                      </a:lnTo>
                      <a:lnTo>
                        <a:pt x="5598" y="224"/>
                      </a:lnTo>
                      <a:lnTo>
                        <a:pt x="5606" y="221"/>
                      </a:lnTo>
                      <a:lnTo>
                        <a:pt x="5613" y="219"/>
                      </a:lnTo>
                      <a:lnTo>
                        <a:pt x="5620" y="217"/>
                      </a:lnTo>
                      <a:lnTo>
                        <a:pt x="5628" y="214"/>
                      </a:lnTo>
                      <a:lnTo>
                        <a:pt x="5635" y="212"/>
                      </a:lnTo>
                      <a:lnTo>
                        <a:pt x="5642" y="210"/>
                      </a:lnTo>
                      <a:lnTo>
                        <a:pt x="5650" y="209"/>
                      </a:lnTo>
                      <a:lnTo>
                        <a:pt x="5657" y="206"/>
                      </a:lnTo>
                      <a:lnTo>
                        <a:pt x="5664" y="204"/>
                      </a:lnTo>
                      <a:lnTo>
                        <a:pt x="5672" y="202"/>
                      </a:lnTo>
                      <a:lnTo>
                        <a:pt x="5679" y="199"/>
                      </a:lnTo>
                      <a:lnTo>
                        <a:pt x="5686" y="197"/>
                      </a:lnTo>
                      <a:lnTo>
                        <a:pt x="5693" y="195"/>
                      </a:lnTo>
                      <a:lnTo>
                        <a:pt x="5701" y="193"/>
                      </a:lnTo>
                      <a:lnTo>
                        <a:pt x="5708" y="190"/>
                      </a:lnTo>
                      <a:lnTo>
                        <a:pt x="5714" y="188"/>
                      </a:lnTo>
                      <a:lnTo>
                        <a:pt x="5721" y="186"/>
                      </a:lnTo>
                      <a:lnTo>
                        <a:pt x="5728" y="183"/>
                      </a:lnTo>
                      <a:lnTo>
                        <a:pt x="5736" y="181"/>
                      </a:lnTo>
                      <a:lnTo>
                        <a:pt x="5743" y="179"/>
                      </a:lnTo>
                      <a:lnTo>
                        <a:pt x="5750" y="176"/>
                      </a:lnTo>
                      <a:lnTo>
                        <a:pt x="5757" y="174"/>
                      </a:lnTo>
                      <a:lnTo>
                        <a:pt x="5764" y="172"/>
                      </a:lnTo>
                      <a:lnTo>
                        <a:pt x="5771" y="170"/>
                      </a:lnTo>
                      <a:lnTo>
                        <a:pt x="5778" y="167"/>
                      </a:lnTo>
                      <a:lnTo>
                        <a:pt x="5785" y="165"/>
                      </a:lnTo>
                      <a:lnTo>
                        <a:pt x="5792" y="163"/>
                      </a:lnTo>
                      <a:lnTo>
                        <a:pt x="5799" y="160"/>
                      </a:lnTo>
                      <a:lnTo>
                        <a:pt x="5805" y="158"/>
                      </a:lnTo>
                      <a:lnTo>
                        <a:pt x="5812" y="156"/>
                      </a:lnTo>
                      <a:lnTo>
                        <a:pt x="5819" y="153"/>
                      </a:lnTo>
                      <a:lnTo>
                        <a:pt x="5826" y="151"/>
                      </a:lnTo>
                      <a:lnTo>
                        <a:pt x="5833" y="149"/>
                      </a:lnTo>
                      <a:lnTo>
                        <a:pt x="5840" y="147"/>
                      </a:lnTo>
                      <a:lnTo>
                        <a:pt x="5847" y="144"/>
                      </a:lnTo>
                      <a:lnTo>
                        <a:pt x="5854" y="142"/>
                      </a:lnTo>
                      <a:lnTo>
                        <a:pt x="5861" y="140"/>
                      </a:lnTo>
                      <a:lnTo>
                        <a:pt x="5868" y="137"/>
                      </a:lnTo>
                      <a:lnTo>
                        <a:pt x="5875" y="135"/>
                      </a:lnTo>
                      <a:lnTo>
                        <a:pt x="5881" y="133"/>
                      </a:lnTo>
                      <a:lnTo>
                        <a:pt x="5888" y="130"/>
                      </a:lnTo>
                      <a:lnTo>
                        <a:pt x="5894" y="128"/>
                      </a:lnTo>
                      <a:lnTo>
                        <a:pt x="5901" y="125"/>
                      </a:lnTo>
                      <a:lnTo>
                        <a:pt x="5908" y="122"/>
                      </a:lnTo>
                      <a:lnTo>
                        <a:pt x="5915" y="120"/>
                      </a:lnTo>
                      <a:lnTo>
                        <a:pt x="5922" y="118"/>
                      </a:lnTo>
                      <a:lnTo>
                        <a:pt x="5928" y="115"/>
                      </a:lnTo>
                      <a:lnTo>
                        <a:pt x="5934" y="113"/>
                      </a:lnTo>
                      <a:lnTo>
                        <a:pt x="5941" y="111"/>
                      </a:lnTo>
                      <a:lnTo>
                        <a:pt x="5947" y="107"/>
                      </a:lnTo>
                      <a:lnTo>
                        <a:pt x="5954" y="105"/>
                      </a:lnTo>
                      <a:lnTo>
                        <a:pt x="5961" y="103"/>
                      </a:lnTo>
                      <a:lnTo>
                        <a:pt x="5967" y="100"/>
                      </a:lnTo>
                      <a:lnTo>
                        <a:pt x="5974" y="98"/>
                      </a:lnTo>
                      <a:lnTo>
                        <a:pt x="5981" y="95"/>
                      </a:lnTo>
                      <a:lnTo>
                        <a:pt x="5986" y="92"/>
                      </a:lnTo>
                      <a:lnTo>
                        <a:pt x="5993" y="90"/>
                      </a:lnTo>
                      <a:lnTo>
                        <a:pt x="5999" y="88"/>
                      </a:lnTo>
                      <a:lnTo>
                        <a:pt x="6006" y="84"/>
                      </a:lnTo>
                      <a:lnTo>
                        <a:pt x="6012" y="82"/>
                      </a:lnTo>
                      <a:lnTo>
                        <a:pt x="6019" y="80"/>
                      </a:lnTo>
                      <a:lnTo>
                        <a:pt x="6024" y="77"/>
                      </a:lnTo>
                      <a:lnTo>
                        <a:pt x="6031" y="74"/>
                      </a:lnTo>
                      <a:lnTo>
                        <a:pt x="6037" y="72"/>
                      </a:lnTo>
                      <a:lnTo>
                        <a:pt x="6043" y="69"/>
                      </a:lnTo>
                      <a:lnTo>
                        <a:pt x="6050" y="66"/>
                      </a:lnTo>
                      <a:lnTo>
                        <a:pt x="6055" y="64"/>
                      </a:lnTo>
                      <a:lnTo>
                        <a:pt x="6062" y="61"/>
                      </a:lnTo>
                      <a:lnTo>
                        <a:pt x="6068" y="58"/>
                      </a:lnTo>
                      <a:lnTo>
                        <a:pt x="6074" y="56"/>
                      </a:lnTo>
                      <a:lnTo>
                        <a:pt x="6081" y="53"/>
                      </a:lnTo>
                      <a:lnTo>
                        <a:pt x="6087" y="50"/>
                      </a:lnTo>
                      <a:lnTo>
                        <a:pt x="6092" y="47"/>
                      </a:lnTo>
                      <a:lnTo>
                        <a:pt x="6098" y="45"/>
                      </a:lnTo>
                      <a:lnTo>
                        <a:pt x="6105" y="42"/>
                      </a:lnTo>
                      <a:lnTo>
                        <a:pt x="6111" y="39"/>
                      </a:lnTo>
                      <a:lnTo>
                        <a:pt x="6117" y="36"/>
                      </a:lnTo>
                      <a:lnTo>
                        <a:pt x="6122" y="34"/>
                      </a:lnTo>
                      <a:lnTo>
                        <a:pt x="6128" y="31"/>
                      </a:lnTo>
                      <a:lnTo>
                        <a:pt x="6134" y="28"/>
                      </a:lnTo>
                      <a:lnTo>
                        <a:pt x="6140" y="26"/>
                      </a:lnTo>
                      <a:lnTo>
                        <a:pt x="6146" y="22"/>
                      </a:lnTo>
                      <a:lnTo>
                        <a:pt x="6152" y="20"/>
                      </a:lnTo>
                      <a:lnTo>
                        <a:pt x="6158" y="18"/>
                      </a:lnTo>
                      <a:lnTo>
                        <a:pt x="6164" y="14"/>
                      </a:lnTo>
                      <a:lnTo>
                        <a:pt x="6170" y="12"/>
                      </a:lnTo>
                      <a:lnTo>
                        <a:pt x="6175" y="8"/>
                      </a:lnTo>
                      <a:lnTo>
                        <a:pt x="6181" y="6"/>
                      </a:lnTo>
                      <a:lnTo>
                        <a:pt x="6187" y="4"/>
                      </a:lnTo>
                      <a:lnTo>
                        <a:pt x="6193" y="1"/>
                      </a:lnTo>
                      <a:lnTo>
                        <a:pt x="6199" y="0"/>
                      </a:lnTo>
                      <a:lnTo>
                        <a:pt x="6195" y="5"/>
                      </a:lnTo>
                      <a:lnTo>
                        <a:pt x="6190" y="10"/>
                      </a:lnTo>
                      <a:lnTo>
                        <a:pt x="6185" y="13"/>
                      </a:lnTo>
                      <a:lnTo>
                        <a:pt x="6180" y="16"/>
                      </a:lnTo>
                      <a:lnTo>
                        <a:pt x="6174" y="20"/>
                      </a:lnTo>
                      <a:lnTo>
                        <a:pt x="6168" y="24"/>
                      </a:lnTo>
                      <a:lnTo>
                        <a:pt x="6164" y="28"/>
                      </a:lnTo>
                      <a:lnTo>
                        <a:pt x="6158" y="31"/>
                      </a:lnTo>
                      <a:lnTo>
                        <a:pt x="6152" y="35"/>
                      </a:lnTo>
                      <a:lnTo>
                        <a:pt x="6146" y="38"/>
                      </a:lnTo>
                      <a:lnTo>
                        <a:pt x="6141" y="42"/>
                      </a:lnTo>
                      <a:lnTo>
                        <a:pt x="6136" y="45"/>
                      </a:lnTo>
                      <a:lnTo>
                        <a:pt x="6130" y="49"/>
                      </a:lnTo>
                      <a:lnTo>
                        <a:pt x="6125" y="51"/>
                      </a:lnTo>
                      <a:lnTo>
                        <a:pt x="6119" y="54"/>
                      </a:lnTo>
                      <a:lnTo>
                        <a:pt x="6113" y="58"/>
                      </a:lnTo>
                      <a:lnTo>
                        <a:pt x="6107" y="61"/>
                      </a:lnTo>
                      <a:lnTo>
                        <a:pt x="6102" y="65"/>
                      </a:lnTo>
                      <a:lnTo>
                        <a:pt x="6095" y="68"/>
                      </a:lnTo>
                      <a:lnTo>
                        <a:pt x="6089" y="72"/>
                      </a:lnTo>
                      <a:lnTo>
                        <a:pt x="6083" y="74"/>
                      </a:lnTo>
                      <a:lnTo>
                        <a:pt x="6077" y="77"/>
                      </a:lnTo>
                      <a:lnTo>
                        <a:pt x="6072" y="81"/>
                      </a:lnTo>
                      <a:lnTo>
                        <a:pt x="6066" y="84"/>
                      </a:lnTo>
                      <a:lnTo>
                        <a:pt x="6059" y="87"/>
                      </a:lnTo>
                      <a:lnTo>
                        <a:pt x="6053" y="90"/>
                      </a:lnTo>
                      <a:lnTo>
                        <a:pt x="6047" y="94"/>
                      </a:lnTo>
                      <a:lnTo>
                        <a:pt x="6040" y="96"/>
                      </a:lnTo>
                      <a:lnTo>
                        <a:pt x="6035" y="99"/>
                      </a:lnTo>
                      <a:lnTo>
                        <a:pt x="6029" y="103"/>
                      </a:lnTo>
                      <a:lnTo>
                        <a:pt x="6022" y="105"/>
                      </a:lnTo>
                      <a:lnTo>
                        <a:pt x="6016" y="109"/>
                      </a:lnTo>
                      <a:lnTo>
                        <a:pt x="6009" y="111"/>
                      </a:lnTo>
                      <a:lnTo>
                        <a:pt x="6004" y="114"/>
                      </a:lnTo>
                      <a:lnTo>
                        <a:pt x="5997" y="118"/>
                      </a:lnTo>
                      <a:lnTo>
                        <a:pt x="5991" y="120"/>
                      </a:lnTo>
                      <a:lnTo>
                        <a:pt x="5984" y="123"/>
                      </a:lnTo>
                      <a:lnTo>
                        <a:pt x="5978" y="126"/>
                      </a:lnTo>
                      <a:lnTo>
                        <a:pt x="5971" y="129"/>
                      </a:lnTo>
                      <a:lnTo>
                        <a:pt x="5966" y="132"/>
                      </a:lnTo>
                      <a:lnTo>
                        <a:pt x="5959" y="135"/>
                      </a:lnTo>
                      <a:lnTo>
                        <a:pt x="5953" y="137"/>
                      </a:lnTo>
                      <a:lnTo>
                        <a:pt x="5946" y="141"/>
                      </a:lnTo>
                      <a:lnTo>
                        <a:pt x="5939" y="143"/>
                      </a:lnTo>
                      <a:lnTo>
                        <a:pt x="5933" y="147"/>
                      </a:lnTo>
                      <a:lnTo>
                        <a:pt x="5926" y="149"/>
                      </a:lnTo>
                      <a:lnTo>
                        <a:pt x="5920" y="152"/>
                      </a:lnTo>
                      <a:lnTo>
                        <a:pt x="5913" y="155"/>
                      </a:lnTo>
                      <a:lnTo>
                        <a:pt x="5907" y="158"/>
                      </a:lnTo>
                      <a:lnTo>
                        <a:pt x="5900" y="160"/>
                      </a:lnTo>
                      <a:lnTo>
                        <a:pt x="5893" y="163"/>
                      </a:lnTo>
                      <a:lnTo>
                        <a:pt x="5886" y="166"/>
                      </a:lnTo>
                      <a:lnTo>
                        <a:pt x="5879" y="168"/>
                      </a:lnTo>
                      <a:lnTo>
                        <a:pt x="5873" y="172"/>
                      </a:lnTo>
                      <a:lnTo>
                        <a:pt x="5867" y="174"/>
                      </a:lnTo>
                      <a:lnTo>
                        <a:pt x="5860" y="176"/>
                      </a:lnTo>
                      <a:lnTo>
                        <a:pt x="5853" y="180"/>
                      </a:lnTo>
                      <a:lnTo>
                        <a:pt x="5846" y="182"/>
                      </a:lnTo>
                      <a:lnTo>
                        <a:pt x="5839" y="184"/>
                      </a:lnTo>
                      <a:lnTo>
                        <a:pt x="5832" y="188"/>
                      </a:lnTo>
                      <a:lnTo>
                        <a:pt x="5825" y="190"/>
                      </a:lnTo>
                      <a:lnTo>
                        <a:pt x="5818" y="193"/>
                      </a:lnTo>
                      <a:lnTo>
                        <a:pt x="5811" y="196"/>
                      </a:lnTo>
                      <a:lnTo>
                        <a:pt x="5804" y="198"/>
                      </a:lnTo>
                      <a:lnTo>
                        <a:pt x="5797" y="201"/>
                      </a:lnTo>
                      <a:lnTo>
                        <a:pt x="5790" y="203"/>
                      </a:lnTo>
                      <a:lnTo>
                        <a:pt x="5784" y="206"/>
                      </a:lnTo>
                      <a:lnTo>
                        <a:pt x="5777" y="209"/>
                      </a:lnTo>
                      <a:lnTo>
                        <a:pt x="5770" y="211"/>
                      </a:lnTo>
                      <a:lnTo>
                        <a:pt x="5763" y="213"/>
                      </a:lnTo>
                      <a:lnTo>
                        <a:pt x="5756" y="217"/>
                      </a:lnTo>
                      <a:lnTo>
                        <a:pt x="5749" y="219"/>
                      </a:lnTo>
                      <a:lnTo>
                        <a:pt x="5741" y="221"/>
                      </a:lnTo>
                      <a:lnTo>
                        <a:pt x="5734" y="224"/>
                      </a:lnTo>
                      <a:lnTo>
                        <a:pt x="5727" y="227"/>
                      </a:lnTo>
                      <a:lnTo>
                        <a:pt x="5720" y="229"/>
                      </a:lnTo>
                      <a:lnTo>
                        <a:pt x="5713" y="232"/>
                      </a:lnTo>
                      <a:lnTo>
                        <a:pt x="5706" y="234"/>
                      </a:lnTo>
                      <a:lnTo>
                        <a:pt x="5698" y="236"/>
                      </a:lnTo>
                      <a:lnTo>
                        <a:pt x="5691" y="239"/>
                      </a:lnTo>
                      <a:lnTo>
                        <a:pt x="5684" y="242"/>
                      </a:lnTo>
                      <a:lnTo>
                        <a:pt x="5678" y="244"/>
                      </a:lnTo>
                      <a:lnTo>
                        <a:pt x="5669" y="247"/>
                      </a:lnTo>
                      <a:lnTo>
                        <a:pt x="5663" y="249"/>
                      </a:lnTo>
                      <a:lnTo>
                        <a:pt x="5656" y="251"/>
                      </a:lnTo>
                      <a:lnTo>
                        <a:pt x="5649" y="254"/>
                      </a:lnTo>
                      <a:lnTo>
                        <a:pt x="5641" y="257"/>
                      </a:lnTo>
                      <a:lnTo>
                        <a:pt x="5634" y="259"/>
                      </a:lnTo>
                      <a:lnTo>
                        <a:pt x="5627" y="262"/>
                      </a:lnTo>
                      <a:lnTo>
                        <a:pt x="5619" y="264"/>
                      </a:lnTo>
                      <a:lnTo>
                        <a:pt x="5612" y="266"/>
                      </a:lnTo>
                      <a:lnTo>
                        <a:pt x="5605" y="269"/>
                      </a:lnTo>
                      <a:lnTo>
                        <a:pt x="5597" y="271"/>
                      </a:lnTo>
                      <a:lnTo>
                        <a:pt x="5590" y="273"/>
                      </a:lnTo>
                      <a:lnTo>
                        <a:pt x="5583" y="275"/>
                      </a:lnTo>
                      <a:lnTo>
                        <a:pt x="5575" y="279"/>
                      </a:lnTo>
                      <a:lnTo>
                        <a:pt x="5560" y="284"/>
                      </a:lnTo>
                      <a:lnTo>
                        <a:pt x="5546" y="288"/>
                      </a:lnTo>
                      <a:lnTo>
                        <a:pt x="5531" y="293"/>
                      </a:lnTo>
                      <a:lnTo>
                        <a:pt x="5516" y="297"/>
                      </a:lnTo>
                      <a:lnTo>
                        <a:pt x="5501" y="302"/>
                      </a:lnTo>
                      <a:lnTo>
                        <a:pt x="5486" y="307"/>
                      </a:lnTo>
                      <a:lnTo>
                        <a:pt x="5471" y="312"/>
                      </a:lnTo>
                      <a:lnTo>
                        <a:pt x="5456" y="317"/>
                      </a:lnTo>
                      <a:lnTo>
                        <a:pt x="5441" y="321"/>
                      </a:lnTo>
                      <a:lnTo>
                        <a:pt x="5426" y="326"/>
                      </a:lnTo>
                      <a:lnTo>
                        <a:pt x="5411" y="331"/>
                      </a:lnTo>
                      <a:lnTo>
                        <a:pt x="5396" y="335"/>
                      </a:lnTo>
                      <a:lnTo>
                        <a:pt x="5381" y="340"/>
                      </a:lnTo>
                      <a:lnTo>
                        <a:pt x="5366" y="345"/>
                      </a:lnTo>
                      <a:lnTo>
                        <a:pt x="5351" y="349"/>
                      </a:lnTo>
                      <a:lnTo>
                        <a:pt x="5337" y="354"/>
                      </a:lnTo>
                      <a:lnTo>
                        <a:pt x="5307" y="363"/>
                      </a:lnTo>
                      <a:lnTo>
                        <a:pt x="5275" y="372"/>
                      </a:lnTo>
                      <a:lnTo>
                        <a:pt x="5245" y="383"/>
                      </a:lnTo>
                      <a:lnTo>
                        <a:pt x="5216" y="392"/>
                      </a:lnTo>
                      <a:lnTo>
                        <a:pt x="5201" y="396"/>
                      </a:lnTo>
                      <a:lnTo>
                        <a:pt x="5186" y="401"/>
                      </a:lnTo>
                      <a:lnTo>
                        <a:pt x="5169" y="406"/>
                      </a:lnTo>
                      <a:lnTo>
                        <a:pt x="5154" y="410"/>
                      </a:lnTo>
                      <a:lnTo>
                        <a:pt x="5139" y="415"/>
                      </a:lnTo>
                      <a:lnTo>
                        <a:pt x="5125" y="419"/>
                      </a:lnTo>
                      <a:lnTo>
                        <a:pt x="5110" y="424"/>
                      </a:lnTo>
                      <a:lnTo>
                        <a:pt x="5095" y="430"/>
                      </a:lnTo>
                      <a:lnTo>
                        <a:pt x="5080" y="434"/>
                      </a:lnTo>
                      <a:lnTo>
                        <a:pt x="5065" y="439"/>
                      </a:lnTo>
                      <a:lnTo>
                        <a:pt x="5050" y="444"/>
                      </a:lnTo>
                      <a:lnTo>
                        <a:pt x="5035" y="448"/>
                      </a:lnTo>
                      <a:lnTo>
                        <a:pt x="5020" y="454"/>
                      </a:lnTo>
                      <a:lnTo>
                        <a:pt x="5005" y="458"/>
                      </a:lnTo>
                      <a:lnTo>
                        <a:pt x="4990" y="463"/>
                      </a:lnTo>
                      <a:lnTo>
                        <a:pt x="4975" y="468"/>
                      </a:lnTo>
                      <a:lnTo>
                        <a:pt x="4968" y="471"/>
                      </a:lnTo>
                      <a:lnTo>
                        <a:pt x="4960" y="473"/>
                      </a:lnTo>
                      <a:lnTo>
                        <a:pt x="4953" y="476"/>
                      </a:lnTo>
                      <a:lnTo>
                        <a:pt x="4946" y="478"/>
                      </a:lnTo>
                      <a:lnTo>
                        <a:pt x="4938" y="480"/>
                      </a:lnTo>
                      <a:lnTo>
                        <a:pt x="4931" y="483"/>
                      </a:lnTo>
                      <a:lnTo>
                        <a:pt x="4923" y="486"/>
                      </a:lnTo>
                      <a:lnTo>
                        <a:pt x="4916" y="488"/>
                      </a:lnTo>
                      <a:lnTo>
                        <a:pt x="4909" y="491"/>
                      </a:lnTo>
                      <a:lnTo>
                        <a:pt x="4901" y="493"/>
                      </a:lnTo>
                      <a:lnTo>
                        <a:pt x="4894" y="495"/>
                      </a:lnTo>
                      <a:lnTo>
                        <a:pt x="4887" y="499"/>
                      </a:lnTo>
                      <a:lnTo>
                        <a:pt x="4879" y="501"/>
                      </a:lnTo>
                      <a:lnTo>
                        <a:pt x="4872" y="503"/>
                      </a:lnTo>
                      <a:lnTo>
                        <a:pt x="4865" y="506"/>
                      </a:lnTo>
                      <a:lnTo>
                        <a:pt x="4857" y="508"/>
                      </a:lnTo>
                      <a:lnTo>
                        <a:pt x="4850" y="511"/>
                      </a:lnTo>
                      <a:lnTo>
                        <a:pt x="4843" y="514"/>
                      </a:lnTo>
                      <a:lnTo>
                        <a:pt x="4835" y="516"/>
                      </a:lnTo>
                      <a:lnTo>
                        <a:pt x="4828" y="520"/>
                      </a:lnTo>
                      <a:lnTo>
                        <a:pt x="4821" y="522"/>
                      </a:lnTo>
                      <a:lnTo>
                        <a:pt x="4815" y="524"/>
                      </a:lnTo>
                      <a:lnTo>
                        <a:pt x="4807" y="526"/>
                      </a:lnTo>
                      <a:lnTo>
                        <a:pt x="4800" y="530"/>
                      </a:lnTo>
                      <a:lnTo>
                        <a:pt x="4793" y="532"/>
                      </a:lnTo>
                      <a:lnTo>
                        <a:pt x="4786" y="534"/>
                      </a:lnTo>
                      <a:lnTo>
                        <a:pt x="4779" y="538"/>
                      </a:lnTo>
                      <a:lnTo>
                        <a:pt x="4771" y="540"/>
                      </a:lnTo>
                      <a:lnTo>
                        <a:pt x="4764" y="543"/>
                      </a:lnTo>
                      <a:lnTo>
                        <a:pt x="4757" y="546"/>
                      </a:lnTo>
                      <a:lnTo>
                        <a:pt x="4750" y="548"/>
                      </a:lnTo>
                      <a:lnTo>
                        <a:pt x="4743" y="551"/>
                      </a:lnTo>
                      <a:lnTo>
                        <a:pt x="4736" y="554"/>
                      </a:lnTo>
                      <a:lnTo>
                        <a:pt x="4729" y="556"/>
                      </a:lnTo>
                      <a:lnTo>
                        <a:pt x="4722" y="560"/>
                      </a:lnTo>
                      <a:lnTo>
                        <a:pt x="4715" y="562"/>
                      </a:lnTo>
                      <a:lnTo>
                        <a:pt x="4709" y="564"/>
                      </a:lnTo>
                      <a:lnTo>
                        <a:pt x="4702" y="568"/>
                      </a:lnTo>
                      <a:lnTo>
                        <a:pt x="4695" y="570"/>
                      </a:lnTo>
                      <a:lnTo>
                        <a:pt x="4688" y="574"/>
                      </a:lnTo>
                      <a:lnTo>
                        <a:pt x="4681" y="576"/>
                      </a:lnTo>
                      <a:lnTo>
                        <a:pt x="4674" y="579"/>
                      </a:lnTo>
                      <a:lnTo>
                        <a:pt x="4667" y="582"/>
                      </a:lnTo>
                      <a:lnTo>
                        <a:pt x="4660" y="585"/>
                      </a:lnTo>
                      <a:lnTo>
                        <a:pt x="4653" y="587"/>
                      </a:lnTo>
                      <a:lnTo>
                        <a:pt x="4646" y="591"/>
                      </a:lnTo>
                      <a:lnTo>
                        <a:pt x="4639" y="593"/>
                      </a:lnTo>
                      <a:lnTo>
                        <a:pt x="4633" y="597"/>
                      </a:lnTo>
                      <a:lnTo>
                        <a:pt x="4626" y="599"/>
                      </a:lnTo>
                      <a:lnTo>
                        <a:pt x="4619" y="602"/>
                      </a:lnTo>
                      <a:lnTo>
                        <a:pt x="4613" y="605"/>
                      </a:lnTo>
                      <a:lnTo>
                        <a:pt x="4606" y="608"/>
                      </a:lnTo>
                      <a:lnTo>
                        <a:pt x="4599" y="610"/>
                      </a:lnTo>
                      <a:lnTo>
                        <a:pt x="4592" y="614"/>
                      </a:lnTo>
                      <a:lnTo>
                        <a:pt x="4585" y="617"/>
                      </a:lnTo>
                      <a:lnTo>
                        <a:pt x="4580" y="620"/>
                      </a:lnTo>
                      <a:lnTo>
                        <a:pt x="4573" y="623"/>
                      </a:lnTo>
                      <a:lnTo>
                        <a:pt x="4566" y="625"/>
                      </a:lnTo>
                      <a:lnTo>
                        <a:pt x="4559" y="629"/>
                      </a:lnTo>
                      <a:lnTo>
                        <a:pt x="4553" y="632"/>
                      </a:lnTo>
                      <a:lnTo>
                        <a:pt x="4546" y="635"/>
                      </a:lnTo>
                      <a:lnTo>
                        <a:pt x="4540" y="638"/>
                      </a:lnTo>
                      <a:lnTo>
                        <a:pt x="4533" y="642"/>
                      </a:lnTo>
                      <a:lnTo>
                        <a:pt x="4527" y="644"/>
                      </a:lnTo>
                      <a:lnTo>
                        <a:pt x="4521" y="647"/>
                      </a:lnTo>
                      <a:lnTo>
                        <a:pt x="4514" y="651"/>
                      </a:lnTo>
                      <a:lnTo>
                        <a:pt x="4508" y="654"/>
                      </a:lnTo>
                      <a:lnTo>
                        <a:pt x="4501" y="657"/>
                      </a:lnTo>
                      <a:lnTo>
                        <a:pt x="4495" y="660"/>
                      </a:lnTo>
                      <a:lnTo>
                        <a:pt x="4489" y="663"/>
                      </a:lnTo>
                      <a:lnTo>
                        <a:pt x="4483" y="667"/>
                      </a:lnTo>
                      <a:lnTo>
                        <a:pt x="4476" y="669"/>
                      </a:lnTo>
                      <a:lnTo>
                        <a:pt x="4470" y="673"/>
                      </a:lnTo>
                      <a:lnTo>
                        <a:pt x="4463" y="676"/>
                      </a:lnTo>
                      <a:lnTo>
                        <a:pt x="4457" y="680"/>
                      </a:lnTo>
                      <a:lnTo>
                        <a:pt x="4452" y="683"/>
                      </a:lnTo>
                      <a:lnTo>
                        <a:pt x="4445" y="686"/>
                      </a:lnTo>
                      <a:lnTo>
                        <a:pt x="4439" y="690"/>
                      </a:lnTo>
                      <a:lnTo>
                        <a:pt x="4433" y="692"/>
                      </a:lnTo>
                      <a:lnTo>
                        <a:pt x="4426" y="696"/>
                      </a:lnTo>
                      <a:lnTo>
                        <a:pt x="4427" y="696"/>
                      </a:lnTo>
                      <a:lnTo>
                        <a:pt x="4424" y="698"/>
                      </a:lnTo>
                      <a:lnTo>
                        <a:pt x="4422" y="699"/>
                      </a:lnTo>
                      <a:lnTo>
                        <a:pt x="4418" y="700"/>
                      </a:lnTo>
                      <a:lnTo>
                        <a:pt x="4416" y="703"/>
                      </a:lnTo>
                      <a:lnTo>
                        <a:pt x="4414" y="704"/>
                      </a:lnTo>
                      <a:lnTo>
                        <a:pt x="4410" y="706"/>
                      </a:lnTo>
                      <a:lnTo>
                        <a:pt x="4408" y="707"/>
                      </a:lnTo>
                      <a:lnTo>
                        <a:pt x="4404" y="708"/>
                      </a:lnTo>
                      <a:lnTo>
                        <a:pt x="4401" y="711"/>
                      </a:lnTo>
                      <a:lnTo>
                        <a:pt x="4399" y="713"/>
                      </a:lnTo>
                      <a:lnTo>
                        <a:pt x="4395" y="714"/>
                      </a:lnTo>
                      <a:lnTo>
                        <a:pt x="4393" y="716"/>
                      </a:lnTo>
                      <a:lnTo>
                        <a:pt x="4389" y="718"/>
                      </a:lnTo>
                      <a:lnTo>
                        <a:pt x="4386" y="720"/>
                      </a:lnTo>
                      <a:lnTo>
                        <a:pt x="4384" y="722"/>
                      </a:lnTo>
                      <a:lnTo>
                        <a:pt x="4380" y="723"/>
                      </a:lnTo>
                      <a:lnTo>
                        <a:pt x="4377" y="726"/>
                      </a:lnTo>
                      <a:lnTo>
                        <a:pt x="4374" y="728"/>
                      </a:lnTo>
                      <a:lnTo>
                        <a:pt x="4371" y="729"/>
                      </a:lnTo>
                      <a:lnTo>
                        <a:pt x="4368" y="731"/>
                      </a:lnTo>
                      <a:lnTo>
                        <a:pt x="4364" y="734"/>
                      </a:lnTo>
                      <a:lnTo>
                        <a:pt x="4361" y="736"/>
                      </a:lnTo>
                      <a:lnTo>
                        <a:pt x="4357" y="737"/>
                      </a:lnTo>
                      <a:lnTo>
                        <a:pt x="4355" y="739"/>
                      </a:lnTo>
                      <a:lnTo>
                        <a:pt x="4351" y="742"/>
                      </a:lnTo>
                      <a:lnTo>
                        <a:pt x="4348" y="744"/>
                      </a:lnTo>
                      <a:lnTo>
                        <a:pt x="4344" y="746"/>
                      </a:lnTo>
                      <a:lnTo>
                        <a:pt x="4341" y="749"/>
                      </a:lnTo>
                      <a:lnTo>
                        <a:pt x="4338" y="751"/>
                      </a:lnTo>
                      <a:lnTo>
                        <a:pt x="4334" y="753"/>
                      </a:lnTo>
                      <a:lnTo>
                        <a:pt x="4331" y="756"/>
                      </a:lnTo>
                      <a:lnTo>
                        <a:pt x="4327" y="758"/>
                      </a:lnTo>
                      <a:lnTo>
                        <a:pt x="4324" y="760"/>
                      </a:lnTo>
                      <a:lnTo>
                        <a:pt x="4320" y="762"/>
                      </a:lnTo>
                      <a:lnTo>
                        <a:pt x="4317" y="765"/>
                      </a:lnTo>
                      <a:lnTo>
                        <a:pt x="4312" y="767"/>
                      </a:lnTo>
                      <a:lnTo>
                        <a:pt x="4309" y="769"/>
                      </a:lnTo>
                      <a:lnTo>
                        <a:pt x="4305" y="772"/>
                      </a:lnTo>
                      <a:lnTo>
                        <a:pt x="4302" y="774"/>
                      </a:lnTo>
                      <a:lnTo>
                        <a:pt x="4298" y="776"/>
                      </a:lnTo>
                      <a:lnTo>
                        <a:pt x="4295" y="779"/>
                      </a:lnTo>
                      <a:lnTo>
                        <a:pt x="4290" y="781"/>
                      </a:lnTo>
                      <a:lnTo>
                        <a:pt x="4287" y="784"/>
                      </a:lnTo>
                      <a:lnTo>
                        <a:pt x="4283" y="787"/>
                      </a:lnTo>
                      <a:lnTo>
                        <a:pt x="4280" y="789"/>
                      </a:lnTo>
                      <a:lnTo>
                        <a:pt x="4275" y="791"/>
                      </a:lnTo>
                      <a:lnTo>
                        <a:pt x="4272" y="793"/>
                      </a:lnTo>
                      <a:lnTo>
                        <a:pt x="4268" y="797"/>
                      </a:lnTo>
                      <a:lnTo>
                        <a:pt x="4264" y="799"/>
                      </a:lnTo>
                      <a:lnTo>
                        <a:pt x="4260" y="802"/>
                      </a:lnTo>
                      <a:lnTo>
                        <a:pt x="4257" y="804"/>
                      </a:lnTo>
                      <a:lnTo>
                        <a:pt x="4252" y="807"/>
                      </a:lnTo>
                      <a:lnTo>
                        <a:pt x="4249" y="810"/>
                      </a:lnTo>
                      <a:lnTo>
                        <a:pt x="4244" y="812"/>
                      </a:lnTo>
                      <a:lnTo>
                        <a:pt x="4241" y="815"/>
                      </a:lnTo>
                      <a:lnTo>
                        <a:pt x="4237" y="818"/>
                      </a:lnTo>
                      <a:lnTo>
                        <a:pt x="4233" y="820"/>
                      </a:lnTo>
                      <a:lnTo>
                        <a:pt x="4229" y="823"/>
                      </a:lnTo>
                      <a:lnTo>
                        <a:pt x="4225" y="826"/>
                      </a:lnTo>
                      <a:lnTo>
                        <a:pt x="4221" y="829"/>
                      </a:lnTo>
                      <a:lnTo>
                        <a:pt x="4217" y="831"/>
                      </a:lnTo>
                      <a:lnTo>
                        <a:pt x="4213" y="834"/>
                      </a:lnTo>
                      <a:lnTo>
                        <a:pt x="4209" y="837"/>
                      </a:lnTo>
                      <a:lnTo>
                        <a:pt x="4204" y="840"/>
                      </a:lnTo>
                      <a:lnTo>
                        <a:pt x="4200" y="843"/>
                      </a:lnTo>
                      <a:lnTo>
                        <a:pt x="4196" y="845"/>
                      </a:lnTo>
                      <a:lnTo>
                        <a:pt x="4192" y="849"/>
                      </a:lnTo>
                      <a:lnTo>
                        <a:pt x="4188" y="851"/>
                      </a:lnTo>
                      <a:lnTo>
                        <a:pt x="4183" y="855"/>
                      </a:lnTo>
                      <a:lnTo>
                        <a:pt x="4180" y="857"/>
                      </a:lnTo>
                      <a:lnTo>
                        <a:pt x="4175" y="860"/>
                      </a:lnTo>
                      <a:lnTo>
                        <a:pt x="4170" y="863"/>
                      </a:lnTo>
                      <a:lnTo>
                        <a:pt x="4167" y="866"/>
                      </a:lnTo>
                      <a:lnTo>
                        <a:pt x="4162" y="868"/>
                      </a:lnTo>
                      <a:lnTo>
                        <a:pt x="4158" y="872"/>
                      </a:lnTo>
                      <a:lnTo>
                        <a:pt x="4154" y="874"/>
                      </a:lnTo>
                      <a:lnTo>
                        <a:pt x="4150" y="878"/>
                      </a:lnTo>
                      <a:lnTo>
                        <a:pt x="4145" y="880"/>
                      </a:lnTo>
                      <a:lnTo>
                        <a:pt x="4141" y="883"/>
                      </a:lnTo>
                      <a:lnTo>
                        <a:pt x="4137" y="886"/>
                      </a:lnTo>
                      <a:lnTo>
                        <a:pt x="4132" y="889"/>
                      </a:lnTo>
                      <a:lnTo>
                        <a:pt x="4128" y="893"/>
                      </a:lnTo>
                      <a:lnTo>
                        <a:pt x="4123" y="895"/>
                      </a:lnTo>
                      <a:lnTo>
                        <a:pt x="4119" y="898"/>
                      </a:lnTo>
                      <a:lnTo>
                        <a:pt x="4115" y="901"/>
                      </a:lnTo>
                      <a:lnTo>
                        <a:pt x="4111" y="904"/>
                      </a:lnTo>
                      <a:lnTo>
                        <a:pt x="4106" y="907"/>
                      </a:lnTo>
                      <a:lnTo>
                        <a:pt x="4101" y="910"/>
                      </a:lnTo>
                      <a:lnTo>
                        <a:pt x="4097" y="913"/>
                      </a:lnTo>
                      <a:lnTo>
                        <a:pt x="4092" y="916"/>
                      </a:lnTo>
                      <a:lnTo>
                        <a:pt x="4088" y="919"/>
                      </a:lnTo>
                      <a:lnTo>
                        <a:pt x="4084" y="922"/>
                      </a:lnTo>
                      <a:lnTo>
                        <a:pt x="4079" y="925"/>
                      </a:lnTo>
                      <a:lnTo>
                        <a:pt x="4075" y="928"/>
                      </a:lnTo>
                      <a:lnTo>
                        <a:pt x="4070" y="932"/>
                      </a:lnTo>
                      <a:lnTo>
                        <a:pt x="4066" y="934"/>
                      </a:lnTo>
                      <a:lnTo>
                        <a:pt x="4056" y="940"/>
                      </a:lnTo>
                      <a:lnTo>
                        <a:pt x="4047" y="947"/>
                      </a:lnTo>
                      <a:lnTo>
                        <a:pt x="4038" y="952"/>
                      </a:lnTo>
                      <a:lnTo>
                        <a:pt x="4029" y="958"/>
                      </a:lnTo>
                      <a:lnTo>
                        <a:pt x="4020" y="965"/>
                      </a:lnTo>
                      <a:lnTo>
                        <a:pt x="4010" y="971"/>
                      </a:lnTo>
                      <a:lnTo>
                        <a:pt x="4001" y="977"/>
                      </a:lnTo>
                      <a:lnTo>
                        <a:pt x="3992" y="983"/>
                      </a:lnTo>
                      <a:lnTo>
                        <a:pt x="3983" y="989"/>
                      </a:lnTo>
                      <a:lnTo>
                        <a:pt x="3972" y="995"/>
                      </a:lnTo>
                      <a:lnTo>
                        <a:pt x="3963" y="1002"/>
                      </a:lnTo>
                      <a:lnTo>
                        <a:pt x="3954" y="1008"/>
                      </a:lnTo>
                      <a:lnTo>
                        <a:pt x="3945" y="1013"/>
                      </a:lnTo>
                      <a:lnTo>
                        <a:pt x="3935" y="1019"/>
                      </a:lnTo>
                      <a:lnTo>
                        <a:pt x="3925" y="1026"/>
                      </a:lnTo>
                      <a:lnTo>
                        <a:pt x="3916" y="1032"/>
                      </a:lnTo>
                      <a:lnTo>
                        <a:pt x="3907" y="1038"/>
                      </a:lnTo>
                      <a:lnTo>
                        <a:pt x="3896" y="1043"/>
                      </a:lnTo>
                      <a:lnTo>
                        <a:pt x="3887" y="1049"/>
                      </a:lnTo>
                      <a:lnTo>
                        <a:pt x="3878" y="1055"/>
                      </a:lnTo>
                      <a:lnTo>
                        <a:pt x="3867" y="1062"/>
                      </a:lnTo>
                      <a:lnTo>
                        <a:pt x="3858" y="1067"/>
                      </a:lnTo>
                      <a:lnTo>
                        <a:pt x="3848" y="1073"/>
                      </a:lnTo>
                      <a:lnTo>
                        <a:pt x="3839" y="1079"/>
                      </a:lnTo>
                      <a:lnTo>
                        <a:pt x="3834" y="1081"/>
                      </a:lnTo>
                      <a:lnTo>
                        <a:pt x="3829" y="1085"/>
                      </a:lnTo>
                      <a:lnTo>
                        <a:pt x="3824" y="1087"/>
                      </a:lnTo>
                      <a:lnTo>
                        <a:pt x="3819" y="1091"/>
                      </a:lnTo>
                      <a:lnTo>
                        <a:pt x="3814" y="1093"/>
                      </a:lnTo>
                      <a:lnTo>
                        <a:pt x="3810" y="1096"/>
                      </a:lnTo>
                      <a:lnTo>
                        <a:pt x="3804" y="1099"/>
                      </a:lnTo>
                      <a:lnTo>
                        <a:pt x="3799" y="1102"/>
                      </a:lnTo>
                      <a:lnTo>
                        <a:pt x="3795" y="1104"/>
                      </a:lnTo>
                      <a:lnTo>
                        <a:pt x="3790" y="1107"/>
                      </a:lnTo>
                      <a:lnTo>
                        <a:pt x="3785" y="1110"/>
                      </a:lnTo>
                      <a:lnTo>
                        <a:pt x="3780" y="1112"/>
                      </a:lnTo>
                      <a:lnTo>
                        <a:pt x="3775" y="1116"/>
                      </a:lnTo>
                      <a:lnTo>
                        <a:pt x="3771" y="1118"/>
                      </a:lnTo>
                      <a:lnTo>
                        <a:pt x="3766" y="1120"/>
                      </a:lnTo>
                      <a:lnTo>
                        <a:pt x="3760" y="1124"/>
                      </a:lnTo>
                      <a:lnTo>
                        <a:pt x="3756" y="1126"/>
                      </a:lnTo>
                      <a:lnTo>
                        <a:pt x="3751" y="1129"/>
                      </a:lnTo>
                      <a:lnTo>
                        <a:pt x="3746" y="1132"/>
                      </a:lnTo>
                      <a:lnTo>
                        <a:pt x="3741" y="1134"/>
                      </a:lnTo>
                      <a:lnTo>
                        <a:pt x="3736" y="1137"/>
                      </a:lnTo>
                      <a:lnTo>
                        <a:pt x="3732" y="1139"/>
                      </a:lnTo>
                      <a:lnTo>
                        <a:pt x="3727" y="1142"/>
                      </a:lnTo>
                      <a:lnTo>
                        <a:pt x="3721" y="1145"/>
                      </a:lnTo>
                      <a:lnTo>
                        <a:pt x="3717" y="1147"/>
                      </a:lnTo>
                      <a:lnTo>
                        <a:pt x="3712" y="1149"/>
                      </a:lnTo>
                      <a:lnTo>
                        <a:pt x="3707" y="1153"/>
                      </a:lnTo>
                      <a:lnTo>
                        <a:pt x="3702" y="1155"/>
                      </a:lnTo>
                      <a:lnTo>
                        <a:pt x="3697" y="1157"/>
                      </a:lnTo>
                      <a:lnTo>
                        <a:pt x="3692" y="1160"/>
                      </a:lnTo>
                      <a:lnTo>
                        <a:pt x="3688" y="1162"/>
                      </a:lnTo>
                      <a:lnTo>
                        <a:pt x="3682" y="1164"/>
                      </a:lnTo>
                      <a:lnTo>
                        <a:pt x="3677" y="1166"/>
                      </a:lnTo>
                      <a:lnTo>
                        <a:pt x="3673" y="1170"/>
                      </a:lnTo>
                      <a:lnTo>
                        <a:pt x="3668" y="1172"/>
                      </a:lnTo>
                      <a:lnTo>
                        <a:pt x="3664" y="1175"/>
                      </a:lnTo>
                      <a:lnTo>
                        <a:pt x="3658" y="1177"/>
                      </a:lnTo>
                      <a:lnTo>
                        <a:pt x="3653" y="1179"/>
                      </a:lnTo>
                      <a:lnTo>
                        <a:pt x="3649" y="1181"/>
                      </a:lnTo>
                      <a:lnTo>
                        <a:pt x="3644" y="1184"/>
                      </a:lnTo>
                      <a:lnTo>
                        <a:pt x="3638" y="1186"/>
                      </a:lnTo>
                      <a:lnTo>
                        <a:pt x="3634" y="1188"/>
                      </a:lnTo>
                      <a:lnTo>
                        <a:pt x="3629" y="1191"/>
                      </a:lnTo>
                      <a:lnTo>
                        <a:pt x="3624" y="1193"/>
                      </a:lnTo>
                      <a:lnTo>
                        <a:pt x="3620" y="1194"/>
                      </a:lnTo>
                      <a:lnTo>
                        <a:pt x="3614" y="1196"/>
                      </a:lnTo>
                      <a:lnTo>
                        <a:pt x="3609" y="1199"/>
                      </a:lnTo>
                      <a:lnTo>
                        <a:pt x="3605" y="1201"/>
                      </a:lnTo>
                      <a:lnTo>
                        <a:pt x="3600" y="1203"/>
                      </a:lnTo>
                      <a:lnTo>
                        <a:pt x="3596" y="1206"/>
                      </a:lnTo>
                      <a:lnTo>
                        <a:pt x="3590" y="1207"/>
                      </a:lnTo>
                      <a:lnTo>
                        <a:pt x="3585" y="1209"/>
                      </a:lnTo>
                      <a:lnTo>
                        <a:pt x="3581" y="1211"/>
                      </a:lnTo>
                      <a:lnTo>
                        <a:pt x="3576" y="1214"/>
                      </a:lnTo>
                      <a:lnTo>
                        <a:pt x="3571" y="1215"/>
                      </a:lnTo>
                      <a:lnTo>
                        <a:pt x="3566" y="1217"/>
                      </a:lnTo>
                      <a:lnTo>
                        <a:pt x="3561" y="1219"/>
                      </a:lnTo>
                      <a:lnTo>
                        <a:pt x="3556" y="1221"/>
                      </a:lnTo>
                      <a:lnTo>
                        <a:pt x="3552" y="1223"/>
                      </a:lnTo>
                      <a:lnTo>
                        <a:pt x="3547" y="1225"/>
                      </a:lnTo>
                      <a:lnTo>
                        <a:pt x="3543" y="1226"/>
                      </a:lnTo>
                      <a:lnTo>
                        <a:pt x="3538" y="1229"/>
                      </a:lnTo>
                      <a:lnTo>
                        <a:pt x="3532" y="1230"/>
                      </a:lnTo>
                      <a:lnTo>
                        <a:pt x="3528" y="1232"/>
                      </a:lnTo>
                      <a:lnTo>
                        <a:pt x="3523" y="1233"/>
                      </a:lnTo>
                      <a:lnTo>
                        <a:pt x="3518" y="1236"/>
                      </a:lnTo>
                      <a:lnTo>
                        <a:pt x="3514" y="1237"/>
                      </a:lnTo>
                      <a:lnTo>
                        <a:pt x="3509" y="1238"/>
                      </a:lnTo>
                      <a:lnTo>
                        <a:pt x="3505" y="1240"/>
                      </a:lnTo>
                      <a:lnTo>
                        <a:pt x="3500" y="1241"/>
                      </a:lnTo>
                      <a:lnTo>
                        <a:pt x="3494" y="1244"/>
                      </a:lnTo>
                      <a:lnTo>
                        <a:pt x="3490" y="1245"/>
                      </a:lnTo>
                      <a:lnTo>
                        <a:pt x="3485" y="1246"/>
                      </a:lnTo>
                      <a:lnTo>
                        <a:pt x="3480" y="1247"/>
                      </a:lnTo>
                      <a:lnTo>
                        <a:pt x="3476" y="1249"/>
                      </a:lnTo>
                      <a:lnTo>
                        <a:pt x="3471" y="1251"/>
                      </a:lnTo>
                      <a:lnTo>
                        <a:pt x="3467" y="1252"/>
                      </a:lnTo>
                      <a:lnTo>
                        <a:pt x="3462" y="1253"/>
                      </a:lnTo>
                      <a:lnTo>
                        <a:pt x="3457" y="1254"/>
                      </a:lnTo>
                      <a:lnTo>
                        <a:pt x="3453" y="1255"/>
                      </a:lnTo>
                      <a:lnTo>
                        <a:pt x="3448" y="1256"/>
                      </a:lnTo>
                      <a:lnTo>
                        <a:pt x="3443" y="1257"/>
                      </a:lnTo>
                      <a:lnTo>
                        <a:pt x="3439" y="1259"/>
                      </a:lnTo>
                      <a:lnTo>
                        <a:pt x="3433" y="1261"/>
                      </a:lnTo>
                      <a:lnTo>
                        <a:pt x="3428" y="1261"/>
                      </a:lnTo>
                      <a:lnTo>
                        <a:pt x="3424" y="1262"/>
                      </a:lnTo>
                      <a:lnTo>
                        <a:pt x="3419" y="1263"/>
                      </a:lnTo>
                      <a:lnTo>
                        <a:pt x="3415" y="1264"/>
                      </a:lnTo>
                      <a:lnTo>
                        <a:pt x="3410" y="1266"/>
                      </a:lnTo>
                      <a:lnTo>
                        <a:pt x="3405" y="1267"/>
                      </a:lnTo>
                      <a:lnTo>
                        <a:pt x="3401" y="1268"/>
                      </a:lnTo>
                      <a:lnTo>
                        <a:pt x="3396" y="1268"/>
                      </a:lnTo>
                      <a:lnTo>
                        <a:pt x="3392" y="1269"/>
                      </a:lnTo>
                      <a:lnTo>
                        <a:pt x="3387" y="1270"/>
                      </a:lnTo>
                      <a:lnTo>
                        <a:pt x="3382" y="1270"/>
                      </a:lnTo>
                      <a:lnTo>
                        <a:pt x="3379" y="1271"/>
                      </a:lnTo>
                      <a:lnTo>
                        <a:pt x="3374" y="1272"/>
                      </a:lnTo>
                      <a:lnTo>
                        <a:pt x="3370" y="1272"/>
                      </a:lnTo>
                      <a:lnTo>
                        <a:pt x="3365" y="1274"/>
                      </a:lnTo>
                      <a:lnTo>
                        <a:pt x="3361" y="1274"/>
                      </a:lnTo>
                      <a:lnTo>
                        <a:pt x="3358" y="1274"/>
                      </a:lnTo>
                      <a:lnTo>
                        <a:pt x="3356" y="1275"/>
                      </a:lnTo>
                      <a:lnTo>
                        <a:pt x="3354" y="1275"/>
                      </a:lnTo>
                      <a:lnTo>
                        <a:pt x="3351" y="1275"/>
                      </a:lnTo>
                      <a:lnTo>
                        <a:pt x="3349" y="1275"/>
                      </a:lnTo>
                      <a:lnTo>
                        <a:pt x="3347" y="1275"/>
                      </a:lnTo>
                      <a:lnTo>
                        <a:pt x="3344" y="1276"/>
                      </a:lnTo>
                      <a:lnTo>
                        <a:pt x="3342" y="1276"/>
                      </a:lnTo>
                      <a:lnTo>
                        <a:pt x="3340" y="1276"/>
                      </a:lnTo>
                      <a:lnTo>
                        <a:pt x="3337" y="1276"/>
                      </a:lnTo>
                      <a:lnTo>
                        <a:pt x="3335" y="1276"/>
                      </a:lnTo>
                      <a:lnTo>
                        <a:pt x="3333" y="1276"/>
                      </a:lnTo>
                      <a:lnTo>
                        <a:pt x="3331" y="1276"/>
                      </a:lnTo>
                      <a:lnTo>
                        <a:pt x="3328" y="1277"/>
                      </a:lnTo>
                      <a:lnTo>
                        <a:pt x="3326" y="1277"/>
                      </a:lnTo>
                      <a:lnTo>
                        <a:pt x="3324" y="1277"/>
                      </a:lnTo>
                      <a:lnTo>
                        <a:pt x="3321" y="1277"/>
                      </a:lnTo>
                      <a:lnTo>
                        <a:pt x="3320" y="1277"/>
                      </a:lnTo>
                      <a:lnTo>
                        <a:pt x="3318" y="1277"/>
                      </a:lnTo>
                      <a:lnTo>
                        <a:pt x="3316" y="1277"/>
                      </a:lnTo>
                      <a:lnTo>
                        <a:pt x="3313" y="1277"/>
                      </a:lnTo>
                      <a:lnTo>
                        <a:pt x="3311" y="1277"/>
                      </a:lnTo>
                      <a:lnTo>
                        <a:pt x="3309" y="1277"/>
                      </a:lnTo>
                      <a:lnTo>
                        <a:pt x="3306" y="1277"/>
                      </a:lnTo>
                      <a:lnTo>
                        <a:pt x="3301" y="1277"/>
                      </a:lnTo>
                      <a:lnTo>
                        <a:pt x="3295" y="1277"/>
                      </a:lnTo>
                      <a:lnTo>
                        <a:pt x="3289" y="1277"/>
                      </a:lnTo>
                      <a:lnTo>
                        <a:pt x="3283" y="1277"/>
                      </a:lnTo>
                      <a:lnTo>
                        <a:pt x="3278" y="1277"/>
                      </a:lnTo>
                      <a:lnTo>
                        <a:pt x="3272" y="1277"/>
                      </a:lnTo>
                      <a:lnTo>
                        <a:pt x="3267" y="1277"/>
                      </a:lnTo>
                      <a:lnTo>
                        <a:pt x="3261" y="1277"/>
                      </a:lnTo>
                      <a:lnTo>
                        <a:pt x="3256" y="1277"/>
                      </a:lnTo>
                      <a:lnTo>
                        <a:pt x="3250" y="1277"/>
                      </a:lnTo>
                      <a:lnTo>
                        <a:pt x="3244" y="1277"/>
                      </a:lnTo>
                      <a:lnTo>
                        <a:pt x="3238" y="1277"/>
                      </a:lnTo>
                      <a:lnTo>
                        <a:pt x="3233" y="1277"/>
                      </a:lnTo>
                      <a:lnTo>
                        <a:pt x="3227" y="1277"/>
                      </a:lnTo>
                      <a:lnTo>
                        <a:pt x="3221" y="1277"/>
                      </a:lnTo>
                      <a:lnTo>
                        <a:pt x="3215" y="1276"/>
                      </a:lnTo>
                      <a:lnTo>
                        <a:pt x="3210" y="1276"/>
                      </a:lnTo>
                      <a:lnTo>
                        <a:pt x="3204" y="1276"/>
                      </a:lnTo>
                      <a:lnTo>
                        <a:pt x="3198" y="1276"/>
                      </a:lnTo>
                      <a:lnTo>
                        <a:pt x="3191" y="1276"/>
                      </a:lnTo>
                      <a:lnTo>
                        <a:pt x="3185" y="1276"/>
                      </a:lnTo>
                      <a:lnTo>
                        <a:pt x="3180" y="1276"/>
                      </a:lnTo>
                      <a:lnTo>
                        <a:pt x="3174" y="1275"/>
                      </a:lnTo>
                      <a:lnTo>
                        <a:pt x="3168" y="1275"/>
                      </a:lnTo>
                      <a:lnTo>
                        <a:pt x="3162" y="1275"/>
                      </a:lnTo>
                      <a:lnTo>
                        <a:pt x="3157" y="1275"/>
                      </a:lnTo>
                      <a:lnTo>
                        <a:pt x="3151" y="1275"/>
                      </a:lnTo>
                      <a:lnTo>
                        <a:pt x="3145" y="1274"/>
                      </a:lnTo>
                      <a:lnTo>
                        <a:pt x="3139" y="1274"/>
                      </a:lnTo>
                      <a:lnTo>
                        <a:pt x="3134" y="1274"/>
                      </a:lnTo>
                      <a:lnTo>
                        <a:pt x="3127" y="1274"/>
                      </a:lnTo>
                      <a:lnTo>
                        <a:pt x="3121" y="1272"/>
                      </a:lnTo>
                      <a:lnTo>
                        <a:pt x="3115" y="1272"/>
                      </a:lnTo>
                      <a:lnTo>
                        <a:pt x="3109" y="1272"/>
                      </a:lnTo>
                      <a:lnTo>
                        <a:pt x="3104" y="1272"/>
                      </a:lnTo>
                      <a:lnTo>
                        <a:pt x="3098" y="1271"/>
                      </a:lnTo>
                      <a:lnTo>
                        <a:pt x="3091" y="1271"/>
                      </a:lnTo>
                      <a:lnTo>
                        <a:pt x="3085" y="1271"/>
                      </a:lnTo>
                      <a:lnTo>
                        <a:pt x="3079" y="1271"/>
                      </a:lnTo>
                      <a:lnTo>
                        <a:pt x="3074" y="1270"/>
                      </a:lnTo>
                      <a:lnTo>
                        <a:pt x="3068" y="1270"/>
                      </a:lnTo>
                      <a:lnTo>
                        <a:pt x="3061" y="1270"/>
                      </a:lnTo>
                      <a:lnTo>
                        <a:pt x="3055" y="1269"/>
                      </a:lnTo>
                      <a:lnTo>
                        <a:pt x="3049" y="1269"/>
                      </a:lnTo>
                      <a:lnTo>
                        <a:pt x="3044" y="1268"/>
                      </a:lnTo>
                      <a:lnTo>
                        <a:pt x="3038" y="1268"/>
                      </a:lnTo>
                      <a:lnTo>
                        <a:pt x="3031" y="1268"/>
                      </a:lnTo>
                      <a:lnTo>
                        <a:pt x="3025" y="1267"/>
                      </a:lnTo>
                      <a:lnTo>
                        <a:pt x="3019" y="1267"/>
                      </a:lnTo>
                      <a:lnTo>
                        <a:pt x="3014" y="1267"/>
                      </a:lnTo>
                      <a:lnTo>
                        <a:pt x="3007" y="1266"/>
                      </a:lnTo>
                      <a:lnTo>
                        <a:pt x="3001" y="1266"/>
                      </a:lnTo>
                      <a:lnTo>
                        <a:pt x="2995" y="1264"/>
                      </a:lnTo>
                      <a:lnTo>
                        <a:pt x="2988" y="1264"/>
                      </a:lnTo>
                      <a:lnTo>
                        <a:pt x="2983" y="1264"/>
                      </a:lnTo>
                      <a:lnTo>
                        <a:pt x="2977" y="1263"/>
                      </a:lnTo>
                      <a:lnTo>
                        <a:pt x="2964" y="1262"/>
                      </a:lnTo>
                      <a:lnTo>
                        <a:pt x="2951" y="1261"/>
                      </a:lnTo>
                      <a:lnTo>
                        <a:pt x="2940" y="1260"/>
                      </a:lnTo>
                      <a:lnTo>
                        <a:pt x="2927" y="1259"/>
                      </a:lnTo>
                      <a:lnTo>
                        <a:pt x="2915" y="1257"/>
                      </a:lnTo>
                      <a:lnTo>
                        <a:pt x="2903" y="1256"/>
                      </a:lnTo>
                      <a:lnTo>
                        <a:pt x="2890" y="1255"/>
                      </a:lnTo>
                      <a:lnTo>
                        <a:pt x="2878" y="1254"/>
                      </a:lnTo>
                      <a:lnTo>
                        <a:pt x="2865" y="1253"/>
                      </a:lnTo>
                      <a:lnTo>
                        <a:pt x="2852" y="1252"/>
                      </a:lnTo>
                      <a:lnTo>
                        <a:pt x="2840" y="1251"/>
                      </a:lnTo>
                      <a:lnTo>
                        <a:pt x="2828" y="1249"/>
                      </a:lnTo>
                      <a:lnTo>
                        <a:pt x="2816" y="1247"/>
                      </a:lnTo>
                      <a:lnTo>
                        <a:pt x="2803" y="1246"/>
                      </a:lnTo>
                      <a:lnTo>
                        <a:pt x="2790" y="1245"/>
                      </a:lnTo>
                      <a:lnTo>
                        <a:pt x="2778" y="1244"/>
                      </a:lnTo>
                      <a:lnTo>
                        <a:pt x="2765" y="1241"/>
                      </a:lnTo>
                      <a:lnTo>
                        <a:pt x="2752" y="1240"/>
                      </a:lnTo>
                      <a:lnTo>
                        <a:pt x="2739" y="1239"/>
                      </a:lnTo>
                      <a:lnTo>
                        <a:pt x="2726" y="1237"/>
                      </a:lnTo>
                      <a:lnTo>
                        <a:pt x="2713" y="1236"/>
                      </a:lnTo>
                      <a:lnTo>
                        <a:pt x="2700" y="1234"/>
                      </a:lnTo>
                      <a:lnTo>
                        <a:pt x="2688" y="1232"/>
                      </a:lnTo>
                      <a:lnTo>
                        <a:pt x="2675" y="1231"/>
                      </a:lnTo>
                      <a:lnTo>
                        <a:pt x="2662" y="1229"/>
                      </a:lnTo>
                      <a:lnTo>
                        <a:pt x="2650" y="1228"/>
                      </a:lnTo>
                      <a:lnTo>
                        <a:pt x="2636" y="1225"/>
                      </a:lnTo>
                      <a:lnTo>
                        <a:pt x="2623" y="1224"/>
                      </a:lnTo>
                      <a:lnTo>
                        <a:pt x="2610" y="1223"/>
                      </a:lnTo>
                      <a:lnTo>
                        <a:pt x="2598" y="1221"/>
                      </a:lnTo>
                      <a:lnTo>
                        <a:pt x="2584" y="1218"/>
                      </a:lnTo>
                      <a:lnTo>
                        <a:pt x="2571" y="1217"/>
                      </a:lnTo>
                      <a:lnTo>
                        <a:pt x="2559" y="1215"/>
                      </a:lnTo>
                      <a:lnTo>
                        <a:pt x="2545" y="1214"/>
                      </a:lnTo>
                      <a:lnTo>
                        <a:pt x="2532" y="1211"/>
                      </a:lnTo>
                      <a:lnTo>
                        <a:pt x="2519" y="1210"/>
                      </a:lnTo>
                      <a:lnTo>
                        <a:pt x="2506" y="1208"/>
                      </a:lnTo>
                      <a:lnTo>
                        <a:pt x="2493" y="1206"/>
                      </a:lnTo>
                      <a:lnTo>
                        <a:pt x="2479" y="1204"/>
                      </a:lnTo>
                      <a:lnTo>
                        <a:pt x="2466" y="1202"/>
                      </a:lnTo>
                      <a:lnTo>
                        <a:pt x="2453" y="1200"/>
                      </a:lnTo>
                      <a:lnTo>
                        <a:pt x="2440" y="1199"/>
                      </a:lnTo>
                      <a:lnTo>
                        <a:pt x="2426" y="1196"/>
                      </a:lnTo>
                      <a:lnTo>
                        <a:pt x="2413" y="1194"/>
                      </a:lnTo>
                      <a:lnTo>
                        <a:pt x="2400" y="1193"/>
                      </a:lnTo>
                      <a:lnTo>
                        <a:pt x="2387" y="1191"/>
                      </a:lnTo>
                      <a:lnTo>
                        <a:pt x="2373" y="1188"/>
                      </a:lnTo>
                      <a:lnTo>
                        <a:pt x="2360" y="1186"/>
                      </a:lnTo>
                      <a:lnTo>
                        <a:pt x="2347" y="1185"/>
                      </a:lnTo>
                      <a:lnTo>
                        <a:pt x="2333" y="1183"/>
                      </a:lnTo>
                      <a:lnTo>
                        <a:pt x="2320" y="1180"/>
                      </a:lnTo>
                      <a:lnTo>
                        <a:pt x="2306" y="1178"/>
                      </a:lnTo>
                      <a:lnTo>
                        <a:pt x="2294" y="1177"/>
                      </a:lnTo>
                      <a:lnTo>
                        <a:pt x="2280" y="1175"/>
                      </a:lnTo>
                      <a:lnTo>
                        <a:pt x="2266" y="1172"/>
                      </a:lnTo>
                      <a:lnTo>
                        <a:pt x="2253" y="1170"/>
                      </a:lnTo>
                      <a:lnTo>
                        <a:pt x="2239" y="1169"/>
                      </a:lnTo>
                      <a:lnTo>
                        <a:pt x="2226" y="1166"/>
                      </a:lnTo>
                      <a:lnTo>
                        <a:pt x="2212" y="1164"/>
                      </a:lnTo>
                      <a:lnTo>
                        <a:pt x="2199" y="1162"/>
                      </a:lnTo>
                      <a:lnTo>
                        <a:pt x="2185" y="1160"/>
                      </a:lnTo>
                      <a:lnTo>
                        <a:pt x="2171" y="1158"/>
                      </a:lnTo>
                      <a:lnTo>
                        <a:pt x="2159" y="1156"/>
                      </a:lnTo>
                      <a:lnTo>
                        <a:pt x="2145" y="1154"/>
                      </a:lnTo>
                      <a:lnTo>
                        <a:pt x="2131" y="1152"/>
                      </a:lnTo>
                      <a:lnTo>
                        <a:pt x="2117" y="1149"/>
                      </a:lnTo>
                      <a:lnTo>
                        <a:pt x="2105" y="1148"/>
                      </a:lnTo>
                      <a:lnTo>
                        <a:pt x="2091" y="1146"/>
                      </a:lnTo>
                      <a:lnTo>
                        <a:pt x="2063" y="1141"/>
                      </a:lnTo>
                      <a:lnTo>
                        <a:pt x="2035" y="1138"/>
                      </a:lnTo>
                      <a:lnTo>
                        <a:pt x="2009" y="1133"/>
                      </a:lnTo>
                      <a:lnTo>
                        <a:pt x="1981" y="1129"/>
                      </a:lnTo>
                      <a:lnTo>
                        <a:pt x="1954" y="1125"/>
                      </a:lnTo>
                      <a:lnTo>
                        <a:pt x="1927" y="1120"/>
                      </a:lnTo>
                      <a:lnTo>
                        <a:pt x="1900" y="1117"/>
                      </a:lnTo>
                      <a:lnTo>
                        <a:pt x="1872" y="1112"/>
                      </a:lnTo>
                      <a:lnTo>
                        <a:pt x="1858" y="1110"/>
                      </a:lnTo>
                      <a:lnTo>
                        <a:pt x="1844" y="1109"/>
                      </a:lnTo>
                      <a:lnTo>
                        <a:pt x="1832" y="1107"/>
                      </a:lnTo>
                      <a:lnTo>
                        <a:pt x="1818" y="1104"/>
                      </a:lnTo>
                      <a:lnTo>
                        <a:pt x="1804" y="1103"/>
                      </a:lnTo>
                      <a:lnTo>
                        <a:pt x="1790" y="1101"/>
                      </a:lnTo>
                      <a:lnTo>
                        <a:pt x="1776" y="1099"/>
                      </a:lnTo>
                      <a:lnTo>
                        <a:pt x="1762" y="1096"/>
                      </a:lnTo>
                      <a:lnTo>
                        <a:pt x="1749" y="1095"/>
                      </a:lnTo>
                      <a:lnTo>
                        <a:pt x="1735" y="1093"/>
                      </a:lnTo>
                      <a:lnTo>
                        <a:pt x="1721" y="1092"/>
                      </a:lnTo>
                      <a:lnTo>
                        <a:pt x="1707" y="1089"/>
                      </a:lnTo>
                      <a:lnTo>
                        <a:pt x="1694" y="1087"/>
                      </a:lnTo>
                      <a:lnTo>
                        <a:pt x="1681" y="1086"/>
                      </a:lnTo>
                      <a:lnTo>
                        <a:pt x="1667" y="1084"/>
                      </a:lnTo>
                      <a:lnTo>
                        <a:pt x="1653" y="1081"/>
                      </a:lnTo>
                      <a:lnTo>
                        <a:pt x="1639" y="1080"/>
                      </a:lnTo>
                      <a:lnTo>
                        <a:pt x="1625" y="1078"/>
                      </a:lnTo>
                      <a:lnTo>
                        <a:pt x="1611" y="1077"/>
                      </a:lnTo>
                      <a:lnTo>
                        <a:pt x="1598" y="1074"/>
                      </a:lnTo>
                      <a:lnTo>
                        <a:pt x="1584" y="1073"/>
                      </a:lnTo>
                      <a:lnTo>
                        <a:pt x="1570" y="1071"/>
                      </a:lnTo>
                      <a:lnTo>
                        <a:pt x="1557" y="1070"/>
                      </a:lnTo>
                      <a:lnTo>
                        <a:pt x="1544" y="1067"/>
                      </a:lnTo>
                      <a:lnTo>
                        <a:pt x="1530" y="1066"/>
                      </a:lnTo>
                      <a:lnTo>
                        <a:pt x="1516" y="1065"/>
                      </a:lnTo>
                      <a:lnTo>
                        <a:pt x="1502" y="1063"/>
                      </a:lnTo>
                      <a:lnTo>
                        <a:pt x="1488" y="1062"/>
                      </a:lnTo>
                      <a:lnTo>
                        <a:pt x="1474" y="1059"/>
                      </a:lnTo>
                      <a:lnTo>
                        <a:pt x="1461" y="1058"/>
                      </a:lnTo>
                      <a:lnTo>
                        <a:pt x="1447" y="1057"/>
                      </a:lnTo>
                      <a:lnTo>
                        <a:pt x="1434" y="1055"/>
                      </a:lnTo>
                      <a:lnTo>
                        <a:pt x="1420" y="1054"/>
                      </a:lnTo>
                      <a:lnTo>
                        <a:pt x="1406" y="1053"/>
                      </a:lnTo>
                      <a:lnTo>
                        <a:pt x="1393" y="1051"/>
                      </a:lnTo>
                      <a:lnTo>
                        <a:pt x="1379" y="1049"/>
                      </a:lnTo>
                      <a:lnTo>
                        <a:pt x="1365" y="1048"/>
                      </a:lnTo>
                      <a:lnTo>
                        <a:pt x="1352" y="1047"/>
                      </a:lnTo>
                      <a:lnTo>
                        <a:pt x="1338" y="1046"/>
                      </a:lnTo>
                      <a:lnTo>
                        <a:pt x="1325" y="1044"/>
                      </a:lnTo>
                      <a:lnTo>
                        <a:pt x="1311" y="1043"/>
                      </a:lnTo>
                      <a:lnTo>
                        <a:pt x="1297" y="1042"/>
                      </a:lnTo>
                      <a:lnTo>
                        <a:pt x="1284" y="1040"/>
                      </a:lnTo>
                      <a:lnTo>
                        <a:pt x="1270" y="1039"/>
                      </a:lnTo>
                      <a:lnTo>
                        <a:pt x="1257" y="1038"/>
                      </a:lnTo>
                      <a:lnTo>
                        <a:pt x="1243" y="1036"/>
                      </a:lnTo>
                      <a:lnTo>
                        <a:pt x="1230" y="1035"/>
                      </a:lnTo>
                      <a:lnTo>
                        <a:pt x="1216" y="1034"/>
                      </a:lnTo>
                      <a:lnTo>
                        <a:pt x="1202" y="1033"/>
                      </a:lnTo>
                      <a:lnTo>
                        <a:pt x="1190" y="1032"/>
                      </a:lnTo>
                      <a:lnTo>
                        <a:pt x="1176" y="1031"/>
                      </a:lnTo>
                      <a:lnTo>
                        <a:pt x="1162" y="1029"/>
                      </a:lnTo>
                      <a:lnTo>
                        <a:pt x="1149" y="1028"/>
                      </a:lnTo>
                      <a:lnTo>
                        <a:pt x="1136" y="1027"/>
                      </a:lnTo>
                      <a:lnTo>
                        <a:pt x="1122" y="1027"/>
                      </a:lnTo>
                      <a:lnTo>
                        <a:pt x="1109" y="1026"/>
                      </a:lnTo>
                      <a:lnTo>
                        <a:pt x="1102" y="1025"/>
                      </a:lnTo>
                      <a:lnTo>
                        <a:pt x="1095" y="1025"/>
                      </a:lnTo>
                      <a:lnTo>
                        <a:pt x="1088" y="1024"/>
                      </a:lnTo>
                      <a:lnTo>
                        <a:pt x="1081" y="1024"/>
                      </a:lnTo>
                      <a:lnTo>
                        <a:pt x="1076" y="1024"/>
                      </a:lnTo>
                      <a:lnTo>
                        <a:pt x="1069" y="1023"/>
                      </a:lnTo>
                      <a:lnTo>
                        <a:pt x="1062" y="1023"/>
                      </a:lnTo>
                      <a:lnTo>
                        <a:pt x="1055" y="1023"/>
                      </a:lnTo>
                      <a:lnTo>
                        <a:pt x="1048" y="1021"/>
                      </a:lnTo>
                      <a:lnTo>
                        <a:pt x="1042" y="1021"/>
                      </a:lnTo>
                      <a:lnTo>
                        <a:pt x="1035" y="1020"/>
                      </a:lnTo>
                      <a:lnTo>
                        <a:pt x="1028" y="1020"/>
                      </a:lnTo>
                      <a:lnTo>
                        <a:pt x="1022" y="1020"/>
                      </a:lnTo>
                      <a:lnTo>
                        <a:pt x="1015" y="1019"/>
                      </a:lnTo>
                      <a:lnTo>
                        <a:pt x="1009" y="1019"/>
                      </a:lnTo>
                      <a:lnTo>
                        <a:pt x="1002" y="1019"/>
                      </a:lnTo>
                      <a:lnTo>
                        <a:pt x="995" y="1018"/>
                      </a:lnTo>
                      <a:lnTo>
                        <a:pt x="988" y="1018"/>
                      </a:lnTo>
                      <a:lnTo>
                        <a:pt x="982" y="1018"/>
                      </a:lnTo>
                      <a:lnTo>
                        <a:pt x="975" y="1018"/>
                      </a:lnTo>
                      <a:lnTo>
                        <a:pt x="969" y="1017"/>
                      </a:lnTo>
                      <a:lnTo>
                        <a:pt x="962" y="1017"/>
                      </a:lnTo>
                      <a:lnTo>
                        <a:pt x="956" y="1017"/>
                      </a:lnTo>
                      <a:lnTo>
                        <a:pt x="949" y="1016"/>
                      </a:lnTo>
                      <a:lnTo>
                        <a:pt x="942" y="1016"/>
                      </a:lnTo>
                      <a:lnTo>
                        <a:pt x="936" y="1016"/>
                      </a:lnTo>
                      <a:lnTo>
                        <a:pt x="929" y="1016"/>
                      </a:lnTo>
                      <a:lnTo>
                        <a:pt x="922" y="1015"/>
                      </a:lnTo>
                      <a:lnTo>
                        <a:pt x="916" y="1015"/>
                      </a:lnTo>
                      <a:lnTo>
                        <a:pt x="910" y="1015"/>
                      </a:lnTo>
                      <a:lnTo>
                        <a:pt x="903" y="1015"/>
                      </a:lnTo>
                      <a:lnTo>
                        <a:pt x="896" y="1015"/>
                      </a:lnTo>
                      <a:lnTo>
                        <a:pt x="890" y="1013"/>
                      </a:lnTo>
                      <a:lnTo>
                        <a:pt x="883" y="1013"/>
                      </a:lnTo>
                      <a:lnTo>
                        <a:pt x="876" y="1013"/>
                      </a:lnTo>
                      <a:lnTo>
                        <a:pt x="869" y="1013"/>
                      </a:lnTo>
                      <a:lnTo>
                        <a:pt x="864" y="1013"/>
                      </a:lnTo>
                      <a:lnTo>
                        <a:pt x="857" y="1013"/>
                      </a:lnTo>
                      <a:lnTo>
                        <a:pt x="850" y="1012"/>
                      </a:lnTo>
                      <a:lnTo>
                        <a:pt x="844" y="1012"/>
                      </a:lnTo>
                      <a:lnTo>
                        <a:pt x="837" y="1012"/>
                      </a:lnTo>
                      <a:lnTo>
                        <a:pt x="830" y="1012"/>
                      </a:lnTo>
                      <a:lnTo>
                        <a:pt x="825" y="1012"/>
                      </a:lnTo>
                      <a:lnTo>
                        <a:pt x="818" y="1012"/>
                      </a:lnTo>
                      <a:lnTo>
                        <a:pt x="811" y="1012"/>
                      </a:lnTo>
                      <a:lnTo>
                        <a:pt x="805" y="1012"/>
                      </a:lnTo>
                      <a:lnTo>
                        <a:pt x="798" y="1011"/>
                      </a:lnTo>
                      <a:lnTo>
                        <a:pt x="792" y="1011"/>
                      </a:lnTo>
                      <a:lnTo>
                        <a:pt x="785" y="1011"/>
                      </a:lnTo>
                      <a:lnTo>
                        <a:pt x="778" y="1011"/>
                      </a:lnTo>
                      <a:lnTo>
                        <a:pt x="773" y="1011"/>
                      </a:lnTo>
                      <a:lnTo>
                        <a:pt x="766" y="1011"/>
                      </a:lnTo>
                      <a:lnTo>
                        <a:pt x="759" y="1011"/>
                      </a:lnTo>
                      <a:lnTo>
                        <a:pt x="753" y="1011"/>
                      </a:lnTo>
                      <a:lnTo>
                        <a:pt x="746" y="1011"/>
                      </a:lnTo>
                      <a:lnTo>
                        <a:pt x="740" y="1011"/>
                      </a:lnTo>
                      <a:lnTo>
                        <a:pt x="734" y="1011"/>
                      </a:lnTo>
                      <a:lnTo>
                        <a:pt x="727" y="1011"/>
                      </a:lnTo>
                      <a:lnTo>
                        <a:pt x="721" y="1011"/>
                      </a:lnTo>
                      <a:lnTo>
                        <a:pt x="714" y="1011"/>
                      </a:lnTo>
                      <a:lnTo>
                        <a:pt x="708" y="1011"/>
                      </a:lnTo>
                      <a:lnTo>
                        <a:pt x="701" y="1011"/>
                      </a:lnTo>
                      <a:lnTo>
                        <a:pt x="696" y="1011"/>
                      </a:lnTo>
                      <a:lnTo>
                        <a:pt x="689" y="1011"/>
                      </a:lnTo>
                      <a:lnTo>
                        <a:pt x="682" y="1011"/>
                      </a:lnTo>
                      <a:lnTo>
                        <a:pt x="676" y="1011"/>
                      </a:lnTo>
                      <a:lnTo>
                        <a:pt x="669" y="1012"/>
                      </a:lnTo>
                      <a:lnTo>
                        <a:pt x="663" y="1012"/>
                      </a:lnTo>
                      <a:lnTo>
                        <a:pt x="656" y="1012"/>
                      </a:lnTo>
                      <a:lnTo>
                        <a:pt x="651" y="1012"/>
                      </a:lnTo>
                      <a:lnTo>
                        <a:pt x="644" y="1012"/>
                      </a:lnTo>
                      <a:lnTo>
                        <a:pt x="638" y="1012"/>
                      </a:lnTo>
                      <a:lnTo>
                        <a:pt x="631" y="1012"/>
                      </a:lnTo>
                      <a:lnTo>
                        <a:pt x="625" y="1012"/>
                      </a:lnTo>
                      <a:lnTo>
                        <a:pt x="618" y="1013"/>
                      </a:lnTo>
                      <a:lnTo>
                        <a:pt x="613" y="1013"/>
                      </a:lnTo>
                      <a:lnTo>
                        <a:pt x="606" y="1013"/>
                      </a:lnTo>
                      <a:lnTo>
                        <a:pt x="600" y="1013"/>
                      </a:lnTo>
                      <a:lnTo>
                        <a:pt x="593" y="1013"/>
                      </a:lnTo>
                      <a:lnTo>
                        <a:pt x="587" y="1013"/>
                      </a:lnTo>
                      <a:lnTo>
                        <a:pt x="580" y="1015"/>
                      </a:lnTo>
                      <a:lnTo>
                        <a:pt x="575" y="1015"/>
                      </a:lnTo>
                      <a:lnTo>
                        <a:pt x="568" y="1015"/>
                      </a:lnTo>
                      <a:lnTo>
                        <a:pt x="562" y="1015"/>
                      </a:lnTo>
                      <a:lnTo>
                        <a:pt x="555" y="1016"/>
                      </a:lnTo>
                      <a:lnTo>
                        <a:pt x="549" y="1016"/>
                      </a:lnTo>
                      <a:lnTo>
                        <a:pt x="542" y="1016"/>
                      </a:lnTo>
                      <a:lnTo>
                        <a:pt x="537" y="1016"/>
                      </a:lnTo>
                      <a:lnTo>
                        <a:pt x="530" y="1017"/>
                      </a:lnTo>
                      <a:lnTo>
                        <a:pt x="524" y="1017"/>
                      </a:lnTo>
                      <a:lnTo>
                        <a:pt x="518" y="1017"/>
                      </a:lnTo>
                      <a:lnTo>
                        <a:pt x="511" y="1018"/>
                      </a:lnTo>
                      <a:lnTo>
                        <a:pt x="505" y="1018"/>
                      </a:lnTo>
                      <a:lnTo>
                        <a:pt x="498" y="1018"/>
                      </a:lnTo>
                      <a:lnTo>
                        <a:pt x="493" y="1019"/>
                      </a:lnTo>
                      <a:lnTo>
                        <a:pt x="486" y="1019"/>
                      </a:lnTo>
                      <a:lnTo>
                        <a:pt x="480" y="1019"/>
                      </a:lnTo>
                      <a:lnTo>
                        <a:pt x="474" y="1020"/>
                      </a:lnTo>
                      <a:lnTo>
                        <a:pt x="467" y="1020"/>
                      </a:lnTo>
                      <a:lnTo>
                        <a:pt x="462" y="1021"/>
                      </a:lnTo>
                      <a:lnTo>
                        <a:pt x="455" y="1021"/>
                      </a:lnTo>
                      <a:lnTo>
                        <a:pt x="449" y="1021"/>
                      </a:lnTo>
                      <a:lnTo>
                        <a:pt x="443" y="1023"/>
                      </a:lnTo>
                      <a:lnTo>
                        <a:pt x="436" y="1023"/>
                      </a:lnTo>
                      <a:lnTo>
                        <a:pt x="431" y="1024"/>
                      </a:lnTo>
                      <a:lnTo>
                        <a:pt x="425" y="1024"/>
                      </a:lnTo>
                      <a:lnTo>
                        <a:pt x="418" y="1025"/>
                      </a:lnTo>
                      <a:lnTo>
                        <a:pt x="412" y="1025"/>
                      </a:lnTo>
                      <a:lnTo>
                        <a:pt x="406" y="1026"/>
                      </a:lnTo>
                      <a:lnTo>
                        <a:pt x="399" y="1026"/>
                      </a:lnTo>
                      <a:lnTo>
                        <a:pt x="394" y="1027"/>
                      </a:lnTo>
                      <a:lnTo>
                        <a:pt x="388" y="1027"/>
                      </a:lnTo>
                      <a:lnTo>
                        <a:pt x="381" y="1028"/>
                      </a:lnTo>
                      <a:lnTo>
                        <a:pt x="375" y="1028"/>
                      </a:lnTo>
                      <a:lnTo>
                        <a:pt x="369" y="1029"/>
                      </a:lnTo>
                      <a:lnTo>
                        <a:pt x="363" y="1029"/>
                      </a:lnTo>
                      <a:lnTo>
                        <a:pt x="357" y="1031"/>
                      </a:lnTo>
                      <a:lnTo>
                        <a:pt x="351" y="1032"/>
                      </a:lnTo>
                      <a:lnTo>
                        <a:pt x="344" y="1032"/>
                      </a:lnTo>
                      <a:lnTo>
                        <a:pt x="338" y="1033"/>
                      </a:lnTo>
                      <a:lnTo>
                        <a:pt x="333" y="1033"/>
                      </a:lnTo>
                      <a:lnTo>
                        <a:pt x="327" y="1034"/>
                      </a:lnTo>
                      <a:lnTo>
                        <a:pt x="320" y="1035"/>
                      </a:lnTo>
                      <a:lnTo>
                        <a:pt x="314" y="1035"/>
                      </a:lnTo>
                      <a:lnTo>
                        <a:pt x="308" y="1036"/>
                      </a:lnTo>
                      <a:lnTo>
                        <a:pt x="303" y="1038"/>
                      </a:lnTo>
                      <a:lnTo>
                        <a:pt x="296" y="1038"/>
                      </a:lnTo>
                      <a:lnTo>
                        <a:pt x="290" y="1039"/>
                      </a:lnTo>
                      <a:lnTo>
                        <a:pt x="284" y="1040"/>
                      </a:lnTo>
                      <a:lnTo>
                        <a:pt x="278" y="1040"/>
                      </a:lnTo>
                      <a:lnTo>
                        <a:pt x="272" y="1041"/>
                      </a:lnTo>
                      <a:lnTo>
                        <a:pt x="266" y="1042"/>
                      </a:lnTo>
                      <a:lnTo>
                        <a:pt x="260" y="1042"/>
                      </a:lnTo>
                      <a:lnTo>
                        <a:pt x="254" y="1043"/>
                      </a:lnTo>
                      <a:lnTo>
                        <a:pt x="247" y="1044"/>
                      </a:lnTo>
                      <a:lnTo>
                        <a:pt x="242" y="1046"/>
                      </a:lnTo>
                      <a:lnTo>
                        <a:pt x="236" y="1046"/>
                      </a:lnTo>
                      <a:lnTo>
                        <a:pt x="230" y="1047"/>
                      </a:lnTo>
                      <a:lnTo>
                        <a:pt x="224" y="1048"/>
                      </a:lnTo>
                      <a:lnTo>
                        <a:pt x="217" y="1049"/>
                      </a:lnTo>
                      <a:lnTo>
                        <a:pt x="212" y="1050"/>
                      </a:lnTo>
                      <a:lnTo>
                        <a:pt x="206" y="1050"/>
                      </a:lnTo>
                      <a:lnTo>
                        <a:pt x="200" y="1051"/>
                      </a:lnTo>
                      <a:lnTo>
                        <a:pt x="194" y="1053"/>
                      </a:lnTo>
                      <a:lnTo>
                        <a:pt x="187" y="1054"/>
                      </a:lnTo>
                      <a:lnTo>
                        <a:pt x="182" y="1055"/>
                      </a:lnTo>
                      <a:lnTo>
                        <a:pt x="176" y="1056"/>
                      </a:lnTo>
                      <a:lnTo>
                        <a:pt x="170" y="1056"/>
                      </a:lnTo>
                      <a:lnTo>
                        <a:pt x="164" y="1057"/>
                      </a:lnTo>
                      <a:lnTo>
                        <a:pt x="159" y="1058"/>
                      </a:lnTo>
                      <a:lnTo>
                        <a:pt x="152" y="1059"/>
                      </a:lnTo>
                      <a:lnTo>
                        <a:pt x="146" y="1061"/>
                      </a:lnTo>
                      <a:lnTo>
                        <a:pt x="140" y="1062"/>
                      </a:lnTo>
                      <a:lnTo>
                        <a:pt x="134" y="1063"/>
                      </a:lnTo>
                      <a:lnTo>
                        <a:pt x="129" y="1064"/>
                      </a:lnTo>
                      <a:lnTo>
                        <a:pt x="123" y="1064"/>
                      </a:lnTo>
                      <a:lnTo>
                        <a:pt x="116" y="1065"/>
                      </a:lnTo>
                      <a:lnTo>
                        <a:pt x="110" y="1066"/>
                      </a:lnTo>
                      <a:lnTo>
                        <a:pt x="104" y="1067"/>
                      </a:lnTo>
                      <a:lnTo>
                        <a:pt x="99" y="1069"/>
                      </a:lnTo>
                      <a:lnTo>
                        <a:pt x="93" y="1070"/>
                      </a:lnTo>
                      <a:lnTo>
                        <a:pt x="87" y="1071"/>
                      </a:lnTo>
                      <a:lnTo>
                        <a:pt x="81" y="1072"/>
                      </a:lnTo>
                      <a:lnTo>
                        <a:pt x="74" y="1072"/>
                      </a:lnTo>
                      <a:lnTo>
                        <a:pt x="69" y="1073"/>
                      </a:lnTo>
                      <a:lnTo>
                        <a:pt x="63" y="1074"/>
                      </a:lnTo>
                      <a:lnTo>
                        <a:pt x="57" y="1076"/>
                      </a:lnTo>
                      <a:lnTo>
                        <a:pt x="51" y="1077"/>
                      </a:lnTo>
                      <a:lnTo>
                        <a:pt x="45" y="1077"/>
                      </a:lnTo>
                      <a:lnTo>
                        <a:pt x="39" y="1078"/>
                      </a:lnTo>
                      <a:lnTo>
                        <a:pt x="33" y="1079"/>
                      </a:lnTo>
                      <a:lnTo>
                        <a:pt x="27" y="1079"/>
                      </a:lnTo>
                      <a:lnTo>
                        <a:pt x="20" y="1080"/>
                      </a:lnTo>
                      <a:lnTo>
                        <a:pt x="15" y="1080"/>
                      </a:lnTo>
                      <a:lnTo>
                        <a:pt x="8" y="1079"/>
                      </a:lnTo>
                      <a:lnTo>
                        <a:pt x="0" y="107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4" name="Freeform 26"/>
                <p:cNvSpPr>
                  <a:spLocks noChangeArrowheads="1"/>
                </p:cNvSpPr>
                <p:nvPr/>
              </p:nvSpPr>
              <p:spPr bwMode="auto">
                <a:xfrm>
                  <a:off x="2433" y="2720"/>
                  <a:ext cx="684" cy="146"/>
                </a:xfrm>
                <a:custGeom>
                  <a:avLst/>
                  <a:gdLst>
                    <a:gd name="T0" fmla="*/ 0 w 6103"/>
                    <a:gd name="T1" fmla="*/ 0 h 1114"/>
                    <a:gd name="T2" fmla="*/ 0 w 6103"/>
                    <a:gd name="T3" fmla="*/ 0 h 1114"/>
                    <a:gd name="T4" fmla="*/ 0 w 6103"/>
                    <a:gd name="T5" fmla="*/ 0 h 1114"/>
                    <a:gd name="T6" fmla="*/ 0 w 6103"/>
                    <a:gd name="T7" fmla="*/ 0 h 1114"/>
                    <a:gd name="T8" fmla="*/ 0 w 6103"/>
                    <a:gd name="T9" fmla="*/ 0 h 1114"/>
                    <a:gd name="T10" fmla="*/ 0 w 6103"/>
                    <a:gd name="T11" fmla="*/ 0 h 1114"/>
                    <a:gd name="T12" fmla="*/ 0 w 6103"/>
                    <a:gd name="T13" fmla="*/ 0 h 1114"/>
                    <a:gd name="T14" fmla="*/ 0 w 6103"/>
                    <a:gd name="T15" fmla="*/ 0 h 1114"/>
                    <a:gd name="T16" fmla="*/ 0 w 6103"/>
                    <a:gd name="T17" fmla="*/ 0 h 1114"/>
                    <a:gd name="T18" fmla="*/ 0 w 6103"/>
                    <a:gd name="T19" fmla="*/ 0 h 1114"/>
                    <a:gd name="T20" fmla="*/ 0 w 6103"/>
                    <a:gd name="T21" fmla="*/ 0 h 1114"/>
                    <a:gd name="T22" fmla="*/ 0 w 6103"/>
                    <a:gd name="T23" fmla="*/ 0 h 1114"/>
                    <a:gd name="T24" fmla="*/ 0 w 6103"/>
                    <a:gd name="T25" fmla="*/ 0 h 1114"/>
                    <a:gd name="T26" fmla="*/ 0 w 6103"/>
                    <a:gd name="T27" fmla="*/ 0 h 1114"/>
                    <a:gd name="T28" fmla="*/ 0 w 6103"/>
                    <a:gd name="T29" fmla="*/ 0 h 1114"/>
                    <a:gd name="T30" fmla="*/ 0 w 6103"/>
                    <a:gd name="T31" fmla="*/ 0 h 1114"/>
                    <a:gd name="T32" fmla="*/ 0 w 6103"/>
                    <a:gd name="T33" fmla="*/ 0 h 1114"/>
                    <a:gd name="T34" fmla="*/ 0 w 6103"/>
                    <a:gd name="T35" fmla="*/ 0 h 1114"/>
                    <a:gd name="T36" fmla="*/ 0 w 6103"/>
                    <a:gd name="T37" fmla="*/ 0 h 1114"/>
                    <a:gd name="T38" fmla="*/ 0 w 6103"/>
                    <a:gd name="T39" fmla="*/ 0 h 1114"/>
                    <a:gd name="T40" fmla="*/ 0 w 6103"/>
                    <a:gd name="T41" fmla="*/ 0 h 1114"/>
                    <a:gd name="T42" fmla="*/ 0 w 6103"/>
                    <a:gd name="T43" fmla="*/ 0 h 1114"/>
                    <a:gd name="T44" fmla="*/ 0 w 6103"/>
                    <a:gd name="T45" fmla="*/ 0 h 1114"/>
                    <a:gd name="T46" fmla="*/ 0 w 6103"/>
                    <a:gd name="T47" fmla="*/ 0 h 1114"/>
                    <a:gd name="T48" fmla="*/ 0 w 6103"/>
                    <a:gd name="T49" fmla="*/ 0 h 1114"/>
                    <a:gd name="T50" fmla="*/ 0 w 6103"/>
                    <a:gd name="T51" fmla="*/ 0 h 1114"/>
                    <a:gd name="T52" fmla="*/ 0 w 6103"/>
                    <a:gd name="T53" fmla="*/ 0 h 1114"/>
                    <a:gd name="T54" fmla="*/ 0 w 6103"/>
                    <a:gd name="T55" fmla="*/ 0 h 1114"/>
                    <a:gd name="T56" fmla="*/ 0 w 6103"/>
                    <a:gd name="T57" fmla="*/ 0 h 1114"/>
                    <a:gd name="T58" fmla="*/ 0 w 6103"/>
                    <a:gd name="T59" fmla="*/ 0 h 1114"/>
                    <a:gd name="T60" fmla="*/ 0 w 6103"/>
                    <a:gd name="T61" fmla="*/ 0 h 1114"/>
                    <a:gd name="T62" fmla="*/ 0 w 6103"/>
                    <a:gd name="T63" fmla="*/ 0 h 1114"/>
                    <a:gd name="T64" fmla="*/ 0 w 6103"/>
                    <a:gd name="T65" fmla="*/ 0 h 1114"/>
                    <a:gd name="T66" fmla="*/ 0 w 6103"/>
                    <a:gd name="T67" fmla="*/ 0 h 1114"/>
                    <a:gd name="T68" fmla="*/ 0 w 6103"/>
                    <a:gd name="T69" fmla="*/ 0 h 1114"/>
                    <a:gd name="T70" fmla="*/ 0 w 6103"/>
                    <a:gd name="T71" fmla="*/ 0 h 1114"/>
                    <a:gd name="T72" fmla="*/ 0 w 6103"/>
                    <a:gd name="T73" fmla="*/ 0 h 1114"/>
                    <a:gd name="T74" fmla="*/ 0 w 6103"/>
                    <a:gd name="T75" fmla="*/ 0 h 1114"/>
                    <a:gd name="T76" fmla="*/ 0 w 6103"/>
                    <a:gd name="T77" fmla="*/ 0 h 1114"/>
                    <a:gd name="T78" fmla="*/ 0 w 6103"/>
                    <a:gd name="T79" fmla="*/ 0 h 1114"/>
                    <a:gd name="T80" fmla="*/ 0 w 6103"/>
                    <a:gd name="T81" fmla="*/ 0 h 1114"/>
                    <a:gd name="T82" fmla="*/ 0 w 6103"/>
                    <a:gd name="T83" fmla="*/ 0 h 1114"/>
                    <a:gd name="T84" fmla="*/ 0 w 6103"/>
                    <a:gd name="T85" fmla="*/ 0 h 1114"/>
                    <a:gd name="T86" fmla="*/ 0 w 6103"/>
                    <a:gd name="T87" fmla="*/ 0 h 1114"/>
                    <a:gd name="T88" fmla="*/ 0 w 6103"/>
                    <a:gd name="T89" fmla="*/ 0 h 1114"/>
                    <a:gd name="T90" fmla="*/ 0 w 6103"/>
                    <a:gd name="T91" fmla="*/ 0 h 1114"/>
                    <a:gd name="T92" fmla="*/ 0 w 6103"/>
                    <a:gd name="T93" fmla="*/ 0 h 1114"/>
                    <a:gd name="T94" fmla="*/ 0 w 6103"/>
                    <a:gd name="T95" fmla="*/ 0 h 1114"/>
                    <a:gd name="T96" fmla="*/ 0 w 6103"/>
                    <a:gd name="T97" fmla="*/ 0 h 1114"/>
                    <a:gd name="T98" fmla="*/ 0 w 6103"/>
                    <a:gd name="T99" fmla="*/ 0 h 1114"/>
                    <a:gd name="T100" fmla="*/ 0 w 6103"/>
                    <a:gd name="T101" fmla="*/ 0 h 1114"/>
                    <a:gd name="T102" fmla="*/ 0 w 6103"/>
                    <a:gd name="T103" fmla="*/ 0 h 1114"/>
                    <a:gd name="T104" fmla="*/ 0 w 6103"/>
                    <a:gd name="T105" fmla="*/ 0 h 1114"/>
                    <a:gd name="T106" fmla="*/ 0 w 6103"/>
                    <a:gd name="T107" fmla="*/ 0 h 1114"/>
                    <a:gd name="T108" fmla="*/ 0 w 6103"/>
                    <a:gd name="T109" fmla="*/ 0 h 1114"/>
                    <a:gd name="T110" fmla="*/ 0 w 6103"/>
                    <a:gd name="T111" fmla="*/ 0 h 1114"/>
                    <a:gd name="T112" fmla="*/ 0 w 6103"/>
                    <a:gd name="T113" fmla="*/ 0 h 1114"/>
                    <a:gd name="T114" fmla="*/ 0 w 6103"/>
                    <a:gd name="T115" fmla="*/ 0 h 1114"/>
                    <a:gd name="T116" fmla="*/ 0 w 6103"/>
                    <a:gd name="T117" fmla="*/ 0 h 1114"/>
                    <a:gd name="T118" fmla="*/ 0 w 6103"/>
                    <a:gd name="T119" fmla="*/ 0 h 1114"/>
                    <a:gd name="T120" fmla="*/ 0 w 6103"/>
                    <a:gd name="T121" fmla="*/ 0 h 1114"/>
                    <a:gd name="T122" fmla="*/ 0 w 6103"/>
                    <a:gd name="T123" fmla="*/ 0 h 1114"/>
                    <a:gd name="T124" fmla="*/ 0 w 6103"/>
                    <a:gd name="T125" fmla="*/ 0 h 111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103"/>
                    <a:gd name="T190" fmla="*/ 0 h 1114"/>
                    <a:gd name="T191" fmla="*/ 6103 w 6103"/>
                    <a:gd name="T192" fmla="*/ 1114 h 111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103" h="1114">
                      <a:moveTo>
                        <a:pt x="6103" y="104"/>
                      </a:moveTo>
                      <a:lnTo>
                        <a:pt x="6100" y="105"/>
                      </a:lnTo>
                      <a:lnTo>
                        <a:pt x="6096" y="105"/>
                      </a:lnTo>
                      <a:lnTo>
                        <a:pt x="6092" y="106"/>
                      </a:lnTo>
                      <a:lnTo>
                        <a:pt x="6088" y="107"/>
                      </a:lnTo>
                      <a:lnTo>
                        <a:pt x="6085" y="109"/>
                      </a:lnTo>
                      <a:lnTo>
                        <a:pt x="6080" y="110"/>
                      </a:lnTo>
                      <a:lnTo>
                        <a:pt x="6077" y="111"/>
                      </a:lnTo>
                      <a:lnTo>
                        <a:pt x="6073" y="112"/>
                      </a:lnTo>
                      <a:lnTo>
                        <a:pt x="6069" y="113"/>
                      </a:lnTo>
                      <a:lnTo>
                        <a:pt x="6064" y="113"/>
                      </a:lnTo>
                      <a:lnTo>
                        <a:pt x="6061" y="114"/>
                      </a:lnTo>
                      <a:lnTo>
                        <a:pt x="6056" y="116"/>
                      </a:lnTo>
                      <a:lnTo>
                        <a:pt x="6053" y="117"/>
                      </a:lnTo>
                      <a:lnTo>
                        <a:pt x="6048" y="118"/>
                      </a:lnTo>
                      <a:lnTo>
                        <a:pt x="6045" y="118"/>
                      </a:lnTo>
                      <a:lnTo>
                        <a:pt x="6040" y="119"/>
                      </a:lnTo>
                      <a:lnTo>
                        <a:pt x="6035" y="120"/>
                      </a:lnTo>
                      <a:lnTo>
                        <a:pt x="6031" y="121"/>
                      </a:lnTo>
                      <a:lnTo>
                        <a:pt x="6027" y="122"/>
                      </a:lnTo>
                      <a:lnTo>
                        <a:pt x="6023" y="122"/>
                      </a:lnTo>
                      <a:lnTo>
                        <a:pt x="6018" y="124"/>
                      </a:lnTo>
                      <a:lnTo>
                        <a:pt x="6013" y="125"/>
                      </a:lnTo>
                      <a:lnTo>
                        <a:pt x="6009" y="125"/>
                      </a:lnTo>
                      <a:lnTo>
                        <a:pt x="6005" y="126"/>
                      </a:lnTo>
                      <a:lnTo>
                        <a:pt x="6001" y="127"/>
                      </a:lnTo>
                      <a:lnTo>
                        <a:pt x="5996" y="128"/>
                      </a:lnTo>
                      <a:lnTo>
                        <a:pt x="5992" y="128"/>
                      </a:lnTo>
                      <a:lnTo>
                        <a:pt x="5987" y="129"/>
                      </a:lnTo>
                      <a:lnTo>
                        <a:pt x="5982" y="131"/>
                      </a:lnTo>
                      <a:lnTo>
                        <a:pt x="5978" y="131"/>
                      </a:lnTo>
                      <a:lnTo>
                        <a:pt x="5973" y="132"/>
                      </a:lnTo>
                      <a:lnTo>
                        <a:pt x="5967" y="133"/>
                      </a:lnTo>
                      <a:lnTo>
                        <a:pt x="5963" y="133"/>
                      </a:lnTo>
                      <a:lnTo>
                        <a:pt x="5958" y="134"/>
                      </a:lnTo>
                      <a:lnTo>
                        <a:pt x="5954" y="134"/>
                      </a:lnTo>
                      <a:lnTo>
                        <a:pt x="5949" y="135"/>
                      </a:lnTo>
                      <a:lnTo>
                        <a:pt x="5944" y="136"/>
                      </a:lnTo>
                      <a:lnTo>
                        <a:pt x="5939" y="136"/>
                      </a:lnTo>
                      <a:lnTo>
                        <a:pt x="5934" y="137"/>
                      </a:lnTo>
                      <a:lnTo>
                        <a:pt x="5929" y="139"/>
                      </a:lnTo>
                      <a:lnTo>
                        <a:pt x="5924" y="139"/>
                      </a:lnTo>
                      <a:lnTo>
                        <a:pt x="5919" y="140"/>
                      </a:lnTo>
                      <a:lnTo>
                        <a:pt x="5914" y="140"/>
                      </a:lnTo>
                      <a:lnTo>
                        <a:pt x="5909" y="141"/>
                      </a:lnTo>
                      <a:lnTo>
                        <a:pt x="5904" y="141"/>
                      </a:lnTo>
                      <a:lnTo>
                        <a:pt x="5899" y="142"/>
                      </a:lnTo>
                      <a:lnTo>
                        <a:pt x="5894" y="142"/>
                      </a:lnTo>
                      <a:lnTo>
                        <a:pt x="5889" y="143"/>
                      </a:lnTo>
                      <a:lnTo>
                        <a:pt x="5883" y="143"/>
                      </a:lnTo>
                      <a:lnTo>
                        <a:pt x="5879" y="144"/>
                      </a:lnTo>
                      <a:lnTo>
                        <a:pt x="5873" y="144"/>
                      </a:lnTo>
                      <a:lnTo>
                        <a:pt x="5867" y="145"/>
                      </a:lnTo>
                      <a:lnTo>
                        <a:pt x="5863" y="145"/>
                      </a:lnTo>
                      <a:lnTo>
                        <a:pt x="5857" y="147"/>
                      </a:lnTo>
                      <a:lnTo>
                        <a:pt x="5852" y="147"/>
                      </a:lnTo>
                      <a:lnTo>
                        <a:pt x="5846" y="148"/>
                      </a:lnTo>
                      <a:lnTo>
                        <a:pt x="5841" y="148"/>
                      </a:lnTo>
                      <a:lnTo>
                        <a:pt x="5836" y="149"/>
                      </a:lnTo>
                      <a:lnTo>
                        <a:pt x="5830" y="149"/>
                      </a:lnTo>
                      <a:lnTo>
                        <a:pt x="5824" y="150"/>
                      </a:lnTo>
                      <a:lnTo>
                        <a:pt x="5819" y="150"/>
                      </a:lnTo>
                      <a:lnTo>
                        <a:pt x="5814" y="150"/>
                      </a:lnTo>
                      <a:lnTo>
                        <a:pt x="5808" y="151"/>
                      </a:lnTo>
                      <a:lnTo>
                        <a:pt x="5803" y="151"/>
                      </a:lnTo>
                      <a:lnTo>
                        <a:pt x="5797" y="152"/>
                      </a:lnTo>
                      <a:lnTo>
                        <a:pt x="5791" y="152"/>
                      </a:lnTo>
                      <a:lnTo>
                        <a:pt x="5785" y="152"/>
                      </a:lnTo>
                      <a:lnTo>
                        <a:pt x="5780" y="154"/>
                      </a:lnTo>
                      <a:lnTo>
                        <a:pt x="5774" y="154"/>
                      </a:lnTo>
                      <a:lnTo>
                        <a:pt x="5768" y="154"/>
                      </a:lnTo>
                      <a:lnTo>
                        <a:pt x="5762" y="155"/>
                      </a:lnTo>
                      <a:lnTo>
                        <a:pt x="5757" y="155"/>
                      </a:lnTo>
                      <a:lnTo>
                        <a:pt x="5751" y="155"/>
                      </a:lnTo>
                      <a:lnTo>
                        <a:pt x="5745" y="156"/>
                      </a:lnTo>
                      <a:lnTo>
                        <a:pt x="5739" y="156"/>
                      </a:lnTo>
                      <a:lnTo>
                        <a:pt x="5733" y="156"/>
                      </a:lnTo>
                      <a:lnTo>
                        <a:pt x="5728" y="157"/>
                      </a:lnTo>
                      <a:lnTo>
                        <a:pt x="5722" y="157"/>
                      </a:lnTo>
                      <a:lnTo>
                        <a:pt x="5716" y="157"/>
                      </a:lnTo>
                      <a:lnTo>
                        <a:pt x="5710" y="157"/>
                      </a:lnTo>
                      <a:lnTo>
                        <a:pt x="5704" y="158"/>
                      </a:lnTo>
                      <a:lnTo>
                        <a:pt x="5698" y="158"/>
                      </a:lnTo>
                      <a:lnTo>
                        <a:pt x="5692" y="158"/>
                      </a:lnTo>
                      <a:lnTo>
                        <a:pt x="5686" y="158"/>
                      </a:lnTo>
                      <a:lnTo>
                        <a:pt x="5680" y="159"/>
                      </a:lnTo>
                      <a:lnTo>
                        <a:pt x="5674" y="159"/>
                      </a:lnTo>
                      <a:lnTo>
                        <a:pt x="5668" y="159"/>
                      </a:lnTo>
                      <a:lnTo>
                        <a:pt x="5662" y="159"/>
                      </a:lnTo>
                      <a:lnTo>
                        <a:pt x="5655" y="160"/>
                      </a:lnTo>
                      <a:lnTo>
                        <a:pt x="5649" y="160"/>
                      </a:lnTo>
                      <a:lnTo>
                        <a:pt x="5644" y="160"/>
                      </a:lnTo>
                      <a:lnTo>
                        <a:pt x="5637" y="160"/>
                      </a:lnTo>
                      <a:lnTo>
                        <a:pt x="5631" y="160"/>
                      </a:lnTo>
                      <a:lnTo>
                        <a:pt x="5624" y="160"/>
                      </a:lnTo>
                      <a:lnTo>
                        <a:pt x="5618" y="162"/>
                      </a:lnTo>
                      <a:lnTo>
                        <a:pt x="5611" y="162"/>
                      </a:lnTo>
                      <a:lnTo>
                        <a:pt x="5606" y="162"/>
                      </a:lnTo>
                      <a:lnTo>
                        <a:pt x="5599" y="162"/>
                      </a:lnTo>
                      <a:lnTo>
                        <a:pt x="5593" y="162"/>
                      </a:lnTo>
                      <a:lnTo>
                        <a:pt x="5586" y="162"/>
                      </a:lnTo>
                      <a:lnTo>
                        <a:pt x="5580" y="163"/>
                      </a:lnTo>
                      <a:lnTo>
                        <a:pt x="5573" y="163"/>
                      </a:lnTo>
                      <a:lnTo>
                        <a:pt x="5568" y="163"/>
                      </a:lnTo>
                      <a:lnTo>
                        <a:pt x="5561" y="163"/>
                      </a:lnTo>
                      <a:lnTo>
                        <a:pt x="5555" y="163"/>
                      </a:lnTo>
                      <a:lnTo>
                        <a:pt x="5548" y="163"/>
                      </a:lnTo>
                      <a:lnTo>
                        <a:pt x="5541" y="163"/>
                      </a:lnTo>
                      <a:lnTo>
                        <a:pt x="5535" y="163"/>
                      </a:lnTo>
                      <a:lnTo>
                        <a:pt x="5528" y="163"/>
                      </a:lnTo>
                      <a:lnTo>
                        <a:pt x="5521" y="163"/>
                      </a:lnTo>
                      <a:lnTo>
                        <a:pt x="5515" y="163"/>
                      </a:lnTo>
                      <a:lnTo>
                        <a:pt x="5509" y="163"/>
                      </a:lnTo>
                      <a:lnTo>
                        <a:pt x="5502" y="164"/>
                      </a:lnTo>
                      <a:lnTo>
                        <a:pt x="5495" y="164"/>
                      </a:lnTo>
                      <a:lnTo>
                        <a:pt x="5488" y="164"/>
                      </a:lnTo>
                      <a:lnTo>
                        <a:pt x="5482" y="164"/>
                      </a:lnTo>
                      <a:lnTo>
                        <a:pt x="5475" y="164"/>
                      </a:lnTo>
                      <a:lnTo>
                        <a:pt x="5468" y="164"/>
                      </a:lnTo>
                      <a:lnTo>
                        <a:pt x="5462" y="164"/>
                      </a:lnTo>
                      <a:lnTo>
                        <a:pt x="5455" y="164"/>
                      </a:lnTo>
                      <a:lnTo>
                        <a:pt x="5448" y="164"/>
                      </a:lnTo>
                      <a:lnTo>
                        <a:pt x="5442" y="164"/>
                      </a:lnTo>
                      <a:lnTo>
                        <a:pt x="5435" y="164"/>
                      </a:lnTo>
                      <a:lnTo>
                        <a:pt x="5428" y="164"/>
                      </a:lnTo>
                      <a:lnTo>
                        <a:pt x="5421" y="164"/>
                      </a:lnTo>
                      <a:lnTo>
                        <a:pt x="5414" y="164"/>
                      </a:lnTo>
                      <a:lnTo>
                        <a:pt x="5407" y="164"/>
                      </a:lnTo>
                      <a:lnTo>
                        <a:pt x="5400" y="164"/>
                      </a:lnTo>
                      <a:lnTo>
                        <a:pt x="5394" y="163"/>
                      </a:lnTo>
                      <a:lnTo>
                        <a:pt x="5387" y="163"/>
                      </a:lnTo>
                      <a:lnTo>
                        <a:pt x="5380" y="163"/>
                      </a:lnTo>
                      <a:lnTo>
                        <a:pt x="5373" y="163"/>
                      </a:lnTo>
                      <a:lnTo>
                        <a:pt x="5366" y="163"/>
                      </a:lnTo>
                      <a:lnTo>
                        <a:pt x="5359" y="163"/>
                      </a:lnTo>
                      <a:lnTo>
                        <a:pt x="5352" y="163"/>
                      </a:lnTo>
                      <a:lnTo>
                        <a:pt x="5345" y="163"/>
                      </a:lnTo>
                      <a:lnTo>
                        <a:pt x="5338" y="163"/>
                      </a:lnTo>
                      <a:lnTo>
                        <a:pt x="5331" y="163"/>
                      </a:lnTo>
                      <a:lnTo>
                        <a:pt x="5323" y="163"/>
                      </a:lnTo>
                      <a:lnTo>
                        <a:pt x="5316" y="163"/>
                      </a:lnTo>
                      <a:lnTo>
                        <a:pt x="5309" y="163"/>
                      </a:lnTo>
                      <a:lnTo>
                        <a:pt x="5303" y="162"/>
                      </a:lnTo>
                      <a:lnTo>
                        <a:pt x="5296" y="162"/>
                      </a:lnTo>
                      <a:lnTo>
                        <a:pt x="5289" y="162"/>
                      </a:lnTo>
                      <a:lnTo>
                        <a:pt x="5281" y="162"/>
                      </a:lnTo>
                      <a:lnTo>
                        <a:pt x="5274" y="162"/>
                      </a:lnTo>
                      <a:lnTo>
                        <a:pt x="5267" y="162"/>
                      </a:lnTo>
                      <a:lnTo>
                        <a:pt x="5260" y="162"/>
                      </a:lnTo>
                      <a:lnTo>
                        <a:pt x="5253" y="160"/>
                      </a:lnTo>
                      <a:lnTo>
                        <a:pt x="5245" y="160"/>
                      </a:lnTo>
                      <a:lnTo>
                        <a:pt x="5238" y="160"/>
                      </a:lnTo>
                      <a:lnTo>
                        <a:pt x="5231" y="160"/>
                      </a:lnTo>
                      <a:lnTo>
                        <a:pt x="5223" y="160"/>
                      </a:lnTo>
                      <a:lnTo>
                        <a:pt x="5216" y="160"/>
                      </a:lnTo>
                      <a:lnTo>
                        <a:pt x="5209" y="159"/>
                      </a:lnTo>
                      <a:lnTo>
                        <a:pt x="5202" y="159"/>
                      </a:lnTo>
                      <a:lnTo>
                        <a:pt x="5194" y="159"/>
                      </a:lnTo>
                      <a:lnTo>
                        <a:pt x="5187" y="159"/>
                      </a:lnTo>
                      <a:lnTo>
                        <a:pt x="5179" y="159"/>
                      </a:lnTo>
                      <a:lnTo>
                        <a:pt x="5172" y="158"/>
                      </a:lnTo>
                      <a:lnTo>
                        <a:pt x="5165" y="158"/>
                      </a:lnTo>
                      <a:lnTo>
                        <a:pt x="5157" y="158"/>
                      </a:lnTo>
                      <a:lnTo>
                        <a:pt x="5150" y="158"/>
                      </a:lnTo>
                      <a:lnTo>
                        <a:pt x="5144" y="158"/>
                      </a:lnTo>
                      <a:lnTo>
                        <a:pt x="5135" y="157"/>
                      </a:lnTo>
                      <a:lnTo>
                        <a:pt x="5129" y="157"/>
                      </a:lnTo>
                      <a:lnTo>
                        <a:pt x="5121" y="157"/>
                      </a:lnTo>
                      <a:lnTo>
                        <a:pt x="5114" y="157"/>
                      </a:lnTo>
                      <a:lnTo>
                        <a:pt x="5106" y="156"/>
                      </a:lnTo>
                      <a:lnTo>
                        <a:pt x="5099" y="156"/>
                      </a:lnTo>
                      <a:lnTo>
                        <a:pt x="5091" y="156"/>
                      </a:lnTo>
                      <a:lnTo>
                        <a:pt x="5084" y="156"/>
                      </a:lnTo>
                      <a:lnTo>
                        <a:pt x="5076" y="155"/>
                      </a:lnTo>
                      <a:lnTo>
                        <a:pt x="5069" y="155"/>
                      </a:lnTo>
                      <a:lnTo>
                        <a:pt x="5061" y="155"/>
                      </a:lnTo>
                      <a:lnTo>
                        <a:pt x="5054" y="155"/>
                      </a:lnTo>
                      <a:lnTo>
                        <a:pt x="5039" y="154"/>
                      </a:lnTo>
                      <a:lnTo>
                        <a:pt x="5024" y="154"/>
                      </a:lnTo>
                      <a:lnTo>
                        <a:pt x="5008" y="152"/>
                      </a:lnTo>
                      <a:lnTo>
                        <a:pt x="4993" y="151"/>
                      </a:lnTo>
                      <a:lnTo>
                        <a:pt x="4978" y="151"/>
                      </a:lnTo>
                      <a:lnTo>
                        <a:pt x="4963" y="150"/>
                      </a:lnTo>
                      <a:lnTo>
                        <a:pt x="4948" y="150"/>
                      </a:lnTo>
                      <a:lnTo>
                        <a:pt x="4932" y="149"/>
                      </a:lnTo>
                      <a:lnTo>
                        <a:pt x="4917" y="148"/>
                      </a:lnTo>
                      <a:lnTo>
                        <a:pt x="4902" y="148"/>
                      </a:lnTo>
                      <a:lnTo>
                        <a:pt x="4885" y="147"/>
                      </a:lnTo>
                      <a:lnTo>
                        <a:pt x="4870" y="145"/>
                      </a:lnTo>
                      <a:lnTo>
                        <a:pt x="4854" y="145"/>
                      </a:lnTo>
                      <a:lnTo>
                        <a:pt x="4839" y="144"/>
                      </a:lnTo>
                      <a:lnTo>
                        <a:pt x="4823" y="143"/>
                      </a:lnTo>
                      <a:lnTo>
                        <a:pt x="4808" y="143"/>
                      </a:lnTo>
                      <a:lnTo>
                        <a:pt x="4792" y="142"/>
                      </a:lnTo>
                      <a:lnTo>
                        <a:pt x="4777" y="141"/>
                      </a:lnTo>
                      <a:lnTo>
                        <a:pt x="4761" y="140"/>
                      </a:lnTo>
                      <a:lnTo>
                        <a:pt x="4746" y="140"/>
                      </a:lnTo>
                      <a:lnTo>
                        <a:pt x="4730" y="139"/>
                      </a:lnTo>
                      <a:lnTo>
                        <a:pt x="4714" y="137"/>
                      </a:lnTo>
                      <a:lnTo>
                        <a:pt x="4699" y="137"/>
                      </a:lnTo>
                      <a:lnTo>
                        <a:pt x="4683" y="136"/>
                      </a:lnTo>
                      <a:lnTo>
                        <a:pt x="4668" y="135"/>
                      </a:lnTo>
                      <a:lnTo>
                        <a:pt x="4652" y="134"/>
                      </a:lnTo>
                      <a:lnTo>
                        <a:pt x="4635" y="134"/>
                      </a:lnTo>
                      <a:lnTo>
                        <a:pt x="4619" y="133"/>
                      </a:lnTo>
                      <a:lnTo>
                        <a:pt x="4604" y="132"/>
                      </a:lnTo>
                      <a:lnTo>
                        <a:pt x="4588" y="131"/>
                      </a:lnTo>
                      <a:lnTo>
                        <a:pt x="4572" y="129"/>
                      </a:lnTo>
                      <a:lnTo>
                        <a:pt x="4556" y="129"/>
                      </a:lnTo>
                      <a:lnTo>
                        <a:pt x="4525" y="127"/>
                      </a:lnTo>
                      <a:lnTo>
                        <a:pt x="4493" y="126"/>
                      </a:lnTo>
                      <a:lnTo>
                        <a:pt x="4461" y="124"/>
                      </a:lnTo>
                      <a:lnTo>
                        <a:pt x="4429" y="122"/>
                      </a:lnTo>
                      <a:lnTo>
                        <a:pt x="4397" y="120"/>
                      </a:lnTo>
                      <a:lnTo>
                        <a:pt x="4366" y="119"/>
                      </a:lnTo>
                      <a:lnTo>
                        <a:pt x="4334" y="117"/>
                      </a:lnTo>
                      <a:lnTo>
                        <a:pt x="4301" y="116"/>
                      </a:lnTo>
                      <a:lnTo>
                        <a:pt x="4286" y="114"/>
                      </a:lnTo>
                      <a:lnTo>
                        <a:pt x="4270" y="113"/>
                      </a:lnTo>
                      <a:lnTo>
                        <a:pt x="4254" y="112"/>
                      </a:lnTo>
                      <a:lnTo>
                        <a:pt x="4238" y="112"/>
                      </a:lnTo>
                      <a:lnTo>
                        <a:pt x="4223" y="111"/>
                      </a:lnTo>
                      <a:lnTo>
                        <a:pt x="4207" y="110"/>
                      </a:lnTo>
                      <a:lnTo>
                        <a:pt x="4191" y="110"/>
                      </a:lnTo>
                      <a:lnTo>
                        <a:pt x="4175" y="109"/>
                      </a:lnTo>
                      <a:lnTo>
                        <a:pt x="4160" y="107"/>
                      </a:lnTo>
                      <a:lnTo>
                        <a:pt x="4143" y="107"/>
                      </a:lnTo>
                      <a:lnTo>
                        <a:pt x="4127" y="106"/>
                      </a:lnTo>
                      <a:lnTo>
                        <a:pt x="4111" y="106"/>
                      </a:lnTo>
                      <a:lnTo>
                        <a:pt x="4096" y="105"/>
                      </a:lnTo>
                      <a:lnTo>
                        <a:pt x="4080" y="104"/>
                      </a:lnTo>
                      <a:lnTo>
                        <a:pt x="4064" y="104"/>
                      </a:lnTo>
                      <a:lnTo>
                        <a:pt x="4049" y="103"/>
                      </a:lnTo>
                      <a:lnTo>
                        <a:pt x="4033" y="103"/>
                      </a:lnTo>
                      <a:lnTo>
                        <a:pt x="4017" y="102"/>
                      </a:lnTo>
                      <a:lnTo>
                        <a:pt x="4002" y="101"/>
                      </a:lnTo>
                      <a:lnTo>
                        <a:pt x="3986" y="101"/>
                      </a:lnTo>
                      <a:lnTo>
                        <a:pt x="3971" y="99"/>
                      </a:lnTo>
                      <a:lnTo>
                        <a:pt x="3954" y="99"/>
                      </a:lnTo>
                      <a:lnTo>
                        <a:pt x="3940" y="98"/>
                      </a:lnTo>
                      <a:lnTo>
                        <a:pt x="3923" y="98"/>
                      </a:lnTo>
                      <a:lnTo>
                        <a:pt x="3908" y="98"/>
                      </a:lnTo>
                      <a:lnTo>
                        <a:pt x="3892" y="97"/>
                      </a:lnTo>
                      <a:lnTo>
                        <a:pt x="3877" y="97"/>
                      </a:lnTo>
                      <a:lnTo>
                        <a:pt x="3862" y="96"/>
                      </a:lnTo>
                      <a:lnTo>
                        <a:pt x="3846" y="96"/>
                      </a:lnTo>
                      <a:lnTo>
                        <a:pt x="3831" y="96"/>
                      </a:lnTo>
                      <a:lnTo>
                        <a:pt x="3816" y="95"/>
                      </a:lnTo>
                      <a:lnTo>
                        <a:pt x="3800" y="95"/>
                      </a:lnTo>
                      <a:lnTo>
                        <a:pt x="3793" y="95"/>
                      </a:lnTo>
                      <a:lnTo>
                        <a:pt x="3785" y="95"/>
                      </a:lnTo>
                      <a:lnTo>
                        <a:pt x="3778" y="94"/>
                      </a:lnTo>
                      <a:lnTo>
                        <a:pt x="3770" y="94"/>
                      </a:lnTo>
                      <a:lnTo>
                        <a:pt x="3762" y="94"/>
                      </a:lnTo>
                      <a:lnTo>
                        <a:pt x="3755" y="94"/>
                      </a:lnTo>
                      <a:lnTo>
                        <a:pt x="3747" y="94"/>
                      </a:lnTo>
                      <a:lnTo>
                        <a:pt x="3740" y="94"/>
                      </a:lnTo>
                      <a:lnTo>
                        <a:pt x="3732" y="94"/>
                      </a:lnTo>
                      <a:lnTo>
                        <a:pt x="3725" y="93"/>
                      </a:lnTo>
                      <a:lnTo>
                        <a:pt x="3717" y="93"/>
                      </a:lnTo>
                      <a:lnTo>
                        <a:pt x="3710" y="93"/>
                      </a:lnTo>
                      <a:lnTo>
                        <a:pt x="3702" y="93"/>
                      </a:lnTo>
                      <a:lnTo>
                        <a:pt x="3695" y="93"/>
                      </a:lnTo>
                      <a:lnTo>
                        <a:pt x="3687" y="93"/>
                      </a:lnTo>
                      <a:lnTo>
                        <a:pt x="3680" y="93"/>
                      </a:lnTo>
                      <a:lnTo>
                        <a:pt x="3672" y="93"/>
                      </a:lnTo>
                      <a:lnTo>
                        <a:pt x="3665" y="93"/>
                      </a:lnTo>
                      <a:lnTo>
                        <a:pt x="3657" y="93"/>
                      </a:lnTo>
                      <a:lnTo>
                        <a:pt x="3650" y="93"/>
                      </a:lnTo>
                      <a:lnTo>
                        <a:pt x="3642" y="93"/>
                      </a:lnTo>
                      <a:lnTo>
                        <a:pt x="3635" y="93"/>
                      </a:lnTo>
                      <a:lnTo>
                        <a:pt x="3627" y="93"/>
                      </a:lnTo>
                      <a:lnTo>
                        <a:pt x="3620" y="91"/>
                      </a:lnTo>
                      <a:lnTo>
                        <a:pt x="3613" y="91"/>
                      </a:lnTo>
                      <a:lnTo>
                        <a:pt x="3605" y="91"/>
                      </a:lnTo>
                      <a:lnTo>
                        <a:pt x="3598" y="91"/>
                      </a:lnTo>
                      <a:lnTo>
                        <a:pt x="3590" y="91"/>
                      </a:lnTo>
                      <a:lnTo>
                        <a:pt x="3583" y="91"/>
                      </a:lnTo>
                      <a:lnTo>
                        <a:pt x="3577" y="91"/>
                      </a:lnTo>
                      <a:lnTo>
                        <a:pt x="3569" y="91"/>
                      </a:lnTo>
                      <a:lnTo>
                        <a:pt x="3562" y="91"/>
                      </a:lnTo>
                      <a:lnTo>
                        <a:pt x="3555" y="91"/>
                      </a:lnTo>
                      <a:lnTo>
                        <a:pt x="3547" y="91"/>
                      </a:lnTo>
                      <a:lnTo>
                        <a:pt x="3540" y="93"/>
                      </a:lnTo>
                      <a:lnTo>
                        <a:pt x="3533" y="93"/>
                      </a:lnTo>
                      <a:lnTo>
                        <a:pt x="3526" y="93"/>
                      </a:lnTo>
                      <a:lnTo>
                        <a:pt x="3518" y="93"/>
                      </a:lnTo>
                      <a:lnTo>
                        <a:pt x="3511" y="93"/>
                      </a:lnTo>
                      <a:lnTo>
                        <a:pt x="3504" y="93"/>
                      </a:lnTo>
                      <a:lnTo>
                        <a:pt x="3497" y="93"/>
                      </a:lnTo>
                      <a:lnTo>
                        <a:pt x="3489" y="93"/>
                      </a:lnTo>
                      <a:lnTo>
                        <a:pt x="3482" y="93"/>
                      </a:lnTo>
                      <a:lnTo>
                        <a:pt x="3475" y="93"/>
                      </a:lnTo>
                      <a:lnTo>
                        <a:pt x="3468" y="93"/>
                      </a:lnTo>
                      <a:lnTo>
                        <a:pt x="3461" y="93"/>
                      </a:lnTo>
                      <a:lnTo>
                        <a:pt x="3454" y="93"/>
                      </a:lnTo>
                      <a:lnTo>
                        <a:pt x="3446" y="94"/>
                      </a:lnTo>
                      <a:lnTo>
                        <a:pt x="3439" y="94"/>
                      </a:lnTo>
                      <a:lnTo>
                        <a:pt x="3433" y="94"/>
                      </a:lnTo>
                      <a:lnTo>
                        <a:pt x="3426" y="94"/>
                      </a:lnTo>
                      <a:lnTo>
                        <a:pt x="3419" y="94"/>
                      </a:lnTo>
                      <a:lnTo>
                        <a:pt x="3412" y="94"/>
                      </a:lnTo>
                      <a:lnTo>
                        <a:pt x="3405" y="94"/>
                      </a:lnTo>
                      <a:lnTo>
                        <a:pt x="3398" y="95"/>
                      </a:lnTo>
                      <a:lnTo>
                        <a:pt x="3391" y="95"/>
                      </a:lnTo>
                      <a:lnTo>
                        <a:pt x="3384" y="95"/>
                      </a:lnTo>
                      <a:lnTo>
                        <a:pt x="3377" y="95"/>
                      </a:lnTo>
                      <a:lnTo>
                        <a:pt x="3370" y="95"/>
                      </a:lnTo>
                      <a:lnTo>
                        <a:pt x="3363" y="96"/>
                      </a:lnTo>
                      <a:lnTo>
                        <a:pt x="3357" y="96"/>
                      </a:lnTo>
                      <a:lnTo>
                        <a:pt x="3350" y="96"/>
                      </a:lnTo>
                      <a:lnTo>
                        <a:pt x="3343" y="96"/>
                      </a:lnTo>
                      <a:lnTo>
                        <a:pt x="3336" y="96"/>
                      </a:lnTo>
                      <a:lnTo>
                        <a:pt x="3329" y="97"/>
                      </a:lnTo>
                      <a:lnTo>
                        <a:pt x="3322" y="97"/>
                      </a:lnTo>
                      <a:lnTo>
                        <a:pt x="3315" y="97"/>
                      </a:lnTo>
                      <a:lnTo>
                        <a:pt x="3309" y="98"/>
                      </a:lnTo>
                      <a:lnTo>
                        <a:pt x="3302" y="98"/>
                      </a:lnTo>
                      <a:lnTo>
                        <a:pt x="3295" y="98"/>
                      </a:lnTo>
                      <a:lnTo>
                        <a:pt x="3289" y="98"/>
                      </a:lnTo>
                      <a:lnTo>
                        <a:pt x="3282" y="99"/>
                      </a:lnTo>
                      <a:lnTo>
                        <a:pt x="3276" y="99"/>
                      </a:lnTo>
                      <a:lnTo>
                        <a:pt x="3269" y="99"/>
                      </a:lnTo>
                      <a:lnTo>
                        <a:pt x="3262" y="101"/>
                      </a:lnTo>
                      <a:lnTo>
                        <a:pt x="3255" y="101"/>
                      </a:lnTo>
                      <a:lnTo>
                        <a:pt x="3249" y="101"/>
                      </a:lnTo>
                      <a:lnTo>
                        <a:pt x="3242" y="102"/>
                      </a:lnTo>
                      <a:lnTo>
                        <a:pt x="3236" y="102"/>
                      </a:lnTo>
                      <a:lnTo>
                        <a:pt x="3229" y="102"/>
                      </a:lnTo>
                      <a:lnTo>
                        <a:pt x="3223" y="103"/>
                      </a:lnTo>
                      <a:lnTo>
                        <a:pt x="3216" y="103"/>
                      </a:lnTo>
                      <a:lnTo>
                        <a:pt x="3210" y="104"/>
                      </a:lnTo>
                      <a:lnTo>
                        <a:pt x="3203" y="104"/>
                      </a:lnTo>
                      <a:lnTo>
                        <a:pt x="3196" y="104"/>
                      </a:lnTo>
                      <a:lnTo>
                        <a:pt x="3191" y="105"/>
                      </a:lnTo>
                      <a:lnTo>
                        <a:pt x="3184" y="105"/>
                      </a:lnTo>
                      <a:lnTo>
                        <a:pt x="3178" y="106"/>
                      </a:lnTo>
                      <a:lnTo>
                        <a:pt x="3171" y="106"/>
                      </a:lnTo>
                      <a:lnTo>
                        <a:pt x="3165" y="107"/>
                      </a:lnTo>
                      <a:lnTo>
                        <a:pt x="3158" y="107"/>
                      </a:lnTo>
                      <a:lnTo>
                        <a:pt x="3153" y="109"/>
                      </a:lnTo>
                      <a:lnTo>
                        <a:pt x="3146" y="109"/>
                      </a:lnTo>
                      <a:lnTo>
                        <a:pt x="3140" y="110"/>
                      </a:lnTo>
                      <a:lnTo>
                        <a:pt x="3133" y="110"/>
                      </a:lnTo>
                      <a:lnTo>
                        <a:pt x="3127" y="111"/>
                      </a:lnTo>
                      <a:lnTo>
                        <a:pt x="3121" y="111"/>
                      </a:lnTo>
                      <a:lnTo>
                        <a:pt x="3115" y="112"/>
                      </a:lnTo>
                      <a:lnTo>
                        <a:pt x="3109" y="112"/>
                      </a:lnTo>
                      <a:lnTo>
                        <a:pt x="3103" y="113"/>
                      </a:lnTo>
                      <a:lnTo>
                        <a:pt x="3096" y="113"/>
                      </a:lnTo>
                      <a:lnTo>
                        <a:pt x="3090" y="114"/>
                      </a:lnTo>
                      <a:lnTo>
                        <a:pt x="3085" y="114"/>
                      </a:lnTo>
                      <a:lnTo>
                        <a:pt x="3079" y="116"/>
                      </a:lnTo>
                      <a:lnTo>
                        <a:pt x="3072" y="117"/>
                      </a:lnTo>
                      <a:lnTo>
                        <a:pt x="3066" y="117"/>
                      </a:lnTo>
                      <a:lnTo>
                        <a:pt x="3060" y="118"/>
                      </a:lnTo>
                      <a:lnTo>
                        <a:pt x="3055" y="118"/>
                      </a:lnTo>
                      <a:lnTo>
                        <a:pt x="3049" y="119"/>
                      </a:lnTo>
                      <a:lnTo>
                        <a:pt x="3042" y="120"/>
                      </a:lnTo>
                      <a:lnTo>
                        <a:pt x="3036" y="120"/>
                      </a:lnTo>
                      <a:lnTo>
                        <a:pt x="3030" y="121"/>
                      </a:lnTo>
                      <a:lnTo>
                        <a:pt x="3025" y="122"/>
                      </a:lnTo>
                      <a:lnTo>
                        <a:pt x="3019" y="122"/>
                      </a:lnTo>
                      <a:lnTo>
                        <a:pt x="3013" y="124"/>
                      </a:lnTo>
                      <a:lnTo>
                        <a:pt x="3007" y="125"/>
                      </a:lnTo>
                      <a:lnTo>
                        <a:pt x="3002" y="126"/>
                      </a:lnTo>
                      <a:lnTo>
                        <a:pt x="2996" y="126"/>
                      </a:lnTo>
                      <a:lnTo>
                        <a:pt x="2990" y="127"/>
                      </a:lnTo>
                      <a:lnTo>
                        <a:pt x="2984" y="128"/>
                      </a:lnTo>
                      <a:lnTo>
                        <a:pt x="2979" y="129"/>
                      </a:lnTo>
                      <a:lnTo>
                        <a:pt x="2973" y="129"/>
                      </a:lnTo>
                      <a:lnTo>
                        <a:pt x="2967" y="131"/>
                      </a:lnTo>
                      <a:lnTo>
                        <a:pt x="2962" y="132"/>
                      </a:lnTo>
                      <a:lnTo>
                        <a:pt x="2957" y="133"/>
                      </a:lnTo>
                      <a:lnTo>
                        <a:pt x="2951" y="134"/>
                      </a:lnTo>
                      <a:lnTo>
                        <a:pt x="2945" y="134"/>
                      </a:lnTo>
                      <a:lnTo>
                        <a:pt x="2939" y="135"/>
                      </a:lnTo>
                      <a:lnTo>
                        <a:pt x="2935" y="136"/>
                      </a:lnTo>
                      <a:lnTo>
                        <a:pt x="2929" y="137"/>
                      </a:lnTo>
                      <a:lnTo>
                        <a:pt x="2923" y="139"/>
                      </a:lnTo>
                      <a:lnTo>
                        <a:pt x="2919" y="140"/>
                      </a:lnTo>
                      <a:lnTo>
                        <a:pt x="2913" y="140"/>
                      </a:lnTo>
                      <a:lnTo>
                        <a:pt x="2907" y="141"/>
                      </a:lnTo>
                      <a:lnTo>
                        <a:pt x="2903" y="142"/>
                      </a:lnTo>
                      <a:lnTo>
                        <a:pt x="2897" y="143"/>
                      </a:lnTo>
                      <a:lnTo>
                        <a:pt x="2892" y="144"/>
                      </a:lnTo>
                      <a:lnTo>
                        <a:pt x="2886" y="145"/>
                      </a:lnTo>
                      <a:lnTo>
                        <a:pt x="2882" y="147"/>
                      </a:lnTo>
                      <a:lnTo>
                        <a:pt x="2876" y="148"/>
                      </a:lnTo>
                      <a:lnTo>
                        <a:pt x="2871" y="149"/>
                      </a:lnTo>
                      <a:lnTo>
                        <a:pt x="2866" y="150"/>
                      </a:lnTo>
                      <a:lnTo>
                        <a:pt x="2861" y="151"/>
                      </a:lnTo>
                      <a:lnTo>
                        <a:pt x="2855" y="152"/>
                      </a:lnTo>
                      <a:lnTo>
                        <a:pt x="2851" y="154"/>
                      </a:lnTo>
                      <a:lnTo>
                        <a:pt x="2846" y="155"/>
                      </a:lnTo>
                      <a:lnTo>
                        <a:pt x="2840" y="156"/>
                      </a:lnTo>
                      <a:lnTo>
                        <a:pt x="2836" y="157"/>
                      </a:lnTo>
                      <a:lnTo>
                        <a:pt x="2831" y="158"/>
                      </a:lnTo>
                      <a:lnTo>
                        <a:pt x="2825" y="159"/>
                      </a:lnTo>
                      <a:lnTo>
                        <a:pt x="2821" y="160"/>
                      </a:lnTo>
                      <a:lnTo>
                        <a:pt x="2816" y="162"/>
                      </a:lnTo>
                      <a:lnTo>
                        <a:pt x="2812" y="164"/>
                      </a:lnTo>
                      <a:lnTo>
                        <a:pt x="2807" y="165"/>
                      </a:lnTo>
                      <a:lnTo>
                        <a:pt x="2801" y="166"/>
                      </a:lnTo>
                      <a:lnTo>
                        <a:pt x="2797" y="167"/>
                      </a:lnTo>
                      <a:lnTo>
                        <a:pt x="2792" y="168"/>
                      </a:lnTo>
                      <a:lnTo>
                        <a:pt x="2787" y="170"/>
                      </a:lnTo>
                      <a:lnTo>
                        <a:pt x="2783" y="171"/>
                      </a:lnTo>
                      <a:lnTo>
                        <a:pt x="2778" y="173"/>
                      </a:lnTo>
                      <a:lnTo>
                        <a:pt x="2774" y="174"/>
                      </a:lnTo>
                      <a:lnTo>
                        <a:pt x="2769" y="175"/>
                      </a:lnTo>
                      <a:lnTo>
                        <a:pt x="2764" y="177"/>
                      </a:lnTo>
                      <a:lnTo>
                        <a:pt x="2760" y="178"/>
                      </a:lnTo>
                      <a:lnTo>
                        <a:pt x="2755" y="180"/>
                      </a:lnTo>
                      <a:lnTo>
                        <a:pt x="2752" y="181"/>
                      </a:lnTo>
                      <a:lnTo>
                        <a:pt x="2747" y="182"/>
                      </a:lnTo>
                      <a:lnTo>
                        <a:pt x="2742" y="183"/>
                      </a:lnTo>
                      <a:lnTo>
                        <a:pt x="2738" y="186"/>
                      </a:lnTo>
                      <a:lnTo>
                        <a:pt x="2733" y="187"/>
                      </a:lnTo>
                      <a:lnTo>
                        <a:pt x="2730" y="188"/>
                      </a:lnTo>
                      <a:lnTo>
                        <a:pt x="2725" y="190"/>
                      </a:lnTo>
                      <a:lnTo>
                        <a:pt x="2721" y="192"/>
                      </a:lnTo>
                      <a:lnTo>
                        <a:pt x="2716" y="193"/>
                      </a:lnTo>
                      <a:lnTo>
                        <a:pt x="2712" y="195"/>
                      </a:lnTo>
                      <a:lnTo>
                        <a:pt x="2708" y="196"/>
                      </a:lnTo>
                      <a:lnTo>
                        <a:pt x="2707" y="197"/>
                      </a:lnTo>
                      <a:lnTo>
                        <a:pt x="2704" y="197"/>
                      </a:lnTo>
                      <a:lnTo>
                        <a:pt x="2702" y="198"/>
                      </a:lnTo>
                      <a:lnTo>
                        <a:pt x="2700" y="200"/>
                      </a:lnTo>
                      <a:lnTo>
                        <a:pt x="2697" y="200"/>
                      </a:lnTo>
                      <a:lnTo>
                        <a:pt x="2696" y="201"/>
                      </a:lnTo>
                      <a:lnTo>
                        <a:pt x="2694" y="202"/>
                      </a:lnTo>
                      <a:lnTo>
                        <a:pt x="2692" y="203"/>
                      </a:lnTo>
                      <a:lnTo>
                        <a:pt x="2689" y="203"/>
                      </a:lnTo>
                      <a:lnTo>
                        <a:pt x="2687" y="204"/>
                      </a:lnTo>
                      <a:lnTo>
                        <a:pt x="2685" y="205"/>
                      </a:lnTo>
                      <a:lnTo>
                        <a:pt x="2682" y="206"/>
                      </a:lnTo>
                      <a:lnTo>
                        <a:pt x="2680" y="208"/>
                      </a:lnTo>
                      <a:lnTo>
                        <a:pt x="2677" y="208"/>
                      </a:lnTo>
                      <a:lnTo>
                        <a:pt x="2674" y="209"/>
                      </a:lnTo>
                      <a:lnTo>
                        <a:pt x="2672" y="210"/>
                      </a:lnTo>
                      <a:lnTo>
                        <a:pt x="2670" y="211"/>
                      </a:lnTo>
                      <a:lnTo>
                        <a:pt x="2668" y="212"/>
                      </a:lnTo>
                      <a:lnTo>
                        <a:pt x="2665" y="212"/>
                      </a:lnTo>
                      <a:lnTo>
                        <a:pt x="2662" y="213"/>
                      </a:lnTo>
                      <a:lnTo>
                        <a:pt x="2659" y="215"/>
                      </a:lnTo>
                      <a:lnTo>
                        <a:pt x="2657" y="216"/>
                      </a:lnTo>
                      <a:lnTo>
                        <a:pt x="2654" y="217"/>
                      </a:lnTo>
                      <a:lnTo>
                        <a:pt x="2651" y="218"/>
                      </a:lnTo>
                      <a:lnTo>
                        <a:pt x="2649" y="219"/>
                      </a:lnTo>
                      <a:lnTo>
                        <a:pt x="2646" y="220"/>
                      </a:lnTo>
                      <a:lnTo>
                        <a:pt x="2643" y="221"/>
                      </a:lnTo>
                      <a:lnTo>
                        <a:pt x="2640" y="223"/>
                      </a:lnTo>
                      <a:lnTo>
                        <a:pt x="2638" y="224"/>
                      </a:lnTo>
                      <a:lnTo>
                        <a:pt x="2634" y="225"/>
                      </a:lnTo>
                      <a:lnTo>
                        <a:pt x="2632" y="225"/>
                      </a:lnTo>
                      <a:lnTo>
                        <a:pt x="2628" y="226"/>
                      </a:lnTo>
                      <a:lnTo>
                        <a:pt x="2625" y="227"/>
                      </a:lnTo>
                      <a:lnTo>
                        <a:pt x="2623" y="228"/>
                      </a:lnTo>
                      <a:lnTo>
                        <a:pt x="2619" y="230"/>
                      </a:lnTo>
                      <a:lnTo>
                        <a:pt x="2616" y="231"/>
                      </a:lnTo>
                      <a:lnTo>
                        <a:pt x="2613" y="232"/>
                      </a:lnTo>
                      <a:lnTo>
                        <a:pt x="2610" y="234"/>
                      </a:lnTo>
                      <a:lnTo>
                        <a:pt x="2606" y="235"/>
                      </a:lnTo>
                      <a:lnTo>
                        <a:pt x="2603" y="236"/>
                      </a:lnTo>
                      <a:lnTo>
                        <a:pt x="2600" y="238"/>
                      </a:lnTo>
                      <a:lnTo>
                        <a:pt x="2597" y="239"/>
                      </a:lnTo>
                      <a:lnTo>
                        <a:pt x="2594" y="240"/>
                      </a:lnTo>
                      <a:lnTo>
                        <a:pt x="2590" y="241"/>
                      </a:lnTo>
                      <a:lnTo>
                        <a:pt x="2587" y="242"/>
                      </a:lnTo>
                      <a:lnTo>
                        <a:pt x="2583" y="243"/>
                      </a:lnTo>
                      <a:lnTo>
                        <a:pt x="2580" y="244"/>
                      </a:lnTo>
                      <a:lnTo>
                        <a:pt x="2576" y="246"/>
                      </a:lnTo>
                      <a:lnTo>
                        <a:pt x="2573" y="248"/>
                      </a:lnTo>
                      <a:lnTo>
                        <a:pt x="2570" y="249"/>
                      </a:lnTo>
                      <a:lnTo>
                        <a:pt x="2566" y="250"/>
                      </a:lnTo>
                      <a:lnTo>
                        <a:pt x="2563" y="251"/>
                      </a:lnTo>
                      <a:lnTo>
                        <a:pt x="2559" y="253"/>
                      </a:lnTo>
                      <a:lnTo>
                        <a:pt x="2555" y="254"/>
                      </a:lnTo>
                      <a:lnTo>
                        <a:pt x="2551" y="256"/>
                      </a:lnTo>
                      <a:lnTo>
                        <a:pt x="2548" y="257"/>
                      </a:lnTo>
                      <a:lnTo>
                        <a:pt x="2544" y="258"/>
                      </a:lnTo>
                      <a:lnTo>
                        <a:pt x="2541" y="259"/>
                      </a:lnTo>
                      <a:lnTo>
                        <a:pt x="2536" y="261"/>
                      </a:lnTo>
                      <a:lnTo>
                        <a:pt x="2533" y="263"/>
                      </a:lnTo>
                      <a:lnTo>
                        <a:pt x="2529" y="264"/>
                      </a:lnTo>
                      <a:lnTo>
                        <a:pt x="2525" y="265"/>
                      </a:lnTo>
                      <a:lnTo>
                        <a:pt x="2521" y="266"/>
                      </a:lnTo>
                      <a:lnTo>
                        <a:pt x="2518" y="269"/>
                      </a:lnTo>
                      <a:lnTo>
                        <a:pt x="2513" y="270"/>
                      </a:lnTo>
                      <a:lnTo>
                        <a:pt x="2510" y="271"/>
                      </a:lnTo>
                      <a:lnTo>
                        <a:pt x="2505" y="272"/>
                      </a:lnTo>
                      <a:lnTo>
                        <a:pt x="2502" y="274"/>
                      </a:lnTo>
                      <a:lnTo>
                        <a:pt x="2497" y="276"/>
                      </a:lnTo>
                      <a:lnTo>
                        <a:pt x="2494" y="277"/>
                      </a:lnTo>
                      <a:lnTo>
                        <a:pt x="2489" y="279"/>
                      </a:lnTo>
                      <a:lnTo>
                        <a:pt x="2485" y="280"/>
                      </a:lnTo>
                      <a:lnTo>
                        <a:pt x="2481" y="281"/>
                      </a:lnTo>
                      <a:lnTo>
                        <a:pt x="2476" y="284"/>
                      </a:lnTo>
                      <a:lnTo>
                        <a:pt x="2473" y="285"/>
                      </a:lnTo>
                      <a:lnTo>
                        <a:pt x="2468" y="286"/>
                      </a:lnTo>
                      <a:lnTo>
                        <a:pt x="2465" y="288"/>
                      </a:lnTo>
                      <a:lnTo>
                        <a:pt x="2460" y="289"/>
                      </a:lnTo>
                      <a:lnTo>
                        <a:pt x="2456" y="291"/>
                      </a:lnTo>
                      <a:lnTo>
                        <a:pt x="2451" y="293"/>
                      </a:lnTo>
                      <a:lnTo>
                        <a:pt x="2447" y="294"/>
                      </a:lnTo>
                      <a:lnTo>
                        <a:pt x="2443" y="296"/>
                      </a:lnTo>
                      <a:lnTo>
                        <a:pt x="2438" y="297"/>
                      </a:lnTo>
                      <a:lnTo>
                        <a:pt x="2434" y="299"/>
                      </a:lnTo>
                      <a:lnTo>
                        <a:pt x="2429" y="301"/>
                      </a:lnTo>
                      <a:lnTo>
                        <a:pt x="2426" y="302"/>
                      </a:lnTo>
                      <a:lnTo>
                        <a:pt x="2421" y="304"/>
                      </a:lnTo>
                      <a:lnTo>
                        <a:pt x="2416" y="305"/>
                      </a:lnTo>
                      <a:lnTo>
                        <a:pt x="2412" y="308"/>
                      </a:lnTo>
                      <a:lnTo>
                        <a:pt x="2407" y="309"/>
                      </a:lnTo>
                      <a:lnTo>
                        <a:pt x="2403" y="311"/>
                      </a:lnTo>
                      <a:lnTo>
                        <a:pt x="2398" y="312"/>
                      </a:lnTo>
                      <a:lnTo>
                        <a:pt x="2393" y="314"/>
                      </a:lnTo>
                      <a:lnTo>
                        <a:pt x="2389" y="316"/>
                      </a:lnTo>
                      <a:lnTo>
                        <a:pt x="2384" y="317"/>
                      </a:lnTo>
                      <a:lnTo>
                        <a:pt x="2379" y="319"/>
                      </a:lnTo>
                      <a:lnTo>
                        <a:pt x="2375" y="320"/>
                      </a:lnTo>
                      <a:lnTo>
                        <a:pt x="2370" y="323"/>
                      </a:lnTo>
                      <a:lnTo>
                        <a:pt x="2364" y="324"/>
                      </a:lnTo>
                      <a:lnTo>
                        <a:pt x="2360" y="326"/>
                      </a:lnTo>
                      <a:lnTo>
                        <a:pt x="2355" y="329"/>
                      </a:lnTo>
                      <a:lnTo>
                        <a:pt x="2351" y="330"/>
                      </a:lnTo>
                      <a:lnTo>
                        <a:pt x="2346" y="332"/>
                      </a:lnTo>
                      <a:lnTo>
                        <a:pt x="2341" y="333"/>
                      </a:lnTo>
                      <a:lnTo>
                        <a:pt x="2336" y="335"/>
                      </a:lnTo>
                      <a:lnTo>
                        <a:pt x="2331" y="337"/>
                      </a:lnTo>
                      <a:lnTo>
                        <a:pt x="2326" y="339"/>
                      </a:lnTo>
                      <a:lnTo>
                        <a:pt x="2322" y="340"/>
                      </a:lnTo>
                      <a:lnTo>
                        <a:pt x="2316" y="342"/>
                      </a:lnTo>
                      <a:lnTo>
                        <a:pt x="2311" y="345"/>
                      </a:lnTo>
                      <a:lnTo>
                        <a:pt x="2307" y="346"/>
                      </a:lnTo>
                      <a:lnTo>
                        <a:pt x="2301" y="348"/>
                      </a:lnTo>
                      <a:lnTo>
                        <a:pt x="2297" y="349"/>
                      </a:lnTo>
                      <a:lnTo>
                        <a:pt x="2291" y="352"/>
                      </a:lnTo>
                      <a:lnTo>
                        <a:pt x="2286" y="354"/>
                      </a:lnTo>
                      <a:lnTo>
                        <a:pt x="2282" y="355"/>
                      </a:lnTo>
                      <a:lnTo>
                        <a:pt x="2276" y="357"/>
                      </a:lnTo>
                      <a:lnTo>
                        <a:pt x="2271" y="360"/>
                      </a:lnTo>
                      <a:lnTo>
                        <a:pt x="2265" y="361"/>
                      </a:lnTo>
                      <a:lnTo>
                        <a:pt x="2261" y="363"/>
                      </a:lnTo>
                      <a:lnTo>
                        <a:pt x="2255" y="364"/>
                      </a:lnTo>
                      <a:lnTo>
                        <a:pt x="2250" y="367"/>
                      </a:lnTo>
                      <a:lnTo>
                        <a:pt x="2245" y="369"/>
                      </a:lnTo>
                      <a:lnTo>
                        <a:pt x="2240" y="370"/>
                      </a:lnTo>
                      <a:lnTo>
                        <a:pt x="2234" y="372"/>
                      </a:lnTo>
                      <a:lnTo>
                        <a:pt x="2229" y="375"/>
                      </a:lnTo>
                      <a:lnTo>
                        <a:pt x="2224" y="376"/>
                      </a:lnTo>
                      <a:lnTo>
                        <a:pt x="2218" y="378"/>
                      </a:lnTo>
                      <a:lnTo>
                        <a:pt x="2212" y="380"/>
                      </a:lnTo>
                      <a:lnTo>
                        <a:pt x="2208" y="383"/>
                      </a:lnTo>
                      <a:lnTo>
                        <a:pt x="2202" y="384"/>
                      </a:lnTo>
                      <a:lnTo>
                        <a:pt x="2196" y="386"/>
                      </a:lnTo>
                      <a:lnTo>
                        <a:pt x="2192" y="388"/>
                      </a:lnTo>
                      <a:lnTo>
                        <a:pt x="2186" y="390"/>
                      </a:lnTo>
                      <a:lnTo>
                        <a:pt x="2180" y="392"/>
                      </a:lnTo>
                      <a:lnTo>
                        <a:pt x="2176" y="394"/>
                      </a:lnTo>
                      <a:lnTo>
                        <a:pt x="2170" y="396"/>
                      </a:lnTo>
                      <a:lnTo>
                        <a:pt x="2164" y="398"/>
                      </a:lnTo>
                      <a:lnTo>
                        <a:pt x="2158" y="400"/>
                      </a:lnTo>
                      <a:lnTo>
                        <a:pt x="2152" y="402"/>
                      </a:lnTo>
                      <a:lnTo>
                        <a:pt x="2147" y="405"/>
                      </a:lnTo>
                      <a:lnTo>
                        <a:pt x="2142" y="406"/>
                      </a:lnTo>
                      <a:lnTo>
                        <a:pt x="2136" y="408"/>
                      </a:lnTo>
                      <a:lnTo>
                        <a:pt x="2131" y="410"/>
                      </a:lnTo>
                      <a:lnTo>
                        <a:pt x="2125" y="413"/>
                      </a:lnTo>
                      <a:lnTo>
                        <a:pt x="2119" y="414"/>
                      </a:lnTo>
                      <a:lnTo>
                        <a:pt x="2113" y="416"/>
                      </a:lnTo>
                      <a:lnTo>
                        <a:pt x="2108" y="418"/>
                      </a:lnTo>
                      <a:lnTo>
                        <a:pt x="2102" y="421"/>
                      </a:lnTo>
                      <a:lnTo>
                        <a:pt x="2096" y="423"/>
                      </a:lnTo>
                      <a:lnTo>
                        <a:pt x="2090" y="424"/>
                      </a:lnTo>
                      <a:lnTo>
                        <a:pt x="2085" y="426"/>
                      </a:lnTo>
                      <a:lnTo>
                        <a:pt x="2079" y="429"/>
                      </a:lnTo>
                      <a:lnTo>
                        <a:pt x="2073" y="431"/>
                      </a:lnTo>
                      <a:lnTo>
                        <a:pt x="2067" y="433"/>
                      </a:lnTo>
                      <a:lnTo>
                        <a:pt x="2061" y="436"/>
                      </a:lnTo>
                      <a:lnTo>
                        <a:pt x="2056" y="437"/>
                      </a:lnTo>
                      <a:lnTo>
                        <a:pt x="2050" y="439"/>
                      </a:lnTo>
                      <a:lnTo>
                        <a:pt x="2044" y="441"/>
                      </a:lnTo>
                      <a:lnTo>
                        <a:pt x="2038" y="444"/>
                      </a:lnTo>
                      <a:lnTo>
                        <a:pt x="2033" y="446"/>
                      </a:lnTo>
                      <a:lnTo>
                        <a:pt x="2027" y="448"/>
                      </a:lnTo>
                      <a:lnTo>
                        <a:pt x="2021" y="449"/>
                      </a:lnTo>
                      <a:lnTo>
                        <a:pt x="2015" y="452"/>
                      </a:lnTo>
                      <a:lnTo>
                        <a:pt x="2008" y="454"/>
                      </a:lnTo>
                      <a:lnTo>
                        <a:pt x="2003" y="456"/>
                      </a:lnTo>
                      <a:lnTo>
                        <a:pt x="1997" y="459"/>
                      </a:lnTo>
                      <a:lnTo>
                        <a:pt x="1991" y="461"/>
                      </a:lnTo>
                      <a:lnTo>
                        <a:pt x="1985" y="463"/>
                      </a:lnTo>
                      <a:lnTo>
                        <a:pt x="1980" y="464"/>
                      </a:lnTo>
                      <a:lnTo>
                        <a:pt x="1973" y="467"/>
                      </a:lnTo>
                      <a:lnTo>
                        <a:pt x="1967" y="469"/>
                      </a:lnTo>
                      <a:lnTo>
                        <a:pt x="1961" y="471"/>
                      </a:lnTo>
                      <a:lnTo>
                        <a:pt x="1955" y="474"/>
                      </a:lnTo>
                      <a:lnTo>
                        <a:pt x="1949" y="476"/>
                      </a:lnTo>
                      <a:lnTo>
                        <a:pt x="1943" y="478"/>
                      </a:lnTo>
                      <a:lnTo>
                        <a:pt x="1937" y="480"/>
                      </a:lnTo>
                      <a:lnTo>
                        <a:pt x="1930" y="483"/>
                      </a:lnTo>
                      <a:lnTo>
                        <a:pt x="1924" y="485"/>
                      </a:lnTo>
                      <a:lnTo>
                        <a:pt x="1919" y="486"/>
                      </a:lnTo>
                      <a:lnTo>
                        <a:pt x="1913" y="489"/>
                      </a:lnTo>
                      <a:lnTo>
                        <a:pt x="1906" y="491"/>
                      </a:lnTo>
                      <a:lnTo>
                        <a:pt x="1900" y="493"/>
                      </a:lnTo>
                      <a:lnTo>
                        <a:pt x="1894" y="495"/>
                      </a:lnTo>
                      <a:lnTo>
                        <a:pt x="1887" y="498"/>
                      </a:lnTo>
                      <a:lnTo>
                        <a:pt x="1882" y="500"/>
                      </a:lnTo>
                      <a:lnTo>
                        <a:pt x="1875" y="502"/>
                      </a:lnTo>
                      <a:lnTo>
                        <a:pt x="1869" y="505"/>
                      </a:lnTo>
                      <a:lnTo>
                        <a:pt x="1863" y="507"/>
                      </a:lnTo>
                      <a:lnTo>
                        <a:pt x="1856" y="509"/>
                      </a:lnTo>
                      <a:lnTo>
                        <a:pt x="1851" y="512"/>
                      </a:lnTo>
                      <a:lnTo>
                        <a:pt x="1844" y="514"/>
                      </a:lnTo>
                      <a:lnTo>
                        <a:pt x="1838" y="516"/>
                      </a:lnTo>
                      <a:lnTo>
                        <a:pt x="1831" y="517"/>
                      </a:lnTo>
                      <a:lnTo>
                        <a:pt x="1825" y="520"/>
                      </a:lnTo>
                      <a:lnTo>
                        <a:pt x="1819" y="522"/>
                      </a:lnTo>
                      <a:lnTo>
                        <a:pt x="1813" y="524"/>
                      </a:lnTo>
                      <a:lnTo>
                        <a:pt x="1807" y="527"/>
                      </a:lnTo>
                      <a:lnTo>
                        <a:pt x="1800" y="529"/>
                      </a:lnTo>
                      <a:lnTo>
                        <a:pt x="1794" y="531"/>
                      </a:lnTo>
                      <a:lnTo>
                        <a:pt x="1780" y="536"/>
                      </a:lnTo>
                      <a:lnTo>
                        <a:pt x="1768" y="540"/>
                      </a:lnTo>
                      <a:lnTo>
                        <a:pt x="1755" y="545"/>
                      </a:lnTo>
                      <a:lnTo>
                        <a:pt x="1742" y="550"/>
                      </a:lnTo>
                      <a:lnTo>
                        <a:pt x="1730" y="554"/>
                      </a:lnTo>
                      <a:lnTo>
                        <a:pt x="1717" y="559"/>
                      </a:lnTo>
                      <a:lnTo>
                        <a:pt x="1704" y="563"/>
                      </a:lnTo>
                      <a:lnTo>
                        <a:pt x="1692" y="568"/>
                      </a:lnTo>
                      <a:lnTo>
                        <a:pt x="1678" y="573"/>
                      </a:lnTo>
                      <a:lnTo>
                        <a:pt x="1665" y="577"/>
                      </a:lnTo>
                      <a:lnTo>
                        <a:pt x="1652" y="582"/>
                      </a:lnTo>
                      <a:lnTo>
                        <a:pt x="1639" y="586"/>
                      </a:lnTo>
                      <a:lnTo>
                        <a:pt x="1626" y="591"/>
                      </a:lnTo>
                      <a:lnTo>
                        <a:pt x="1613" y="596"/>
                      </a:lnTo>
                      <a:lnTo>
                        <a:pt x="1599" y="600"/>
                      </a:lnTo>
                      <a:lnTo>
                        <a:pt x="1587" y="605"/>
                      </a:lnTo>
                      <a:lnTo>
                        <a:pt x="1573" y="609"/>
                      </a:lnTo>
                      <a:lnTo>
                        <a:pt x="1560" y="614"/>
                      </a:lnTo>
                      <a:lnTo>
                        <a:pt x="1548" y="619"/>
                      </a:lnTo>
                      <a:lnTo>
                        <a:pt x="1534" y="623"/>
                      </a:lnTo>
                      <a:lnTo>
                        <a:pt x="1521" y="628"/>
                      </a:lnTo>
                      <a:lnTo>
                        <a:pt x="1507" y="632"/>
                      </a:lnTo>
                      <a:lnTo>
                        <a:pt x="1495" y="637"/>
                      </a:lnTo>
                      <a:lnTo>
                        <a:pt x="1481" y="642"/>
                      </a:lnTo>
                      <a:lnTo>
                        <a:pt x="1468" y="646"/>
                      </a:lnTo>
                      <a:lnTo>
                        <a:pt x="1454" y="651"/>
                      </a:lnTo>
                      <a:lnTo>
                        <a:pt x="1440" y="655"/>
                      </a:lnTo>
                      <a:lnTo>
                        <a:pt x="1428" y="661"/>
                      </a:lnTo>
                      <a:lnTo>
                        <a:pt x="1401" y="670"/>
                      </a:lnTo>
                      <a:lnTo>
                        <a:pt x="1375" y="680"/>
                      </a:lnTo>
                      <a:lnTo>
                        <a:pt x="1347" y="689"/>
                      </a:lnTo>
                      <a:lnTo>
                        <a:pt x="1321" y="698"/>
                      </a:lnTo>
                      <a:lnTo>
                        <a:pt x="1294" y="707"/>
                      </a:lnTo>
                      <a:lnTo>
                        <a:pt x="1268" y="716"/>
                      </a:lnTo>
                      <a:lnTo>
                        <a:pt x="1241" y="726"/>
                      </a:lnTo>
                      <a:lnTo>
                        <a:pt x="1213" y="735"/>
                      </a:lnTo>
                      <a:lnTo>
                        <a:pt x="1201" y="740"/>
                      </a:lnTo>
                      <a:lnTo>
                        <a:pt x="1187" y="744"/>
                      </a:lnTo>
                      <a:lnTo>
                        <a:pt x="1174" y="749"/>
                      </a:lnTo>
                      <a:lnTo>
                        <a:pt x="1160" y="753"/>
                      </a:lnTo>
                      <a:lnTo>
                        <a:pt x="1148" y="758"/>
                      </a:lnTo>
                      <a:lnTo>
                        <a:pt x="1134" y="763"/>
                      </a:lnTo>
                      <a:lnTo>
                        <a:pt x="1120" y="767"/>
                      </a:lnTo>
                      <a:lnTo>
                        <a:pt x="1107" y="772"/>
                      </a:lnTo>
                      <a:lnTo>
                        <a:pt x="1094" y="776"/>
                      </a:lnTo>
                      <a:lnTo>
                        <a:pt x="1081" y="780"/>
                      </a:lnTo>
                      <a:lnTo>
                        <a:pt x="1068" y="784"/>
                      </a:lnTo>
                      <a:lnTo>
                        <a:pt x="1054" y="789"/>
                      </a:lnTo>
                      <a:lnTo>
                        <a:pt x="1042" y="794"/>
                      </a:lnTo>
                      <a:lnTo>
                        <a:pt x="1028" y="798"/>
                      </a:lnTo>
                      <a:lnTo>
                        <a:pt x="1015" y="803"/>
                      </a:lnTo>
                      <a:lnTo>
                        <a:pt x="1001" y="807"/>
                      </a:lnTo>
                      <a:lnTo>
                        <a:pt x="989" y="812"/>
                      </a:lnTo>
                      <a:lnTo>
                        <a:pt x="976" y="815"/>
                      </a:lnTo>
                      <a:lnTo>
                        <a:pt x="962" y="820"/>
                      </a:lnTo>
                      <a:lnTo>
                        <a:pt x="950" y="825"/>
                      </a:lnTo>
                      <a:lnTo>
                        <a:pt x="937" y="829"/>
                      </a:lnTo>
                      <a:lnTo>
                        <a:pt x="924" y="834"/>
                      </a:lnTo>
                      <a:lnTo>
                        <a:pt x="910" y="837"/>
                      </a:lnTo>
                      <a:lnTo>
                        <a:pt x="898" y="842"/>
                      </a:lnTo>
                      <a:lnTo>
                        <a:pt x="885" y="847"/>
                      </a:lnTo>
                      <a:lnTo>
                        <a:pt x="872" y="851"/>
                      </a:lnTo>
                      <a:lnTo>
                        <a:pt x="860" y="855"/>
                      </a:lnTo>
                      <a:lnTo>
                        <a:pt x="847" y="859"/>
                      </a:lnTo>
                      <a:lnTo>
                        <a:pt x="840" y="862"/>
                      </a:lnTo>
                      <a:lnTo>
                        <a:pt x="834" y="864"/>
                      </a:lnTo>
                      <a:lnTo>
                        <a:pt x="827" y="866"/>
                      </a:lnTo>
                      <a:lnTo>
                        <a:pt x="822" y="867"/>
                      </a:lnTo>
                      <a:lnTo>
                        <a:pt x="815" y="870"/>
                      </a:lnTo>
                      <a:lnTo>
                        <a:pt x="809" y="872"/>
                      </a:lnTo>
                      <a:lnTo>
                        <a:pt x="802" y="874"/>
                      </a:lnTo>
                      <a:lnTo>
                        <a:pt x="796" y="877"/>
                      </a:lnTo>
                      <a:lnTo>
                        <a:pt x="789" y="878"/>
                      </a:lnTo>
                      <a:lnTo>
                        <a:pt x="784" y="880"/>
                      </a:lnTo>
                      <a:lnTo>
                        <a:pt x="777" y="882"/>
                      </a:lnTo>
                      <a:lnTo>
                        <a:pt x="771" y="885"/>
                      </a:lnTo>
                      <a:lnTo>
                        <a:pt x="764" y="887"/>
                      </a:lnTo>
                      <a:lnTo>
                        <a:pt x="758" y="888"/>
                      </a:lnTo>
                      <a:lnTo>
                        <a:pt x="753" y="890"/>
                      </a:lnTo>
                      <a:lnTo>
                        <a:pt x="746" y="893"/>
                      </a:lnTo>
                      <a:lnTo>
                        <a:pt x="740" y="895"/>
                      </a:lnTo>
                      <a:lnTo>
                        <a:pt x="733" y="896"/>
                      </a:lnTo>
                      <a:lnTo>
                        <a:pt x="727" y="898"/>
                      </a:lnTo>
                      <a:lnTo>
                        <a:pt x="721" y="901"/>
                      </a:lnTo>
                      <a:lnTo>
                        <a:pt x="715" y="903"/>
                      </a:lnTo>
                      <a:lnTo>
                        <a:pt x="709" y="904"/>
                      </a:lnTo>
                      <a:lnTo>
                        <a:pt x="703" y="906"/>
                      </a:lnTo>
                      <a:lnTo>
                        <a:pt x="696" y="909"/>
                      </a:lnTo>
                      <a:lnTo>
                        <a:pt x="690" y="911"/>
                      </a:lnTo>
                      <a:lnTo>
                        <a:pt x="685" y="912"/>
                      </a:lnTo>
                      <a:lnTo>
                        <a:pt x="678" y="914"/>
                      </a:lnTo>
                      <a:lnTo>
                        <a:pt x="672" y="917"/>
                      </a:lnTo>
                      <a:lnTo>
                        <a:pt x="666" y="919"/>
                      </a:lnTo>
                      <a:lnTo>
                        <a:pt x="660" y="920"/>
                      </a:lnTo>
                      <a:lnTo>
                        <a:pt x="653" y="923"/>
                      </a:lnTo>
                      <a:lnTo>
                        <a:pt x="648" y="925"/>
                      </a:lnTo>
                      <a:lnTo>
                        <a:pt x="642" y="926"/>
                      </a:lnTo>
                      <a:lnTo>
                        <a:pt x="636" y="928"/>
                      </a:lnTo>
                      <a:lnTo>
                        <a:pt x="629" y="931"/>
                      </a:lnTo>
                      <a:lnTo>
                        <a:pt x="624" y="932"/>
                      </a:lnTo>
                      <a:lnTo>
                        <a:pt x="618" y="934"/>
                      </a:lnTo>
                      <a:lnTo>
                        <a:pt x="612" y="936"/>
                      </a:lnTo>
                      <a:lnTo>
                        <a:pt x="606" y="938"/>
                      </a:lnTo>
                      <a:lnTo>
                        <a:pt x="600" y="940"/>
                      </a:lnTo>
                      <a:lnTo>
                        <a:pt x="595" y="942"/>
                      </a:lnTo>
                      <a:lnTo>
                        <a:pt x="588" y="943"/>
                      </a:lnTo>
                      <a:lnTo>
                        <a:pt x="582" y="946"/>
                      </a:lnTo>
                      <a:lnTo>
                        <a:pt x="576" y="948"/>
                      </a:lnTo>
                      <a:lnTo>
                        <a:pt x="571" y="949"/>
                      </a:lnTo>
                      <a:lnTo>
                        <a:pt x="565" y="951"/>
                      </a:lnTo>
                      <a:lnTo>
                        <a:pt x="559" y="954"/>
                      </a:lnTo>
                      <a:lnTo>
                        <a:pt x="553" y="955"/>
                      </a:lnTo>
                      <a:lnTo>
                        <a:pt x="547" y="957"/>
                      </a:lnTo>
                      <a:lnTo>
                        <a:pt x="542" y="958"/>
                      </a:lnTo>
                      <a:lnTo>
                        <a:pt x="536" y="961"/>
                      </a:lnTo>
                      <a:lnTo>
                        <a:pt x="530" y="962"/>
                      </a:lnTo>
                      <a:lnTo>
                        <a:pt x="524" y="964"/>
                      </a:lnTo>
                      <a:lnTo>
                        <a:pt x="519" y="966"/>
                      </a:lnTo>
                      <a:lnTo>
                        <a:pt x="513" y="967"/>
                      </a:lnTo>
                      <a:lnTo>
                        <a:pt x="507" y="970"/>
                      </a:lnTo>
                      <a:lnTo>
                        <a:pt x="501" y="971"/>
                      </a:lnTo>
                      <a:lnTo>
                        <a:pt x="496" y="973"/>
                      </a:lnTo>
                      <a:lnTo>
                        <a:pt x="490" y="974"/>
                      </a:lnTo>
                      <a:lnTo>
                        <a:pt x="484" y="977"/>
                      </a:lnTo>
                      <a:lnTo>
                        <a:pt x="480" y="978"/>
                      </a:lnTo>
                      <a:lnTo>
                        <a:pt x="474" y="980"/>
                      </a:lnTo>
                      <a:lnTo>
                        <a:pt x="468" y="981"/>
                      </a:lnTo>
                      <a:lnTo>
                        <a:pt x="462" y="984"/>
                      </a:lnTo>
                      <a:lnTo>
                        <a:pt x="456" y="985"/>
                      </a:lnTo>
                      <a:lnTo>
                        <a:pt x="451" y="987"/>
                      </a:lnTo>
                      <a:lnTo>
                        <a:pt x="446" y="988"/>
                      </a:lnTo>
                      <a:lnTo>
                        <a:pt x="440" y="990"/>
                      </a:lnTo>
                      <a:lnTo>
                        <a:pt x="435" y="992"/>
                      </a:lnTo>
                      <a:lnTo>
                        <a:pt x="429" y="994"/>
                      </a:lnTo>
                      <a:lnTo>
                        <a:pt x="424" y="995"/>
                      </a:lnTo>
                      <a:lnTo>
                        <a:pt x="418" y="997"/>
                      </a:lnTo>
                      <a:lnTo>
                        <a:pt x="413" y="999"/>
                      </a:lnTo>
                      <a:lnTo>
                        <a:pt x="408" y="1001"/>
                      </a:lnTo>
                      <a:lnTo>
                        <a:pt x="402" y="1002"/>
                      </a:lnTo>
                      <a:lnTo>
                        <a:pt x="397" y="1004"/>
                      </a:lnTo>
                      <a:lnTo>
                        <a:pt x="392" y="1005"/>
                      </a:lnTo>
                      <a:lnTo>
                        <a:pt x="386" y="1007"/>
                      </a:lnTo>
                      <a:lnTo>
                        <a:pt x="382" y="1009"/>
                      </a:lnTo>
                      <a:lnTo>
                        <a:pt x="376" y="1010"/>
                      </a:lnTo>
                      <a:lnTo>
                        <a:pt x="370" y="1012"/>
                      </a:lnTo>
                      <a:lnTo>
                        <a:pt x="365" y="1014"/>
                      </a:lnTo>
                      <a:lnTo>
                        <a:pt x="360" y="1015"/>
                      </a:lnTo>
                      <a:lnTo>
                        <a:pt x="355" y="1017"/>
                      </a:lnTo>
                      <a:lnTo>
                        <a:pt x="349" y="1018"/>
                      </a:lnTo>
                      <a:lnTo>
                        <a:pt x="345" y="1019"/>
                      </a:lnTo>
                      <a:lnTo>
                        <a:pt x="339" y="1022"/>
                      </a:lnTo>
                      <a:lnTo>
                        <a:pt x="334" y="1023"/>
                      </a:lnTo>
                      <a:lnTo>
                        <a:pt x="330" y="1024"/>
                      </a:lnTo>
                      <a:lnTo>
                        <a:pt x="324" y="1026"/>
                      </a:lnTo>
                      <a:lnTo>
                        <a:pt x="319" y="1027"/>
                      </a:lnTo>
                      <a:lnTo>
                        <a:pt x="314" y="1028"/>
                      </a:lnTo>
                      <a:lnTo>
                        <a:pt x="309" y="1031"/>
                      </a:lnTo>
                      <a:lnTo>
                        <a:pt x="304" y="1032"/>
                      </a:lnTo>
                      <a:lnTo>
                        <a:pt x="299" y="1033"/>
                      </a:lnTo>
                      <a:lnTo>
                        <a:pt x="294" y="1034"/>
                      </a:lnTo>
                      <a:lnTo>
                        <a:pt x="289" y="1037"/>
                      </a:lnTo>
                      <a:lnTo>
                        <a:pt x="285" y="1038"/>
                      </a:lnTo>
                      <a:lnTo>
                        <a:pt x="279" y="1039"/>
                      </a:lnTo>
                      <a:lnTo>
                        <a:pt x="274" y="1040"/>
                      </a:lnTo>
                      <a:lnTo>
                        <a:pt x="270" y="1042"/>
                      </a:lnTo>
                      <a:lnTo>
                        <a:pt x="265" y="1043"/>
                      </a:lnTo>
                      <a:lnTo>
                        <a:pt x="259" y="1045"/>
                      </a:lnTo>
                      <a:lnTo>
                        <a:pt x="255" y="1046"/>
                      </a:lnTo>
                      <a:lnTo>
                        <a:pt x="250" y="1048"/>
                      </a:lnTo>
                      <a:lnTo>
                        <a:pt x="246" y="1049"/>
                      </a:lnTo>
                      <a:lnTo>
                        <a:pt x="241" y="1050"/>
                      </a:lnTo>
                      <a:lnTo>
                        <a:pt x="236" y="1051"/>
                      </a:lnTo>
                      <a:lnTo>
                        <a:pt x="232" y="1053"/>
                      </a:lnTo>
                      <a:lnTo>
                        <a:pt x="227" y="1054"/>
                      </a:lnTo>
                      <a:lnTo>
                        <a:pt x="223" y="1056"/>
                      </a:lnTo>
                      <a:lnTo>
                        <a:pt x="218" y="1057"/>
                      </a:lnTo>
                      <a:lnTo>
                        <a:pt x="213" y="1058"/>
                      </a:lnTo>
                      <a:lnTo>
                        <a:pt x="209" y="1060"/>
                      </a:lnTo>
                      <a:lnTo>
                        <a:pt x="204" y="1061"/>
                      </a:lnTo>
                      <a:lnTo>
                        <a:pt x="200" y="1062"/>
                      </a:lnTo>
                      <a:lnTo>
                        <a:pt x="195" y="1063"/>
                      </a:lnTo>
                      <a:lnTo>
                        <a:pt x="190" y="1064"/>
                      </a:lnTo>
                      <a:lnTo>
                        <a:pt x="186" y="1065"/>
                      </a:lnTo>
                      <a:lnTo>
                        <a:pt x="182" y="1068"/>
                      </a:lnTo>
                      <a:lnTo>
                        <a:pt x="178" y="1069"/>
                      </a:lnTo>
                      <a:lnTo>
                        <a:pt x="173" y="1070"/>
                      </a:lnTo>
                      <a:lnTo>
                        <a:pt x="168" y="1071"/>
                      </a:lnTo>
                      <a:lnTo>
                        <a:pt x="164" y="1072"/>
                      </a:lnTo>
                      <a:lnTo>
                        <a:pt x="160" y="1073"/>
                      </a:lnTo>
                      <a:lnTo>
                        <a:pt x="156" y="1075"/>
                      </a:lnTo>
                      <a:lnTo>
                        <a:pt x="151" y="1076"/>
                      </a:lnTo>
                      <a:lnTo>
                        <a:pt x="148" y="1077"/>
                      </a:lnTo>
                      <a:lnTo>
                        <a:pt x="143" y="1078"/>
                      </a:lnTo>
                      <a:lnTo>
                        <a:pt x="138" y="1079"/>
                      </a:lnTo>
                      <a:lnTo>
                        <a:pt x="135" y="1080"/>
                      </a:lnTo>
                      <a:lnTo>
                        <a:pt x="130" y="1081"/>
                      </a:lnTo>
                      <a:lnTo>
                        <a:pt x="127" y="1083"/>
                      </a:lnTo>
                      <a:lnTo>
                        <a:pt x="122" y="1084"/>
                      </a:lnTo>
                      <a:lnTo>
                        <a:pt x="119" y="1084"/>
                      </a:lnTo>
                      <a:lnTo>
                        <a:pt x="114" y="1085"/>
                      </a:lnTo>
                      <a:lnTo>
                        <a:pt x="111" y="1086"/>
                      </a:lnTo>
                      <a:lnTo>
                        <a:pt x="106" y="1087"/>
                      </a:lnTo>
                      <a:lnTo>
                        <a:pt x="103" y="1088"/>
                      </a:lnTo>
                      <a:lnTo>
                        <a:pt x="98" y="1089"/>
                      </a:lnTo>
                      <a:lnTo>
                        <a:pt x="95" y="1091"/>
                      </a:lnTo>
                      <a:lnTo>
                        <a:pt x="91" y="1092"/>
                      </a:lnTo>
                      <a:lnTo>
                        <a:pt x="87" y="1093"/>
                      </a:lnTo>
                      <a:lnTo>
                        <a:pt x="83" y="1093"/>
                      </a:lnTo>
                      <a:lnTo>
                        <a:pt x="80" y="1094"/>
                      </a:lnTo>
                      <a:lnTo>
                        <a:pt x="76" y="1095"/>
                      </a:lnTo>
                      <a:lnTo>
                        <a:pt x="72" y="1096"/>
                      </a:lnTo>
                      <a:lnTo>
                        <a:pt x="68" y="1098"/>
                      </a:lnTo>
                      <a:lnTo>
                        <a:pt x="65" y="1098"/>
                      </a:lnTo>
                      <a:lnTo>
                        <a:pt x="61" y="1099"/>
                      </a:lnTo>
                      <a:lnTo>
                        <a:pt x="58" y="1100"/>
                      </a:lnTo>
                      <a:lnTo>
                        <a:pt x="54" y="1101"/>
                      </a:lnTo>
                      <a:lnTo>
                        <a:pt x="50" y="1101"/>
                      </a:lnTo>
                      <a:lnTo>
                        <a:pt x="46" y="1102"/>
                      </a:lnTo>
                      <a:lnTo>
                        <a:pt x="43" y="1103"/>
                      </a:lnTo>
                      <a:lnTo>
                        <a:pt x="39" y="1104"/>
                      </a:lnTo>
                      <a:lnTo>
                        <a:pt x="36" y="1104"/>
                      </a:lnTo>
                      <a:lnTo>
                        <a:pt x="32" y="1106"/>
                      </a:lnTo>
                      <a:lnTo>
                        <a:pt x="29" y="1107"/>
                      </a:lnTo>
                      <a:lnTo>
                        <a:pt x="27" y="1107"/>
                      </a:lnTo>
                      <a:lnTo>
                        <a:pt x="23" y="1108"/>
                      </a:lnTo>
                      <a:lnTo>
                        <a:pt x="20" y="1109"/>
                      </a:lnTo>
                      <a:lnTo>
                        <a:pt x="16" y="1110"/>
                      </a:lnTo>
                      <a:lnTo>
                        <a:pt x="13" y="1110"/>
                      </a:lnTo>
                      <a:lnTo>
                        <a:pt x="9" y="1111"/>
                      </a:lnTo>
                      <a:lnTo>
                        <a:pt x="7" y="1113"/>
                      </a:lnTo>
                      <a:lnTo>
                        <a:pt x="4" y="1113"/>
                      </a:lnTo>
                      <a:lnTo>
                        <a:pt x="0" y="1114"/>
                      </a:lnTo>
                      <a:lnTo>
                        <a:pt x="0" y="1113"/>
                      </a:lnTo>
                      <a:lnTo>
                        <a:pt x="4" y="1113"/>
                      </a:lnTo>
                      <a:lnTo>
                        <a:pt x="7" y="1111"/>
                      </a:lnTo>
                      <a:lnTo>
                        <a:pt x="9" y="1110"/>
                      </a:lnTo>
                      <a:lnTo>
                        <a:pt x="13" y="1110"/>
                      </a:lnTo>
                      <a:lnTo>
                        <a:pt x="16" y="1109"/>
                      </a:lnTo>
                      <a:lnTo>
                        <a:pt x="20" y="1108"/>
                      </a:lnTo>
                      <a:lnTo>
                        <a:pt x="23" y="1108"/>
                      </a:lnTo>
                      <a:lnTo>
                        <a:pt x="26" y="1107"/>
                      </a:lnTo>
                      <a:lnTo>
                        <a:pt x="29" y="1106"/>
                      </a:lnTo>
                      <a:lnTo>
                        <a:pt x="32" y="1104"/>
                      </a:lnTo>
                      <a:lnTo>
                        <a:pt x="36" y="1104"/>
                      </a:lnTo>
                      <a:lnTo>
                        <a:pt x="39" y="1103"/>
                      </a:lnTo>
                      <a:lnTo>
                        <a:pt x="43" y="1102"/>
                      </a:lnTo>
                      <a:lnTo>
                        <a:pt x="46" y="1101"/>
                      </a:lnTo>
                      <a:lnTo>
                        <a:pt x="50" y="1100"/>
                      </a:lnTo>
                      <a:lnTo>
                        <a:pt x="53" y="1099"/>
                      </a:lnTo>
                      <a:lnTo>
                        <a:pt x="57" y="1099"/>
                      </a:lnTo>
                      <a:lnTo>
                        <a:pt x="60" y="1098"/>
                      </a:lnTo>
                      <a:lnTo>
                        <a:pt x="65" y="1096"/>
                      </a:lnTo>
                      <a:lnTo>
                        <a:pt x="68" y="1095"/>
                      </a:lnTo>
                      <a:lnTo>
                        <a:pt x="72" y="1094"/>
                      </a:lnTo>
                      <a:lnTo>
                        <a:pt x="75" y="1093"/>
                      </a:lnTo>
                      <a:lnTo>
                        <a:pt x="79" y="1092"/>
                      </a:lnTo>
                      <a:lnTo>
                        <a:pt x="83" y="1091"/>
                      </a:lnTo>
                      <a:lnTo>
                        <a:pt x="87" y="1089"/>
                      </a:lnTo>
                      <a:lnTo>
                        <a:pt x="90" y="1088"/>
                      </a:lnTo>
                      <a:lnTo>
                        <a:pt x="94" y="1088"/>
                      </a:lnTo>
                      <a:lnTo>
                        <a:pt x="98" y="1087"/>
                      </a:lnTo>
                      <a:lnTo>
                        <a:pt x="102" y="1086"/>
                      </a:lnTo>
                      <a:lnTo>
                        <a:pt x="106" y="1085"/>
                      </a:lnTo>
                      <a:lnTo>
                        <a:pt x="110" y="1084"/>
                      </a:lnTo>
                      <a:lnTo>
                        <a:pt x="113" y="1083"/>
                      </a:lnTo>
                      <a:lnTo>
                        <a:pt x="118" y="1081"/>
                      </a:lnTo>
                      <a:lnTo>
                        <a:pt x="121" y="1080"/>
                      </a:lnTo>
                      <a:lnTo>
                        <a:pt x="126" y="1078"/>
                      </a:lnTo>
                      <a:lnTo>
                        <a:pt x="129" y="1077"/>
                      </a:lnTo>
                      <a:lnTo>
                        <a:pt x="134" y="1076"/>
                      </a:lnTo>
                      <a:lnTo>
                        <a:pt x="137" y="1075"/>
                      </a:lnTo>
                      <a:lnTo>
                        <a:pt x="142" y="1073"/>
                      </a:lnTo>
                      <a:lnTo>
                        <a:pt x="147" y="1072"/>
                      </a:lnTo>
                      <a:lnTo>
                        <a:pt x="150" y="1071"/>
                      </a:lnTo>
                      <a:lnTo>
                        <a:pt x="155" y="1070"/>
                      </a:lnTo>
                      <a:lnTo>
                        <a:pt x="159" y="1069"/>
                      </a:lnTo>
                      <a:lnTo>
                        <a:pt x="163" y="1068"/>
                      </a:lnTo>
                      <a:lnTo>
                        <a:pt x="167" y="1066"/>
                      </a:lnTo>
                      <a:lnTo>
                        <a:pt x="172" y="1064"/>
                      </a:lnTo>
                      <a:lnTo>
                        <a:pt x="175" y="1063"/>
                      </a:lnTo>
                      <a:lnTo>
                        <a:pt x="180" y="1062"/>
                      </a:lnTo>
                      <a:lnTo>
                        <a:pt x="185" y="1061"/>
                      </a:lnTo>
                      <a:lnTo>
                        <a:pt x="189" y="1060"/>
                      </a:lnTo>
                      <a:lnTo>
                        <a:pt x="194" y="1058"/>
                      </a:lnTo>
                      <a:lnTo>
                        <a:pt x="198" y="1056"/>
                      </a:lnTo>
                      <a:lnTo>
                        <a:pt x="202" y="1055"/>
                      </a:lnTo>
                      <a:lnTo>
                        <a:pt x="206" y="1054"/>
                      </a:lnTo>
                      <a:lnTo>
                        <a:pt x="211" y="1053"/>
                      </a:lnTo>
                      <a:lnTo>
                        <a:pt x="216" y="1050"/>
                      </a:lnTo>
                      <a:lnTo>
                        <a:pt x="220" y="1049"/>
                      </a:lnTo>
                      <a:lnTo>
                        <a:pt x="225" y="1048"/>
                      </a:lnTo>
                      <a:lnTo>
                        <a:pt x="229" y="1047"/>
                      </a:lnTo>
                      <a:lnTo>
                        <a:pt x="234" y="1045"/>
                      </a:lnTo>
                      <a:lnTo>
                        <a:pt x="239" y="1043"/>
                      </a:lnTo>
                      <a:lnTo>
                        <a:pt x="243" y="1042"/>
                      </a:lnTo>
                      <a:lnTo>
                        <a:pt x="248" y="1040"/>
                      </a:lnTo>
                      <a:lnTo>
                        <a:pt x="253" y="1039"/>
                      </a:lnTo>
                      <a:lnTo>
                        <a:pt x="258" y="1038"/>
                      </a:lnTo>
                      <a:lnTo>
                        <a:pt x="263" y="1035"/>
                      </a:lnTo>
                      <a:lnTo>
                        <a:pt x="268" y="1034"/>
                      </a:lnTo>
                      <a:lnTo>
                        <a:pt x="272" y="1033"/>
                      </a:lnTo>
                      <a:lnTo>
                        <a:pt x="277" y="1031"/>
                      </a:lnTo>
                      <a:lnTo>
                        <a:pt x="281" y="1030"/>
                      </a:lnTo>
                      <a:lnTo>
                        <a:pt x="287" y="1028"/>
                      </a:lnTo>
                      <a:lnTo>
                        <a:pt x="292" y="1026"/>
                      </a:lnTo>
                      <a:lnTo>
                        <a:pt x="296" y="1025"/>
                      </a:lnTo>
                      <a:lnTo>
                        <a:pt x="301" y="1023"/>
                      </a:lnTo>
                      <a:lnTo>
                        <a:pt x="307" y="1022"/>
                      </a:lnTo>
                      <a:lnTo>
                        <a:pt x="311" y="1020"/>
                      </a:lnTo>
                      <a:lnTo>
                        <a:pt x="316" y="1018"/>
                      </a:lnTo>
                      <a:lnTo>
                        <a:pt x="322" y="1017"/>
                      </a:lnTo>
                      <a:lnTo>
                        <a:pt x="326" y="1015"/>
                      </a:lnTo>
                      <a:lnTo>
                        <a:pt x="331" y="1014"/>
                      </a:lnTo>
                      <a:lnTo>
                        <a:pt x="337" y="1011"/>
                      </a:lnTo>
                      <a:lnTo>
                        <a:pt x="341" y="1010"/>
                      </a:lnTo>
                      <a:lnTo>
                        <a:pt x="347" y="1008"/>
                      </a:lnTo>
                      <a:lnTo>
                        <a:pt x="352" y="1007"/>
                      </a:lnTo>
                      <a:lnTo>
                        <a:pt x="356" y="1004"/>
                      </a:lnTo>
                      <a:lnTo>
                        <a:pt x="362" y="1003"/>
                      </a:lnTo>
                      <a:lnTo>
                        <a:pt x="367" y="1001"/>
                      </a:lnTo>
                      <a:lnTo>
                        <a:pt x="372" y="1000"/>
                      </a:lnTo>
                      <a:lnTo>
                        <a:pt x="378" y="997"/>
                      </a:lnTo>
                      <a:lnTo>
                        <a:pt x="383" y="996"/>
                      </a:lnTo>
                      <a:lnTo>
                        <a:pt x="388" y="994"/>
                      </a:lnTo>
                      <a:lnTo>
                        <a:pt x="393" y="993"/>
                      </a:lnTo>
                      <a:lnTo>
                        <a:pt x="399" y="990"/>
                      </a:lnTo>
                      <a:lnTo>
                        <a:pt x="403" y="989"/>
                      </a:lnTo>
                      <a:lnTo>
                        <a:pt x="409" y="987"/>
                      </a:lnTo>
                      <a:lnTo>
                        <a:pt x="415" y="985"/>
                      </a:lnTo>
                      <a:lnTo>
                        <a:pt x="420" y="984"/>
                      </a:lnTo>
                      <a:lnTo>
                        <a:pt x="425" y="981"/>
                      </a:lnTo>
                      <a:lnTo>
                        <a:pt x="431" y="980"/>
                      </a:lnTo>
                      <a:lnTo>
                        <a:pt x="436" y="978"/>
                      </a:lnTo>
                      <a:lnTo>
                        <a:pt x="441" y="977"/>
                      </a:lnTo>
                      <a:lnTo>
                        <a:pt x="447" y="974"/>
                      </a:lnTo>
                      <a:lnTo>
                        <a:pt x="453" y="972"/>
                      </a:lnTo>
                      <a:lnTo>
                        <a:pt x="458" y="971"/>
                      </a:lnTo>
                      <a:lnTo>
                        <a:pt x="463" y="969"/>
                      </a:lnTo>
                      <a:lnTo>
                        <a:pt x="469" y="966"/>
                      </a:lnTo>
                      <a:lnTo>
                        <a:pt x="475" y="965"/>
                      </a:lnTo>
                      <a:lnTo>
                        <a:pt x="481" y="963"/>
                      </a:lnTo>
                      <a:lnTo>
                        <a:pt x="485" y="961"/>
                      </a:lnTo>
                      <a:lnTo>
                        <a:pt x="491" y="959"/>
                      </a:lnTo>
                      <a:lnTo>
                        <a:pt x="497" y="957"/>
                      </a:lnTo>
                      <a:lnTo>
                        <a:pt x="503" y="955"/>
                      </a:lnTo>
                      <a:lnTo>
                        <a:pt x="508" y="954"/>
                      </a:lnTo>
                      <a:lnTo>
                        <a:pt x="514" y="951"/>
                      </a:lnTo>
                      <a:lnTo>
                        <a:pt x="520" y="949"/>
                      </a:lnTo>
                      <a:lnTo>
                        <a:pt x="526" y="947"/>
                      </a:lnTo>
                      <a:lnTo>
                        <a:pt x="531" y="946"/>
                      </a:lnTo>
                      <a:lnTo>
                        <a:pt x="536" y="943"/>
                      </a:lnTo>
                      <a:lnTo>
                        <a:pt x="542" y="941"/>
                      </a:lnTo>
                      <a:lnTo>
                        <a:pt x="547" y="940"/>
                      </a:lnTo>
                      <a:lnTo>
                        <a:pt x="553" y="938"/>
                      </a:lnTo>
                      <a:lnTo>
                        <a:pt x="559" y="935"/>
                      </a:lnTo>
                      <a:lnTo>
                        <a:pt x="565" y="933"/>
                      </a:lnTo>
                      <a:lnTo>
                        <a:pt x="571" y="931"/>
                      </a:lnTo>
                      <a:lnTo>
                        <a:pt x="576" y="929"/>
                      </a:lnTo>
                      <a:lnTo>
                        <a:pt x="583" y="927"/>
                      </a:lnTo>
                      <a:lnTo>
                        <a:pt x="589" y="925"/>
                      </a:lnTo>
                      <a:lnTo>
                        <a:pt x="595" y="923"/>
                      </a:lnTo>
                      <a:lnTo>
                        <a:pt x="600" y="921"/>
                      </a:lnTo>
                      <a:lnTo>
                        <a:pt x="606" y="919"/>
                      </a:lnTo>
                      <a:lnTo>
                        <a:pt x="612" y="917"/>
                      </a:lnTo>
                      <a:lnTo>
                        <a:pt x="618" y="914"/>
                      </a:lnTo>
                      <a:lnTo>
                        <a:pt x="624" y="912"/>
                      </a:lnTo>
                      <a:lnTo>
                        <a:pt x="629" y="910"/>
                      </a:lnTo>
                      <a:lnTo>
                        <a:pt x="636" y="909"/>
                      </a:lnTo>
                      <a:lnTo>
                        <a:pt x="642" y="906"/>
                      </a:lnTo>
                      <a:lnTo>
                        <a:pt x="648" y="904"/>
                      </a:lnTo>
                      <a:lnTo>
                        <a:pt x="653" y="902"/>
                      </a:lnTo>
                      <a:lnTo>
                        <a:pt x="659" y="900"/>
                      </a:lnTo>
                      <a:lnTo>
                        <a:pt x="666" y="897"/>
                      </a:lnTo>
                      <a:lnTo>
                        <a:pt x="672" y="896"/>
                      </a:lnTo>
                      <a:lnTo>
                        <a:pt x="678" y="894"/>
                      </a:lnTo>
                      <a:lnTo>
                        <a:pt x="683" y="891"/>
                      </a:lnTo>
                      <a:lnTo>
                        <a:pt x="689" y="889"/>
                      </a:lnTo>
                      <a:lnTo>
                        <a:pt x="696" y="887"/>
                      </a:lnTo>
                      <a:lnTo>
                        <a:pt x="702" y="885"/>
                      </a:lnTo>
                      <a:lnTo>
                        <a:pt x="708" y="882"/>
                      </a:lnTo>
                      <a:lnTo>
                        <a:pt x="715" y="880"/>
                      </a:lnTo>
                      <a:lnTo>
                        <a:pt x="720" y="878"/>
                      </a:lnTo>
                      <a:lnTo>
                        <a:pt x="726" y="877"/>
                      </a:lnTo>
                      <a:lnTo>
                        <a:pt x="733" y="874"/>
                      </a:lnTo>
                      <a:lnTo>
                        <a:pt x="739" y="872"/>
                      </a:lnTo>
                      <a:lnTo>
                        <a:pt x="745" y="870"/>
                      </a:lnTo>
                      <a:lnTo>
                        <a:pt x="751" y="867"/>
                      </a:lnTo>
                      <a:lnTo>
                        <a:pt x="757" y="865"/>
                      </a:lnTo>
                      <a:lnTo>
                        <a:pt x="763" y="863"/>
                      </a:lnTo>
                      <a:lnTo>
                        <a:pt x="770" y="860"/>
                      </a:lnTo>
                      <a:lnTo>
                        <a:pt x="776" y="858"/>
                      </a:lnTo>
                      <a:lnTo>
                        <a:pt x="783" y="856"/>
                      </a:lnTo>
                      <a:lnTo>
                        <a:pt x="788" y="853"/>
                      </a:lnTo>
                      <a:lnTo>
                        <a:pt x="794" y="851"/>
                      </a:lnTo>
                      <a:lnTo>
                        <a:pt x="801" y="849"/>
                      </a:lnTo>
                      <a:lnTo>
                        <a:pt x="807" y="847"/>
                      </a:lnTo>
                      <a:lnTo>
                        <a:pt x="814" y="844"/>
                      </a:lnTo>
                      <a:lnTo>
                        <a:pt x="819" y="842"/>
                      </a:lnTo>
                      <a:lnTo>
                        <a:pt x="826" y="840"/>
                      </a:lnTo>
                      <a:lnTo>
                        <a:pt x="832" y="837"/>
                      </a:lnTo>
                      <a:lnTo>
                        <a:pt x="838" y="835"/>
                      </a:lnTo>
                      <a:lnTo>
                        <a:pt x="851" y="830"/>
                      </a:lnTo>
                      <a:lnTo>
                        <a:pt x="863" y="826"/>
                      </a:lnTo>
                      <a:lnTo>
                        <a:pt x="876" y="821"/>
                      </a:lnTo>
                      <a:lnTo>
                        <a:pt x="889" y="817"/>
                      </a:lnTo>
                      <a:lnTo>
                        <a:pt x="902" y="812"/>
                      </a:lnTo>
                      <a:lnTo>
                        <a:pt x="915" y="807"/>
                      </a:lnTo>
                      <a:lnTo>
                        <a:pt x="928" y="803"/>
                      </a:lnTo>
                      <a:lnTo>
                        <a:pt x="940" y="798"/>
                      </a:lnTo>
                      <a:lnTo>
                        <a:pt x="953" y="794"/>
                      </a:lnTo>
                      <a:lnTo>
                        <a:pt x="966" y="789"/>
                      </a:lnTo>
                      <a:lnTo>
                        <a:pt x="980" y="784"/>
                      </a:lnTo>
                      <a:lnTo>
                        <a:pt x="992" y="779"/>
                      </a:lnTo>
                      <a:lnTo>
                        <a:pt x="1005" y="774"/>
                      </a:lnTo>
                      <a:lnTo>
                        <a:pt x="1018" y="769"/>
                      </a:lnTo>
                      <a:lnTo>
                        <a:pt x="1031" y="765"/>
                      </a:lnTo>
                      <a:lnTo>
                        <a:pt x="1044" y="760"/>
                      </a:lnTo>
                      <a:lnTo>
                        <a:pt x="1057" y="754"/>
                      </a:lnTo>
                      <a:lnTo>
                        <a:pt x="1071" y="750"/>
                      </a:lnTo>
                      <a:lnTo>
                        <a:pt x="1083" y="745"/>
                      </a:lnTo>
                      <a:lnTo>
                        <a:pt x="1096" y="741"/>
                      </a:lnTo>
                      <a:lnTo>
                        <a:pt x="1110" y="736"/>
                      </a:lnTo>
                      <a:lnTo>
                        <a:pt x="1122" y="730"/>
                      </a:lnTo>
                      <a:lnTo>
                        <a:pt x="1136" y="726"/>
                      </a:lnTo>
                      <a:lnTo>
                        <a:pt x="1149" y="721"/>
                      </a:lnTo>
                      <a:lnTo>
                        <a:pt x="1162" y="715"/>
                      </a:lnTo>
                      <a:lnTo>
                        <a:pt x="1175" y="711"/>
                      </a:lnTo>
                      <a:lnTo>
                        <a:pt x="1188" y="706"/>
                      </a:lnTo>
                      <a:lnTo>
                        <a:pt x="1202" y="702"/>
                      </a:lnTo>
                      <a:lnTo>
                        <a:pt x="1228" y="691"/>
                      </a:lnTo>
                      <a:lnTo>
                        <a:pt x="1255" y="681"/>
                      </a:lnTo>
                      <a:lnTo>
                        <a:pt x="1281" y="672"/>
                      </a:lnTo>
                      <a:lnTo>
                        <a:pt x="1308" y="661"/>
                      </a:lnTo>
                      <a:lnTo>
                        <a:pt x="1334" y="651"/>
                      </a:lnTo>
                      <a:lnTo>
                        <a:pt x="1361" y="642"/>
                      </a:lnTo>
                      <a:lnTo>
                        <a:pt x="1386" y="631"/>
                      </a:lnTo>
                      <a:lnTo>
                        <a:pt x="1413" y="621"/>
                      </a:lnTo>
                      <a:lnTo>
                        <a:pt x="1427" y="616"/>
                      </a:lnTo>
                      <a:lnTo>
                        <a:pt x="1439" y="612"/>
                      </a:lnTo>
                      <a:lnTo>
                        <a:pt x="1453" y="606"/>
                      </a:lnTo>
                      <a:lnTo>
                        <a:pt x="1466" y="601"/>
                      </a:lnTo>
                      <a:lnTo>
                        <a:pt x="1478" y="597"/>
                      </a:lnTo>
                      <a:lnTo>
                        <a:pt x="1492" y="591"/>
                      </a:lnTo>
                      <a:lnTo>
                        <a:pt x="1505" y="586"/>
                      </a:lnTo>
                      <a:lnTo>
                        <a:pt x="1519" y="581"/>
                      </a:lnTo>
                      <a:lnTo>
                        <a:pt x="1531" y="576"/>
                      </a:lnTo>
                      <a:lnTo>
                        <a:pt x="1544" y="571"/>
                      </a:lnTo>
                      <a:lnTo>
                        <a:pt x="1558" y="567"/>
                      </a:lnTo>
                      <a:lnTo>
                        <a:pt x="1571" y="561"/>
                      </a:lnTo>
                      <a:lnTo>
                        <a:pt x="1583" y="556"/>
                      </a:lnTo>
                      <a:lnTo>
                        <a:pt x="1596" y="552"/>
                      </a:lnTo>
                      <a:lnTo>
                        <a:pt x="1610" y="546"/>
                      </a:lnTo>
                      <a:lnTo>
                        <a:pt x="1622" y="541"/>
                      </a:lnTo>
                      <a:lnTo>
                        <a:pt x="1635" y="537"/>
                      </a:lnTo>
                      <a:lnTo>
                        <a:pt x="1648" y="531"/>
                      </a:lnTo>
                      <a:lnTo>
                        <a:pt x="1662" y="527"/>
                      </a:lnTo>
                      <a:lnTo>
                        <a:pt x="1674" y="522"/>
                      </a:lnTo>
                      <a:lnTo>
                        <a:pt x="1687" y="516"/>
                      </a:lnTo>
                      <a:lnTo>
                        <a:pt x="1700" y="512"/>
                      </a:lnTo>
                      <a:lnTo>
                        <a:pt x="1712" y="507"/>
                      </a:lnTo>
                      <a:lnTo>
                        <a:pt x="1725" y="502"/>
                      </a:lnTo>
                      <a:lnTo>
                        <a:pt x="1738" y="497"/>
                      </a:lnTo>
                      <a:lnTo>
                        <a:pt x="1750" y="492"/>
                      </a:lnTo>
                      <a:lnTo>
                        <a:pt x="1763" y="487"/>
                      </a:lnTo>
                      <a:lnTo>
                        <a:pt x="1776" y="483"/>
                      </a:lnTo>
                      <a:lnTo>
                        <a:pt x="1781" y="480"/>
                      </a:lnTo>
                      <a:lnTo>
                        <a:pt x="1788" y="478"/>
                      </a:lnTo>
                      <a:lnTo>
                        <a:pt x="1794" y="475"/>
                      </a:lnTo>
                      <a:lnTo>
                        <a:pt x="1801" y="472"/>
                      </a:lnTo>
                      <a:lnTo>
                        <a:pt x="1807" y="470"/>
                      </a:lnTo>
                      <a:lnTo>
                        <a:pt x="1813" y="468"/>
                      </a:lnTo>
                      <a:lnTo>
                        <a:pt x="1819" y="466"/>
                      </a:lnTo>
                      <a:lnTo>
                        <a:pt x="1825" y="463"/>
                      </a:lnTo>
                      <a:lnTo>
                        <a:pt x="1831" y="461"/>
                      </a:lnTo>
                      <a:lnTo>
                        <a:pt x="1838" y="459"/>
                      </a:lnTo>
                      <a:lnTo>
                        <a:pt x="1844" y="456"/>
                      </a:lnTo>
                      <a:lnTo>
                        <a:pt x="1851" y="454"/>
                      </a:lnTo>
                      <a:lnTo>
                        <a:pt x="1856" y="452"/>
                      </a:lnTo>
                      <a:lnTo>
                        <a:pt x="1862" y="449"/>
                      </a:lnTo>
                      <a:lnTo>
                        <a:pt x="1869" y="447"/>
                      </a:lnTo>
                      <a:lnTo>
                        <a:pt x="1875" y="444"/>
                      </a:lnTo>
                      <a:lnTo>
                        <a:pt x="1881" y="441"/>
                      </a:lnTo>
                      <a:lnTo>
                        <a:pt x="1886" y="439"/>
                      </a:lnTo>
                      <a:lnTo>
                        <a:pt x="1893" y="437"/>
                      </a:lnTo>
                      <a:lnTo>
                        <a:pt x="1899" y="434"/>
                      </a:lnTo>
                      <a:lnTo>
                        <a:pt x="1905" y="432"/>
                      </a:lnTo>
                      <a:lnTo>
                        <a:pt x="1911" y="430"/>
                      </a:lnTo>
                      <a:lnTo>
                        <a:pt x="1917" y="428"/>
                      </a:lnTo>
                      <a:lnTo>
                        <a:pt x="1923" y="425"/>
                      </a:lnTo>
                      <a:lnTo>
                        <a:pt x="1929" y="423"/>
                      </a:lnTo>
                      <a:lnTo>
                        <a:pt x="1935" y="421"/>
                      </a:lnTo>
                      <a:lnTo>
                        <a:pt x="1942" y="418"/>
                      </a:lnTo>
                      <a:lnTo>
                        <a:pt x="1947" y="416"/>
                      </a:lnTo>
                      <a:lnTo>
                        <a:pt x="1953" y="414"/>
                      </a:lnTo>
                      <a:lnTo>
                        <a:pt x="1959" y="411"/>
                      </a:lnTo>
                      <a:lnTo>
                        <a:pt x="1965" y="409"/>
                      </a:lnTo>
                      <a:lnTo>
                        <a:pt x="1970" y="407"/>
                      </a:lnTo>
                      <a:lnTo>
                        <a:pt x="1977" y="405"/>
                      </a:lnTo>
                      <a:lnTo>
                        <a:pt x="1983" y="402"/>
                      </a:lnTo>
                      <a:lnTo>
                        <a:pt x="1989" y="400"/>
                      </a:lnTo>
                      <a:lnTo>
                        <a:pt x="1995" y="398"/>
                      </a:lnTo>
                      <a:lnTo>
                        <a:pt x="2000" y="395"/>
                      </a:lnTo>
                      <a:lnTo>
                        <a:pt x="2006" y="393"/>
                      </a:lnTo>
                      <a:lnTo>
                        <a:pt x="2012" y="391"/>
                      </a:lnTo>
                      <a:lnTo>
                        <a:pt x="2018" y="388"/>
                      </a:lnTo>
                      <a:lnTo>
                        <a:pt x="2023" y="386"/>
                      </a:lnTo>
                      <a:lnTo>
                        <a:pt x="2029" y="384"/>
                      </a:lnTo>
                      <a:lnTo>
                        <a:pt x="2035" y="381"/>
                      </a:lnTo>
                      <a:lnTo>
                        <a:pt x="2041" y="379"/>
                      </a:lnTo>
                      <a:lnTo>
                        <a:pt x="2046" y="377"/>
                      </a:lnTo>
                      <a:lnTo>
                        <a:pt x="2052" y="375"/>
                      </a:lnTo>
                      <a:lnTo>
                        <a:pt x="2058" y="372"/>
                      </a:lnTo>
                      <a:lnTo>
                        <a:pt x="2064" y="371"/>
                      </a:lnTo>
                      <a:lnTo>
                        <a:pt x="2070" y="369"/>
                      </a:lnTo>
                      <a:lnTo>
                        <a:pt x="2075" y="367"/>
                      </a:lnTo>
                      <a:lnTo>
                        <a:pt x="2081" y="364"/>
                      </a:lnTo>
                      <a:lnTo>
                        <a:pt x="2087" y="362"/>
                      </a:lnTo>
                      <a:lnTo>
                        <a:pt x="2093" y="360"/>
                      </a:lnTo>
                      <a:lnTo>
                        <a:pt x="2097" y="357"/>
                      </a:lnTo>
                      <a:lnTo>
                        <a:pt x="2103" y="355"/>
                      </a:lnTo>
                      <a:lnTo>
                        <a:pt x="2109" y="353"/>
                      </a:lnTo>
                      <a:lnTo>
                        <a:pt x="2114" y="350"/>
                      </a:lnTo>
                      <a:lnTo>
                        <a:pt x="2120" y="348"/>
                      </a:lnTo>
                      <a:lnTo>
                        <a:pt x="2126" y="347"/>
                      </a:lnTo>
                      <a:lnTo>
                        <a:pt x="2131" y="345"/>
                      </a:lnTo>
                      <a:lnTo>
                        <a:pt x="2136" y="342"/>
                      </a:lnTo>
                      <a:lnTo>
                        <a:pt x="2142" y="340"/>
                      </a:lnTo>
                      <a:lnTo>
                        <a:pt x="2148" y="338"/>
                      </a:lnTo>
                      <a:lnTo>
                        <a:pt x="2152" y="335"/>
                      </a:lnTo>
                      <a:lnTo>
                        <a:pt x="2158" y="333"/>
                      </a:lnTo>
                      <a:lnTo>
                        <a:pt x="2164" y="332"/>
                      </a:lnTo>
                      <a:lnTo>
                        <a:pt x="2169" y="330"/>
                      </a:lnTo>
                      <a:lnTo>
                        <a:pt x="2174" y="327"/>
                      </a:lnTo>
                      <a:lnTo>
                        <a:pt x="2180" y="325"/>
                      </a:lnTo>
                      <a:lnTo>
                        <a:pt x="2185" y="323"/>
                      </a:lnTo>
                      <a:lnTo>
                        <a:pt x="2191" y="320"/>
                      </a:lnTo>
                      <a:lnTo>
                        <a:pt x="2196" y="319"/>
                      </a:lnTo>
                      <a:lnTo>
                        <a:pt x="2201" y="317"/>
                      </a:lnTo>
                      <a:lnTo>
                        <a:pt x="2207" y="315"/>
                      </a:lnTo>
                      <a:lnTo>
                        <a:pt x="2211" y="312"/>
                      </a:lnTo>
                      <a:lnTo>
                        <a:pt x="2217" y="311"/>
                      </a:lnTo>
                      <a:lnTo>
                        <a:pt x="2222" y="309"/>
                      </a:lnTo>
                      <a:lnTo>
                        <a:pt x="2227" y="307"/>
                      </a:lnTo>
                      <a:lnTo>
                        <a:pt x="2232" y="304"/>
                      </a:lnTo>
                      <a:lnTo>
                        <a:pt x="2238" y="302"/>
                      </a:lnTo>
                      <a:lnTo>
                        <a:pt x="2242" y="301"/>
                      </a:lnTo>
                      <a:lnTo>
                        <a:pt x="2248" y="299"/>
                      </a:lnTo>
                      <a:lnTo>
                        <a:pt x="2253" y="296"/>
                      </a:lnTo>
                      <a:lnTo>
                        <a:pt x="2258" y="294"/>
                      </a:lnTo>
                      <a:lnTo>
                        <a:pt x="2263" y="293"/>
                      </a:lnTo>
                      <a:lnTo>
                        <a:pt x="2268" y="291"/>
                      </a:lnTo>
                      <a:lnTo>
                        <a:pt x="2273" y="288"/>
                      </a:lnTo>
                      <a:lnTo>
                        <a:pt x="2278" y="287"/>
                      </a:lnTo>
                      <a:lnTo>
                        <a:pt x="2283" y="285"/>
                      </a:lnTo>
                      <a:lnTo>
                        <a:pt x="2288" y="282"/>
                      </a:lnTo>
                      <a:lnTo>
                        <a:pt x="2293" y="281"/>
                      </a:lnTo>
                      <a:lnTo>
                        <a:pt x="2298" y="279"/>
                      </a:lnTo>
                      <a:lnTo>
                        <a:pt x="2302" y="277"/>
                      </a:lnTo>
                      <a:lnTo>
                        <a:pt x="2308" y="276"/>
                      </a:lnTo>
                      <a:lnTo>
                        <a:pt x="2313" y="273"/>
                      </a:lnTo>
                      <a:lnTo>
                        <a:pt x="2317" y="271"/>
                      </a:lnTo>
                      <a:lnTo>
                        <a:pt x="2322" y="270"/>
                      </a:lnTo>
                      <a:lnTo>
                        <a:pt x="2326" y="268"/>
                      </a:lnTo>
                      <a:lnTo>
                        <a:pt x="2331" y="265"/>
                      </a:lnTo>
                      <a:lnTo>
                        <a:pt x="2337" y="264"/>
                      </a:lnTo>
                      <a:lnTo>
                        <a:pt x="2341" y="262"/>
                      </a:lnTo>
                      <a:lnTo>
                        <a:pt x="2346" y="259"/>
                      </a:lnTo>
                      <a:lnTo>
                        <a:pt x="2351" y="258"/>
                      </a:lnTo>
                      <a:lnTo>
                        <a:pt x="2355" y="256"/>
                      </a:lnTo>
                      <a:lnTo>
                        <a:pt x="2360" y="255"/>
                      </a:lnTo>
                      <a:lnTo>
                        <a:pt x="2364" y="253"/>
                      </a:lnTo>
                      <a:lnTo>
                        <a:pt x="2369" y="250"/>
                      </a:lnTo>
                      <a:lnTo>
                        <a:pt x="2374" y="249"/>
                      </a:lnTo>
                      <a:lnTo>
                        <a:pt x="2378" y="247"/>
                      </a:lnTo>
                      <a:lnTo>
                        <a:pt x="2383" y="246"/>
                      </a:lnTo>
                      <a:lnTo>
                        <a:pt x="2388" y="243"/>
                      </a:lnTo>
                      <a:lnTo>
                        <a:pt x="2392" y="242"/>
                      </a:lnTo>
                      <a:lnTo>
                        <a:pt x="2396" y="240"/>
                      </a:lnTo>
                      <a:lnTo>
                        <a:pt x="2400" y="239"/>
                      </a:lnTo>
                      <a:lnTo>
                        <a:pt x="2405" y="236"/>
                      </a:lnTo>
                      <a:lnTo>
                        <a:pt x="2409" y="235"/>
                      </a:lnTo>
                      <a:lnTo>
                        <a:pt x="2414" y="233"/>
                      </a:lnTo>
                      <a:lnTo>
                        <a:pt x="2417" y="232"/>
                      </a:lnTo>
                      <a:lnTo>
                        <a:pt x="2422" y="230"/>
                      </a:lnTo>
                      <a:lnTo>
                        <a:pt x="2427" y="228"/>
                      </a:lnTo>
                      <a:lnTo>
                        <a:pt x="2431" y="226"/>
                      </a:lnTo>
                      <a:lnTo>
                        <a:pt x="2435" y="225"/>
                      </a:lnTo>
                      <a:lnTo>
                        <a:pt x="2439" y="223"/>
                      </a:lnTo>
                      <a:lnTo>
                        <a:pt x="2444" y="221"/>
                      </a:lnTo>
                      <a:lnTo>
                        <a:pt x="2447" y="219"/>
                      </a:lnTo>
                      <a:lnTo>
                        <a:pt x="2452" y="218"/>
                      </a:lnTo>
                      <a:lnTo>
                        <a:pt x="2456" y="217"/>
                      </a:lnTo>
                      <a:lnTo>
                        <a:pt x="2460" y="215"/>
                      </a:lnTo>
                      <a:lnTo>
                        <a:pt x="2464" y="213"/>
                      </a:lnTo>
                      <a:lnTo>
                        <a:pt x="2468" y="211"/>
                      </a:lnTo>
                      <a:lnTo>
                        <a:pt x="2472" y="210"/>
                      </a:lnTo>
                      <a:lnTo>
                        <a:pt x="2476" y="209"/>
                      </a:lnTo>
                      <a:lnTo>
                        <a:pt x="2480" y="206"/>
                      </a:lnTo>
                      <a:lnTo>
                        <a:pt x="2484" y="205"/>
                      </a:lnTo>
                      <a:lnTo>
                        <a:pt x="2488" y="204"/>
                      </a:lnTo>
                      <a:lnTo>
                        <a:pt x="2492" y="202"/>
                      </a:lnTo>
                      <a:lnTo>
                        <a:pt x="2496" y="201"/>
                      </a:lnTo>
                      <a:lnTo>
                        <a:pt x="2499" y="200"/>
                      </a:lnTo>
                      <a:lnTo>
                        <a:pt x="2503" y="197"/>
                      </a:lnTo>
                      <a:lnTo>
                        <a:pt x="2507" y="196"/>
                      </a:lnTo>
                      <a:lnTo>
                        <a:pt x="2511" y="195"/>
                      </a:lnTo>
                      <a:lnTo>
                        <a:pt x="2514" y="193"/>
                      </a:lnTo>
                      <a:lnTo>
                        <a:pt x="2518" y="192"/>
                      </a:lnTo>
                      <a:lnTo>
                        <a:pt x="2522" y="190"/>
                      </a:lnTo>
                      <a:lnTo>
                        <a:pt x="2526" y="188"/>
                      </a:lnTo>
                      <a:lnTo>
                        <a:pt x="2529" y="187"/>
                      </a:lnTo>
                      <a:lnTo>
                        <a:pt x="2533" y="186"/>
                      </a:lnTo>
                      <a:lnTo>
                        <a:pt x="2536" y="185"/>
                      </a:lnTo>
                      <a:lnTo>
                        <a:pt x="2540" y="183"/>
                      </a:lnTo>
                      <a:lnTo>
                        <a:pt x="2543" y="181"/>
                      </a:lnTo>
                      <a:lnTo>
                        <a:pt x="2547" y="180"/>
                      </a:lnTo>
                      <a:lnTo>
                        <a:pt x="2550" y="179"/>
                      </a:lnTo>
                      <a:lnTo>
                        <a:pt x="2553" y="178"/>
                      </a:lnTo>
                      <a:lnTo>
                        <a:pt x="2557" y="177"/>
                      </a:lnTo>
                      <a:lnTo>
                        <a:pt x="2560" y="174"/>
                      </a:lnTo>
                      <a:lnTo>
                        <a:pt x="2564" y="173"/>
                      </a:lnTo>
                      <a:lnTo>
                        <a:pt x="2567" y="172"/>
                      </a:lnTo>
                      <a:lnTo>
                        <a:pt x="2571" y="171"/>
                      </a:lnTo>
                      <a:lnTo>
                        <a:pt x="2574" y="170"/>
                      </a:lnTo>
                      <a:lnTo>
                        <a:pt x="2576" y="168"/>
                      </a:lnTo>
                      <a:lnTo>
                        <a:pt x="2580" y="167"/>
                      </a:lnTo>
                      <a:lnTo>
                        <a:pt x="2583" y="165"/>
                      </a:lnTo>
                      <a:lnTo>
                        <a:pt x="2587" y="164"/>
                      </a:lnTo>
                      <a:lnTo>
                        <a:pt x="2589" y="163"/>
                      </a:lnTo>
                      <a:lnTo>
                        <a:pt x="2593" y="162"/>
                      </a:lnTo>
                      <a:lnTo>
                        <a:pt x="2596" y="160"/>
                      </a:lnTo>
                      <a:lnTo>
                        <a:pt x="2598" y="159"/>
                      </a:lnTo>
                      <a:lnTo>
                        <a:pt x="2602" y="158"/>
                      </a:lnTo>
                      <a:lnTo>
                        <a:pt x="2604" y="157"/>
                      </a:lnTo>
                      <a:lnTo>
                        <a:pt x="2608" y="156"/>
                      </a:lnTo>
                      <a:lnTo>
                        <a:pt x="2610" y="155"/>
                      </a:lnTo>
                      <a:lnTo>
                        <a:pt x="2613" y="154"/>
                      </a:lnTo>
                      <a:lnTo>
                        <a:pt x="2616" y="152"/>
                      </a:lnTo>
                      <a:lnTo>
                        <a:pt x="2619" y="151"/>
                      </a:lnTo>
                      <a:lnTo>
                        <a:pt x="2621" y="150"/>
                      </a:lnTo>
                      <a:lnTo>
                        <a:pt x="2625" y="149"/>
                      </a:lnTo>
                      <a:lnTo>
                        <a:pt x="2627" y="148"/>
                      </a:lnTo>
                      <a:lnTo>
                        <a:pt x="2629" y="147"/>
                      </a:lnTo>
                      <a:lnTo>
                        <a:pt x="2633" y="145"/>
                      </a:lnTo>
                      <a:lnTo>
                        <a:pt x="2635" y="144"/>
                      </a:lnTo>
                      <a:lnTo>
                        <a:pt x="2638" y="143"/>
                      </a:lnTo>
                      <a:lnTo>
                        <a:pt x="2640" y="143"/>
                      </a:lnTo>
                      <a:lnTo>
                        <a:pt x="2642" y="142"/>
                      </a:lnTo>
                      <a:lnTo>
                        <a:pt x="2646" y="141"/>
                      </a:lnTo>
                      <a:lnTo>
                        <a:pt x="2648" y="140"/>
                      </a:lnTo>
                      <a:lnTo>
                        <a:pt x="2650" y="139"/>
                      </a:lnTo>
                      <a:lnTo>
                        <a:pt x="2653" y="137"/>
                      </a:lnTo>
                      <a:lnTo>
                        <a:pt x="2655" y="136"/>
                      </a:lnTo>
                      <a:lnTo>
                        <a:pt x="2657" y="136"/>
                      </a:lnTo>
                      <a:lnTo>
                        <a:pt x="2659" y="135"/>
                      </a:lnTo>
                      <a:lnTo>
                        <a:pt x="2662" y="134"/>
                      </a:lnTo>
                      <a:lnTo>
                        <a:pt x="2664" y="133"/>
                      </a:lnTo>
                      <a:lnTo>
                        <a:pt x="2666" y="132"/>
                      </a:lnTo>
                      <a:lnTo>
                        <a:pt x="2669" y="132"/>
                      </a:lnTo>
                      <a:lnTo>
                        <a:pt x="2670" y="131"/>
                      </a:lnTo>
                      <a:lnTo>
                        <a:pt x="2672" y="129"/>
                      </a:lnTo>
                      <a:lnTo>
                        <a:pt x="2674" y="128"/>
                      </a:lnTo>
                      <a:lnTo>
                        <a:pt x="2677" y="128"/>
                      </a:lnTo>
                      <a:lnTo>
                        <a:pt x="2679" y="127"/>
                      </a:lnTo>
                      <a:lnTo>
                        <a:pt x="2680" y="126"/>
                      </a:lnTo>
                      <a:lnTo>
                        <a:pt x="2681" y="126"/>
                      </a:lnTo>
                      <a:lnTo>
                        <a:pt x="2685" y="125"/>
                      </a:lnTo>
                      <a:lnTo>
                        <a:pt x="2689" y="122"/>
                      </a:lnTo>
                      <a:lnTo>
                        <a:pt x="2694" y="121"/>
                      </a:lnTo>
                      <a:lnTo>
                        <a:pt x="2699" y="119"/>
                      </a:lnTo>
                      <a:lnTo>
                        <a:pt x="2703" y="118"/>
                      </a:lnTo>
                      <a:lnTo>
                        <a:pt x="2708" y="116"/>
                      </a:lnTo>
                      <a:lnTo>
                        <a:pt x="2712" y="114"/>
                      </a:lnTo>
                      <a:lnTo>
                        <a:pt x="2717" y="112"/>
                      </a:lnTo>
                      <a:lnTo>
                        <a:pt x="2722" y="111"/>
                      </a:lnTo>
                      <a:lnTo>
                        <a:pt x="2726" y="109"/>
                      </a:lnTo>
                      <a:lnTo>
                        <a:pt x="2731" y="107"/>
                      </a:lnTo>
                      <a:lnTo>
                        <a:pt x="2735" y="105"/>
                      </a:lnTo>
                      <a:lnTo>
                        <a:pt x="2741" y="104"/>
                      </a:lnTo>
                      <a:lnTo>
                        <a:pt x="2746" y="103"/>
                      </a:lnTo>
                      <a:lnTo>
                        <a:pt x="2750" y="101"/>
                      </a:lnTo>
                      <a:lnTo>
                        <a:pt x="2755" y="99"/>
                      </a:lnTo>
                      <a:lnTo>
                        <a:pt x="2761" y="97"/>
                      </a:lnTo>
                      <a:lnTo>
                        <a:pt x="2765" y="96"/>
                      </a:lnTo>
                      <a:lnTo>
                        <a:pt x="2770" y="95"/>
                      </a:lnTo>
                      <a:lnTo>
                        <a:pt x="2776" y="93"/>
                      </a:lnTo>
                      <a:lnTo>
                        <a:pt x="2780" y="91"/>
                      </a:lnTo>
                      <a:lnTo>
                        <a:pt x="2785" y="90"/>
                      </a:lnTo>
                      <a:lnTo>
                        <a:pt x="2791" y="89"/>
                      </a:lnTo>
                      <a:lnTo>
                        <a:pt x="2795" y="87"/>
                      </a:lnTo>
                      <a:lnTo>
                        <a:pt x="2801" y="86"/>
                      </a:lnTo>
                      <a:lnTo>
                        <a:pt x="2806" y="84"/>
                      </a:lnTo>
                      <a:lnTo>
                        <a:pt x="2812" y="83"/>
                      </a:lnTo>
                      <a:lnTo>
                        <a:pt x="2816" y="81"/>
                      </a:lnTo>
                      <a:lnTo>
                        <a:pt x="2822" y="80"/>
                      </a:lnTo>
                      <a:lnTo>
                        <a:pt x="2827" y="79"/>
                      </a:lnTo>
                      <a:lnTo>
                        <a:pt x="2832" y="78"/>
                      </a:lnTo>
                      <a:lnTo>
                        <a:pt x="2837" y="76"/>
                      </a:lnTo>
                      <a:lnTo>
                        <a:pt x="2843" y="74"/>
                      </a:lnTo>
                      <a:lnTo>
                        <a:pt x="2848" y="73"/>
                      </a:lnTo>
                      <a:lnTo>
                        <a:pt x="2853" y="72"/>
                      </a:lnTo>
                      <a:lnTo>
                        <a:pt x="2859" y="71"/>
                      </a:lnTo>
                      <a:lnTo>
                        <a:pt x="2865" y="69"/>
                      </a:lnTo>
                      <a:lnTo>
                        <a:pt x="2869" y="68"/>
                      </a:lnTo>
                      <a:lnTo>
                        <a:pt x="2875" y="67"/>
                      </a:lnTo>
                      <a:lnTo>
                        <a:pt x="2881" y="66"/>
                      </a:lnTo>
                      <a:lnTo>
                        <a:pt x="2886" y="65"/>
                      </a:lnTo>
                      <a:lnTo>
                        <a:pt x="2891" y="64"/>
                      </a:lnTo>
                      <a:lnTo>
                        <a:pt x="2897" y="63"/>
                      </a:lnTo>
                      <a:lnTo>
                        <a:pt x="2903" y="61"/>
                      </a:lnTo>
                      <a:lnTo>
                        <a:pt x="2908" y="60"/>
                      </a:lnTo>
                      <a:lnTo>
                        <a:pt x="2914" y="59"/>
                      </a:lnTo>
                      <a:lnTo>
                        <a:pt x="2920" y="58"/>
                      </a:lnTo>
                      <a:lnTo>
                        <a:pt x="2926" y="57"/>
                      </a:lnTo>
                      <a:lnTo>
                        <a:pt x="2931" y="56"/>
                      </a:lnTo>
                      <a:lnTo>
                        <a:pt x="2937" y="55"/>
                      </a:lnTo>
                      <a:lnTo>
                        <a:pt x="2943" y="53"/>
                      </a:lnTo>
                      <a:lnTo>
                        <a:pt x="2949" y="52"/>
                      </a:lnTo>
                      <a:lnTo>
                        <a:pt x="2954" y="51"/>
                      </a:lnTo>
                      <a:lnTo>
                        <a:pt x="2960" y="50"/>
                      </a:lnTo>
                      <a:lnTo>
                        <a:pt x="2966" y="49"/>
                      </a:lnTo>
                      <a:lnTo>
                        <a:pt x="2972" y="48"/>
                      </a:lnTo>
                      <a:lnTo>
                        <a:pt x="2977" y="46"/>
                      </a:lnTo>
                      <a:lnTo>
                        <a:pt x="2983" y="45"/>
                      </a:lnTo>
                      <a:lnTo>
                        <a:pt x="2989" y="45"/>
                      </a:lnTo>
                      <a:lnTo>
                        <a:pt x="2995" y="44"/>
                      </a:lnTo>
                      <a:lnTo>
                        <a:pt x="3002" y="43"/>
                      </a:lnTo>
                      <a:lnTo>
                        <a:pt x="3007" y="42"/>
                      </a:lnTo>
                      <a:lnTo>
                        <a:pt x="3013" y="41"/>
                      </a:lnTo>
                      <a:lnTo>
                        <a:pt x="3019" y="40"/>
                      </a:lnTo>
                      <a:lnTo>
                        <a:pt x="3025" y="40"/>
                      </a:lnTo>
                      <a:lnTo>
                        <a:pt x="3032" y="38"/>
                      </a:lnTo>
                      <a:lnTo>
                        <a:pt x="3037" y="37"/>
                      </a:lnTo>
                      <a:lnTo>
                        <a:pt x="3043" y="36"/>
                      </a:lnTo>
                      <a:lnTo>
                        <a:pt x="3050" y="36"/>
                      </a:lnTo>
                      <a:lnTo>
                        <a:pt x="3056" y="35"/>
                      </a:lnTo>
                      <a:lnTo>
                        <a:pt x="3062" y="34"/>
                      </a:lnTo>
                      <a:lnTo>
                        <a:pt x="3068" y="33"/>
                      </a:lnTo>
                      <a:lnTo>
                        <a:pt x="3074" y="33"/>
                      </a:lnTo>
                      <a:lnTo>
                        <a:pt x="3081" y="32"/>
                      </a:lnTo>
                      <a:lnTo>
                        <a:pt x="3087" y="30"/>
                      </a:lnTo>
                      <a:lnTo>
                        <a:pt x="3093" y="30"/>
                      </a:lnTo>
                      <a:lnTo>
                        <a:pt x="3100" y="29"/>
                      </a:lnTo>
                      <a:lnTo>
                        <a:pt x="3105" y="28"/>
                      </a:lnTo>
                      <a:lnTo>
                        <a:pt x="3112" y="28"/>
                      </a:lnTo>
                      <a:lnTo>
                        <a:pt x="3118" y="27"/>
                      </a:lnTo>
                      <a:lnTo>
                        <a:pt x="3125" y="27"/>
                      </a:lnTo>
                      <a:lnTo>
                        <a:pt x="3131" y="26"/>
                      </a:lnTo>
                      <a:lnTo>
                        <a:pt x="3138" y="25"/>
                      </a:lnTo>
                      <a:lnTo>
                        <a:pt x="3145" y="25"/>
                      </a:lnTo>
                      <a:lnTo>
                        <a:pt x="3150" y="23"/>
                      </a:lnTo>
                      <a:lnTo>
                        <a:pt x="3157" y="23"/>
                      </a:lnTo>
                      <a:lnTo>
                        <a:pt x="3163" y="22"/>
                      </a:lnTo>
                      <a:lnTo>
                        <a:pt x="3170" y="21"/>
                      </a:lnTo>
                      <a:lnTo>
                        <a:pt x="3177" y="21"/>
                      </a:lnTo>
                      <a:lnTo>
                        <a:pt x="3184" y="20"/>
                      </a:lnTo>
                      <a:lnTo>
                        <a:pt x="3189" y="20"/>
                      </a:lnTo>
                      <a:lnTo>
                        <a:pt x="3196" y="19"/>
                      </a:lnTo>
                      <a:lnTo>
                        <a:pt x="3203" y="19"/>
                      </a:lnTo>
                      <a:lnTo>
                        <a:pt x="3209" y="18"/>
                      </a:lnTo>
                      <a:lnTo>
                        <a:pt x="3216" y="18"/>
                      </a:lnTo>
                      <a:lnTo>
                        <a:pt x="3223" y="17"/>
                      </a:lnTo>
                      <a:lnTo>
                        <a:pt x="3230" y="17"/>
                      </a:lnTo>
                      <a:lnTo>
                        <a:pt x="3237" y="15"/>
                      </a:lnTo>
                      <a:lnTo>
                        <a:pt x="3242" y="15"/>
                      </a:lnTo>
                      <a:lnTo>
                        <a:pt x="3249" y="14"/>
                      </a:lnTo>
                      <a:lnTo>
                        <a:pt x="3256" y="14"/>
                      </a:lnTo>
                      <a:lnTo>
                        <a:pt x="3263" y="13"/>
                      </a:lnTo>
                      <a:lnTo>
                        <a:pt x="3270" y="13"/>
                      </a:lnTo>
                      <a:lnTo>
                        <a:pt x="3277" y="13"/>
                      </a:lnTo>
                      <a:lnTo>
                        <a:pt x="3284" y="12"/>
                      </a:lnTo>
                      <a:lnTo>
                        <a:pt x="3291" y="12"/>
                      </a:lnTo>
                      <a:lnTo>
                        <a:pt x="3297" y="11"/>
                      </a:lnTo>
                      <a:lnTo>
                        <a:pt x="3304" y="11"/>
                      </a:lnTo>
                      <a:lnTo>
                        <a:pt x="3310" y="11"/>
                      </a:lnTo>
                      <a:lnTo>
                        <a:pt x="3317" y="10"/>
                      </a:lnTo>
                      <a:lnTo>
                        <a:pt x="3324" y="10"/>
                      </a:lnTo>
                      <a:lnTo>
                        <a:pt x="3331" y="10"/>
                      </a:lnTo>
                      <a:lnTo>
                        <a:pt x="3338" y="8"/>
                      </a:lnTo>
                      <a:lnTo>
                        <a:pt x="3345" y="8"/>
                      </a:lnTo>
                      <a:lnTo>
                        <a:pt x="3352" y="8"/>
                      </a:lnTo>
                      <a:lnTo>
                        <a:pt x="3360" y="7"/>
                      </a:lnTo>
                      <a:lnTo>
                        <a:pt x="3367" y="7"/>
                      </a:lnTo>
                      <a:lnTo>
                        <a:pt x="3374" y="7"/>
                      </a:lnTo>
                      <a:lnTo>
                        <a:pt x="3381" y="6"/>
                      </a:lnTo>
                      <a:lnTo>
                        <a:pt x="3388" y="6"/>
                      </a:lnTo>
                      <a:lnTo>
                        <a:pt x="3395" y="6"/>
                      </a:lnTo>
                      <a:lnTo>
                        <a:pt x="3401" y="6"/>
                      </a:lnTo>
                      <a:lnTo>
                        <a:pt x="3408" y="5"/>
                      </a:lnTo>
                      <a:lnTo>
                        <a:pt x="3415" y="5"/>
                      </a:lnTo>
                      <a:lnTo>
                        <a:pt x="3423" y="5"/>
                      </a:lnTo>
                      <a:lnTo>
                        <a:pt x="3430" y="5"/>
                      </a:lnTo>
                      <a:lnTo>
                        <a:pt x="3437" y="4"/>
                      </a:lnTo>
                      <a:lnTo>
                        <a:pt x="3444" y="4"/>
                      </a:lnTo>
                      <a:lnTo>
                        <a:pt x="3452" y="4"/>
                      </a:lnTo>
                      <a:lnTo>
                        <a:pt x="3459" y="4"/>
                      </a:lnTo>
                      <a:lnTo>
                        <a:pt x="3466" y="4"/>
                      </a:lnTo>
                      <a:lnTo>
                        <a:pt x="3473" y="3"/>
                      </a:lnTo>
                      <a:lnTo>
                        <a:pt x="3481" y="3"/>
                      </a:lnTo>
                      <a:lnTo>
                        <a:pt x="3488" y="3"/>
                      </a:lnTo>
                      <a:lnTo>
                        <a:pt x="3495" y="3"/>
                      </a:lnTo>
                      <a:lnTo>
                        <a:pt x="3502" y="3"/>
                      </a:lnTo>
                      <a:lnTo>
                        <a:pt x="3510" y="2"/>
                      </a:lnTo>
                      <a:lnTo>
                        <a:pt x="3517" y="2"/>
                      </a:lnTo>
                      <a:lnTo>
                        <a:pt x="3524" y="2"/>
                      </a:lnTo>
                      <a:lnTo>
                        <a:pt x="3532" y="2"/>
                      </a:lnTo>
                      <a:lnTo>
                        <a:pt x="3539" y="2"/>
                      </a:lnTo>
                      <a:lnTo>
                        <a:pt x="3547" y="2"/>
                      </a:lnTo>
                      <a:lnTo>
                        <a:pt x="3554" y="2"/>
                      </a:lnTo>
                      <a:lnTo>
                        <a:pt x="3560" y="2"/>
                      </a:lnTo>
                      <a:lnTo>
                        <a:pt x="3569" y="0"/>
                      </a:lnTo>
                      <a:lnTo>
                        <a:pt x="3575" y="0"/>
                      </a:lnTo>
                      <a:lnTo>
                        <a:pt x="3583" y="0"/>
                      </a:lnTo>
                      <a:lnTo>
                        <a:pt x="3590" y="0"/>
                      </a:lnTo>
                      <a:lnTo>
                        <a:pt x="3597" y="0"/>
                      </a:lnTo>
                      <a:lnTo>
                        <a:pt x="3605" y="0"/>
                      </a:lnTo>
                      <a:lnTo>
                        <a:pt x="3612" y="0"/>
                      </a:lnTo>
                      <a:lnTo>
                        <a:pt x="3620" y="0"/>
                      </a:lnTo>
                      <a:lnTo>
                        <a:pt x="3627" y="0"/>
                      </a:lnTo>
                      <a:lnTo>
                        <a:pt x="3635" y="0"/>
                      </a:lnTo>
                      <a:lnTo>
                        <a:pt x="3642" y="0"/>
                      </a:lnTo>
                      <a:lnTo>
                        <a:pt x="3650" y="0"/>
                      </a:lnTo>
                      <a:lnTo>
                        <a:pt x="3657" y="0"/>
                      </a:lnTo>
                      <a:lnTo>
                        <a:pt x="3665" y="0"/>
                      </a:lnTo>
                      <a:lnTo>
                        <a:pt x="3672" y="0"/>
                      </a:lnTo>
                      <a:lnTo>
                        <a:pt x="3680" y="0"/>
                      </a:lnTo>
                      <a:lnTo>
                        <a:pt x="3688" y="0"/>
                      </a:lnTo>
                      <a:lnTo>
                        <a:pt x="3695" y="0"/>
                      </a:lnTo>
                      <a:lnTo>
                        <a:pt x="3703" y="0"/>
                      </a:lnTo>
                      <a:lnTo>
                        <a:pt x="3710" y="0"/>
                      </a:lnTo>
                      <a:lnTo>
                        <a:pt x="3718" y="0"/>
                      </a:lnTo>
                      <a:lnTo>
                        <a:pt x="3725" y="0"/>
                      </a:lnTo>
                      <a:lnTo>
                        <a:pt x="3733" y="0"/>
                      </a:lnTo>
                      <a:lnTo>
                        <a:pt x="3741" y="0"/>
                      </a:lnTo>
                      <a:lnTo>
                        <a:pt x="3748" y="0"/>
                      </a:lnTo>
                      <a:lnTo>
                        <a:pt x="3756" y="0"/>
                      </a:lnTo>
                      <a:lnTo>
                        <a:pt x="3764" y="0"/>
                      </a:lnTo>
                      <a:lnTo>
                        <a:pt x="3771" y="0"/>
                      </a:lnTo>
                      <a:lnTo>
                        <a:pt x="3779" y="0"/>
                      </a:lnTo>
                      <a:lnTo>
                        <a:pt x="3787" y="0"/>
                      </a:lnTo>
                      <a:lnTo>
                        <a:pt x="3794" y="2"/>
                      </a:lnTo>
                      <a:lnTo>
                        <a:pt x="3802" y="2"/>
                      </a:lnTo>
                      <a:lnTo>
                        <a:pt x="3817" y="2"/>
                      </a:lnTo>
                      <a:lnTo>
                        <a:pt x="3834" y="2"/>
                      </a:lnTo>
                      <a:lnTo>
                        <a:pt x="3848" y="2"/>
                      </a:lnTo>
                      <a:lnTo>
                        <a:pt x="3865" y="3"/>
                      </a:lnTo>
                      <a:lnTo>
                        <a:pt x="3880" y="3"/>
                      </a:lnTo>
                      <a:lnTo>
                        <a:pt x="3896" y="3"/>
                      </a:lnTo>
                      <a:lnTo>
                        <a:pt x="3911" y="4"/>
                      </a:lnTo>
                      <a:lnTo>
                        <a:pt x="3927" y="4"/>
                      </a:lnTo>
                      <a:lnTo>
                        <a:pt x="3942" y="4"/>
                      </a:lnTo>
                      <a:lnTo>
                        <a:pt x="3958" y="5"/>
                      </a:lnTo>
                      <a:lnTo>
                        <a:pt x="3974" y="5"/>
                      </a:lnTo>
                      <a:lnTo>
                        <a:pt x="3989" y="5"/>
                      </a:lnTo>
                      <a:lnTo>
                        <a:pt x="4005" y="6"/>
                      </a:lnTo>
                      <a:lnTo>
                        <a:pt x="4021" y="6"/>
                      </a:lnTo>
                      <a:lnTo>
                        <a:pt x="4036" y="7"/>
                      </a:lnTo>
                      <a:lnTo>
                        <a:pt x="4052" y="7"/>
                      </a:lnTo>
                      <a:lnTo>
                        <a:pt x="4069" y="8"/>
                      </a:lnTo>
                      <a:lnTo>
                        <a:pt x="4084" y="8"/>
                      </a:lnTo>
                      <a:lnTo>
                        <a:pt x="4100" y="10"/>
                      </a:lnTo>
                      <a:lnTo>
                        <a:pt x="4116" y="11"/>
                      </a:lnTo>
                      <a:lnTo>
                        <a:pt x="4132" y="11"/>
                      </a:lnTo>
                      <a:lnTo>
                        <a:pt x="4148" y="12"/>
                      </a:lnTo>
                      <a:lnTo>
                        <a:pt x="4163" y="12"/>
                      </a:lnTo>
                      <a:lnTo>
                        <a:pt x="4179" y="13"/>
                      </a:lnTo>
                      <a:lnTo>
                        <a:pt x="4195" y="14"/>
                      </a:lnTo>
                      <a:lnTo>
                        <a:pt x="4211" y="14"/>
                      </a:lnTo>
                      <a:lnTo>
                        <a:pt x="4228" y="15"/>
                      </a:lnTo>
                      <a:lnTo>
                        <a:pt x="4243" y="17"/>
                      </a:lnTo>
                      <a:lnTo>
                        <a:pt x="4259" y="17"/>
                      </a:lnTo>
                      <a:lnTo>
                        <a:pt x="4275" y="18"/>
                      </a:lnTo>
                      <a:lnTo>
                        <a:pt x="4291" y="19"/>
                      </a:lnTo>
                      <a:lnTo>
                        <a:pt x="4307" y="19"/>
                      </a:lnTo>
                      <a:lnTo>
                        <a:pt x="4339" y="21"/>
                      </a:lnTo>
                      <a:lnTo>
                        <a:pt x="4370" y="23"/>
                      </a:lnTo>
                      <a:lnTo>
                        <a:pt x="4403" y="25"/>
                      </a:lnTo>
                      <a:lnTo>
                        <a:pt x="4435" y="27"/>
                      </a:lnTo>
                      <a:lnTo>
                        <a:pt x="4466" y="28"/>
                      </a:lnTo>
                      <a:lnTo>
                        <a:pt x="4498" y="30"/>
                      </a:lnTo>
                      <a:lnTo>
                        <a:pt x="4531" y="33"/>
                      </a:lnTo>
                      <a:lnTo>
                        <a:pt x="4562" y="35"/>
                      </a:lnTo>
                      <a:lnTo>
                        <a:pt x="4578" y="36"/>
                      </a:lnTo>
                      <a:lnTo>
                        <a:pt x="4594" y="36"/>
                      </a:lnTo>
                      <a:lnTo>
                        <a:pt x="4610" y="37"/>
                      </a:lnTo>
                      <a:lnTo>
                        <a:pt x="4625" y="38"/>
                      </a:lnTo>
                      <a:lnTo>
                        <a:pt x="4641" y="40"/>
                      </a:lnTo>
                      <a:lnTo>
                        <a:pt x="4657" y="41"/>
                      </a:lnTo>
                      <a:lnTo>
                        <a:pt x="4672" y="42"/>
                      </a:lnTo>
                      <a:lnTo>
                        <a:pt x="4688" y="43"/>
                      </a:lnTo>
                      <a:lnTo>
                        <a:pt x="4705" y="44"/>
                      </a:lnTo>
                      <a:lnTo>
                        <a:pt x="4720" y="45"/>
                      </a:lnTo>
                      <a:lnTo>
                        <a:pt x="4736" y="46"/>
                      </a:lnTo>
                      <a:lnTo>
                        <a:pt x="4752" y="48"/>
                      </a:lnTo>
                      <a:lnTo>
                        <a:pt x="4767" y="49"/>
                      </a:lnTo>
                      <a:lnTo>
                        <a:pt x="4783" y="50"/>
                      </a:lnTo>
                      <a:lnTo>
                        <a:pt x="4798" y="51"/>
                      </a:lnTo>
                      <a:lnTo>
                        <a:pt x="4814" y="52"/>
                      </a:lnTo>
                      <a:lnTo>
                        <a:pt x="4829" y="53"/>
                      </a:lnTo>
                      <a:lnTo>
                        <a:pt x="4845" y="55"/>
                      </a:lnTo>
                      <a:lnTo>
                        <a:pt x="4860" y="56"/>
                      </a:lnTo>
                      <a:lnTo>
                        <a:pt x="4876" y="57"/>
                      </a:lnTo>
                      <a:lnTo>
                        <a:pt x="4891" y="58"/>
                      </a:lnTo>
                      <a:lnTo>
                        <a:pt x="4906" y="59"/>
                      </a:lnTo>
                      <a:lnTo>
                        <a:pt x="4922" y="60"/>
                      </a:lnTo>
                      <a:lnTo>
                        <a:pt x="4937" y="60"/>
                      </a:lnTo>
                      <a:lnTo>
                        <a:pt x="4952" y="61"/>
                      </a:lnTo>
                      <a:lnTo>
                        <a:pt x="4967" y="63"/>
                      </a:lnTo>
                      <a:lnTo>
                        <a:pt x="4983" y="64"/>
                      </a:lnTo>
                      <a:lnTo>
                        <a:pt x="4998" y="65"/>
                      </a:lnTo>
                      <a:lnTo>
                        <a:pt x="5013" y="66"/>
                      </a:lnTo>
                      <a:lnTo>
                        <a:pt x="5028" y="67"/>
                      </a:lnTo>
                      <a:lnTo>
                        <a:pt x="5043" y="68"/>
                      </a:lnTo>
                      <a:lnTo>
                        <a:pt x="5058" y="69"/>
                      </a:lnTo>
                      <a:lnTo>
                        <a:pt x="5066" y="71"/>
                      </a:lnTo>
                      <a:lnTo>
                        <a:pt x="5073" y="71"/>
                      </a:lnTo>
                      <a:lnTo>
                        <a:pt x="5081" y="72"/>
                      </a:lnTo>
                      <a:lnTo>
                        <a:pt x="5088" y="72"/>
                      </a:lnTo>
                      <a:lnTo>
                        <a:pt x="5095" y="73"/>
                      </a:lnTo>
                      <a:lnTo>
                        <a:pt x="5103" y="73"/>
                      </a:lnTo>
                      <a:lnTo>
                        <a:pt x="5110" y="74"/>
                      </a:lnTo>
                      <a:lnTo>
                        <a:pt x="5118" y="74"/>
                      </a:lnTo>
                      <a:lnTo>
                        <a:pt x="5125" y="75"/>
                      </a:lnTo>
                      <a:lnTo>
                        <a:pt x="5133" y="75"/>
                      </a:lnTo>
                      <a:lnTo>
                        <a:pt x="5140" y="76"/>
                      </a:lnTo>
                      <a:lnTo>
                        <a:pt x="5147" y="76"/>
                      </a:lnTo>
                      <a:lnTo>
                        <a:pt x="5155" y="78"/>
                      </a:lnTo>
                      <a:lnTo>
                        <a:pt x="5162" y="78"/>
                      </a:lnTo>
                      <a:lnTo>
                        <a:pt x="5169" y="78"/>
                      </a:lnTo>
                      <a:lnTo>
                        <a:pt x="5177" y="79"/>
                      </a:lnTo>
                      <a:lnTo>
                        <a:pt x="5184" y="79"/>
                      </a:lnTo>
                      <a:lnTo>
                        <a:pt x="5191" y="80"/>
                      </a:lnTo>
                      <a:lnTo>
                        <a:pt x="5199" y="80"/>
                      </a:lnTo>
                      <a:lnTo>
                        <a:pt x="5206" y="81"/>
                      </a:lnTo>
                      <a:lnTo>
                        <a:pt x="5213" y="81"/>
                      </a:lnTo>
                      <a:lnTo>
                        <a:pt x="5221" y="82"/>
                      </a:lnTo>
                      <a:lnTo>
                        <a:pt x="5228" y="82"/>
                      </a:lnTo>
                      <a:lnTo>
                        <a:pt x="5235" y="83"/>
                      </a:lnTo>
                      <a:lnTo>
                        <a:pt x="5241" y="83"/>
                      </a:lnTo>
                      <a:lnTo>
                        <a:pt x="5250" y="84"/>
                      </a:lnTo>
                      <a:lnTo>
                        <a:pt x="5256" y="84"/>
                      </a:lnTo>
                      <a:lnTo>
                        <a:pt x="5263" y="84"/>
                      </a:lnTo>
                      <a:lnTo>
                        <a:pt x="5270" y="86"/>
                      </a:lnTo>
                      <a:lnTo>
                        <a:pt x="5277" y="86"/>
                      </a:lnTo>
                      <a:lnTo>
                        <a:pt x="5284" y="87"/>
                      </a:lnTo>
                      <a:lnTo>
                        <a:pt x="5292" y="87"/>
                      </a:lnTo>
                      <a:lnTo>
                        <a:pt x="5299" y="88"/>
                      </a:lnTo>
                      <a:lnTo>
                        <a:pt x="5306" y="88"/>
                      </a:lnTo>
                      <a:lnTo>
                        <a:pt x="5313" y="89"/>
                      </a:lnTo>
                      <a:lnTo>
                        <a:pt x="5320" y="89"/>
                      </a:lnTo>
                      <a:lnTo>
                        <a:pt x="5327" y="89"/>
                      </a:lnTo>
                      <a:lnTo>
                        <a:pt x="5334" y="90"/>
                      </a:lnTo>
                      <a:lnTo>
                        <a:pt x="5341" y="90"/>
                      </a:lnTo>
                      <a:lnTo>
                        <a:pt x="5347" y="91"/>
                      </a:lnTo>
                      <a:lnTo>
                        <a:pt x="5354" y="91"/>
                      </a:lnTo>
                      <a:lnTo>
                        <a:pt x="5361" y="91"/>
                      </a:lnTo>
                      <a:lnTo>
                        <a:pt x="5368" y="93"/>
                      </a:lnTo>
                      <a:lnTo>
                        <a:pt x="5375" y="93"/>
                      </a:lnTo>
                      <a:lnTo>
                        <a:pt x="5382" y="94"/>
                      </a:lnTo>
                      <a:lnTo>
                        <a:pt x="5389" y="94"/>
                      </a:lnTo>
                      <a:lnTo>
                        <a:pt x="5396" y="95"/>
                      </a:lnTo>
                      <a:lnTo>
                        <a:pt x="5403" y="95"/>
                      </a:lnTo>
                      <a:lnTo>
                        <a:pt x="5410" y="95"/>
                      </a:lnTo>
                      <a:lnTo>
                        <a:pt x="5417" y="96"/>
                      </a:lnTo>
                      <a:lnTo>
                        <a:pt x="5424" y="96"/>
                      </a:lnTo>
                      <a:lnTo>
                        <a:pt x="5430" y="97"/>
                      </a:lnTo>
                      <a:lnTo>
                        <a:pt x="5437" y="97"/>
                      </a:lnTo>
                      <a:lnTo>
                        <a:pt x="5444" y="97"/>
                      </a:lnTo>
                      <a:lnTo>
                        <a:pt x="5450" y="98"/>
                      </a:lnTo>
                      <a:lnTo>
                        <a:pt x="5457" y="98"/>
                      </a:lnTo>
                      <a:lnTo>
                        <a:pt x="5464" y="98"/>
                      </a:lnTo>
                      <a:lnTo>
                        <a:pt x="5471" y="99"/>
                      </a:lnTo>
                      <a:lnTo>
                        <a:pt x="5478" y="99"/>
                      </a:lnTo>
                      <a:lnTo>
                        <a:pt x="5483" y="101"/>
                      </a:lnTo>
                      <a:lnTo>
                        <a:pt x="5490" y="101"/>
                      </a:lnTo>
                      <a:lnTo>
                        <a:pt x="5497" y="101"/>
                      </a:lnTo>
                      <a:lnTo>
                        <a:pt x="5503" y="102"/>
                      </a:lnTo>
                      <a:lnTo>
                        <a:pt x="5510" y="102"/>
                      </a:lnTo>
                      <a:lnTo>
                        <a:pt x="5517" y="102"/>
                      </a:lnTo>
                      <a:lnTo>
                        <a:pt x="5523" y="103"/>
                      </a:lnTo>
                      <a:lnTo>
                        <a:pt x="5530" y="103"/>
                      </a:lnTo>
                      <a:lnTo>
                        <a:pt x="5536" y="103"/>
                      </a:lnTo>
                      <a:lnTo>
                        <a:pt x="5542" y="104"/>
                      </a:lnTo>
                      <a:lnTo>
                        <a:pt x="5549" y="104"/>
                      </a:lnTo>
                      <a:lnTo>
                        <a:pt x="5556" y="104"/>
                      </a:lnTo>
                      <a:lnTo>
                        <a:pt x="5562" y="105"/>
                      </a:lnTo>
                      <a:lnTo>
                        <a:pt x="5569" y="105"/>
                      </a:lnTo>
                      <a:lnTo>
                        <a:pt x="5574" y="105"/>
                      </a:lnTo>
                      <a:lnTo>
                        <a:pt x="5581" y="106"/>
                      </a:lnTo>
                      <a:lnTo>
                        <a:pt x="5587" y="106"/>
                      </a:lnTo>
                      <a:lnTo>
                        <a:pt x="5594" y="106"/>
                      </a:lnTo>
                      <a:lnTo>
                        <a:pt x="5600" y="107"/>
                      </a:lnTo>
                      <a:lnTo>
                        <a:pt x="5607" y="107"/>
                      </a:lnTo>
                      <a:lnTo>
                        <a:pt x="5612" y="107"/>
                      </a:lnTo>
                      <a:lnTo>
                        <a:pt x="5618" y="107"/>
                      </a:lnTo>
                      <a:lnTo>
                        <a:pt x="5625" y="109"/>
                      </a:lnTo>
                      <a:lnTo>
                        <a:pt x="5631" y="109"/>
                      </a:lnTo>
                      <a:lnTo>
                        <a:pt x="5638" y="109"/>
                      </a:lnTo>
                      <a:lnTo>
                        <a:pt x="5644" y="110"/>
                      </a:lnTo>
                      <a:lnTo>
                        <a:pt x="5649" y="110"/>
                      </a:lnTo>
                      <a:lnTo>
                        <a:pt x="5655" y="110"/>
                      </a:lnTo>
                      <a:lnTo>
                        <a:pt x="5662" y="110"/>
                      </a:lnTo>
                      <a:lnTo>
                        <a:pt x="5668" y="111"/>
                      </a:lnTo>
                      <a:lnTo>
                        <a:pt x="5674" y="111"/>
                      </a:lnTo>
                      <a:lnTo>
                        <a:pt x="5680" y="111"/>
                      </a:lnTo>
                      <a:lnTo>
                        <a:pt x="5686" y="111"/>
                      </a:lnTo>
                      <a:lnTo>
                        <a:pt x="5692" y="111"/>
                      </a:lnTo>
                      <a:lnTo>
                        <a:pt x="5698" y="112"/>
                      </a:lnTo>
                      <a:lnTo>
                        <a:pt x="5704" y="112"/>
                      </a:lnTo>
                      <a:lnTo>
                        <a:pt x="5709" y="112"/>
                      </a:lnTo>
                      <a:lnTo>
                        <a:pt x="5716" y="112"/>
                      </a:lnTo>
                      <a:lnTo>
                        <a:pt x="5722" y="112"/>
                      </a:lnTo>
                      <a:lnTo>
                        <a:pt x="5728" y="113"/>
                      </a:lnTo>
                      <a:lnTo>
                        <a:pt x="5733" y="113"/>
                      </a:lnTo>
                      <a:lnTo>
                        <a:pt x="5739" y="113"/>
                      </a:lnTo>
                      <a:lnTo>
                        <a:pt x="5745" y="113"/>
                      </a:lnTo>
                      <a:lnTo>
                        <a:pt x="5751" y="113"/>
                      </a:lnTo>
                      <a:lnTo>
                        <a:pt x="5757" y="114"/>
                      </a:lnTo>
                      <a:lnTo>
                        <a:pt x="5762" y="114"/>
                      </a:lnTo>
                      <a:lnTo>
                        <a:pt x="5768" y="114"/>
                      </a:lnTo>
                      <a:lnTo>
                        <a:pt x="5774" y="114"/>
                      </a:lnTo>
                      <a:lnTo>
                        <a:pt x="5780" y="114"/>
                      </a:lnTo>
                      <a:lnTo>
                        <a:pt x="5784" y="114"/>
                      </a:lnTo>
                      <a:lnTo>
                        <a:pt x="5790" y="114"/>
                      </a:lnTo>
                      <a:lnTo>
                        <a:pt x="5796" y="114"/>
                      </a:lnTo>
                      <a:lnTo>
                        <a:pt x="5801" y="116"/>
                      </a:lnTo>
                      <a:lnTo>
                        <a:pt x="5807" y="116"/>
                      </a:lnTo>
                      <a:lnTo>
                        <a:pt x="5813" y="116"/>
                      </a:lnTo>
                      <a:lnTo>
                        <a:pt x="5818" y="116"/>
                      </a:lnTo>
                      <a:lnTo>
                        <a:pt x="5823" y="116"/>
                      </a:lnTo>
                      <a:lnTo>
                        <a:pt x="5829" y="116"/>
                      </a:lnTo>
                      <a:lnTo>
                        <a:pt x="5834" y="116"/>
                      </a:lnTo>
                      <a:lnTo>
                        <a:pt x="5839" y="116"/>
                      </a:lnTo>
                      <a:lnTo>
                        <a:pt x="5845" y="116"/>
                      </a:lnTo>
                      <a:lnTo>
                        <a:pt x="5850" y="116"/>
                      </a:lnTo>
                      <a:lnTo>
                        <a:pt x="5856" y="116"/>
                      </a:lnTo>
                      <a:lnTo>
                        <a:pt x="5861" y="116"/>
                      </a:lnTo>
                      <a:lnTo>
                        <a:pt x="5866" y="116"/>
                      </a:lnTo>
                      <a:lnTo>
                        <a:pt x="5872" y="116"/>
                      </a:lnTo>
                      <a:lnTo>
                        <a:pt x="5876" y="116"/>
                      </a:lnTo>
                      <a:lnTo>
                        <a:pt x="5882" y="116"/>
                      </a:lnTo>
                      <a:lnTo>
                        <a:pt x="5887" y="116"/>
                      </a:lnTo>
                      <a:lnTo>
                        <a:pt x="5892" y="116"/>
                      </a:lnTo>
                      <a:lnTo>
                        <a:pt x="5897" y="116"/>
                      </a:lnTo>
                      <a:lnTo>
                        <a:pt x="5903" y="116"/>
                      </a:lnTo>
                      <a:lnTo>
                        <a:pt x="5907" y="116"/>
                      </a:lnTo>
                      <a:lnTo>
                        <a:pt x="5912" y="116"/>
                      </a:lnTo>
                      <a:lnTo>
                        <a:pt x="5918" y="116"/>
                      </a:lnTo>
                      <a:lnTo>
                        <a:pt x="5922" y="116"/>
                      </a:lnTo>
                      <a:lnTo>
                        <a:pt x="5927" y="116"/>
                      </a:lnTo>
                      <a:lnTo>
                        <a:pt x="5933" y="116"/>
                      </a:lnTo>
                      <a:lnTo>
                        <a:pt x="5937" y="116"/>
                      </a:lnTo>
                      <a:lnTo>
                        <a:pt x="5942" y="116"/>
                      </a:lnTo>
                      <a:lnTo>
                        <a:pt x="5947" y="116"/>
                      </a:lnTo>
                      <a:lnTo>
                        <a:pt x="5952" y="116"/>
                      </a:lnTo>
                      <a:lnTo>
                        <a:pt x="5957" y="116"/>
                      </a:lnTo>
                      <a:lnTo>
                        <a:pt x="5962" y="114"/>
                      </a:lnTo>
                      <a:lnTo>
                        <a:pt x="5966" y="114"/>
                      </a:lnTo>
                      <a:lnTo>
                        <a:pt x="5971" y="114"/>
                      </a:lnTo>
                      <a:lnTo>
                        <a:pt x="5975" y="114"/>
                      </a:lnTo>
                      <a:lnTo>
                        <a:pt x="5980" y="114"/>
                      </a:lnTo>
                      <a:lnTo>
                        <a:pt x="5985" y="114"/>
                      </a:lnTo>
                      <a:lnTo>
                        <a:pt x="5989" y="113"/>
                      </a:lnTo>
                      <a:lnTo>
                        <a:pt x="5994" y="113"/>
                      </a:lnTo>
                      <a:lnTo>
                        <a:pt x="5998" y="113"/>
                      </a:lnTo>
                      <a:lnTo>
                        <a:pt x="6003" y="113"/>
                      </a:lnTo>
                      <a:lnTo>
                        <a:pt x="6008" y="113"/>
                      </a:lnTo>
                      <a:lnTo>
                        <a:pt x="6012" y="112"/>
                      </a:lnTo>
                      <a:lnTo>
                        <a:pt x="6017" y="112"/>
                      </a:lnTo>
                      <a:lnTo>
                        <a:pt x="6022" y="112"/>
                      </a:lnTo>
                      <a:lnTo>
                        <a:pt x="6025" y="112"/>
                      </a:lnTo>
                      <a:lnTo>
                        <a:pt x="6030" y="111"/>
                      </a:lnTo>
                      <a:lnTo>
                        <a:pt x="6034" y="111"/>
                      </a:lnTo>
                      <a:lnTo>
                        <a:pt x="6039" y="111"/>
                      </a:lnTo>
                      <a:lnTo>
                        <a:pt x="6043" y="110"/>
                      </a:lnTo>
                      <a:lnTo>
                        <a:pt x="6047" y="110"/>
                      </a:lnTo>
                      <a:lnTo>
                        <a:pt x="6051" y="110"/>
                      </a:lnTo>
                      <a:lnTo>
                        <a:pt x="6056" y="110"/>
                      </a:lnTo>
                      <a:lnTo>
                        <a:pt x="6060" y="109"/>
                      </a:lnTo>
                      <a:lnTo>
                        <a:pt x="6064" y="109"/>
                      </a:lnTo>
                      <a:lnTo>
                        <a:pt x="6068" y="107"/>
                      </a:lnTo>
                      <a:lnTo>
                        <a:pt x="6072" y="107"/>
                      </a:lnTo>
                      <a:lnTo>
                        <a:pt x="6076" y="107"/>
                      </a:lnTo>
                      <a:lnTo>
                        <a:pt x="6080" y="106"/>
                      </a:lnTo>
                      <a:lnTo>
                        <a:pt x="6084" y="106"/>
                      </a:lnTo>
                      <a:lnTo>
                        <a:pt x="6088" y="105"/>
                      </a:lnTo>
                      <a:lnTo>
                        <a:pt x="6092" y="105"/>
                      </a:lnTo>
                      <a:lnTo>
                        <a:pt x="6096" y="105"/>
                      </a:lnTo>
                      <a:lnTo>
                        <a:pt x="6100" y="104"/>
                      </a:lnTo>
                      <a:lnTo>
                        <a:pt x="6103" y="1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5" name="Freeform 27"/>
                <p:cNvSpPr>
                  <a:spLocks noChangeArrowheads="1"/>
                </p:cNvSpPr>
                <p:nvPr/>
              </p:nvSpPr>
              <p:spPr bwMode="auto">
                <a:xfrm>
                  <a:off x="2609" y="2817"/>
                  <a:ext cx="69" cy="27"/>
                </a:xfrm>
                <a:custGeom>
                  <a:avLst/>
                  <a:gdLst>
                    <a:gd name="T0" fmla="*/ 0 w 623"/>
                    <a:gd name="T1" fmla="*/ 0 h 209"/>
                    <a:gd name="T2" fmla="*/ 0 w 623"/>
                    <a:gd name="T3" fmla="*/ 0 h 209"/>
                    <a:gd name="T4" fmla="*/ 0 w 623"/>
                    <a:gd name="T5" fmla="*/ 0 h 209"/>
                    <a:gd name="T6" fmla="*/ 0 w 623"/>
                    <a:gd name="T7" fmla="*/ 0 h 209"/>
                    <a:gd name="T8" fmla="*/ 0 w 623"/>
                    <a:gd name="T9" fmla="*/ 0 h 209"/>
                    <a:gd name="T10" fmla="*/ 0 w 623"/>
                    <a:gd name="T11" fmla="*/ 0 h 209"/>
                    <a:gd name="T12" fmla="*/ 0 w 623"/>
                    <a:gd name="T13" fmla="*/ 0 h 209"/>
                    <a:gd name="T14" fmla="*/ 0 w 623"/>
                    <a:gd name="T15" fmla="*/ 0 h 209"/>
                    <a:gd name="T16" fmla="*/ 0 w 623"/>
                    <a:gd name="T17" fmla="*/ 0 h 209"/>
                    <a:gd name="T18" fmla="*/ 0 w 623"/>
                    <a:gd name="T19" fmla="*/ 0 h 209"/>
                    <a:gd name="T20" fmla="*/ 0 w 623"/>
                    <a:gd name="T21" fmla="*/ 0 h 209"/>
                    <a:gd name="T22" fmla="*/ 0 w 623"/>
                    <a:gd name="T23" fmla="*/ 0 h 209"/>
                    <a:gd name="T24" fmla="*/ 0 w 623"/>
                    <a:gd name="T25" fmla="*/ 0 h 209"/>
                    <a:gd name="T26" fmla="*/ 0 w 623"/>
                    <a:gd name="T27" fmla="*/ 0 h 209"/>
                    <a:gd name="T28" fmla="*/ 0 w 623"/>
                    <a:gd name="T29" fmla="*/ 0 h 209"/>
                    <a:gd name="T30" fmla="*/ 0 w 623"/>
                    <a:gd name="T31" fmla="*/ 0 h 209"/>
                    <a:gd name="T32" fmla="*/ 0 w 623"/>
                    <a:gd name="T33" fmla="*/ 0 h 209"/>
                    <a:gd name="T34" fmla="*/ 0 w 623"/>
                    <a:gd name="T35" fmla="*/ 0 h 209"/>
                    <a:gd name="T36" fmla="*/ 0 w 623"/>
                    <a:gd name="T37" fmla="*/ 0 h 209"/>
                    <a:gd name="T38" fmla="*/ 0 w 623"/>
                    <a:gd name="T39" fmla="*/ 0 h 209"/>
                    <a:gd name="T40" fmla="*/ 0 w 623"/>
                    <a:gd name="T41" fmla="*/ 0 h 209"/>
                    <a:gd name="T42" fmla="*/ 0 w 623"/>
                    <a:gd name="T43" fmla="*/ 0 h 209"/>
                    <a:gd name="T44" fmla="*/ 0 w 623"/>
                    <a:gd name="T45" fmla="*/ 0 h 209"/>
                    <a:gd name="T46" fmla="*/ 0 w 623"/>
                    <a:gd name="T47" fmla="*/ 0 h 209"/>
                    <a:gd name="T48" fmla="*/ 0 w 623"/>
                    <a:gd name="T49" fmla="*/ 0 h 209"/>
                    <a:gd name="T50" fmla="*/ 0 w 623"/>
                    <a:gd name="T51" fmla="*/ 0 h 209"/>
                    <a:gd name="T52" fmla="*/ 0 w 623"/>
                    <a:gd name="T53" fmla="*/ 0 h 209"/>
                    <a:gd name="T54" fmla="*/ 0 w 623"/>
                    <a:gd name="T55" fmla="*/ 0 h 209"/>
                    <a:gd name="T56" fmla="*/ 0 w 623"/>
                    <a:gd name="T57" fmla="*/ 0 h 209"/>
                    <a:gd name="T58" fmla="*/ 0 w 623"/>
                    <a:gd name="T59" fmla="*/ 0 h 209"/>
                    <a:gd name="T60" fmla="*/ 0 w 623"/>
                    <a:gd name="T61" fmla="*/ 0 h 209"/>
                    <a:gd name="T62" fmla="*/ 0 w 623"/>
                    <a:gd name="T63" fmla="*/ 0 h 209"/>
                    <a:gd name="T64" fmla="*/ 0 w 623"/>
                    <a:gd name="T65" fmla="*/ 0 h 209"/>
                    <a:gd name="T66" fmla="*/ 0 w 623"/>
                    <a:gd name="T67" fmla="*/ 0 h 209"/>
                    <a:gd name="T68" fmla="*/ 0 w 623"/>
                    <a:gd name="T69" fmla="*/ 0 h 20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623"/>
                    <a:gd name="T106" fmla="*/ 0 h 209"/>
                    <a:gd name="T107" fmla="*/ 623 w 623"/>
                    <a:gd name="T108" fmla="*/ 209 h 20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623" h="209">
                      <a:moveTo>
                        <a:pt x="0" y="117"/>
                      </a:moveTo>
                      <a:lnTo>
                        <a:pt x="40" y="104"/>
                      </a:lnTo>
                      <a:lnTo>
                        <a:pt x="80" y="91"/>
                      </a:lnTo>
                      <a:lnTo>
                        <a:pt x="123" y="79"/>
                      </a:lnTo>
                      <a:lnTo>
                        <a:pt x="164" y="68"/>
                      </a:lnTo>
                      <a:lnTo>
                        <a:pt x="250" y="47"/>
                      </a:lnTo>
                      <a:lnTo>
                        <a:pt x="291" y="38"/>
                      </a:lnTo>
                      <a:lnTo>
                        <a:pt x="331" y="28"/>
                      </a:lnTo>
                      <a:lnTo>
                        <a:pt x="356" y="23"/>
                      </a:lnTo>
                      <a:lnTo>
                        <a:pt x="380" y="18"/>
                      </a:lnTo>
                      <a:lnTo>
                        <a:pt x="431" y="10"/>
                      </a:lnTo>
                      <a:lnTo>
                        <a:pt x="481" y="4"/>
                      </a:lnTo>
                      <a:lnTo>
                        <a:pt x="505" y="1"/>
                      </a:lnTo>
                      <a:lnTo>
                        <a:pt x="528" y="0"/>
                      </a:lnTo>
                      <a:lnTo>
                        <a:pt x="534" y="0"/>
                      </a:lnTo>
                      <a:lnTo>
                        <a:pt x="539" y="0"/>
                      </a:lnTo>
                      <a:lnTo>
                        <a:pt x="542" y="0"/>
                      </a:lnTo>
                      <a:lnTo>
                        <a:pt x="546" y="1"/>
                      </a:lnTo>
                      <a:lnTo>
                        <a:pt x="550" y="4"/>
                      </a:lnTo>
                      <a:lnTo>
                        <a:pt x="555" y="8"/>
                      </a:lnTo>
                      <a:lnTo>
                        <a:pt x="572" y="16"/>
                      </a:lnTo>
                      <a:lnTo>
                        <a:pt x="591" y="23"/>
                      </a:lnTo>
                      <a:lnTo>
                        <a:pt x="608" y="31"/>
                      </a:lnTo>
                      <a:lnTo>
                        <a:pt x="615" y="35"/>
                      </a:lnTo>
                      <a:lnTo>
                        <a:pt x="623" y="40"/>
                      </a:lnTo>
                      <a:lnTo>
                        <a:pt x="623" y="42"/>
                      </a:lnTo>
                      <a:lnTo>
                        <a:pt x="623" y="46"/>
                      </a:lnTo>
                      <a:lnTo>
                        <a:pt x="622" y="49"/>
                      </a:lnTo>
                      <a:lnTo>
                        <a:pt x="620" y="51"/>
                      </a:lnTo>
                      <a:lnTo>
                        <a:pt x="617" y="53"/>
                      </a:lnTo>
                      <a:lnTo>
                        <a:pt x="606" y="57"/>
                      </a:lnTo>
                      <a:lnTo>
                        <a:pt x="594" y="61"/>
                      </a:lnTo>
                      <a:lnTo>
                        <a:pt x="581" y="64"/>
                      </a:lnTo>
                      <a:lnTo>
                        <a:pt x="569" y="69"/>
                      </a:lnTo>
                      <a:lnTo>
                        <a:pt x="539" y="81"/>
                      </a:lnTo>
                      <a:lnTo>
                        <a:pt x="508" y="95"/>
                      </a:lnTo>
                      <a:lnTo>
                        <a:pt x="444" y="124"/>
                      </a:lnTo>
                      <a:lnTo>
                        <a:pt x="412" y="139"/>
                      </a:lnTo>
                      <a:lnTo>
                        <a:pt x="381" y="153"/>
                      </a:lnTo>
                      <a:lnTo>
                        <a:pt x="350" y="167"/>
                      </a:lnTo>
                      <a:lnTo>
                        <a:pt x="321" y="179"/>
                      </a:lnTo>
                      <a:lnTo>
                        <a:pt x="310" y="185"/>
                      </a:lnTo>
                      <a:lnTo>
                        <a:pt x="299" y="192"/>
                      </a:lnTo>
                      <a:lnTo>
                        <a:pt x="289" y="199"/>
                      </a:lnTo>
                      <a:lnTo>
                        <a:pt x="276" y="203"/>
                      </a:lnTo>
                      <a:lnTo>
                        <a:pt x="265" y="207"/>
                      </a:lnTo>
                      <a:lnTo>
                        <a:pt x="253" y="209"/>
                      </a:lnTo>
                      <a:lnTo>
                        <a:pt x="243" y="209"/>
                      </a:lnTo>
                      <a:lnTo>
                        <a:pt x="232" y="208"/>
                      </a:lnTo>
                      <a:lnTo>
                        <a:pt x="223" y="206"/>
                      </a:lnTo>
                      <a:lnTo>
                        <a:pt x="215" y="203"/>
                      </a:lnTo>
                      <a:lnTo>
                        <a:pt x="207" y="201"/>
                      </a:lnTo>
                      <a:lnTo>
                        <a:pt x="200" y="200"/>
                      </a:lnTo>
                      <a:lnTo>
                        <a:pt x="187" y="196"/>
                      </a:lnTo>
                      <a:lnTo>
                        <a:pt x="176" y="194"/>
                      </a:lnTo>
                      <a:lnTo>
                        <a:pt x="155" y="186"/>
                      </a:lnTo>
                      <a:lnTo>
                        <a:pt x="134" y="178"/>
                      </a:lnTo>
                      <a:lnTo>
                        <a:pt x="124" y="175"/>
                      </a:lnTo>
                      <a:lnTo>
                        <a:pt x="111" y="171"/>
                      </a:lnTo>
                      <a:lnTo>
                        <a:pt x="96" y="167"/>
                      </a:lnTo>
                      <a:lnTo>
                        <a:pt x="79" y="162"/>
                      </a:lnTo>
                      <a:lnTo>
                        <a:pt x="62" y="156"/>
                      </a:lnTo>
                      <a:lnTo>
                        <a:pt x="46" y="150"/>
                      </a:lnTo>
                      <a:lnTo>
                        <a:pt x="31" y="144"/>
                      </a:lnTo>
                      <a:lnTo>
                        <a:pt x="17" y="135"/>
                      </a:lnTo>
                      <a:lnTo>
                        <a:pt x="11" y="131"/>
                      </a:lnTo>
                      <a:lnTo>
                        <a:pt x="7" y="127"/>
                      </a:lnTo>
                      <a:lnTo>
                        <a:pt x="3" y="123"/>
                      </a:lnTo>
                      <a:lnTo>
                        <a:pt x="0" y="118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FF7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6" name="Freeform 28"/>
                <p:cNvSpPr>
                  <a:spLocks noChangeArrowheads="1"/>
                </p:cNvSpPr>
                <p:nvPr/>
              </p:nvSpPr>
              <p:spPr bwMode="auto">
                <a:xfrm>
                  <a:off x="2678" y="2754"/>
                  <a:ext cx="157" cy="44"/>
                </a:xfrm>
                <a:custGeom>
                  <a:avLst/>
                  <a:gdLst>
                    <a:gd name="T0" fmla="*/ 0 w 1410"/>
                    <a:gd name="T1" fmla="*/ 0 h 345"/>
                    <a:gd name="T2" fmla="*/ 0 w 1410"/>
                    <a:gd name="T3" fmla="*/ 0 h 345"/>
                    <a:gd name="T4" fmla="*/ 0 w 1410"/>
                    <a:gd name="T5" fmla="*/ 0 h 345"/>
                    <a:gd name="T6" fmla="*/ 0 w 1410"/>
                    <a:gd name="T7" fmla="*/ 0 h 345"/>
                    <a:gd name="T8" fmla="*/ 0 w 1410"/>
                    <a:gd name="T9" fmla="*/ 0 h 345"/>
                    <a:gd name="T10" fmla="*/ 0 w 1410"/>
                    <a:gd name="T11" fmla="*/ 0 h 345"/>
                    <a:gd name="T12" fmla="*/ 0 w 1410"/>
                    <a:gd name="T13" fmla="*/ 0 h 345"/>
                    <a:gd name="T14" fmla="*/ 0 w 1410"/>
                    <a:gd name="T15" fmla="*/ 0 h 345"/>
                    <a:gd name="T16" fmla="*/ 0 w 1410"/>
                    <a:gd name="T17" fmla="*/ 0 h 345"/>
                    <a:gd name="T18" fmla="*/ 0 w 1410"/>
                    <a:gd name="T19" fmla="*/ 0 h 345"/>
                    <a:gd name="T20" fmla="*/ 0 w 1410"/>
                    <a:gd name="T21" fmla="*/ 0 h 345"/>
                    <a:gd name="T22" fmla="*/ 0 w 1410"/>
                    <a:gd name="T23" fmla="*/ 0 h 345"/>
                    <a:gd name="T24" fmla="*/ 0 w 1410"/>
                    <a:gd name="T25" fmla="*/ 0 h 345"/>
                    <a:gd name="T26" fmla="*/ 0 w 1410"/>
                    <a:gd name="T27" fmla="*/ 0 h 345"/>
                    <a:gd name="T28" fmla="*/ 0 w 1410"/>
                    <a:gd name="T29" fmla="*/ 0 h 345"/>
                    <a:gd name="T30" fmla="*/ 0 w 1410"/>
                    <a:gd name="T31" fmla="*/ 0 h 345"/>
                    <a:gd name="T32" fmla="*/ 0 w 1410"/>
                    <a:gd name="T33" fmla="*/ 0 h 345"/>
                    <a:gd name="T34" fmla="*/ 0 w 1410"/>
                    <a:gd name="T35" fmla="*/ 0 h 345"/>
                    <a:gd name="T36" fmla="*/ 0 w 1410"/>
                    <a:gd name="T37" fmla="*/ 0 h 345"/>
                    <a:gd name="T38" fmla="*/ 0 w 1410"/>
                    <a:gd name="T39" fmla="*/ 0 h 345"/>
                    <a:gd name="T40" fmla="*/ 0 w 1410"/>
                    <a:gd name="T41" fmla="*/ 0 h 345"/>
                    <a:gd name="T42" fmla="*/ 0 w 1410"/>
                    <a:gd name="T43" fmla="*/ 0 h 345"/>
                    <a:gd name="T44" fmla="*/ 0 w 1410"/>
                    <a:gd name="T45" fmla="*/ 0 h 345"/>
                    <a:gd name="T46" fmla="*/ 0 w 1410"/>
                    <a:gd name="T47" fmla="*/ 0 h 345"/>
                    <a:gd name="T48" fmla="*/ 0 w 1410"/>
                    <a:gd name="T49" fmla="*/ 0 h 345"/>
                    <a:gd name="T50" fmla="*/ 0 w 1410"/>
                    <a:gd name="T51" fmla="*/ 0 h 345"/>
                    <a:gd name="T52" fmla="*/ 0 w 1410"/>
                    <a:gd name="T53" fmla="*/ 0 h 345"/>
                    <a:gd name="T54" fmla="*/ 0 w 1410"/>
                    <a:gd name="T55" fmla="*/ 0 h 345"/>
                    <a:gd name="T56" fmla="*/ 0 w 1410"/>
                    <a:gd name="T57" fmla="*/ 0 h 345"/>
                    <a:gd name="T58" fmla="*/ 0 w 1410"/>
                    <a:gd name="T59" fmla="*/ 0 h 345"/>
                    <a:gd name="T60" fmla="*/ 0 w 1410"/>
                    <a:gd name="T61" fmla="*/ 0 h 345"/>
                    <a:gd name="T62" fmla="*/ 0 w 1410"/>
                    <a:gd name="T63" fmla="*/ 0 h 345"/>
                    <a:gd name="T64" fmla="*/ 0 w 1410"/>
                    <a:gd name="T65" fmla="*/ 0 h 345"/>
                    <a:gd name="T66" fmla="*/ 0 w 1410"/>
                    <a:gd name="T67" fmla="*/ 0 h 345"/>
                    <a:gd name="T68" fmla="*/ 0 w 1410"/>
                    <a:gd name="T69" fmla="*/ 0 h 345"/>
                    <a:gd name="T70" fmla="*/ 0 w 1410"/>
                    <a:gd name="T71" fmla="*/ 0 h 345"/>
                    <a:gd name="T72" fmla="*/ 0 w 1410"/>
                    <a:gd name="T73" fmla="*/ 0 h 345"/>
                    <a:gd name="T74" fmla="*/ 0 w 1410"/>
                    <a:gd name="T75" fmla="*/ 0 h 345"/>
                    <a:gd name="T76" fmla="*/ 0 w 1410"/>
                    <a:gd name="T77" fmla="*/ 0 h 345"/>
                    <a:gd name="T78" fmla="*/ 0 w 1410"/>
                    <a:gd name="T79" fmla="*/ 0 h 345"/>
                    <a:gd name="T80" fmla="*/ 0 w 1410"/>
                    <a:gd name="T81" fmla="*/ 0 h 345"/>
                    <a:gd name="T82" fmla="*/ 0 w 1410"/>
                    <a:gd name="T83" fmla="*/ 0 h 345"/>
                    <a:gd name="T84" fmla="*/ 0 w 1410"/>
                    <a:gd name="T85" fmla="*/ 0 h 345"/>
                    <a:gd name="T86" fmla="*/ 0 w 1410"/>
                    <a:gd name="T87" fmla="*/ 0 h 345"/>
                    <a:gd name="T88" fmla="*/ 0 w 1410"/>
                    <a:gd name="T89" fmla="*/ 0 h 345"/>
                    <a:gd name="T90" fmla="*/ 0 w 1410"/>
                    <a:gd name="T91" fmla="*/ 0 h 345"/>
                    <a:gd name="T92" fmla="*/ 0 w 1410"/>
                    <a:gd name="T93" fmla="*/ 0 h 345"/>
                    <a:gd name="T94" fmla="*/ 0 w 1410"/>
                    <a:gd name="T95" fmla="*/ 0 h 345"/>
                    <a:gd name="T96" fmla="*/ 0 w 1410"/>
                    <a:gd name="T97" fmla="*/ 0 h 345"/>
                    <a:gd name="T98" fmla="*/ 0 w 1410"/>
                    <a:gd name="T99" fmla="*/ 0 h 345"/>
                    <a:gd name="T100" fmla="*/ 0 w 1410"/>
                    <a:gd name="T101" fmla="*/ 0 h 345"/>
                    <a:gd name="T102" fmla="*/ 0 w 1410"/>
                    <a:gd name="T103" fmla="*/ 0 h 345"/>
                    <a:gd name="T104" fmla="*/ 0 w 1410"/>
                    <a:gd name="T105" fmla="*/ 0 h 345"/>
                    <a:gd name="T106" fmla="*/ 0 w 1410"/>
                    <a:gd name="T107" fmla="*/ 0 h 345"/>
                    <a:gd name="T108" fmla="*/ 0 w 1410"/>
                    <a:gd name="T109" fmla="*/ 0 h 345"/>
                    <a:gd name="T110" fmla="*/ 0 w 1410"/>
                    <a:gd name="T111" fmla="*/ 0 h 345"/>
                    <a:gd name="T112" fmla="*/ 0 w 1410"/>
                    <a:gd name="T113" fmla="*/ 0 h 345"/>
                    <a:gd name="T114" fmla="*/ 0 w 1410"/>
                    <a:gd name="T115" fmla="*/ 0 h 345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410"/>
                    <a:gd name="T175" fmla="*/ 0 h 345"/>
                    <a:gd name="T176" fmla="*/ 1410 w 1410"/>
                    <a:gd name="T177" fmla="*/ 345 h 345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410" h="345">
                      <a:moveTo>
                        <a:pt x="253" y="209"/>
                      </a:moveTo>
                      <a:lnTo>
                        <a:pt x="401" y="160"/>
                      </a:lnTo>
                      <a:lnTo>
                        <a:pt x="547" y="112"/>
                      </a:lnTo>
                      <a:lnTo>
                        <a:pt x="619" y="88"/>
                      </a:lnTo>
                      <a:lnTo>
                        <a:pt x="690" y="62"/>
                      </a:lnTo>
                      <a:lnTo>
                        <a:pt x="760" y="38"/>
                      </a:lnTo>
                      <a:lnTo>
                        <a:pt x="831" y="12"/>
                      </a:lnTo>
                      <a:lnTo>
                        <a:pt x="840" y="10"/>
                      </a:lnTo>
                      <a:lnTo>
                        <a:pt x="848" y="6"/>
                      </a:lnTo>
                      <a:lnTo>
                        <a:pt x="855" y="4"/>
                      </a:lnTo>
                      <a:lnTo>
                        <a:pt x="862" y="3"/>
                      </a:lnTo>
                      <a:lnTo>
                        <a:pt x="867" y="1"/>
                      </a:lnTo>
                      <a:lnTo>
                        <a:pt x="872" y="1"/>
                      </a:lnTo>
                      <a:lnTo>
                        <a:pt x="880" y="0"/>
                      </a:lnTo>
                      <a:lnTo>
                        <a:pt x="887" y="1"/>
                      </a:lnTo>
                      <a:lnTo>
                        <a:pt x="892" y="3"/>
                      </a:lnTo>
                      <a:lnTo>
                        <a:pt x="901" y="6"/>
                      </a:lnTo>
                      <a:lnTo>
                        <a:pt x="914" y="10"/>
                      </a:lnTo>
                      <a:lnTo>
                        <a:pt x="926" y="13"/>
                      </a:lnTo>
                      <a:lnTo>
                        <a:pt x="937" y="16"/>
                      </a:lnTo>
                      <a:lnTo>
                        <a:pt x="947" y="21"/>
                      </a:lnTo>
                      <a:lnTo>
                        <a:pt x="967" y="30"/>
                      </a:lnTo>
                      <a:lnTo>
                        <a:pt x="983" y="41"/>
                      </a:lnTo>
                      <a:lnTo>
                        <a:pt x="987" y="43"/>
                      </a:lnTo>
                      <a:lnTo>
                        <a:pt x="992" y="45"/>
                      </a:lnTo>
                      <a:lnTo>
                        <a:pt x="1005" y="47"/>
                      </a:lnTo>
                      <a:lnTo>
                        <a:pt x="1018" y="49"/>
                      </a:lnTo>
                      <a:lnTo>
                        <a:pt x="1035" y="49"/>
                      </a:lnTo>
                      <a:lnTo>
                        <a:pt x="1053" y="49"/>
                      </a:lnTo>
                      <a:lnTo>
                        <a:pt x="1071" y="47"/>
                      </a:lnTo>
                      <a:lnTo>
                        <a:pt x="1112" y="47"/>
                      </a:lnTo>
                      <a:lnTo>
                        <a:pt x="1114" y="47"/>
                      </a:lnTo>
                      <a:lnTo>
                        <a:pt x="1115" y="49"/>
                      </a:lnTo>
                      <a:lnTo>
                        <a:pt x="1116" y="50"/>
                      </a:lnTo>
                      <a:lnTo>
                        <a:pt x="1118" y="51"/>
                      </a:lnTo>
                      <a:lnTo>
                        <a:pt x="1119" y="52"/>
                      </a:lnTo>
                      <a:lnTo>
                        <a:pt x="1121" y="52"/>
                      </a:lnTo>
                      <a:lnTo>
                        <a:pt x="1124" y="52"/>
                      </a:lnTo>
                      <a:lnTo>
                        <a:pt x="1139" y="51"/>
                      </a:lnTo>
                      <a:lnTo>
                        <a:pt x="1157" y="49"/>
                      </a:lnTo>
                      <a:lnTo>
                        <a:pt x="1175" y="45"/>
                      </a:lnTo>
                      <a:lnTo>
                        <a:pt x="1195" y="42"/>
                      </a:lnTo>
                      <a:lnTo>
                        <a:pt x="1213" y="38"/>
                      </a:lnTo>
                      <a:lnTo>
                        <a:pt x="1230" y="36"/>
                      </a:lnTo>
                      <a:lnTo>
                        <a:pt x="1247" y="34"/>
                      </a:lnTo>
                      <a:lnTo>
                        <a:pt x="1253" y="34"/>
                      </a:lnTo>
                      <a:lnTo>
                        <a:pt x="1260" y="34"/>
                      </a:lnTo>
                      <a:lnTo>
                        <a:pt x="1271" y="34"/>
                      </a:lnTo>
                      <a:lnTo>
                        <a:pt x="1280" y="34"/>
                      </a:lnTo>
                      <a:lnTo>
                        <a:pt x="1296" y="36"/>
                      </a:lnTo>
                      <a:lnTo>
                        <a:pt x="1311" y="38"/>
                      </a:lnTo>
                      <a:lnTo>
                        <a:pt x="1325" y="42"/>
                      </a:lnTo>
                      <a:lnTo>
                        <a:pt x="1341" y="44"/>
                      </a:lnTo>
                      <a:lnTo>
                        <a:pt x="1349" y="44"/>
                      </a:lnTo>
                      <a:lnTo>
                        <a:pt x="1359" y="44"/>
                      </a:lnTo>
                      <a:lnTo>
                        <a:pt x="1370" y="44"/>
                      </a:lnTo>
                      <a:lnTo>
                        <a:pt x="1383" y="44"/>
                      </a:lnTo>
                      <a:lnTo>
                        <a:pt x="1395" y="43"/>
                      </a:lnTo>
                      <a:lnTo>
                        <a:pt x="1410" y="41"/>
                      </a:lnTo>
                      <a:lnTo>
                        <a:pt x="1392" y="46"/>
                      </a:lnTo>
                      <a:lnTo>
                        <a:pt x="1373" y="52"/>
                      </a:lnTo>
                      <a:lnTo>
                        <a:pt x="1354" y="59"/>
                      </a:lnTo>
                      <a:lnTo>
                        <a:pt x="1333" y="67"/>
                      </a:lnTo>
                      <a:lnTo>
                        <a:pt x="1290" y="82"/>
                      </a:lnTo>
                      <a:lnTo>
                        <a:pt x="1247" y="98"/>
                      </a:lnTo>
                      <a:lnTo>
                        <a:pt x="1157" y="132"/>
                      </a:lnTo>
                      <a:lnTo>
                        <a:pt x="1113" y="148"/>
                      </a:lnTo>
                      <a:lnTo>
                        <a:pt x="1070" y="163"/>
                      </a:lnTo>
                      <a:lnTo>
                        <a:pt x="914" y="213"/>
                      </a:lnTo>
                      <a:lnTo>
                        <a:pt x="835" y="239"/>
                      </a:lnTo>
                      <a:lnTo>
                        <a:pt x="756" y="264"/>
                      </a:lnTo>
                      <a:lnTo>
                        <a:pt x="741" y="267"/>
                      </a:lnTo>
                      <a:lnTo>
                        <a:pt x="725" y="272"/>
                      </a:lnTo>
                      <a:lnTo>
                        <a:pt x="690" y="282"/>
                      </a:lnTo>
                      <a:lnTo>
                        <a:pt x="673" y="286"/>
                      </a:lnTo>
                      <a:lnTo>
                        <a:pt x="658" y="290"/>
                      </a:lnTo>
                      <a:lnTo>
                        <a:pt x="644" y="293"/>
                      </a:lnTo>
                      <a:lnTo>
                        <a:pt x="638" y="294"/>
                      </a:lnTo>
                      <a:lnTo>
                        <a:pt x="634" y="295"/>
                      </a:lnTo>
                      <a:lnTo>
                        <a:pt x="632" y="295"/>
                      </a:lnTo>
                      <a:lnTo>
                        <a:pt x="629" y="295"/>
                      </a:lnTo>
                      <a:lnTo>
                        <a:pt x="621" y="297"/>
                      </a:lnTo>
                      <a:lnTo>
                        <a:pt x="616" y="297"/>
                      </a:lnTo>
                      <a:lnTo>
                        <a:pt x="613" y="298"/>
                      </a:lnTo>
                      <a:lnTo>
                        <a:pt x="609" y="298"/>
                      </a:lnTo>
                      <a:lnTo>
                        <a:pt x="609" y="297"/>
                      </a:lnTo>
                      <a:lnTo>
                        <a:pt x="612" y="296"/>
                      </a:lnTo>
                      <a:lnTo>
                        <a:pt x="616" y="292"/>
                      </a:lnTo>
                      <a:lnTo>
                        <a:pt x="622" y="288"/>
                      </a:lnTo>
                      <a:lnTo>
                        <a:pt x="623" y="287"/>
                      </a:lnTo>
                      <a:lnTo>
                        <a:pt x="623" y="286"/>
                      </a:lnTo>
                      <a:lnTo>
                        <a:pt x="621" y="285"/>
                      </a:lnTo>
                      <a:lnTo>
                        <a:pt x="619" y="283"/>
                      </a:lnTo>
                      <a:lnTo>
                        <a:pt x="612" y="283"/>
                      </a:lnTo>
                      <a:lnTo>
                        <a:pt x="604" y="282"/>
                      </a:lnTo>
                      <a:lnTo>
                        <a:pt x="598" y="282"/>
                      </a:lnTo>
                      <a:lnTo>
                        <a:pt x="591" y="280"/>
                      </a:lnTo>
                      <a:lnTo>
                        <a:pt x="583" y="279"/>
                      </a:lnTo>
                      <a:lnTo>
                        <a:pt x="566" y="277"/>
                      </a:lnTo>
                      <a:lnTo>
                        <a:pt x="558" y="275"/>
                      </a:lnTo>
                      <a:lnTo>
                        <a:pt x="551" y="273"/>
                      </a:lnTo>
                      <a:lnTo>
                        <a:pt x="545" y="272"/>
                      </a:lnTo>
                      <a:lnTo>
                        <a:pt x="540" y="269"/>
                      </a:lnTo>
                      <a:lnTo>
                        <a:pt x="536" y="266"/>
                      </a:lnTo>
                      <a:lnTo>
                        <a:pt x="530" y="264"/>
                      </a:lnTo>
                      <a:lnTo>
                        <a:pt x="516" y="259"/>
                      </a:lnTo>
                      <a:lnTo>
                        <a:pt x="502" y="256"/>
                      </a:lnTo>
                      <a:lnTo>
                        <a:pt x="496" y="254"/>
                      </a:lnTo>
                      <a:lnTo>
                        <a:pt x="492" y="251"/>
                      </a:lnTo>
                      <a:lnTo>
                        <a:pt x="490" y="248"/>
                      </a:lnTo>
                      <a:lnTo>
                        <a:pt x="487" y="246"/>
                      </a:lnTo>
                      <a:lnTo>
                        <a:pt x="485" y="239"/>
                      </a:lnTo>
                      <a:lnTo>
                        <a:pt x="482" y="232"/>
                      </a:lnTo>
                      <a:lnTo>
                        <a:pt x="479" y="228"/>
                      </a:lnTo>
                      <a:lnTo>
                        <a:pt x="477" y="225"/>
                      </a:lnTo>
                      <a:lnTo>
                        <a:pt x="473" y="222"/>
                      </a:lnTo>
                      <a:lnTo>
                        <a:pt x="469" y="220"/>
                      </a:lnTo>
                      <a:lnTo>
                        <a:pt x="462" y="219"/>
                      </a:lnTo>
                      <a:lnTo>
                        <a:pt x="455" y="218"/>
                      </a:lnTo>
                      <a:lnTo>
                        <a:pt x="446" y="218"/>
                      </a:lnTo>
                      <a:lnTo>
                        <a:pt x="434" y="219"/>
                      </a:lnTo>
                      <a:lnTo>
                        <a:pt x="420" y="221"/>
                      </a:lnTo>
                      <a:lnTo>
                        <a:pt x="405" y="224"/>
                      </a:lnTo>
                      <a:lnTo>
                        <a:pt x="395" y="227"/>
                      </a:lnTo>
                      <a:lnTo>
                        <a:pt x="384" y="229"/>
                      </a:lnTo>
                      <a:lnTo>
                        <a:pt x="372" y="233"/>
                      </a:lnTo>
                      <a:lnTo>
                        <a:pt x="358" y="237"/>
                      </a:lnTo>
                      <a:lnTo>
                        <a:pt x="332" y="246"/>
                      </a:lnTo>
                      <a:lnTo>
                        <a:pt x="319" y="249"/>
                      </a:lnTo>
                      <a:lnTo>
                        <a:pt x="308" y="252"/>
                      </a:lnTo>
                      <a:lnTo>
                        <a:pt x="293" y="256"/>
                      </a:lnTo>
                      <a:lnTo>
                        <a:pt x="275" y="262"/>
                      </a:lnTo>
                      <a:lnTo>
                        <a:pt x="258" y="266"/>
                      </a:lnTo>
                      <a:lnTo>
                        <a:pt x="241" y="273"/>
                      </a:lnTo>
                      <a:lnTo>
                        <a:pt x="204" y="285"/>
                      </a:lnTo>
                      <a:lnTo>
                        <a:pt x="166" y="298"/>
                      </a:lnTo>
                      <a:lnTo>
                        <a:pt x="128" y="311"/>
                      </a:lnTo>
                      <a:lnTo>
                        <a:pt x="92" y="323"/>
                      </a:lnTo>
                      <a:lnTo>
                        <a:pt x="75" y="328"/>
                      </a:lnTo>
                      <a:lnTo>
                        <a:pt x="59" y="333"/>
                      </a:lnTo>
                      <a:lnTo>
                        <a:pt x="44" y="338"/>
                      </a:lnTo>
                      <a:lnTo>
                        <a:pt x="30" y="341"/>
                      </a:lnTo>
                      <a:lnTo>
                        <a:pt x="23" y="342"/>
                      </a:lnTo>
                      <a:lnTo>
                        <a:pt x="18" y="343"/>
                      </a:lnTo>
                      <a:lnTo>
                        <a:pt x="14" y="343"/>
                      </a:lnTo>
                      <a:lnTo>
                        <a:pt x="10" y="345"/>
                      </a:lnTo>
                      <a:lnTo>
                        <a:pt x="5" y="343"/>
                      </a:lnTo>
                      <a:lnTo>
                        <a:pt x="1" y="343"/>
                      </a:lnTo>
                      <a:lnTo>
                        <a:pt x="0" y="341"/>
                      </a:lnTo>
                      <a:lnTo>
                        <a:pt x="1" y="339"/>
                      </a:lnTo>
                      <a:lnTo>
                        <a:pt x="2" y="335"/>
                      </a:lnTo>
                      <a:lnTo>
                        <a:pt x="6" y="332"/>
                      </a:lnTo>
                      <a:lnTo>
                        <a:pt x="10" y="327"/>
                      </a:lnTo>
                      <a:lnTo>
                        <a:pt x="15" y="324"/>
                      </a:lnTo>
                      <a:lnTo>
                        <a:pt x="25" y="315"/>
                      </a:lnTo>
                      <a:lnTo>
                        <a:pt x="34" y="307"/>
                      </a:lnTo>
                      <a:lnTo>
                        <a:pt x="38" y="303"/>
                      </a:lnTo>
                      <a:lnTo>
                        <a:pt x="41" y="300"/>
                      </a:lnTo>
                      <a:lnTo>
                        <a:pt x="46" y="295"/>
                      </a:lnTo>
                      <a:lnTo>
                        <a:pt x="53" y="289"/>
                      </a:lnTo>
                      <a:lnTo>
                        <a:pt x="63" y="282"/>
                      </a:lnTo>
                      <a:lnTo>
                        <a:pt x="75" y="277"/>
                      </a:lnTo>
                      <a:lnTo>
                        <a:pt x="87" y="270"/>
                      </a:lnTo>
                      <a:lnTo>
                        <a:pt x="102" y="263"/>
                      </a:lnTo>
                      <a:lnTo>
                        <a:pt x="119" y="256"/>
                      </a:lnTo>
                      <a:lnTo>
                        <a:pt x="135" y="249"/>
                      </a:lnTo>
                      <a:lnTo>
                        <a:pt x="168" y="236"/>
                      </a:lnTo>
                      <a:lnTo>
                        <a:pt x="184" y="231"/>
                      </a:lnTo>
                      <a:lnTo>
                        <a:pt x="200" y="226"/>
                      </a:lnTo>
                      <a:lnTo>
                        <a:pt x="217" y="220"/>
                      </a:lnTo>
                      <a:lnTo>
                        <a:pt x="230" y="217"/>
                      </a:lnTo>
                      <a:lnTo>
                        <a:pt x="243" y="213"/>
                      </a:lnTo>
                      <a:lnTo>
                        <a:pt x="253" y="210"/>
                      </a:lnTo>
                      <a:lnTo>
                        <a:pt x="253" y="209"/>
                      </a:lnTo>
                      <a:close/>
                    </a:path>
                  </a:pathLst>
                </a:custGeom>
                <a:solidFill>
                  <a:srgbClr val="FF7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7" name="Freeform 29"/>
                <p:cNvSpPr>
                  <a:spLocks noChangeArrowheads="1"/>
                </p:cNvSpPr>
                <p:nvPr/>
              </p:nvSpPr>
              <p:spPr bwMode="auto">
                <a:xfrm>
                  <a:off x="2795" y="2759"/>
                  <a:ext cx="151" cy="60"/>
                </a:xfrm>
                <a:custGeom>
                  <a:avLst/>
                  <a:gdLst>
                    <a:gd name="T0" fmla="*/ 0 w 1356"/>
                    <a:gd name="T1" fmla="*/ 0 h 464"/>
                    <a:gd name="T2" fmla="*/ 0 w 1356"/>
                    <a:gd name="T3" fmla="*/ 0 h 464"/>
                    <a:gd name="T4" fmla="*/ 0 w 1356"/>
                    <a:gd name="T5" fmla="*/ 0 h 464"/>
                    <a:gd name="T6" fmla="*/ 0 w 1356"/>
                    <a:gd name="T7" fmla="*/ 0 h 464"/>
                    <a:gd name="T8" fmla="*/ 0 w 1356"/>
                    <a:gd name="T9" fmla="*/ 0 h 464"/>
                    <a:gd name="T10" fmla="*/ 0 w 1356"/>
                    <a:gd name="T11" fmla="*/ 0 h 464"/>
                    <a:gd name="T12" fmla="*/ 0 w 1356"/>
                    <a:gd name="T13" fmla="*/ 0 h 464"/>
                    <a:gd name="T14" fmla="*/ 0 w 1356"/>
                    <a:gd name="T15" fmla="*/ 0 h 464"/>
                    <a:gd name="T16" fmla="*/ 0 w 1356"/>
                    <a:gd name="T17" fmla="*/ 0 h 464"/>
                    <a:gd name="T18" fmla="*/ 0 w 1356"/>
                    <a:gd name="T19" fmla="*/ 0 h 464"/>
                    <a:gd name="T20" fmla="*/ 0 w 1356"/>
                    <a:gd name="T21" fmla="*/ 0 h 464"/>
                    <a:gd name="T22" fmla="*/ 0 w 1356"/>
                    <a:gd name="T23" fmla="*/ 0 h 464"/>
                    <a:gd name="T24" fmla="*/ 0 w 1356"/>
                    <a:gd name="T25" fmla="*/ 0 h 464"/>
                    <a:gd name="T26" fmla="*/ 0 w 1356"/>
                    <a:gd name="T27" fmla="*/ 0 h 464"/>
                    <a:gd name="T28" fmla="*/ 0 w 1356"/>
                    <a:gd name="T29" fmla="*/ 0 h 464"/>
                    <a:gd name="T30" fmla="*/ 0 w 1356"/>
                    <a:gd name="T31" fmla="*/ 0 h 464"/>
                    <a:gd name="T32" fmla="*/ 0 w 1356"/>
                    <a:gd name="T33" fmla="*/ 0 h 464"/>
                    <a:gd name="T34" fmla="*/ 0 w 1356"/>
                    <a:gd name="T35" fmla="*/ 0 h 464"/>
                    <a:gd name="T36" fmla="*/ 0 w 1356"/>
                    <a:gd name="T37" fmla="*/ 0 h 464"/>
                    <a:gd name="T38" fmla="*/ 0 w 1356"/>
                    <a:gd name="T39" fmla="*/ 0 h 464"/>
                    <a:gd name="T40" fmla="*/ 0 w 1356"/>
                    <a:gd name="T41" fmla="*/ 0 h 464"/>
                    <a:gd name="T42" fmla="*/ 0 w 1356"/>
                    <a:gd name="T43" fmla="*/ 0 h 464"/>
                    <a:gd name="T44" fmla="*/ 0 w 1356"/>
                    <a:gd name="T45" fmla="*/ 0 h 464"/>
                    <a:gd name="T46" fmla="*/ 0 w 1356"/>
                    <a:gd name="T47" fmla="*/ 0 h 464"/>
                    <a:gd name="T48" fmla="*/ 0 w 1356"/>
                    <a:gd name="T49" fmla="*/ 0 h 464"/>
                    <a:gd name="T50" fmla="*/ 0 w 1356"/>
                    <a:gd name="T51" fmla="*/ 0 h 464"/>
                    <a:gd name="T52" fmla="*/ 0 w 1356"/>
                    <a:gd name="T53" fmla="*/ 0 h 464"/>
                    <a:gd name="T54" fmla="*/ 0 w 1356"/>
                    <a:gd name="T55" fmla="*/ 0 h 464"/>
                    <a:gd name="T56" fmla="*/ 0 w 1356"/>
                    <a:gd name="T57" fmla="*/ 0 h 464"/>
                    <a:gd name="T58" fmla="*/ 0 w 1356"/>
                    <a:gd name="T59" fmla="*/ 0 h 464"/>
                    <a:gd name="T60" fmla="*/ 0 w 1356"/>
                    <a:gd name="T61" fmla="*/ 0 h 464"/>
                    <a:gd name="T62" fmla="*/ 0 w 1356"/>
                    <a:gd name="T63" fmla="*/ 0 h 464"/>
                    <a:gd name="T64" fmla="*/ 0 w 1356"/>
                    <a:gd name="T65" fmla="*/ 0 h 464"/>
                    <a:gd name="T66" fmla="*/ 0 w 1356"/>
                    <a:gd name="T67" fmla="*/ 0 h 464"/>
                    <a:gd name="T68" fmla="*/ 0 w 1356"/>
                    <a:gd name="T69" fmla="*/ 0 h 464"/>
                    <a:gd name="T70" fmla="*/ 0 w 1356"/>
                    <a:gd name="T71" fmla="*/ 0 h 464"/>
                    <a:gd name="T72" fmla="*/ 0 w 1356"/>
                    <a:gd name="T73" fmla="*/ 0 h 464"/>
                    <a:gd name="T74" fmla="*/ 0 w 1356"/>
                    <a:gd name="T75" fmla="*/ 0 h 464"/>
                    <a:gd name="T76" fmla="*/ 0 w 1356"/>
                    <a:gd name="T77" fmla="*/ 0 h 464"/>
                    <a:gd name="T78" fmla="*/ 0 w 1356"/>
                    <a:gd name="T79" fmla="*/ 0 h 464"/>
                    <a:gd name="T80" fmla="*/ 0 w 1356"/>
                    <a:gd name="T81" fmla="*/ 0 h 464"/>
                    <a:gd name="T82" fmla="*/ 0 w 1356"/>
                    <a:gd name="T83" fmla="*/ 0 h 464"/>
                    <a:gd name="T84" fmla="*/ 0 w 1356"/>
                    <a:gd name="T85" fmla="*/ 0 h 464"/>
                    <a:gd name="T86" fmla="*/ 0 w 1356"/>
                    <a:gd name="T87" fmla="*/ 0 h 464"/>
                    <a:gd name="T88" fmla="*/ 0 w 1356"/>
                    <a:gd name="T89" fmla="*/ 0 h 464"/>
                    <a:gd name="T90" fmla="*/ 0 w 1356"/>
                    <a:gd name="T91" fmla="*/ 0 h 46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356"/>
                    <a:gd name="T139" fmla="*/ 0 h 464"/>
                    <a:gd name="T140" fmla="*/ 1356 w 1356"/>
                    <a:gd name="T141" fmla="*/ 464 h 464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356" h="464">
                      <a:moveTo>
                        <a:pt x="221" y="259"/>
                      </a:moveTo>
                      <a:lnTo>
                        <a:pt x="280" y="237"/>
                      </a:lnTo>
                      <a:lnTo>
                        <a:pt x="337" y="214"/>
                      </a:lnTo>
                      <a:lnTo>
                        <a:pt x="395" y="194"/>
                      </a:lnTo>
                      <a:lnTo>
                        <a:pt x="451" y="173"/>
                      </a:lnTo>
                      <a:lnTo>
                        <a:pt x="507" y="153"/>
                      </a:lnTo>
                      <a:lnTo>
                        <a:pt x="561" y="135"/>
                      </a:lnTo>
                      <a:lnTo>
                        <a:pt x="615" y="118"/>
                      </a:lnTo>
                      <a:lnTo>
                        <a:pt x="668" y="101"/>
                      </a:lnTo>
                      <a:lnTo>
                        <a:pt x="720" y="86"/>
                      </a:lnTo>
                      <a:lnTo>
                        <a:pt x="772" y="72"/>
                      </a:lnTo>
                      <a:lnTo>
                        <a:pt x="821" y="59"/>
                      </a:lnTo>
                      <a:lnTo>
                        <a:pt x="871" y="46"/>
                      </a:lnTo>
                      <a:lnTo>
                        <a:pt x="918" y="35"/>
                      </a:lnTo>
                      <a:lnTo>
                        <a:pt x="964" y="23"/>
                      </a:lnTo>
                      <a:lnTo>
                        <a:pt x="1010" y="14"/>
                      </a:lnTo>
                      <a:lnTo>
                        <a:pt x="1054" y="5"/>
                      </a:lnTo>
                      <a:lnTo>
                        <a:pt x="1072" y="1"/>
                      </a:lnTo>
                      <a:lnTo>
                        <a:pt x="1089" y="0"/>
                      </a:lnTo>
                      <a:lnTo>
                        <a:pt x="1102" y="0"/>
                      </a:lnTo>
                      <a:lnTo>
                        <a:pt x="1115" y="1"/>
                      </a:lnTo>
                      <a:lnTo>
                        <a:pt x="1125" y="4"/>
                      </a:lnTo>
                      <a:lnTo>
                        <a:pt x="1136" y="6"/>
                      </a:lnTo>
                      <a:lnTo>
                        <a:pt x="1144" y="10"/>
                      </a:lnTo>
                      <a:lnTo>
                        <a:pt x="1151" y="15"/>
                      </a:lnTo>
                      <a:lnTo>
                        <a:pt x="1157" y="20"/>
                      </a:lnTo>
                      <a:lnTo>
                        <a:pt x="1162" y="25"/>
                      </a:lnTo>
                      <a:lnTo>
                        <a:pt x="1171" y="36"/>
                      </a:lnTo>
                      <a:lnTo>
                        <a:pt x="1181" y="46"/>
                      </a:lnTo>
                      <a:lnTo>
                        <a:pt x="1190" y="55"/>
                      </a:lnTo>
                      <a:lnTo>
                        <a:pt x="1197" y="61"/>
                      </a:lnTo>
                      <a:lnTo>
                        <a:pt x="1206" y="67"/>
                      </a:lnTo>
                      <a:lnTo>
                        <a:pt x="1216" y="70"/>
                      </a:lnTo>
                      <a:lnTo>
                        <a:pt x="1227" y="75"/>
                      </a:lnTo>
                      <a:lnTo>
                        <a:pt x="1250" y="82"/>
                      </a:lnTo>
                      <a:lnTo>
                        <a:pt x="1274" y="89"/>
                      </a:lnTo>
                      <a:lnTo>
                        <a:pt x="1298" y="96"/>
                      </a:lnTo>
                      <a:lnTo>
                        <a:pt x="1310" y="99"/>
                      </a:lnTo>
                      <a:lnTo>
                        <a:pt x="1321" y="104"/>
                      </a:lnTo>
                      <a:lnTo>
                        <a:pt x="1330" y="108"/>
                      </a:lnTo>
                      <a:lnTo>
                        <a:pt x="1340" y="113"/>
                      </a:lnTo>
                      <a:lnTo>
                        <a:pt x="1348" y="118"/>
                      </a:lnTo>
                      <a:lnTo>
                        <a:pt x="1355" y="124"/>
                      </a:lnTo>
                      <a:lnTo>
                        <a:pt x="1356" y="127"/>
                      </a:lnTo>
                      <a:lnTo>
                        <a:pt x="1354" y="129"/>
                      </a:lnTo>
                      <a:lnTo>
                        <a:pt x="1350" y="131"/>
                      </a:lnTo>
                      <a:lnTo>
                        <a:pt x="1345" y="135"/>
                      </a:lnTo>
                      <a:lnTo>
                        <a:pt x="1339" y="138"/>
                      </a:lnTo>
                      <a:lnTo>
                        <a:pt x="1332" y="142"/>
                      </a:lnTo>
                      <a:lnTo>
                        <a:pt x="1324" y="145"/>
                      </a:lnTo>
                      <a:lnTo>
                        <a:pt x="1314" y="149"/>
                      </a:lnTo>
                      <a:lnTo>
                        <a:pt x="1295" y="157"/>
                      </a:lnTo>
                      <a:lnTo>
                        <a:pt x="1275" y="164"/>
                      </a:lnTo>
                      <a:lnTo>
                        <a:pt x="1266" y="167"/>
                      </a:lnTo>
                      <a:lnTo>
                        <a:pt x="1258" y="171"/>
                      </a:lnTo>
                      <a:lnTo>
                        <a:pt x="1251" y="173"/>
                      </a:lnTo>
                      <a:lnTo>
                        <a:pt x="1245" y="175"/>
                      </a:lnTo>
                      <a:lnTo>
                        <a:pt x="1161" y="213"/>
                      </a:lnTo>
                      <a:lnTo>
                        <a:pt x="1079" y="252"/>
                      </a:lnTo>
                      <a:lnTo>
                        <a:pt x="999" y="290"/>
                      </a:lnTo>
                      <a:lnTo>
                        <a:pt x="918" y="327"/>
                      </a:lnTo>
                      <a:lnTo>
                        <a:pt x="839" y="364"/>
                      </a:lnTo>
                      <a:lnTo>
                        <a:pt x="759" y="397"/>
                      </a:lnTo>
                      <a:lnTo>
                        <a:pt x="719" y="412"/>
                      </a:lnTo>
                      <a:lnTo>
                        <a:pt x="679" y="427"/>
                      </a:lnTo>
                      <a:lnTo>
                        <a:pt x="639" y="441"/>
                      </a:lnTo>
                      <a:lnTo>
                        <a:pt x="599" y="455"/>
                      </a:lnTo>
                      <a:lnTo>
                        <a:pt x="585" y="458"/>
                      </a:lnTo>
                      <a:lnTo>
                        <a:pt x="573" y="461"/>
                      </a:lnTo>
                      <a:lnTo>
                        <a:pt x="562" y="463"/>
                      </a:lnTo>
                      <a:lnTo>
                        <a:pt x="553" y="464"/>
                      </a:lnTo>
                      <a:lnTo>
                        <a:pt x="544" y="464"/>
                      </a:lnTo>
                      <a:lnTo>
                        <a:pt x="535" y="463"/>
                      </a:lnTo>
                      <a:lnTo>
                        <a:pt x="529" y="462"/>
                      </a:lnTo>
                      <a:lnTo>
                        <a:pt x="523" y="461"/>
                      </a:lnTo>
                      <a:lnTo>
                        <a:pt x="518" y="458"/>
                      </a:lnTo>
                      <a:lnTo>
                        <a:pt x="514" y="456"/>
                      </a:lnTo>
                      <a:lnTo>
                        <a:pt x="506" y="450"/>
                      </a:lnTo>
                      <a:lnTo>
                        <a:pt x="500" y="443"/>
                      </a:lnTo>
                      <a:lnTo>
                        <a:pt x="495" y="438"/>
                      </a:lnTo>
                      <a:lnTo>
                        <a:pt x="489" y="432"/>
                      </a:lnTo>
                      <a:lnTo>
                        <a:pt x="485" y="427"/>
                      </a:lnTo>
                      <a:lnTo>
                        <a:pt x="479" y="425"/>
                      </a:lnTo>
                      <a:lnTo>
                        <a:pt x="472" y="423"/>
                      </a:lnTo>
                      <a:lnTo>
                        <a:pt x="465" y="421"/>
                      </a:lnTo>
                      <a:lnTo>
                        <a:pt x="456" y="419"/>
                      </a:lnTo>
                      <a:lnTo>
                        <a:pt x="446" y="417"/>
                      </a:lnTo>
                      <a:lnTo>
                        <a:pt x="434" y="415"/>
                      </a:lnTo>
                      <a:lnTo>
                        <a:pt x="421" y="411"/>
                      </a:lnTo>
                      <a:lnTo>
                        <a:pt x="409" y="407"/>
                      </a:lnTo>
                      <a:lnTo>
                        <a:pt x="386" y="397"/>
                      </a:lnTo>
                      <a:lnTo>
                        <a:pt x="361" y="388"/>
                      </a:lnTo>
                      <a:lnTo>
                        <a:pt x="349" y="383"/>
                      </a:lnTo>
                      <a:lnTo>
                        <a:pt x="334" y="380"/>
                      </a:lnTo>
                      <a:lnTo>
                        <a:pt x="307" y="375"/>
                      </a:lnTo>
                      <a:lnTo>
                        <a:pt x="280" y="370"/>
                      </a:lnTo>
                      <a:lnTo>
                        <a:pt x="251" y="366"/>
                      </a:lnTo>
                      <a:lnTo>
                        <a:pt x="220" y="363"/>
                      </a:lnTo>
                      <a:lnTo>
                        <a:pt x="188" y="360"/>
                      </a:lnTo>
                      <a:lnTo>
                        <a:pt x="153" y="359"/>
                      </a:lnTo>
                      <a:lnTo>
                        <a:pt x="117" y="358"/>
                      </a:lnTo>
                      <a:lnTo>
                        <a:pt x="79" y="358"/>
                      </a:lnTo>
                      <a:lnTo>
                        <a:pt x="77" y="358"/>
                      </a:lnTo>
                      <a:lnTo>
                        <a:pt x="72" y="358"/>
                      </a:lnTo>
                      <a:lnTo>
                        <a:pt x="68" y="358"/>
                      </a:lnTo>
                      <a:lnTo>
                        <a:pt x="61" y="358"/>
                      </a:lnTo>
                      <a:lnTo>
                        <a:pt x="48" y="359"/>
                      </a:lnTo>
                      <a:lnTo>
                        <a:pt x="33" y="360"/>
                      </a:lnTo>
                      <a:lnTo>
                        <a:pt x="19" y="360"/>
                      </a:lnTo>
                      <a:lnTo>
                        <a:pt x="14" y="360"/>
                      </a:lnTo>
                      <a:lnTo>
                        <a:pt x="9" y="360"/>
                      </a:lnTo>
                      <a:lnTo>
                        <a:pt x="4" y="360"/>
                      </a:lnTo>
                      <a:lnTo>
                        <a:pt x="1" y="359"/>
                      </a:lnTo>
                      <a:lnTo>
                        <a:pt x="0" y="359"/>
                      </a:lnTo>
                      <a:lnTo>
                        <a:pt x="0" y="358"/>
                      </a:lnTo>
                      <a:lnTo>
                        <a:pt x="1" y="356"/>
                      </a:lnTo>
                      <a:lnTo>
                        <a:pt x="3" y="355"/>
                      </a:lnTo>
                      <a:lnTo>
                        <a:pt x="9" y="350"/>
                      </a:lnTo>
                      <a:lnTo>
                        <a:pt x="17" y="346"/>
                      </a:lnTo>
                      <a:lnTo>
                        <a:pt x="26" y="341"/>
                      </a:lnTo>
                      <a:lnTo>
                        <a:pt x="37" y="335"/>
                      </a:lnTo>
                      <a:lnTo>
                        <a:pt x="46" y="331"/>
                      </a:lnTo>
                      <a:lnTo>
                        <a:pt x="54" y="327"/>
                      </a:lnTo>
                      <a:lnTo>
                        <a:pt x="57" y="325"/>
                      </a:lnTo>
                      <a:lnTo>
                        <a:pt x="60" y="324"/>
                      </a:lnTo>
                      <a:lnTo>
                        <a:pt x="69" y="318"/>
                      </a:lnTo>
                      <a:lnTo>
                        <a:pt x="77" y="312"/>
                      </a:lnTo>
                      <a:lnTo>
                        <a:pt x="86" y="306"/>
                      </a:lnTo>
                      <a:lnTo>
                        <a:pt x="95" y="301"/>
                      </a:lnTo>
                      <a:lnTo>
                        <a:pt x="110" y="294"/>
                      </a:lnTo>
                      <a:lnTo>
                        <a:pt x="126" y="288"/>
                      </a:lnTo>
                      <a:lnTo>
                        <a:pt x="144" y="282"/>
                      </a:lnTo>
                      <a:lnTo>
                        <a:pt x="161" y="276"/>
                      </a:lnTo>
                      <a:lnTo>
                        <a:pt x="178" y="272"/>
                      </a:lnTo>
                      <a:lnTo>
                        <a:pt x="196" y="268"/>
                      </a:lnTo>
                      <a:lnTo>
                        <a:pt x="209" y="264"/>
                      </a:lnTo>
                      <a:lnTo>
                        <a:pt x="215" y="263"/>
                      </a:lnTo>
                      <a:lnTo>
                        <a:pt x="221" y="260"/>
                      </a:lnTo>
                      <a:lnTo>
                        <a:pt x="221" y="259"/>
                      </a:lnTo>
                      <a:close/>
                    </a:path>
                  </a:pathLst>
                </a:custGeom>
                <a:solidFill>
                  <a:srgbClr val="FF7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8" name="Freeform 30"/>
                <p:cNvSpPr>
                  <a:spLocks noChangeArrowheads="1"/>
                </p:cNvSpPr>
                <p:nvPr/>
              </p:nvSpPr>
              <p:spPr bwMode="auto">
                <a:xfrm>
                  <a:off x="2693" y="2829"/>
                  <a:ext cx="145" cy="39"/>
                </a:xfrm>
                <a:custGeom>
                  <a:avLst/>
                  <a:gdLst>
                    <a:gd name="T0" fmla="*/ 0 w 1298"/>
                    <a:gd name="T1" fmla="*/ 0 h 308"/>
                    <a:gd name="T2" fmla="*/ 0 w 1298"/>
                    <a:gd name="T3" fmla="*/ 0 h 308"/>
                    <a:gd name="T4" fmla="*/ 0 w 1298"/>
                    <a:gd name="T5" fmla="*/ 0 h 308"/>
                    <a:gd name="T6" fmla="*/ 0 w 1298"/>
                    <a:gd name="T7" fmla="*/ 0 h 308"/>
                    <a:gd name="T8" fmla="*/ 0 w 1298"/>
                    <a:gd name="T9" fmla="*/ 0 h 308"/>
                    <a:gd name="T10" fmla="*/ 0 w 1298"/>
                    <a:gd name="T11" fmla="*/ 0 h 308"/>
                    <a:gd name="T12" fmla="*/ 0 w 1298"/>
                    <a:gd name="T13" fmla="*/ 0 h 308"/>
                    <a:gd name="T14" fmla="*/ 0 w 1298"/>
                    <a:gd name="T15" fmla="*/ 0 h 308"/>
                    <a:gd name="T16" fmla="*/ 0 w 1298"/>
                    <a:gd name="T17" fmla="*/ 0 h 308"/>
                    <a:gd name="T18" fmla="*/ 0 w 1298"/>
                    <a:gd name="T19" fmla="*/ 0 h 308"/>
                    <a:gd name="T20" fmla="*/ 0 w 1298"/>
                    <a:gd name="T21" fmla="*/ 0 h 308"/>
                    <a:gd name="T22" fmla="*/ 0 w 1298"/>
                    <a:gd name="T23" fmla="*/ 0 h 308"/>
                    <a:gd name="T24" fmla="*/ 0 w 1298"/>
                    <a:gd name="T25" fmla="*/ 0 h 308"/>
                    <a:gd name="T26" fmla="*/ 0 w 1298"/>
                    <a:gd name="T27" fmla="*/ 0 h 308"/>
                    <a:gd name="T28" fmla="*/ 0 w 1298"/>
                    <a:gd name="T29" fmla="*/ 0 h 308"/>
                    <a:gd name="T30" fmla="*/ 0 w 1298"/>
                    <a:gd name="T31" fmla="*/ 0 h 308"/>
                    <a:gd name="T32" fmla="*/ 0 w 1298"/>
                    <a:gd name="T33" fmla="*/ 0 h 308"/>
                    <a:gd name="T34" fmla="*/ 0 w 1298"/>
                    <a:gd name="T35" fmla="*/ 0 h 308"/>
                    <a:gd name="T36" fmla="*/ 0 w 1298"/>
                    <a:gd name="T37" fmla="*/ 0 h 308"/>
                    <a:gd name="T38" fmla="*/ 0 w 1298"/>
                    <a:gd name="T39" fmla="*/ 0 h 308"/>
                    <a:gd name="T40" fmla="*/ 0 w 1298"/>
                    <a:gd name="T41" fmla="*/ 0 h 308"/>
                    <a:gd name="T42" fmla="*/ 0 w 1298"/>
                    <a:gd name="T43" fmla="*/ 0 h 308"/>
                    <a:gd name="T44" fmla="*/ 0 w 1298"/>
                    <a:gd name="T45" fmla="*/ 0 h 308"/>
                    <a:gd name="T46" fmla="*/ 0 w 1298"/>
                    <a:gd name="T47" fmla="*/ 0 h 308"/>
                    <a:gd name="T48" fmla="*/ 0 w 1298"/>
                    <a:gd name="T49" fmla="*/ 0 h 308"/>
                    <a:gd name="T50" fmla="*/ 0 w 1298"/>
                    <a:gd name="T51" fmla="*/ 0 h 308"/>
                    <a:gd name="T52" fmla="*/ 0 w 1298"/>
                    <a:gd name="T53" fmla="*/ 0 h 308"/>
                    <a:gd name="T54" fmla="*/ 0 w 1298"/>
                    <a:gd name="T55" fmla="*/ 0 h 308"/>
                    <a:gd name="T56" fmla="*/ 0 w 1298"/>
                    <a:gd name="T57" fmla="*/ 0 h 308"/>
                    <a:gd name="T58" fmla="*/ 0 w 1298"/>
                    <a:gd name="T59" fmla="*/ 0 h 308"/>
                    <a:gd name="T60" fmla="*/ 0 w 1298"/>
                    <a:gd name="T61" fmla="*/ 0 h 308"/>
                    <a:gd name="T62" fmla="*/ 0 w 1298"/>
                    <a:gd name="T63" fmla="*/ 0 h 308"/>
                    <a:gd name="T64" fmla="*/ 0 w 1298"/>
                    <a:gd name="T65" fmla="*/ 0 h 308"/>
                    <a:gd name="T66" fmla="*/ 0 w 1298"/>
                    <a:gd name="T67" fmla="*/ 0 h 308"/>
                    <a:gd name="T68" fmla="*/ 0 w 1298"/>
                    <a:gd name="T69" fmla="*/ 0 h 308"/>
                    <a:gd name="T70" fmla="*/ 0 w 1298"/>
                    <a:gd name="T71" fmla="*/ 0 h 308"/>
                    <a:gd name="T72" fmla="*/ 0 w 1298"/>
                    <a:gd name="T73" fmla="*/ 0 h 308"/>
                    <a:gd name="T74" fmla="*/ 0 w 1298"/>
                    <a:gd name="T75" fmla="*/ 0 h 308"/>
                    <a:gd name="T76" fmla="*/ 0 w 1298"/>
                    <a:gd name="T77" fmla="*/ 0 h 308"/>
                    <a:gd name="T78" fmla="*/ 0 w 1298"/>
                    <a:gd name="T79" fmla="*/ 0 h 308"/>
                    <a:gd name="T80" fmla="*/ 0 w 1298"/>
                    <a:gd name="T81" fmla="*/ 0 h 308"/>
                    <a:gd name="T82" fmla="*/ 0 w 1298"/>
                    <a:gd name="T83" fmla="*/ 0 h 308"/>
                    <a:gd name="T84" fmla="*/ 0 w 1298"/>
                    <a:gd name="T85" fmla="*/ 0 h 308"/>
                    <a:gd name="T86" fmla="*/ 0 w 1298"/>
                    <a:gd name="T87" fmla="*/ 0 h 308"/>
                    <a:gd name="T88" fmla="*/ 0 w 1298"/>
                    <a:gd name="T89" fmla="*/ 0 h 308"/>
                    <a:gd name="T90" fmla="*/ 0 w 1298"/>
                    <a:gd name="T91" fmla="*/ 0 h 308"/>
                    <a:gd name="T92" fmla="*/ 0 w 1298"/>
                    <a:gd name="T93" fmla="*/ 0 h 308"/>
                    <a:gd name="T94" fmla="*/ 0 w 1298"/>
                    <a:gd name="T95" fmla="*/ 0 h 308"/>
                    <a:gd name="T96" fmla="*/ 0 w 1298"/>
                    <a:gd name="T97" fmla="*/ 0 h 308"/>
                    <a:gd name="T98" fmla="*/ 0 w 1298"/>
                    <a:gd name="T99" fmla="*/ 0 h 30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298"/>
                    <a:gd name="T151" fmla="*/ 0 h 308"/>
                    <a:gd name="T152" fmla="*/ 1298 w 1298"/>
                    <a:gd name="T153" fmla="*/ 308 h 30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298" h="308">
                      <a:moveTo>
                        <a:pt x="791" y="0"/>
                      </a:moveTo>
                      <a:lnTo>
                        <a:pt x="826" y="5"/>
                      </a:lnTo>
                      <a:lnTo>
                        <a:pt x="859" y="8"/>
                      </a:lnTo>
                      <a:lnTo>
                        <a:pt x="893" y="13"/>
                      </a:lnTo>
                      <a:lnTo>
                        <a:pt x="925" y="16"/>
                      </a:lnTo>
                      <a:lnTo>
                        <a:pt x="987" y="26"/>
                      </a:lnTo>
                      <a:lnTo>
                        <a:pt x="1047" y="35"/>
                      </a:lnTo>
                      <a:lnTo>
                        <a:pt x="1105" y="45"/>
                      </a:lnTo>
                      <a:lnTo>
                        <a:pt x="1161" y="56"/>
                      </a:lnTo>
                      <a:lnTo>
                        <a:pt x="1216" y="66"/>
                      </a:lnTo>
                      <a:lnTo>
                        <a:pt x="1271" y="76"/>
                      </a:lnTo>
                      <a:lnTo>
                        <a:pt x="1275" y="77"/>
                      </a:lnTo>
                      <a:lnTo>
                        <a:pt x="1280" y="79"/>
                      </a:lnTo>
                      <a:lnTo>
                        <a:pt x="1290" y="80"/>
                      </a:lnTo>
                      <a:lnTo>
                        <a:pt x="1295" y="81"/>
                      </a:lnTo>
                      <a:lnTo>
                        <a:pt x="1298" y="82"/>
                      </a:lnTo>
                      <a:lnTo>
                        <a:pt x="1298" y="83"/>
                      </a:lnTo>
                      <a:lnTo>
                        <a:pt x="1298" y="84"/>
                      </a:lnTo>
                      <a:lnTo>
                        <a:pt x="1297" y="85"/>
                      </a:lnTo>
                      <a:lnTo>
                        <a:pt x="1288" y="89"/>
                      </a:lnTo>
                      <a:lnTo>
                        <a:pt x="1279" y="92"/>
                      </a:lnTo>
                      <a:lnTo>
                        <a:pt x="1268" y="97"/>
                      </a:lnTo>
                      <a:lnTo>
                        <a:pt x="1258" y="100"/>
                      </a:lnTo>
                      <a:lnTo>
                        <a:pt x="1245" y="105"/>
                      </a:lnTo>
                      <a:lnTo>
                        <a:pt x="1233" y="110"/>
                      </a:lnTo>
                      <a:lnTo>
                        <a:pt x="1205" y="118"/>
                      </a:lnTo>
                      <a:lnTo>
                        <a:pt x="1175" y="126"/>
                      </a:lnTo>
                      <a:lnTo>
                        <a:pt x="1145" y="135"/>
                      </a:lnTo>
                      <a:lnTo>
                        <a:pt x="1083" y="151"/>
                      </a:lnTo>
                      <a:lnTo>
                        <a:pt x="1067" y="155"/>
                      </a:lnTo>
                      <a:lnTo>
                        <a:pt x="1053" y="159"/>
                      </a:lnTo>
                      <a:lnTo>
                        <a:pt x="1040" y="163"/>
                      </a:lnTo>
                      <a:lnTo>
                        <a:pt x="1029" y="167"/>
                      </a:lnTo>
                      <a:lnTo>
                        <a:pt x="1006" y="174"/>
                      </a:lnTo>
                      <a:lnTo>
                        <a:pt x="992" y="179"/>
                      </a:lnTo>
                      <a:lnTo>
                        <a:pt x="978" y="182"/>
                      </a:lnTo>
                      <a:lnTo>
                        <a:pt x="975" y="183"/>
                      </a:lnTo>
                      <a:lnTo>
                        <a:pt x="971" y="185"/>
                      </a:lnTo>
                      <a:lnTo>
                        <a:pt x="966" y="186"/>
                      </a:lnTo>
                      <a:lnTo>
                        <a:pt x="960" y="187"/>
                      </a:lnTo>
                      <a:lnTo>
                        <a:pt x="953" y="189"/>
                      </a:lnTo>
                      <a:lnTo>
                        <a:pt x="946" y="191"/>
                      </a:lnTo>
                      <a:lnTo>
                        <a:pt x="928" y="196"/>
                      </a:lnTo>
                      <a:lnTo>
                        <a:pt x="911" y="199"/>
                      </a:lnTo>
                      <a:lnTo>
                        <a:pt x="894" y="204"/>
                      </a:lnTo>
                      <a:lnTo>
                        <a:pt x="878" y="206"/>
                      </a:lnTo>
                      <a:lnTo>
                        <a:pt x="871" y="208"/>
                      </a:lnTo>
                      <a:lnTo>
                        <a:pt x="864" y="209"/>
                      </a:lnTo>
                      <a:lnTo>
                        <a:pt x="859" y="209"/>
                      </a:lnTo>
                      <a:lnTo>
                        <a:pt x="852" y="206"/>
                      </a:lnTo>
                      <a:lnTo>
                        <a:pt x="847" y="205"/>
                      </a:lnTo>
                      <a:lnTo>
                        <a:pt x="845" y="205"/>
                      </a:lnTo>
                      <a:lnTo>
                        <a:pt x="843" y="204"/>
                      </a:lnTo>
                      <a:lnTo>
                        <a:pt x="826" y="201"/>
                      </a:lnTo>
                      <a:lnTo>
                        <a:pt x="807" y="197"/>
                      </a:lnTo>
                      <a:lnTo>
                        <a:pt x="768" y="191"/>
                      </a:lnTo>
                      <a:lnTo>
                        <a:pt x="728" y="185"/>
                      </a:lnTo>
                      <a:lnTo>
                        <a:pt x="708" y="181"/>
                      </a:lnTo>
                      <a:lnTo>
                        <a:pt x="690" y="178"/>
                      </a:lnTo>
                      <a:lnTo>
                        <a:pt x="685" y="176"/>
                      </a:lnTo>
                      <a:lnTo>
                        <a:pt x="678" y="176"/>
                      </a:lnTo>
                      <a:lnTo>
                        <a:pt x="670" y="178"/>
                      </a:lnTo>
                      <a:lnTo>
                        <a:pt x="661" y="179"/>
                      </a:lnTo>
                      <a:lnTo>
                        <a:pt x="650" y="181"/>
                      </a:lnTo>
                      <a:lnTo>
                        <a:pt x="638" y="183"/>
                      </a:lnTo>
                      <a:lnTo>
                        <a:pt x="613" y="188"/>
                      </a:lnTo>
                      <a:lnTo>
                        <a:pt x="586" y="194"/>
                      </a:lnTo>
                      <a:lnTo>
                        <a:pt x="560" y="199"/>
                      </a:lnTo>
                      <a:lnTo>
                        <a:pt x="547" y="202"/>
                      </a:lnTo>
                      <a:lnTo>
                        <a:pt x="537" y="205"/>
                      </a:lnTo>
                      <a:lnTo>
                        <a:pt x="526" y="206"/>
                      </a:lnTo>
                      <a:lnTo>
                        <a:pt x="517" y="209"/>
                      </a:lnTo>
                      <a:lnTo>
                        <a:pt x="494" y="213"/>
                      </a:lnTo>
                      <a:lnTo>
                        <a:pt x="470" y="218"/>
                      </a:lnTo>
                      <a:lnTo>
                        <a:pt x="420" y="228"/>
                      </a:lnTo>
                      <a:lnTo>
                        <a:pt x="373" y="239"/>
                      </a:lnTo>
                      <a:lnTo>
                        <a:pt x="350" y="243"/>
                      </a:lnTo>
                      <a:lnTo>
                        <a:pt x="328" y="248"/>
                      </a:lnTo>
                      <a:lnTo>
                        <a:pt x="297" y="256"/>
                      </a:lnTo>
                      <a:lnTo>
                        <a:pt x="268" y="263"/>
                      </a:lnTo>
                      <a:lnTo>
                        <a:pt x="213" y="278"/>
                      </a:lnTo>
                      <a:lnTo>
                        <a:pt x="112" y="303"/>
                      </a:lnTo>
                      <a:lnTo>
                        <a:pt x="95" y="307"/>
                      </a:lnTo>
                      <a:lnTo>
                        <a:pt x="87" y="308"/>
                      </a:lnTo>
                      <a:lnTo>
                        <a:pt x="85" y="308"/>
                      </a:lnTo>
                      <a:lnTo>
                        <a:pt x="83" y="308"/>
                      </a:lnTo>
                      <a:lnTo>
                        <a:pt x="74" y="305"/>
                      </a:lnTo>
                      <a:lnTo>
                        <a:pt x="65" y="303"/>
                      </a:lnTo>
                      <a:lnTo>
                        <a:pt x="60" y="300"/>
                      </a:lnTo>
                      <a:lnTo>
                        <a:pt x="55" y="297"/>
                      </a:lnTo>
                      <a:lnTo>
                        <a:pt x="52" y="295"/>
                      </a:lnTo>
                      <a:lnTo>
                        <a:pt x="48" y="292"/>
                      </a:lnTo>
                      <a:lnTo>
                        <a:pt x="46" y="286"/>
                      </a:lnTo>
                      <a:lnTo>
                        <a:pt x="44" y="279"/>
                      </a:lnTo>
                      <a:lnTo>
                        <a:pt x="41" y="273"/>
                      </a:lnTo>
                      <a:lnTo>
                        <a:pt x="38" y="267"/>
                      </a:lnTo>
                      <a:lnTo>
                        <a:pt x="34" y="264"/>
                      </a:lnTo>
                      <a:lnTo>
                        <a:pt x="30" y="262"/>
                      </a:lnTo>
                      <a:lnTo>
                        <a:pt x="27" y="260"/>
                      </a:lnTo>
                      <a:lnTo>
                        <a:pt x="25" y="259"/>
                      </a:lnTo>
                      <a:lnTo>
                        <a:pt x="17" y="258"/>
                      </a:lnTo>
                      <a:lnTo>
                        <a:pt x="10" y="257"/>
                      </a:lnTo>
                      <a:lnTo>
                        <a:pt x="3" y="256"/>
                      </a:lnTo>
                      <a:lnTo>
                        <a:pt x="1" y="255"/>
                      </a:lnTo>
                      <a:lnTo>
                        <a:pt x="0" y="254"/>
                      </a:lnTo>
                      <a:lnTo>
                        <a:pt x="1" y="252"/>
                      </a:lnTo>
                      <a:lnTo>
                        <a:pt x="2" y="251"/>
                      </a:lnTo>
                      <a:lnTo>
                        <a:pt x="6" y="250"/>
                      </a:lnTo>
                      <a:lnTo>
                        <a:pt x="11" y="248"/>
                      </a:lnTo>
                      <a:lnTo>
                        <a:pt x="18" y="246"/>
                      </a:lnTo>
                      <a:lnTo>
                        <a:pt x="29" y="244"/>
                      </a:lnTo>
                      <a:lnTo>
                        <a:pt x="116" y="226"/>
                      </a:lnTo>
                      <a:lnTo>
                        <a:pt x="205" y="208"/>
                      </a:lnTo>
                      <a:lnTo>
                        <a:pt x="248" y="198"/>
                      </a:lnTo>
                      <a:lnTo>
                        <a:pt x="288" y="189"/>
                      </a:lnTo>
                      <a:lnTo>
                        <a:pt x="328" y="180"/>
                      </a:lnTo>
                      <a:lnTo>
                        <a:pt x="365" y="172"/>
                      </a:lnTo>
                      <a:lnTo>
                        <a:pt x="370" y="170"/>
                      </a:lnTo>
                      <a:lnTo>
                        <a:pt x="374" y="168"/>
                      </a:lnTo>
                      <a:lnTo>
                        <a:pt x="378" y="167"/>
                      </a:lnTo>
                      <a:lnTo>
                        <a:pt x="381" y="166"/>
                      </a:lnTo>
                      <a:lnTo>
                        <a:pt x="382" y="165"/>
                      </a:lnTo>
                      <a:lnTo>
                        <a:pt x="383" y="164"/>
                      </a:lnTo>
                      <a:lnTo>
                        <a:pt x="383" y="161"/>
                      </a:lnTo>
                      <a:lnTo>
                        <a:pt x="381" y="160"/>
                      </a:lnTo>
                      <a:lnTo>
                        <a:pt x="377" y="158"/>
                      </a:lnTo>
                      <a:lnTo>
                        <a:pt x="371" y="157"/>
                      </a:lnTo>
                      <a:lnTo>
                        <a:pt x="363" y="156"/>
                      </a:lnTo>
                      <a:lnTo>
                        <a:pt x="355" y="155"/>
                      </a:lnTo>
                      <a:lnTo>
                        <a:pt x="345" y="153"/>
                      </a:lnTo>
                      <a:lnTo>
                        <a:pt x="326" y="151"/>
                      </a:lnTo>
                      <a:lnTo>
                        <a:pt x="318" y="150"/>
                      </a:lnTo>
                      <a:lnTo>
                        <a:pt x="310" y="149"/>
                      </a:lnTo>
                      <a:lnTo>
                        <a:pt x="303" y="148"/>
                      </a:lnTo>
                      <a:lnTo>
                        <a:pt x="297" y="148"/>
                      </a:lnTo>
                      <a:lnTo>
                        <a:pt x="272" y="143"/>
                      </a:lnTo>
                      <a:lnTo>
                        <a:pt x="244" y="138"/>
                      </a:lnTo>
                      <a:lnTo>
                        <a:pt x="216" y="134"/>
                      </a:lnTo>
                      <a:lnTo>
                        <a:pt x="186" y="130"/>
                      </a:lnTo>
                      <a:lnTo>
                        <a:pt x="129" y="122"/>
                      </a:lnTo>
                      <a:lnTo>
                        <a:pt x="101" y="118"/>
                      </a:lnTo>
                      <a:lnTo>
                        <a:pt x="75" y="113"/>
                      </a:lnTo>
                      <a:lnTo>
                        <a:pt x="71" y="112"/>
                      </a:lnTo>
                      <a:lnTo>
                        <a:pt x="69" y="112"/>
                      </a:lnTo>
                      <a:lnTo>
                        <a:pt x="68" y="111"/>
                      </a:lnTo>
                      <a:lnTo>
                        <a:pt x="67" y="110"/>
                      </a:lnTo>
                      <a:lnTo>
                        <a:pt x="68" y="109"/>
                      </a:lnTo>
                      <a:lnTo>
                        <a:pt x="71" y="106"/>
                      </a:lnTo>
                      <a:lnTo>
                        <a:pt x="77" y="104"/>
                      </a:lnTo>
                      <a:lnTo>
                        <a:pt x="86" y="102"/>
                      </a:lnTo>
                      <a:lnTo>
                        <a:pt x="95" y="99"/>
                      </a:lnTo>
                      <a:lnTo>
                        <a:pt x="107" y="95"/>
                      </a:lnTo>
                      <a:lnTo>
                        <a:pt x="118" y="91"/>
                      </a:lnTo>
                      <a:lnTo>
                        <a:pt x="130" y="87"/>
                      </a:lnTo>
                      <a:lnTo>
                        <a:pt x="144" y="82"/>
                      </a:lnTo>
                      <a:lnTo>
                        <a:pt x="159" y="77"/>
                      </a:lnTo>
                      <a:lnTo>
                        <a:pt x="185" y="71"/>
                      </a:lnTo>
                      <a:lnTo>
                        <a:pt x="209" y="65"/>
                      </a:lnTo>
                      <a:lnTo>
                        <a:pt x="235" y="59"/>
                      </a:lnTo>
                      <a:lnTo>
                        <a:pt x="260" y="52"/>
                      </a:lnTo>
                      <a:lnTo>
                        <a:pt x="264" y="51"/>
                      </a:lnTo>
                      <a:lnTo>
                        <a:pt x="268" y="51"/>
                      </a:lnTo>
                      <a:lnTo>
                        <a:pt x="277" y="48"/>
                      </a:lnTo>
                      <a:lnTo>
                        <a:pt x="289" y="45"/>
                      </a:lnTo>
                      <a:lnTo>
                        <a:pt x="302" y="42"/>
                      </a:lnTo>
                      <a:lnTo>
                        <a:pt x="314" y="39"/>
                      </a:lnTo>
                      <a:lnTo>
                        <a:pt x="325" y="38"/>
                      </a:lnTo>
                      <a:lnTo>
                        <a:pt x="334" y="37"/>
                      </a:lnTo>
                      <a:lnTo>
                        <a:pt x="337" y="37"/>
                      </a:lnTo>
                      <a:lnTo>
                        <a:pt x="341" y="37"/>
                      </a:lnTo>
                      <a:lnTo>
                        <a:pt x="360" y="41"/>
                      </a:lnTo>
                      <a:lnTo>
                        <a:pt x="381" y="44"/>
                      </a:lnTo>
                      <a:lnTo>
                        <a:pt x="402" y="46"/>
                      </a:lnTo>
                      <a:lnTo>
                        <a:pt x="421" y="50"/>
                      </a:lnTo>
                      <a:lnTo>
                        <a:pt x="435" y="53"/>
                      </a:lnTo>
                      <a:lnTo>
                        <a:pt x="448" y="57"/>
                      </a:lnTo>
                      <a:lnTo>
                        <a:pt x="462" y="60"/>
                      </a:lnTo>
                      <a:lnTo>
                        <a:pt x="469" y="62"/>
                      </a:lnTo>
                      <a:lnTo>
                        <a:pt x="477" y="64"/>
                      </a:lnTo>
                      <a:lnTo>
                        <a:pt x="486" y="64"/>
                      </a:lnTo>
                      <a:lnTo>
                        <a:pt x="496" y="65"/>
                      </a:lnTo>
                      <a:lnTo>
                        <a:pt x="508" y="65"/>
                      </a:lnTo>
                      <a:lnTo>
                        <a:pt x="522" y="64"/>
                      </a:lnTo>
                      <a:lnTo>
                        <a:pt x="537" y="62"/>
                      </a:lnTo>
                      <a:lnTo>
                        <a:pt x="553" y="60"/>
                      </a:lnTo>
                      <a:lnTo>
                        <a:pt x="571" y="57"/>
                      </a:lnTo>
                      <a:lnTo>
                        <a:pt x="592" y="52"/>
                      </a:lnTo>
                      <a:lnTo>
                        <a:pt x="608" y="49"/>
                      </a:lnTo>
                      <a:lnTo>
                        <a:pt x="624" y="46"/>
                      </a:lnTo>
                      <a:lnTo>
                        <a:pt x="637" y="43"/>
                      </a:lnTo>
                      <a:lnTo>
                        <a:pt x="648" y="39"/>
                      </a:lnTo>
                      <a:lnTo>
                        <a:pt x="663" y="35"/>
                      </a:lnTo>
                      <a:lnTo>
                        <a:pt x="681" y="30"/>
                      </a:lnTo>
                      <a:lnTo>
                        <a:pt x="700" y="26"/>
                      </a:lnTo>
                      <a:lnTo>
                        <a:pt x="720" y="21"/>
                      </a:lnTo>
                      <a:lnTo>
                        <a:pt x="739" y="15"/>
                      </a:lnTo>
                      <a:lnTo>
                        <a:pt x="758" y="11"/>
                      </a:lnTo>
                      <a:lnTo>
                        <a:pt x="776" y="6"/>
                      </a:lnTo>
                      <a:lnTo>
                        <a:pt x="791" y="1"/>
                      </a:lnTo>
                      <a:lnTo>
                        <a:pt x="791" y="0"/>
                      </a:lnTo>
                      <a:close/>
                    </a:path>
                  </a:pathLst>
                </a:custGeom>
                <a:solidFill>
                  <a:srgbClr val="FF7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335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Standardizační rámce v </a:t>
            </a:r>
            <a:r>
              <a:rPr lang="cs-CZ" dirty="0" err="1" smtClean="0"/>
              <a:t>geoinformatice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077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Standardizace v </a:t>
            </a:r>
            <a:r>
              <a:rPr lang="cs-CZ" dirty="0" err="1" smtClean="0"/>
              <a:t>geoinformatice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Standardy definují „lingua franca“ nebo obecné dohody, které napomáhají dosáhnout </a:t>
            </a:r>
            <a:r>
              <a:rPr lang="cs-CZ" dirty="0">
                <a:solidFill>
                  <a:srgbClr val="FF0000"/>
                </a:solidFill>
              </a:rPr>
              <a:t>interoperabilitu</a:t>
            </a:r>
            <a:r>
              <a:rPr lang="cs-CZ" dirty="0"/>
              <a:t> mezi jednotlivými </a:t>
            </a:r>
            <a:r>
              <a:rPr lang="cs-CZ" dirty="0" smtClean="0"/>
              <a:t>informačními systémy </a:t>
            </a:r>
            <a:r>
              <a:rPr lang="cs-CZ" dirty="0"/>
              <a:t>a IT </a:t>
            </a:r>
            <a:r>
              <a:rPr lang="cs-CZ" dirty="0" smtClean="0"/>
              <a:t>komponentami</a:t>
            </a:r>
            <a:endParaRPr lang="cs-CZ" dirty="0"/>
          </a:p>
          <a:p>
            <a:pPr lvl="1"/>
            <a:r>
              <a:rPr lang="cs-CZ" i="1" dirty="0"/>
              <a:t>De </a:t>
            </a:r>
            <a:r>
              <a:rPr lang="cs-CZ" i="1" dirty="0" smtClean="0"/>
              <a:t>iure</a:t>
            </a:r>
            <a:r>
              <a:rPr lang="cs-CZ" dirty="0" smtClean="0"/>
              <a:t> – </a:t>
            </a:r>
            <a:r>
              <a:rPr lang="cs-CZ" dirty="0"/>
              <a:t>vytvářené oficiálními </a:t>
            </a:r>
            <a:r>
              <a:rPr lang="cs-CZ" dirty="0" smtClean="0"/>
              <a:t>standardizačními </a:t>
            </a:r>
            <a:r>
              <a:rPr lang="cs-CZ" dirty="0"/>
              <a:t>autoritami</a:t>
            </a:r>
          </a:p>
          <a:p>
            <a:pPr lvl="1"/>
            <a:r>
              <a:rPr lang="cs-CZ" i="1" dirty="0"/>
              <a:t>De </a:t>
            </a:r>
            <a:r>
              <a:rPr lang="cs-CZ" i="1" dirty="0" smtClean="0"/>
              <a:t>facto</a:t>
            </a:r>
            <a:r>
              <a:rPr lang="cs-CZ" dirty="0" smtClean="0"/>
              <a:t> </a:t>
            </a:r>
            <a:r>
              <a:rPr lang="cs-CZ" dirty="0"/>
              <a:t>– vytvářené komerčními organizacemi na základě širokého konsensu a obecné </a:t>
            </a:r>
            <a:r>
              <a:rPr lang="cs-CZ" dirty="0" smtClean="0"/>
              <a:t>akceptace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Liší </a:t>
            </a:r>
            <a:r>
              <a:rPr lang="cs-CZ" dirty="0"/>
              <a:t>se legislativní závazností, stejná technologická </a:t>
            </a:r>
            <a:r>
              <a:rPr lang="cs-CZ" dirty="0" smtClean="0"/>
              <a:t>relevance</a:t>
            </a:r>
          </a:p>
          <a:p>
            <a:pPr lvl="1"/>
            <a:r>
              <a:rPr lang="cs-CZ" dirty="0" smtClean="0"/>
              <a:t>Běžný přechod mezi de iure a de facto – např. KML vytvořené společností </a:t>
            </a:r>
            <a:r>
              <a:rPr lang="cs-CZ" dirty="0" err="1" smtClean="0"/>
              <a:t>Keyhole</a:t>
            </a:r>
            <a:r>
              <a:rPr lang="cs-CZ" dirty="0" smtClean="0"/>
              <a:t>, poté akvizice Google, od 2010 i implementační specifikace Open </a:t>
            </a:r>
            <a:r>
              <a:rPr lang="cs-CZ" dirty="0" err="1" smtClean="0"/>
              <a:t>Geospatial</a:t>
            </a:r>
            <a:r>
              <a:rPr lang="cs-CZ" dirty="0" smtClean="0"/>
              <a:t> </a:t>
            </a:r>
            <a:r>
              <a:rPr lang="cs-CZ" dirty="0" err="1" smtClean="0"/>
              <a:t>Consortium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316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Standardizační organizace v </a:t>
            </a:r>
            <a:r>
              <a:rPr lang="cs-CZ" dirty="0" err="1"/>
              <a:t>geoinformatice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843874"/>
            <a:ext cx="1606781" cy="9309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941" y="2842280"/>
            <a:ext cx="1942840" cy="93412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941" y="2682625"/>
            <a:ext cx="1264867" cy="125343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2967" y="2765660"/>
            <a:ext cx="1334193" cy="108736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088" y="5029131"/>
            <a:ext cx="2044930" cy="1135193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40742" y="1312881"/>
            <a:ext cx="2315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Definuje implementaci pro Web – od HTML až po sémantický web </a:t>
            </a:r>
            <a:endParaRPr lang="cs-CZ" sz="1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586650" y="1331882"/>
            <a:ext cx="2315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Vytváří specifikace pro strukturu dat, výměnné formáty či webové služby</a:t>
            </a:r>
            <a:endParaRPr lang="cs-CZ" sz="18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973390" y="4996563"/>
            <a:ext cx="2530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Překladem vytváří české státní normy i českou odbornou terminologii</a:t>
            </a:r>
            <a:endParaRPr lang="cs-CZ" sz="1800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9105" y="4870836"/>
            <a:ext cx="1451783" cy="1451783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9571779" y="1312881"/>
            <a:ext cx="25301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Ad hoc standardizuje v Evropě chybějící problematiky, které se následně „přetaví“ do ISO standardu</a:t>
            </a:r>
            <a:endParaRPr lang="cs-CZ" sz="18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6737139" y="1312881"/>
            <a:ext cx="2530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Standardizuje mj. OGC specifikace v sérii ISO 191xx (geografická informace)</a:t>
            </a:r>
            <a:endParaRPr lang="cs-CZ" sz="18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9766069" y="5273562"/>
            <a:ext cx="253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V legislativě odkazuje na ISO standardy</a:t>
            </a:r>
            <a:endParaRPr lang="cs-CZ" sz="1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284371" y="3803697"/>
            <a:ext cx="577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/>
              <a:t>W3C a OGC vytvářejí standardizační rámce společně od roku 2015, iniciativa </a:t>
            </a:r>
            <a:r>
              <a:rPr lang="en-US" sz="1800" dirty="0" smtClean="0"/>
              <a:t>Spatial </a:t>
            </a:r>
            <a:r>
              <a:rPr lang="en-US" sz="1800" dirty="0"/>
              <a:t>Data on the </a:t>
            </a:r>
            <a:r>
              <a:rPr lang="en-US" sz="1800" dirty="0" smtClean="0"/>
              <a:t>Web</a:t>
            </a:r>
            <a:endParaRPr lang="cs-CZ" sz="1800" dirty="0"/>
          </a:p>
        </p:txBody>
      </p:sp>
      <p:cxnSp>
        <p:nvCxnSpPr>
          <p:cNvPr id="22" name="Přímá spojnice se šipkou 21"/>
          <p:cNvCxnSpPr/>
          <p:nvPr/>
        </p:nvCxnSpPr>
        <p:spPr bwMode="auto">
          <a:xfrm flipV="1">
            <a:off x="2265218" y="3084011"/>
            <a:ext cx="1438102" cy="83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Přímá spojnice se šipkou 22"/>
          <p:cNvCxnSpPr/>
          <p:nvPr/>
        </p:nvCxnSpPr>
        <p:spPr bwMode="auto">
          <a:xfrm flipV="1">
            <a:off x="5785402" y="3294720"/>
            <a:ext cx="1438102" cy="83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se šipkou 23"/>
          <p:cNvCxnSpPr/>
          <p:nvPr/>
        </p:nvCxnSpPr>
        <p:spPr bwMode="auto">
          <a:xfrm flipH="1" flipV="1">
            <a:off x="2216402" y="3470695"/>
            <a:ext cx="1438102" cy="83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Přímá spojnice se šipkou 24"/>
          <p:cNvCxnSpPr/>
          <p:nvPr/>
        </p:nvCxnSpPr>
        <p:spPr bwMode="auto">
          <a:xfrm flipH="1" flipV="1">
            <a:off x="8716933" y="3316524"/>
            <a:ext cx="1438102" cy="83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Přímá spojnice se šipkou 25"/>
          <p:cNvCxnSpPr/>
          <p:nvPr/>
        </p:nvCxnSpPr>
        <p:spPr bwMode="auto">
          <a:xfrm flipH="1">
            <a:off x="6737139" y="4052807"/>
            <a:ext cx="562784" cy="9137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Přímá spojnice se šipkou 28"/>
          <p:cNvCxnSpPr>
            <a:endCxn id="16" idx="0"/>
          </p:cNvCxnSpPr>
          <p:nvPr/>
        </p:nvCxnSpPr>
        <p:spPr bwMode="auto">
          <a:xfrm>
            <a:off x="8606808" y="4083342"/>
            <a:ext cx="548189" cy="7874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263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Standardizační organizace v </a:t>
            </a:r>
            <a:r>
              <a:rPr lang="cs-CZ" dirty="0" err="1" smtClean="0"/>
              <a:t>geoinformatice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dirty="0" smtClean="0"/>
              <a:t>standardy: </a:t>
            </a:r>
            <a:r>
              <a:rPr lang="cs-CZ" altLang="cs-CZ" dirty="0"/>
              <a:t>ISO (International </a:t>
            </a:r>
            <a:r>
              <a:rPr lang="cs-CZ" altLang="cs-CZ" dirty="0" err="1"/>
              <a:t>Standardisation</a:t>
            </a:r>
            <a:r>
              <a:rPr lang="cs-CZ" altLang="cs-CZ" dirty="0"/>
              <a:t> </a:t>
            </a:r>
            <a:r>
              <a:rPr lang="cs-CZ" altLang="cs-CZ" dirty="0" err="1"/>
              <a:t>Organisation</a:t>
            </a:r>
            <a:r>
              <a:rPr lang="cs-CZ" altLang="cs-CZ" dirty="0"/>
              <a:t>) ISO/TC 211 – </a:t>
            </a:r>
            <a:r>
              <a:rPr lang="cs-CZ" altLang="cs-CZ" dirty="0" err="1"/>
              <a:t>Geographic</a:t>
            </a:r>
            <a:r>
              <a:rPr lang="cs-CZ" altLang="cs-CZ" dirty="0"/>
              <a:t> </a:t>
            </a:r>
            <a:r>
              <a:rPr lang="cs-CZ" altLang="cs-CZ" dirty="0" err="1"/>
              <a:t>information</a:t>
            </a:r>
            <a:r>
              <a:rPr lang="cs-CZ" altLang="cs-CZ" dirty="0"/>
              <a:t>/</a:t>
            </a:r>
            <a:r>
              <a:rPr lang="cs-CZ" altLang="cs-CZ" dirty="0" err="1"/>
              <a:t>Geomatics</a:t>
            </a:r>
            <a:endParaRPr lang="cs-CZ" altLang="cs-CZ" dirty="0"/>
          </a:p>
          <a:p>
            <a:pPr lvl="1">
              <a:lnSpc>
                <a:spcPct val="80000"/>
              </a:lnSpc>
            </a:pPr>
            <a:r>
              <a:rPr lang="cs-CZ" altLang="cs-CZ" dirty="0" smtClean="0">
                <a:hlinkClick r:id="rId2"/>
              </a:rPr>
              <a:t>www.isotc211.org</a:t>
            </a:r>
            <a:r>
              <a:rPr lang="cs-CZ" altLang="cs-CZ" dirty="0" smtClean="0"/>
              <a:t>   </a:t>
            </a:r>
            <a:endParaRPr lang="cs-CZ" altLang="cs-CZ" dirty="0"/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90000"/>
              </a:lnSpc>
            </a:pPr>
            <a:r>
              <a:rPr lang="cs-CZ" altLang="cs-CZ" dirty="0" smtClean="0"/>
              <a:t>doporučení: </a:t>
            </a:r>
            <a:r>
              <a:rPr lang="cs-CZ" altLang="cs-CZ" dirty="0" err="1" smtClean="0"/>
              <a:t>World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Wide</a:t>
            </a:r>
            <a:r>
              <a:rPr lang="cs-CZ" altLang="cs-CZ" dirty="0" smtClean="0"/>
              <a:t> Web </a:t>
            </a:r>
            <a:r>
              <a:rPr lang="cs-CZ" altLang="cs-CZ" dirty="0" err="1" smtClean="0"/>
              <a:t>Consortium</a:t>
            </a:r>
            <a:r>
              <a:rPr lang="cs-CZ" altLang="cs-CZ" dirty="0" smtClean="0"/>
              <a:t> (W3C), společná iniciativa s OGC </a:t>
            </a:r>
            <a:r>
              <a:rPr lang="cs-CZ" altLang="cs-CZ" dirty="0" err="1" smtClean="0"/>
              <a:t>Spatial</a:t>
            </a:r>
            <a:r>
              <a:rPr lang="cs-CZ" altLang="cs-CZ" dirty="0" smtClean="0"/>
              <a:t> Data on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Web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hlinkClick r:id="rId3"/>
              </a:rPr>
              <a:t>https://www.w3.org</a:t>
            </a:r>
            <a:r>
              <a:rPr lang="cs-CZ" altLang="cs-CZ" dirty="0" smtClean="0">
                <a:hlinkClick r:id="rId3"/>
              </a:rPr>
              <a:t>/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pPr>
              <a:lnSpc>
                <a:spcPct val="90000"/>
              </a:lnSpc>
            </a:pPr>
            <a:endParaRPr lang="cs-CZ" altLang="cs-CZ" dirty="0" smtClean="0"/>
          </a:p>
          <a:p>
            <a:pPr>
              <a:lnSpc>
                <a:spcPct val="90000"/>
              </a:lnSpc>
            </a:pPr>
            <a:r>
              <a:rPr lang="cs-CZ" altLang="cs-CZ" dirty="0" smtClean="0"/>
              <a:t>implementační specifikace: Open </a:t>
            </a:r>
            <a:r>
              <a:rPr lang="cs-CZ" altLang="cs-CZ" dirty="0" err="1" smtClean="0"/>
              <a:t>Geospatial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Consortium</a:t>
            </a:r>
            <a:r>
              <a:rPr lang="cs-CZ" altLang="cs-CZ" dirty="0" smtClean="0"/>
              <a:t> (OGC)</a:t>
            </a:r>
          </a:p>
          <a:p>
            <a:pPr lvl="1">
              <a:lnSpc>
                <a:spcPct val="90000"/>
              </a:lnSpc>
            </a:pPr>
            <a:r>
              <a:rPr lang="cs-CZ" altLang="cs-CZ" dirty="0">
                <a:hlinkClick r:id="rId4"/>
              </a:rPr>
              <a:t>http://</a:t>
            </a:r>
            <a:r>
              <a:rPr lang="cs-CZ" altLang="cs-CZ" dirty="0" smtClean="0">
                <a:hlinkClick r:id="rId4"/>
              </a:rPr>
              <a:t>www.opengeospatial.org</a:t>
            </a:r>
            <a:r>
              <a:rPr lang="cs-CZ" alt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47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Standardizační organizace v </a:t>
            </a:r>
            <a:r>
              <a:rPr lang="cs-CZ" dirty="0" err="1" smtClean="0"/>
              <a:t>geoinformatice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 smtClean="0"/>
              <a:t>evropské normy: Evropská </a:t>
            </a:r>
            <a:r>
              <a:rPr lang="cs-CZ" altLang="cs-CZ" dirty="0"/>
              <a:t>komise pro normalizaci - CEN (</a:t>
            </a:r>
            <a:r>
              <a:rPr lang="cs-CZ" altLang="cs-CZ" dirty="0" err="1"/>
              <a:t>Comité</a:t>
            </a:r>
            <a:r>
              <a:rPr lang="cs-CZ" altLang="cs-CZ" dirty="0"/>
              <a:t> </a:t>
            </a:r>
            <a:r>
              <a:rPr lang="cs-CZ" altLang="cs-CZ" dirty="0" err="1"/>
              <a:t>Europeén</a:t>
            </a:r>
            <a:r>
              <a:rPr lang="cs-CZ" altLang="cs-CZ" dirty="0"/>
              <a:t> de </a:t>
            </a:r>
            <a:r>
              <a:rPr lang="cs-CZ" altLang="cs-CZ" dirty="0" err="1"/>
              <a:t>Normalization</a:t>
            </a:r>
            <a:r>
              <a:rPr lang="cs-CZ" altLang="cs-CZ" dirty="0"/>
              <a:t>, </a:t>
            </a:r>
            <a:r>
              <a:rPr lang="cs-CZ" altLang="cs-CZ" dirty="0" err="1"/>
              <a:t>Brussels</a:t>
            </a:r>
            <a:r>
              <a:rPr lang="cs-CZ" altLang="cs-CZ" dirty="0"/>
              <a:t>)  CEN/TC 287 - technický výbor pro geografickou informaci</a:t>
            </a:r>
          </a:p>
          <a:p>
            <a:pPr lvl="1">
              <a:lnSpc>
                <a:spcPct val="90000"/>
              </a:lnSpc>
            </a:pPr>
            <a:r>
              <a:rPr lang="cs-CZ" altLang="cs-CZ" dirty="0" smtClean="0">
                <a:hlinkClick r:id="rId2"/>
              </a:rPr>
              <a:t>www.centc287.org</a:t>
            </a:r>
            <a:r>
              <a:rPr lang="cs-CZ" altLang="cs-CZ" dirty="0" smtClean="0"/>
              <a:t>  </a:t>
            </a:r>
            <a:endParaRPr lang="cs-CZ" altLang="cs-CZ" dirty="0"/>
          </a:p>
          <a:p>
            <a:pPr>
              <a:lnSpc>
                <a:spcPct val="90000"/>
              </a:lnSpc>
            </a:pPr>
            <a:endParaRPr lang="cs-CZ" altLang="cs-CZ" dirty="0" smtClean="0"/>
          </a:p>
          <a:p>
            <a:pPr>
              <a:lnSpc>
                <a:spcPct val="90000"/>
              </a:lnSpc>
            </a:pPr>
            <a:r>
              <a:rPr lang="cs-CZ" altLang="cs-CZ" dirty="0" smtClean="0"/>
              <a:t>české normy: Úřad </a:t>
            </a:r>
            <a:r>
              <a:rPr lang="cs-CZ" altLang="cs-CZ" dirty="0"/>
              <a:t>pro technickou normalizaci, metrologii a státní </a:t>
            </a:r>
            <a:r>
              <a:rPr lang="cs-CZ" altLang="cs-CZ" dirty="0" smtClean="0"/>
              <a:t>zkušebnictví</a:t>
            </a:r>
          </a:p>
          <a:p>
            <a:pPr lvl="1">
              <a:lnSpc>
                <a:spcPct val="90000"/>
              </a:lnSpc>
            </a:pPr>
            <a:r>
              <a:rPr lang="cs-CZ" dirty="0">
                <a:hlinkClick r:id="rId3"/>
              </a:rPr>
              <a:t>www.unmz.cz/</a:t>
            </a:r>
            <a:r>
              <a:rPr lang="cs-CZ" alt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706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implementační specifikace OGC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538221"/>
            <a:ext cx="10753200" cy="3744517"/>
          </a:xfrm>
        </p:spPr>
        <p:txBody>
          <a:bodyPr/>
          <a:lstStyle/>
          <a:p>
            <a:r>
              <a:rPr lang="cs-CZ" altLang="cs-CZ" dirty="0" err="1">
                <a:hlinkClick r:id="rId2"/>
              </a:rPr>
              <a:t>Simple</a:t>
            </a:r>
            <a:r>
              <a:rPr lang="cs-CZ" altLang="cs-CZ" dirty="0">
                <a:hlinkClick r:id="rId2"/>
              </a:rPr>
              <a:t> </a:t>
            </a:r>
            <a:r>
              <a:rPr lang="cs-CZ" altLang="cs-CZ" dirty="0" err="1">
                <a:hlinkClick r:id="rId2"/>
              </a:rPr>
              <a:t>Features</a:t>
            </a:r>
            <a:r>
              <a:rPr lang="cs-CZ" altLang="cs-CZ" dirty="0">
                <a:hlinkClick r:id="rId2"/>
              </a:rPr>
              <a:t> </a:t>
            </a:r>
            <a:r>
              <a:rPr lang="cs-CZ" altLang="cs-CZ" dirty="0" err="1">
                <a:hlinkClick r:id="rId2"/>
              </a:rPr>
              <a:t>Specification</a:t>
            </a:r>
            <a:r>
              <a:rPr lang="cs-CZ" altLang="cs-CZ" dirty="0">
                <a:hlinkClick r:id="rId2"/>
              </a:rPr>
              <a:t> (SFS)</a:t>
            </a:r>
            <a:endParaRPr lang="cs-CZ" altLang="cs-CZ" dirty="0"/>
          </a:p>
          <a:p>
            <a:pPr lvl="1"/>
            <a:r>
              <a:rPr lang="cs-CZ" altLang="cs-CZ" dirty="0"/>
              <a:t>základní geometrická primitiva v GIS a jejich prostorové dotazování</a:t>
            </a:r>
          </a:p>
          <a:p>
            <a:r>
              <a:rPr lang="cs-CZ" altLang="cs-CZ" dirty="0" err="1">
                <a:hlinkClick r:id="rId3"/>
              </a:rPr>
              <a:t>Geography</a:t>
            </a:r>
            <a:r>
              <a:rPr lang="cs-CZ" altLang="cs-CZ" dirty="0">
                <a:hlinkClick r:id="rId3"/>
              </a:rPr>
              <a:t> </a:t>
            </a:r>
            <a:r>
              <a:rPr lang="cs-CZ" altLang="cs-CZ" dirty="0" err="1">
                <a:hlinkClick r:id="rId3"/>
              </a:rPr>
              <a:t>Markup</a:t>
            </a:r>
            <a:r>
              <a:rPr lang="cs-CZ" altLang="cs-CZ" dirty="0">
                <a:hlinkClick r:id="rId3"/>
              </a:rPr>
              <a:t> </a:t>
            </a:r>
            <a:r>
              <a:rPr lang="cs-CZ" altLang="cs-CZ" dirty="0" err="1">
                <a:hlinkClick r:id="rId3"/>
              </a:rPr>
              <a:t>Language</a:t>
            </a:r>
            <a:r>
              <a:rPr lang="cs-CZ" altLang="cs-CZ" dirty="0">
                <a:hlinkClick r:id="rId3"/>
              </a:rPr>
              <a:t> (GML</a:t>
            </a:r>
            <a:r>
              <a:rPr lang="cs-CZ" altLang="cs-CZ" dirty="0" smtClean="0">
                <a:hlinkClick r:id="rId3"/>
              </a:rPr>
              <a:t>)</a:t>
            </a:r>
            <a:r>
              <a:rPr lang="cs-CZ" altLang="cs-CZ" dirty="0" smtClean="0"/>
              <a:t>, verze 3.2.1 je ISO 19136</a:t>
            </a:r>
            <a:endParaRPr lang="cs-CZ" altLang="cs-CZ" dirty="0"/>
          </a:p>
          <a:p>
            <a:r>
              <a:rPr lang="cs-CZ" altLang="cs-CZ" dirty="0" smtClean="0">
                <a:hlinkClick r:id="rId4"/>
              </a:rPr>
              <a:t>Web </a:t>
            </a:r>
            <a:r>
              <a:rPr lang="cs-CZ" altLang="cs-CZ" dirty="0">
                <a:hlinkClick r:id="rId4"/>
              </a:rPr>
              <a:t>Map </a:t>
            </a:r>
            <a:r>
              <a:rPr lang="cs-CZ" altLang="cs-CZ" dirty="0" err="1">
                <a:hlinkClick r:id="rId4"/>
              </a:rPr>
              <a:t>Service</a:t>
            </a:r>
            <a:r>
              <a:rPr lang="cs-CZ" altLang="cs-CZ" dirty="0">
                <a:hlinkClick r:id="rId4"/>
              </a:rPr>
              <a:t> (WMS</a:t>
            </a:r>
            <a:r>
              <a:rPr lang="cs-CZ" altLang="cs-CZ" dirty="0" smtClean="0">
                <a:hlinkClick r:id="rId4"/>
              </a:rPr>
              <a:t>)</a:t>
            </a:r>
            <a:r>
              <a:rPr lang="cs-CZ" altLang="cs-CZ" dirty="0" smtClean="0"/>
              <a:t>, verze 1.3.0 je ISO 19128</a:t>
            </a:r>
          </a:p>
          <a:p>
            <a:r>
              <a:rPr lang="cs-CZ" altLang="cs-CZ" dirty="0" smtClean="0">
                <a:hlinkClick r:id="rId5"/>
              </a:rPr>
              <a:t>Web Map Tile </a:t>
            </a:r>
            <a:r>
              <a:rPr lang="cs-CZ" altLang="cs-CZ" dirty="0" err="1" smtClean="0">
                <a:hlinkClick r:id="rId5"/>
              </a:rPr>
              <a:t>Service</a:t>
            </a:r>
            <a:r>
              <a:rPr lang="cs-CZ" altLang="cs-CZ" dirty="0" smtClean="0">
                <a:hlinkClick r:id="rId5"/>
              </a:rPr>
              <a:t> (WMTS)</a:t>
            </a:r>
            <a:endParaRPr lang="cs-CZ" altLang="cs-CZ" dirty="0"/>
          </a:p>
          <a:p>
            <a:r>
              <a:rPr lang="cs-CZ" altLang="cs-CZ" dirty="0">
                <a:hlinkClick r:id="rId6"/>
              </a:rPr>
              <a:t>Web </a:t>
            </a:r>
            <a:r>
              <a:rPr lang="cs-CZ" altLang="cs-CZ" dirty="0" err="1">
                <a:hlinkClick r:id="rId6"/>
              </a:rPr>
              <a:t>Feature</a:t>
            </a:r>
            <a:r>
              <a:rPr lang="cs-CZ" altLang="cs-CZ" dirty="0">
                <a:hlinkClick r:id="rId6"/>
              </a:rPr>
              <a:t> </a:t>
            </a:r>
            <a:r>
              <a:rPr lang="cs-CZ" altLang="cs-CZ" dirty="0" err="1">
                <a:hlinkClick r:id="rId6"/>
              </a:rPr>
              <a:t>Service</a:t>
            </a:r>
            <a:r>
              <a:rPr lang="cs-CZ" altLang="cs-CZ" dirty="0">
                <a:hlinkClick r:id="rId6"/>
              </a:rPr>
              <a:t> (WFS</a:t>
            </a:r>
            <a:r>
              <a:rPr lang="cs-CZ" altLang="cs-CZ" dirty="0" smtClean="0">
                <a:hlinkClick r:id="rId6"/>
              </a:rPr>
              <a:t>)</a:t>
            </a:r>
            <a:r>
              <a:rPr lang="cs-CZ" altLang="cs-CZ" dirty="0" smtClean="0"/>
              <a:t>, verze 2.0.0 je ISO 19142</a:t>
            </a:r>
            <a:endParaRPr lang="cs-CZ" altLang="cs-CZ" dirty="0"/>
          </a:p>
          <a:p>
            <a:r>
              <a:rPr lang="cs-CZ" altLang="cs-CZ" dirty="0">
                <a:hlinkClick r:id="rId7"/>
              </a:rPr>
              <a:t>Web </a:t>
            </a:r>
            <a:r>
              <a:rPr lang="cs-CZ" altLang="cs-CZ" dirty="0" err="1">
                <a:hlinkClick r:id="rId7"/>
              </a:rPr>
              <a:t>Coverage</a:t>
            </a:r>
            <a:r>
              <a:rPr lang="cs-CZ" altLang="cs-CZ" dirty="0">
                <a:hlinkClick r:id="rId7"/>
              </a:rPr>
              <a:t> </a:t>
            </a:r>
            <a:r>
              <a:rPr lang="cs-CZ" altLang="cs-CZ" dirty="0" err="1">
                <a:hlinkClick r:id="rId7"/>
              </a:rPr>
              <a:t>Service</a:t>
            </a:r>
            <a:r>
              <a:rPr lang="cs-CZ" altLang="cs-CZ" dirty="0">
                <a:hlinkClick r:id="rId7"/>
              </a:rPr>
              <a:t> (</a:t>
            </a:r>
            <a:r>
              <a:rPr lang="cs-CZ" altLang="cs-CZ" dirty="0" smtClean="0">
                <a:hlinkClick r:id="rId7"/>
              </a:rPr>
              <a:t>WCS)</a:t>
            </a:r>
            <a:endParaRPr lang="cs-CZ" altLang="cs-CZ" dirty="0" smtClean="0"/>
          </a:p>
          <a:p>
            <a:r>
              <a:rPr lang="cs-CZ" altLang="cs-CZ" dirty="0" err="1" smtClean="0">
                <a:hlinkClick r:id="rId8"/>
              </a:rPr>
              <a:t>Catalogue</a:t>
            </a:r>
            <a:r>
              <a:rPr lang="cs-CZ" altLang="cs-CZ" dirty="0" smtClean="0">
                <a:hlinkClick r:id="rId8"/>
              </a:rPr>
              <a:t> </a:t>
            </a:r>
            <a:r>
              <a:rPr lang="cs-CZ" altLang="cs-CZ" dirty="0" err="1">
                <a:hlinkClick r:id="rId8"/>
              </a:rPr>
              <a:t>Service</a:t>
            </a:r>
            <a:r>
              <a:rPr lang="cs-CZ" altLang="cs-CZ" dirty="0">
                <a:hlinkClick r:id="rId8"/>
              </a:rPr>
              <a:t> </a:t>
            </a:r>
            <a:r>
              <a:rPr lang="cs-CZ" altLang="cs-CZ" dirty="0" err="1">
                <a:hlinkClick r:id="rId8"/>
              </a:rPr>
              <a:t>for</a:t>
            </a:r>
            <a:r>
              <a:rPr lang="cs-CZ" altLang="cs-CZ" dirty="0">
                <a:hlinkClick r:id="rId8"/>
              </a:rPr>
              <a:t> Web (CSW)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52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Geografický ústav, Laboratoř geoinformatiky a kartografie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Datové modelování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Výběr relevantní části reality (tzv. universa diskurzu) s cílem vytvořit strukturu v databázi</a:t>
            </a:r>
          </a:p>
          <a:p>
            <a:pPr lvl="1"/>
            <a:r>
              <a:rPr lang="cs-CZ" dirty="0" smtClean="0"/>
              <a:t>Konceptuální úroveň: definujeme </a:t>
            </a:r>
            <a:r>
              <a:rPr lang="cs-CZ" b="1" dirty="0" smtClean="0"/>
              <a:t>co </a:t>
            </a:r>
            <a:r>
              <a:rPr lang="cs-CZ" dirty="0" smtClean="0"/>
              <a:t>je obsahem modelování (systému)</a:t>
            </a:r>
          </a:p>
          <a:p>
            <a:pPr lvl="1"/>
            <a:r>
              <a:rPr lang="cs-CZ" dirty="0" smtClean="0"/>
              <a:t>Logická úroveň: určuje </a:t>
            </a:r>
            <a:r>
              <a:rPr lang="cs-CZ" b="1" dirty="0" smtClean="0"/>
              <a:t>jak </a:t>
            </a:r>
            <a:r>
              <a:rPr lang="cs-CZ" dirty="0" smtClean="0"/>
              <a:t>je obsah systémů obvykle v tzv. relačním schématu definován</a:t>
            </a:r>
          </a:p>
          <a:p>
            <a:pPr lvl="1"/>
            <a:r>
              <a:rPr lang="cs-CZ" dirty="0" smtClean="0"/>
              <a:t>Fyzická úroveň: určuje </a:t>
            </a:r>
            <a:r>
              <a:rPr lang="cs-CZ" b="1" dirty="0" smtClean="0"/>
              <a:t>čím</a:t>
            </a:r>
            <a:r>
              <a:rPr lang="cs-CZ" dirty="0" smtClean="0"/>
              <a:t> je logická úroveň realizována (databázová platforma)</a:t>
            </a:r>
          </a:p>
          <a:p>
            <a:pPr marL="324000" lvl="1" indent="0">
              <a:buNone/>
            </a:pPr>
            <a:endParaRPr lang="cs-CZ" dirty="0" smtClean="0"/>
          </a:p>
          <a:p>
            <a:r>
              <a:rPr lang="cs-CZ" dirty="0" smtClean="0"/>
              <a:t>Výsledkem tohoto procesu softwarového inženýrství je datový model</a:t>
            </a:r>
          </a:p>
          <a:p>
            <a:pPr lvl="1"/>
            <a:r>
              <a:rPr lang="cs-CZ" dirty="0" smtClean="0"/>
              <a:t>Logická úroveň většinou v jazyce UML</a:t>
            </a:r>
          </a:p>
          <a:p>
            <a:pPr lvl="1"/>
            <a:r>
              <a:rPr lang="cs-CZ" dirty="0" smtClean="0"/>
              <a:t>Fyzická úroveň např. tabulky v </a:t>
            </a:r>
            <a:r>
              <a:rPr lang="cs-CZ" dirty="0" err="1" smtClean="0"/>
              <a:t>Oracle</a:t>
            </a:r>
            <a:r>
              <a:rPr lang="cs-CZ" dirty="0" smtClean="0"/>
              <a:t> databázi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350" y="4893128"/>
            <a:ext cx="3238500" cy="178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8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Web Map </a:t>
            </a:r>
            <a:r>
              <a:rPr lang="cs-CZ" dirty="0" err="1" smtClean="0"/>
              <a:t>Service</a:t>
            </a:r>
            <a:r>
              <a:rPr lang="cs-CZ" dirty="0" smtClean="0"/>
              <a:t> (WMS)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Náhled na prostorová data: </a:t>
            </a:r>
            <a:r>
              <a:rPr lang="cs-CZ" dirty="0"/>
              <a:t>operace </a:t>
            </a:r>
            <a:r>
              <a:rPr lang="cs-CZ" dirty="0" err="1" smtClean="0"/>
              <a:t>GetMap</a:t>
            </a:r>
            <a:endParaRPr lang="cs-CZ" dirty="0" smtClean="0"/>
          </a:p>
          <a:p>
            <a:pPr lvl="1"/>
            <a:r>
              <a:rPr lang="cs-CZ" dirty="0" smtClean="0">
                <a:hlinkClick r:id="rId2"/>
              </a:rPr>
              <a:t>http</a:t>
            </a:r>
            <a:r>
              <a:rPr lang="cs-CZ" dirty="0">
                <a:hlinkClick r:id="rId2"/>
              </a:rPr>
              <a:t>://</a:t>
            </a:r>
            <a:r>
              <a:rPr lang="cs-CZ" dirty="0" smtClean="0">
                <a:hlinkClick r:id="rId2"/>
              </a:rPr>
              <a:t>geoportal.gov.cz/ArcGIS/services/CENIA/cenia_rt_II_vojenske_mapovani/MapServer/WMSServer?SERVICE=WMS&amp;version=1.1.1&amp;REQUEST=GetMap&amp;Layers=0&amp;srs=epsg:4326&amp;BBOX=14.859209,48.533901,19.037995,50.577886&amp;WIDTH=800&amp;HEIGHT=600&amp;FORMAT=image/png&amp;TRANSPARENT=TRUE&amp;STYLES=default</a:t>
            </a:r>
            <a:endParaRPr lang="cs-CZ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05" y="3648710"/>
            <a:ext cx="954088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8710930" y="3793173"/>
            <a:ext cx="1223963" cy="1223962"/>
            <a:chOff x="4830" y="890"/>
            <a:chExt cx="771" cy="771"/>
          </a:xfrm>
        </p:grpSpPr>
        <p:pic>
          <p:nvPicPr>
            <p:cNvPr id="8" name="Picture 8" descr="p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" y="890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830" y="890"/>
              <a:ext cx="771" cy="7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ts val="500"/>
                </a:spcAft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500"/>
                </a:spcAft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500"/>
                </a:spcAft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50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5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5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5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5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5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3021330" y="4151948"/>
            <a:ext cx="554513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 flipV="1">
            <a:off x="3021330" y="4512310"/>
            <a:ext cx="5545138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2059915" y="5012373"/>
            <a:ext cx="825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 smtClean="0"/>
              <a:t>server</a:t>
            </a:r>
            <a:endParaRPr lang="cs-CZ" altLang="cs-CZ" sz="1800" dirty="0"/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9001443" y="5017135"/>
            <a:ext cx="71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/>
              <a:t>klient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30" y="4665344"/>
            <a:ext cx="2644140" cy="198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4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364" y="4392516"/>
            <a:ext cx="2900421" cy="246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6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35" y="3275692"/>
            <a:ext cx="1845722" cy="150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185" y="3398084"/>
            <a:ext cx="2429507" cy="198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506" y="2389530"/>
            <a:ext cx="1565394" cy="128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Třeba kvůli „datovým ostrovům s prostorovými daty“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Rozdílná kvalita dat, souřadnicové systémy, formáty, licenční podmínky,…</a:t>
            </a:r>
            <a:endParaRPr lang="cs-CZ" dirty="0"/>
          </a:p>
        </p:txBody>
      </p:sp>
      <p:pic>
        <p:nvPicPr>
          <p:cNvPr id="11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501" y="3185407"/>
            <a:ext cx="3474485" cy="304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Volný tvar 11"/>
          <p:cNvSpPr/>
          <p:nvPr/>
        </p:nvSpPr>
        <p:spPr>
          <a:xfrm>
            <a:off x="3989853" y="3376732"/>
            <a:ext cx="1092782" cy="1662276"/>
          </a:xfrm>
          <a:custGeom>
            <a:avLst/>
            <a:gdLst>
              <a:gd name="connsiteX0" fmla="*/ 1695824 w 1857188"/>
              <a:gd name="connsiteY0" fmla="*/ 116542 h 3201894"/>
              <a:gd name="connsiteX1" fmla="*/ 602129 w 1857188"/>
              <a:gd name="connsiteY1" fmla="*/ 1021977 h 3201894"/>
              <a:gd name="connsiteX2" fmla="*/ 73212 w 1857188"/>
              <a:gd name="connsiteY2" fmla="*/ 2985247 h 3201894"/>
              <a:gd name="connsiteX3" fmla="*/ 1041400 w 1857188"/>
              <a:gd name="connsiteY3" fmla="*/ 2321859 h 3201894"/>
              <a:gd name="connsiteX4" fmla="*/ 1857188 w 1857188"/>
              <a:gd name="connsiteY4" fmla="*/ 0 h 320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188" h="3201894">
                <a:moveTo>
                  <a:pt x="1695824" y="116542"/>
                </a:moveTo>
                <a:cubicBezTo>
                  <a:pt x="1284194" y="330201"/>
                  <a:pt x="872564" y="543860"/>
                  <a:pt x="602129" y="1021977"/>
                </a:cubicBezTo>
                <a:cubicBezTo>
                  <a:pt x="331694" y="1500094"/>
                  <a:pt x="0" y="2768600"/>
                  <a:pt x="73212" y="2985247"/>
                </a:cubicBezTo>
                <a:cubicBezTo>
                  <a:pt x="146424" y="3201894"/>
                  <a:pt x="744071" y="2819400"/>
                  <a:pt x="1041400" y="2321859"/>
                </a:cubicBezTo>
                <a:cubicBezTo>
                  <a:pt x="1338729" y="1824318"/>
                  <a:pt x="1597958" y="912159"/>
                  <a:pt x="1857188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1486045" y="5369167"/>
            <a:ext cx="905047" cy="932094"/>
          </a:xfrm>
          <a:custGeom>
            <a:avLst/>
            <a:gdLst>
              <a:gd name="connsiteX0" fmla="*/ 267447 w 1434354"/>
              <a:gd name="connsiteY0" fmla="*/ 17929 h 1734671"/>
              <a:gd name="connsiteX1" fmla="*/ 186765 w 1434354"/>
              <a:gd name="connsiteY1" fmla="*/ 1147482 h 1734671"/>
              <a:gd name="connsiteX2" fmla="*/ 1388036 w 1434354"/>
              <a:gd name="connsiteY2" fmla="*/ 1586753 h 1734671"/>
              <a:gd name="connsiteX3" fmla="*/ 464671 w 1434354"/>
              <a:gd name="connsiteY3" fmla="*/ 259976 h 1734671"/>
              <a:gd name="connsiteX4" fmla="*/ 150906 w 1434354"/>
              <a:gd name="connsiteY4" fmla="*/ 26894 h 1734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4354" h="1734671">
                <a:moveTo>
                  <a:pt x="267447" y="17929"/>
                </a:moveTo>
                <a:cubicBezTo>
                  <a:pt x="133723" y="451970"/>
                  <a:pt x="0" y="886011"/>
                  <a:pt x="186765" y="1147482"/>
                </a:cubicBezTo>
                <a:cubicBezTo>
                  <a:pt x="373530" y="1408953"/>
                  <a:pt x="1341718" y="1734671"/>
                  <a:pt x="1388036" y="1586753"/>
                </a:cubicBezTo>
                <a:cubicBezTo>
                  <a:pt x="1434354" y="1438835"/>
                  <a:pt x="670859" y="519952"/>
                  <a:pt x="464671" y="259976"/>
                </a:cubicBezTo>
                <a:cubicBezTo>
                  <a:pt x="258483" y="0"/>
                  <a:pt x="204694" y="13447"/>
                  <a:pt x="150906" y="26894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1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 smtClean="0"/>
              <a:t>3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1976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8961755" y="5059820"/>
            <a:ext cx="71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/>
              <a:t>klient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Web Map </a:t>
            </a:r>
            <a:r>
              <a:rPr lang="cs-CZ" dirty="0" err="1"/>
              <a:t>Service</a:t>
            </a:r>
            <a:r>
              <a:rPr lang="cs-CZ" dirty="0"/>
              <a:t> (WMS)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Webové služby OGC mají</a:t>
            </a:r>
            <a:r>
              <a:rPr lang="cs-CZ" dirty="0" smtClean="0"/>
              <a:t> následující společné vlastnosti:</a:t>
            </a:r>
          </a:p>
          <a:p>
            <a:pPr lvl="1"/>
            <a:r>
              <a:rPr lang="cs-CZ" dirty="0" smtClean="0"/>
              <a:t>Prvotní komunikaci se serverem představuje operace </a:t>
            </a:r>
            <a:r>
              <a:rPr lang="cs-CZ" dirty="0" err="1" smtClean="0"/>
              <a:t>GetCapabilities</a:t>
            </a:r>
            <a:endParaRPr lang="cs-CZ" dirty="0" smtClean="0"/>
          </a:p>
          <a:p>
            <a:pPr lvl="1"/>
            <a:r>
              <a:rPr lang="cs-CZ" dirty="0"/>
              <a:t>Například </a:t>
            </a: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geoportal.gov.cz/ArcGIS/services/CENIA/cenia_rt_II_vojenske_mapovani/MapServer/WMSServer?SERVICE=WMS&amp;REQUEST=GetCapabilities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05" y="3591560"/>
            <a:ext cx="954088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8710930" y="3736023"/>
            <a:ext cx="1223963" cy="1223962"/>
            <a:chOff x="4830" y="890"/>
            <a:chExt cx="771" cy="771"/>
          </a:xfrm>
        </p:grpSpPr>
        <p:pic>
          <p:nvPicPr>
            <p:cNvPr id="8" name="Picture 8" descr="p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" y="890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830" y="890"/>
              <a:ext cx="771" cy="7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ts val="500"/>
                </a:spcAft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500"/>
                </a:spcAft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500"/>
                </a:spcAft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500"/>
                </a:spcAft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5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5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5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5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50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3021330" y="4094798"/>
            <a:ext cx="554513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 flipV="1">
            <a:off x="3021330" y="4455160"/>
            <a:ext cx="5545138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2059915" y="4955223"/>
            <a:ext cx="825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 smtClean="0"/>
              <a:t>server</a:t>
            </a:r>
            <a:endParaRPr lang="cs-CZ" altLang="cs-CZ" sz="1800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134" y="4815522"/>
            <a:ext cx="6039631" cy="317046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500" y="5012950"/>
            <a:ext cx="3157298" cy="1831819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106045" y="5426533"/>
            <a:ext cx="377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</a:rPr>
              <a:t>V </a:t>
            </a:r>
            <a:r>
              <a:rPr lang="cs-CZ" sz="2000" dirty="0" err="1" smtClean="0">
                <a:solidFill>
                  <a:srgbClr val="FF0000"/>
                </a:solidFill>
              </a:rPr>
              <a:t>tagu</a:t>
            </a:r>
            <a:r>
              <a:rPr lang="cs-CZ" sz="2000" dirty="0" smtClean="0">
                <a:solidFill>
                  <a:srgbClr val="FF0000"/>
                </a:solidFill>
              </a:rPr>
              <a:t> &lt;</a:t>
            </a:r>
            <a:r>
              <a:rPr lang="cs-CZ" sz="2000" dirty="0" err="1" smtClean="0">
                <a:solidFill>
                  <a:srgbClr val="FF0000"/>
                </a:solidFill>
              </a:rPr>
              <a:t>LegendURL</a:t>
            </a:r>
            <a:r>
              <a:rPr lang="cs-CZ" sz="2000" dirty="0" smtClean="0">
                <a:solidFill>
                  <a:srgbClr val="FF0000"/>
                </a:solidFill>
              </a:rPr>
              <a:t>&gt; se ukrývá odkaz na legendu mapy</a:t>
            </a:r>
            <a:endParaRPr lang="cs-CZ" sz="2000" dirty="0">
              <a:solidFill>
                <a:srgbClr val="FF0000"/>
              </a:solidFill>
            </a:endParaRPr>
          </a:p>
        </p:txBody>
      </p:sp>
      <p:cxnSp>
        <p:nvCxnSpPr>
          <p:cNvPr id="18" name="Přímá spojnice se šipkou 17"/>
          <p:cNvCxnSpPr/>
          <p:nvPr/>
        </p:nvCxnSpPr>
        <p:spPr bwMode="auto">
          <a:xfrm flipV="1">
            <a:off x="3021330" y="5956664"/>
            <a:ext cx="1016804" cy="83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6171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Web Map </a:t>
            </a:r>
            <a:r>
              <a:rPr lang="cs-CZ" dirty="0" err="1"/>
              <a:t>Service</a:t>
            </a:r>
            <a:r>
              <a:rPr lang="cs-CZ" dirty="0"/>
              <a:t> (WMS)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3636456"/>
          </a:xfrm>
        </p:spPr>
        <p:txBody>
          <a:bodyPr/>
          <a:lstStyle/>
          <a:p>
            <a:r>
              <a:rPr lang="cs-CZ" dirty="0" smtClean="0"/>
              <a:t>Webové služby OGC mají následující společné vlastnosti:</a:t>
            </a:r>
          </a:p>
          <a:p>
            <a:pPr lvl="1"/>
            <a:r>
              <a:rPr lang="cs-CZ" dirty="0" smtClean="0"/>
              <a:t>Dělí se na operace: například WMS operace jsou povinné </a:t>
            </a:r>
            <a:r>
              <a:rPr lang="cs-CZ" dirty="0" err="1" smtClean="0"/>
              <a:t>GetCapabilies</a:t>
            </a:r>
            <a:r>
              <a:rPr lang="cs-CZ" dirty="0" smtClean="0"/>
              <a:t> a </a:t>
            </a:r>
            <a:r>
              <a:rPr lang="cs-CZ" dirty="0" err="1" smtClean="0"/>
              <a:t>GetMap</a:t>
            </a:r>
            <a:r>
              <a:rPr lang="cs-CZ" dirty="0" smtClean="0"/>
              <a:t>, ale také nepovinné jako například </a:t>
            </a:r>
            <a:r>
              <a:rPr lang="cs-CZ" dirty="0" err="1" smtClean="0"/>
              <a:t>GetFeatureInfo</a:t>
            </a:r>
            <a:r>
              <a:rPr lang="cs-CZ" dirty="0" smtClean="0"/>
              <a:t> či </a:t>
            </a:r>
            <a:r>
              <a:rPr lang="cs-CZ" dirty="0" err="1" smtClean="0"/>
              <a:t>GetLegendGraphics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Operace mají obvykle požadavek (</a:t>
            </a:r>
            <a:r>
              <a:rPr lang="cs-CZ" dirty="0" err="1" smtClean="0"/>
              <a:t>request</a:t>
            </a:r>
            <a:r>
              <a:rPr lang="cs-CZ" dirty="0" smtClean="0"/>
              <a:t>) a odpověď (response)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Požadavek je například KVP (</a:t>
            </a:r>
            <a:r>
              <a:rPr lang="cs-CZ" dirty="0" err="1"/>
              <a:t>Key</a:t>
            </a:r>
            <a:r>
              <a:rPr lang="cs-CZ" dirty="0"/>
              <a:t> </a:t>
            </a:r>
            <a:r>
              <a:rPr lang="cs-CZ" dirty="0" err="1"/>
              <a:t>Value</a:t>
            </a:r>
            <a:r>
              <a:rPr lang="cs-CZ" dirty="0"/>
              <a:t> Pair) jako třeba </a:t>
            </a:r>
            <a:r>
              <a:rPr lang="cs-CZ" dirty="0">
                <a:hlinkClick r:id="rId2"/>
              </a:rPr>
              <a:t>http://geoportal.gov.cz/ArcGIS/services/CENIA/cenia_rt_II_vojenske_mapovani/MapServer/WMSServer?SERVICE=WMS&amp;REQUEST=GetCapabilities</a:t>
            </a:r>
            <a:endParaRPr lang="cs-CZ" dirty="0"/>
          </a:p>
          <a:p>
            <a:pPr lvl="2"/>
            <a:endParaRPr lang="cs-CZ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Odpověď může být ve formátu XML (odpověď na požadavek operace </a:t>
            </a:r>
            <a:r>
              <a:rPr lang="cs-CZ" dirty="0" err="1"/>
              <a:t>GetCapabilities</a:t>
            </a:r>
            <a:r>
              <a:rPr lang="cs-CZ" dirty="0"/>
              <a:t>), mapa ve formátu např. PNG (odpověď na požadavek operace </a:t>
            </a:r>
            <a:r>
              <a:rPr lang="cs-CZ" dirty="0" err="1"/>
              <a:t>GetMap</a:t>
            </a:r>
            <a:r>
              <a:rPr lang="cs-CZ" dirty="0"/>
              <a:t>), HTML (odpověď na požadavek operace </a:t>
            </a:r>
            <a:r>
              <a:rPr lang="cs-CZ" dirty="0" err="1"/>
              <a:t>GetFeatureInfo</a:t>
            </a:r>
            <a:r>
              <a:rPr lang="cs-CZ" dirty="0"/>
              <a:t>) a mnoho </a:t>
            </a:r>
            <a:r>
              <a:rPr lang="cs-CZ" dirty="0" smtClean="0"/>
              <a:t>jiných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lvl="1"/>
            <a:r>
              <a:rPr lang="cs-CZ" dirty="0" smtClean="0"/>
              <a:t>Souřadnicové systémy jsou vyjádřeny pomocí EPSG kódů, jako např. 4326 pro WGS 84, 5514 pro S-JTSK atd. Více informací viz </a:t>
            </a:r>
            <a:r>
              <a:rPr lang="cs-CZ" dirty="0" smtClean="0">
                <a:hlinkClick r:id="rId3"/>
              </a:rPr>
              <a:t>http://epsg-registry.org</a:t>
            </a:r>
            <a:endParaRPr lang="cs-CZ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lvl="1"/>
            <a:endParaRPr lang="cs-CZ" dirty="0" smtClean="0"/>
          </a:p>
          <a:p>
            <a:pPr lvl="2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64973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Web Map </a:t>
            </a:r>
            <a:r>
              <a:rPr lang="cs-CZ" dirty="0" err="1"/>
              <a:t>Service</a:t>
            </a:r>
            <a:r>
              <a:rPr lang="cs-CZ" dirty="0"/>
              <a:t> (WMS)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Webové služby OGC mají následující společné vlastnosti:</a:t>
            </a:r>
          </a:p>
          <a:p>
            <a:pPr lvl="1"/>
            <a:r>
              <a:rPr lang="cs-CZ" dirty="0" smtClean="0"/>
              <a:t>Každá služba pak, kromě jednotné operace </a:t>
            </a:r>
            <a:r>
              <a:rPr lang="cs-CZ" dirty="0" err="1" smtClean="0"/>
              <a:t>GetCapabilities</a:t>
            </a:r>
            <a:r>
              <a:rPr lang="cs-CZ" dirty="0" smtClean="0"/>
              <a:t>, nabízí jednu až více operací</a:t>
            </a:r>
          </a:p>
          <a:p>
            <a:pPr lvl="1"/>
            <a:r>
              <a:rPr lang="cs-CZ" dirty="0" smtClean="0"/>
              <a:t>Například WMS nabízí kromě </a:t>
            </a:r>
            <a:r>
              <a:rPr lang="cs-CZ" dirty="0" err="1" smtClean="0"/>
              <a:t>GetCapabilities</a:t>
            </a:r>
            <a:r>
              <a:rPr lang="cs-CZ" dirty="0" smtClean="0"/>
              <a:t> a </a:t>
            </a:r>
            <a:r>
              <a:rPr lang="cs-CZ" dirty="0" err="1" smtClean="0"/>
              <a:t>GetMap</a:t>
            </a:r>
            <a:r>
              <a:rPr lang="cs-CZ" dirty="0" smtClean="0"/>
              <a:t> volitelně i </a:t>
            </a:r>
            <a:r>
              <a:rPr lang="cs-CZ" dirty="0" err="1" smtClean="0"/>
              <a:t>GetFeatureInfo</a:t>
            </a:r>
            <a:r>
              <a:rPr lang="cs-CZ" dirty="0" smtClean="0"/>
              <a:t>, kde je možné získat informaci o konkrétním prvku (tj. záznam ke konkrétnímu prvku v atributové tabulce)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lvl="1"/>
            <a:endParaRPr lang="cs-CZ" dirty="0" smtClean="0"/>
          </a:p>
          <a:p>
            <a:pPr lvl="2"/>
            <a:endParaRPr lang="cs-CZ" dirty="0" smtClean="0"/>
          </a:p>
        </p:txBody>
      </p:sp>
      <p:pic>
        <p:nvPicPr>
          <p:cNvPr id="6" name="Obrázek 5" descr="getFea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93" y="3295664"/>
            <a:ext cx="5658543" cy="351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07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Web Map Tile </a:t>
            </a:r>
            <a:r>
              <a:rPr lang="cs-CZ" dirty="0" err="1" smtClean="0"/>
              <a:t>Service</a:t>
            </a:r>
            <a:r>
              <a:rPr lang="cs-CZ" dirty="0" smtClean="0"/>
              <a:t> (WMTS)</a:t>
            </a:r>
            <a:endParaRPr lang="cs-CZ" dirty="0"/>
          </a:p>
        </p:txBody>
      </p:sp>
      <p:pic>
        <p:nvPicPr>
          <p:cNvPr id="6" name="Picture 2" descr="http://b.tile.openstreetmap.org/12/2235/14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" y="2204545"/>
            <a:ext cx="1950720" cy="19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c.tile.openstreetmap.org/12/2236/14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2204545"/>
            <a:ext cx="1950720" cy="19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ttp://a.tile.openstreetmap.org/12/2237/14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805" y="2204545"/>
            <a:ext cx="1950720" cy="19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http://c.tile.openstreetmap.org/12/2235/14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" y="4332389"/>
            <a:ext cx="1950720" cy="19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http://a.tile.openstreetmap.org/12/2236/14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4332389"/>
            <a:ext cx="1950720" cy="19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http://b.tile.openstreetmap.org/12/2237/140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805" y="4332389"/>
            <a:ext cx="1950720" cy="19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3336986"/>
            <a:ext cx="22669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5"/>
          <p:cNvSpPr txBox="1">
            <a:spLocks noChangeArrowheads="1"/>
          </p:cNvSpPr>
          <p:nvPr/>
        </p:nvSpPr>
        <p:spPr bwMode="auto">
          <a:xfrm>
            <a:off x="6696075" y="2413061"/>
            <a:ext cx="1584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dirty="0"/>
              <a:t>Doba načtení jedné dlaždice</a:t>
            </a:r>
          </a:p>
        </p:txBody>
      </p:sp>
      <p:pic>
        <p:nvPicPr>
          <p:cNvPr id="18" name="Obráze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90" y="3254213"/>
            <a:ext cx="3638682" cy="252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ástupný symbol pro obsah 4"/>
          <p:cNvSpPr>
            <a:spLocks noGrp="1"/>
          </p:cNvSpPr>
          <p:nvPr>
            <p:ph idx="1"/>
          </p:nvPr>
        </p:nvSpPr>
        <p:spPr>
          <a:xfrm>
            <a:off x="720000" y="1243122"/>
            <a:ext cx="10753200" cy="4139998"/>
          </a:xfrm>
        </p:spPr>
        <p:txBody>
          <a:bodyPr/>
          <a:lstStyle/>
          <a:p>
            <a:r>
              <a:rPr lang="cs-CZ" dirty="0" smtClean="0"/>
              <a:t>Velmi podobné WMS, „jen“ poskytuje náhledy ve formě dlaždic</a:t>
            </a:r>
          </a:p>
          <a:p>
            <a:pPr lvl="1"/>
            <a:r>
              <a:rPr lang="cs-CZ" dirty="0" smtClean="0"/>
              <a:t>á la Google </a:t>
            </a:r>
            <a:r>
              <a:rPr lang="cs-CZ" dirty="0" err="1" smtClean="0"/>
              <a:t>Maps</a:t>
            </a:r>
            <a:r>
              <a:rPr lang="cs-CZ" dirty="0" smtClean="0"/>
              <a:t> či Mapy.cz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840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Web </a:t>
            </a:r>
            <a:r>
              <a:rPr lang="cs-CZ" dirty="0" err="1" smtClean="0"/>
              <a:t>Feature</a:t>
            </a:r>
            <a:r>
              <a:rPr lang="cs-CZ" dirty="0" smtClean="0"/>
              <a:t> </a:t>
            </a:r>
            <a:r>
              <a:rPr lang="cs-CZ" dirty="0" err="1" smtClean="0"/>
              <a:t>Service</a:t>
            </a:r>
            <a:r>
              <a:rPr lang="cs-CZ" dirty="0" smtClean="0"/>
              <a:t> (WFS)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57" y="3357390"/>
            <a:ext cx="627062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Stažení reálných (vektorových) dat: operace </a:t>
            </a:r>
            <a:r>
              <a:rPr lang="cs-CZ" dirty="0" err="1" smtClean="0"/>
              <a:t>GetFeature</a:t>
            </a:r>
            <a:endParaRPr lang="cs-CZ" dirty="0" smtClean="0"/>
          </a:p>
          <a:p>
            <a:pPr lvl="1"/>
            <a:r>
              <a:rPr lang="cs-CZ" altLang="cs-CZ" dirty="0"/>
              <a:t>Zadejte adresu</a:t>
            </a:r>
            <a:r>
              <a:rPr lang="en-US" altLang="cs-CZ" dirty="0"/>
              <a:t> </a:t>
            </a:r>
            <a:r>
              <a:rPr lang="en-US" altLang="cs-CZ" dirty="0">
                <a:hlinkClick r:id="rId3"/>
              </a:rPr>
              <a:t>http://services.cuzk.cz/wfs/inspire-cp-wfs.asp?service=WFS&amp;version=2.0.0&amp;request=GetFeature&amp;typenames=CadastralBoundary&amp;BBOX=-599098,-1159750,-598602,-1159520&amp;srsName=urn:ogc:def:crs:EPSG::</a:t>
            </a:r>
            <a:r>
              <a:rPr lang="en-US" altLang="cs-CZ" dirty="0" smtClean="0">
                <a:hlinkClick r:id="rId3"/>
              </a:rPr>
              <a:t>5514</a:t>
            </a:r>
            <a:endParaRPr lang="cs-CZ" alt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Data jsou v GML (</a:t>
            </a:r>
            <a:r>
              <a:rPr lang="cs-CZ" dirty="0" err="1" smtClean="0"/>
              <a:t>Geography</a:t>
            </a:r>
            <a:endParaRPr lang="cs-CZ" dirty="0" smtClean="0"/>
          </a:p>
          <a:p>
            <a:pPr marL="324000" lvl="1" indent="0">
              <a:buNone/>
            </a:pPr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dirty="0" err="1" smtClean="0"/>
              <a:t>Markup</a:t>
            </a:r>
            <a:r>
              <a:rPr lang="cs-CZ" dirty="0" smtClean="0"/>
              <a:t> </a:t>
            </a:r>
            <a:r>
              <a:rPr lang="cs-CZ" dirty="0" err="1" smtClean="0"/>
              <a:t>Language</a:t>
            </a:r>
            <a:r>
              <a:rPr lang="cs-CZ" dirty="0" smtClean="0"/>
              <a:t>), tj. XML</a:t>
            </a:r>
          </a:p>
          <a:p>
            <a:pPr marL="324000" lvl="1" indent="0">
              <a:buNone/>
            </a:pPr>
            <a:r>
              <a:rPr lang="cs-CZ" dirty="0"/>
              <a:t> </a:t>
            </a:r>
            <a:r>
              <a:rPr lang="cs-CZ" dirty="0" smtClean="0"/>
              <a:t>  (</a:t>
            </a:r>
            <a:r>
              <a:rPr lang="cs-CZ" dirty="0" err="1" smtClean="0"/>
              <a:t>eXtensible</a:t>
            </a:r>
            <a:r>
              <a:rPr lang="cs-CZ" dirty="0" smtClean="0"/>
              <a:t> </a:t>
            </a:r>
            <a:r>
              <a:rPr lang="cs-CZ" dirty="0" err="1" smtClean="0"/>
              <a:t>Markup</a:t>
            </a:r>
            <a:r>
              <a:rPr lang="cs-CZ" dirty="0" smtClean="0"/>
              <a:t> </a:t>
            </a:r>
            <a:r>
              <a:rPr lang="cs-CZ" dirty="0" err="1" smtClean="0"/>
              <a:t>Language</a:t>
            </a:r>
            <a:r>
              <a:rPr lang="cs-CZ" dirty="0" smtClean="0"/>
              <a:t>)</a:t>
            </a:r>
          </a:p>
          <a:p>
            <a:pPr marL="324000" lvl="1" indent="0">
              <a:buNone/>
            </a:pPr>
            <a:r>
              <a:rPr lang="cs-CZ" dirty="0"/>
              <a:t> </a:t>
            </a:r>
            <a:r>
              <a:rPr lang="cs-CZ" dirty="0" smtClean="0"/>
              <a:t>  syntaxi, ale volitelně také v </a:t>
            </a:r>
          </a:p>
          <a:p>
            <a:pPr marL="324000" lvl="1" indent="0">
              <a:buNone/>
            </a:pPr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dirty="0" err="1" smtClean="0"/>
              <a:t>JSONu</a:t>
            </a:r>
            <a:r>
              <a:rPr lang="cs-CZ" dirty="0" smtClean="0"/>
              <a:t> aj.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0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Web </a:t>
            </a:r>
            <a:r>
              <a:rPr lang="cs-CZ" dirty="0" err="1" smtClean="0"/>
              <a:t>Feature</a:t>
            </a:r>
            <a:r>
              <a:rPr lang="cs-CZ" dirty="0" smtClean="0"/>
              <a:t> </a:t>
            </a:r>
            <a:r>
              <a:rPr lang="cs-CZ" dirty="0" err="1" smtClean="0"/>
              <a:t>Service</a:t>
            </a:r>
            <a:r>
              <a:rPr lang="cs-CZ" dirty="0" smtClean="0"/>
              <a:t> (WFS)</a:t>
            </a:r>
            <a:endParaRPr lang="cs-CZ" dirty="0"/>
          </a:p>
        </p:txBody>
      </p:sp>
      <p:pic>
        <p:nvPicPr>
          <p:cNvPr id="8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270" y="1381763"/>
            <a:ext cx="8573973" cy="45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20000" y="1471353"/>
            <a:ext cx="3308726" cy="3231654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V ČR</a:t>
            </a:r>
          </a:p>
          <a:p>
            <a:pPr marL="342900" indent="-342900">
              <a:buFontTx/>
              <a:buChar char="-"/>
            </a:pPr>
            <a:r>
              <a:rPr lang="cs-CZ" sz="1800" dirty="0" smtClean="0"/>
              <a:t>Katastrální mapy</a:t>
            </a:r>
          </a:p>
          <a:p>
            <a:pPr marL="342900" indent="-342900">
              <a:buFontTx/>
              <a:buChar char="-"/>
            </a:pPr>
            <a:r>
              <a:rPr lang="cs-CZ" sz="1800" dirty="0" smtClean="0"/>
              <a:t>Adresní místa</a:t>
            </a:r>
          </a:p>
          <a:p>
            <a:pPr marL="342900" indent="-342900">
              <a:buFontTx/>
              <a:buChar char="-"/>
            </a:pPr>
            <a:r>
              <a:rPr lang="cs-CZ" sz="1800" dirty="0" smtClean="0"/>
              <a:t>Budovy</a:t>
            </a:r>
          </a:p>
          <a:p>
            <a:pPr marL="342900" indent="-342900">
              <a:buFontTx/>
              <a:buChar char="-"/>
            </a:pPr>
            <a:r>
              <a:rPr lang="cs-CZ" sz="1800" dirty="0" smtClean="0"/>
              <a:t>Správní jednotky</a:t>
            </a:r>
          </a:p>
          <a:p>
            <a:pPr marL="342900" indent="-342900">
              <a:buFontTx/>
              <a:buChar char="-"/>
            </a:pPr>
            <a:r>
              <a:rPr lang="cs-CZ" sz="1800" dirty="0" smtClean="0"/>
              <a:t>viz </a:t>
            </a:r>
            <a:r>
              <a:rPr lang="cs-CZ" sz="1800" dirty="0">
                <a:hlinkClick r:id="rId3"/>
              </a:rPr>
              <a:t>http://services.cuzk.cz</a:t>
            </a:r>
            <a:r>
              <a:rPr lang="cs-CZ" sz="1800" dirty="0" smtClean="0">
                <a:hlinkClick r:id="rId3"/>
              </a:rPr>
              <a:t>/</a:t>
            </a:r>
            <a:r>
              <a:rPr lang="cs-CZ" sz="1800" dirty="0" smtClean="0"/>
              <a:t> </a:t>
            </a:r>
          </a:p>
          <a:p>
            <a:pPr marL="342900" indent="-342900">
              <a:buFontTx/>
              <a:buChar char="-"/>
            </a:pPr>
            <a:endParaRPr lang="cs-CZ" sz="1800" dirty="0"/>
          </a:p>
          <a:p>
            <a:pPr marL="342900" indent="-342900">
              <a:buFontTx/>
              <a:buChar char="-"/>
            </a:pPr>
            <a:r>
              <a:rPr lang="cs-CZ" sz="1800" dirty="0" smtClean="0"/>
              <a:t>Ale také AOPK či</a:t>
            </a:r>
          </a:p>
          <a:p>
            <a:r>
              <a:rPr lang="cs-CZ" sz="1800" dirty="0"/>
              <a:t> </a:t>
            </a:r>
            <a:r>
              <a:rPr lang="cs-CZ" sz="1800" dirty="0" smtClean="0"/>
              <a:t>    Ministerstvo zemědělství</a:t>
            </a:r>
          </a:p>
          <a:p>
            <a:endParaRPr lang="cs-CZ" sz="1800" dirty="0" smtClean="0"/>
          </a:p>
          <a:p>
            <a:pPr marL="342900" indent="-342900">
              <a:buFontTx/>
              <a:buChar char="-"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46487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Web </a:t>
            </a:r>
            <a:r>
              <a:rPr lang="cs-CZ" dirty="0" err="1" smtClean="0"/>
              <a:t>Coverage</a:t>
            </a:r>
            <a:r>
              <a:rPr lang="cs-CZ" dirty="0" smtClean="0"/>
              <a:t> </a:t>
            </a:r>
            <a:r>
              <a:rPr lang="cs-CZ" dirty="0" err="1" smtClean="0"/>
              <a:t>Service</a:t>
            </a:r>
            <a:r>
              <a:rPr lang="cs-CZ" dirty="0" smtClean="0"/>
              <a:t> (WCS)</a:t>
            </a:r>
            <a:endParaRPr lang="cs-CZ" dirty="0"/>
          </a:p>
        </p:txBody>
      </p:sp>
      <p:sp>
        <p:nvSpPr>
          <p:cNvPr id="7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/>
          <a:lstStyle/>
          <a:p>
            <a:r>
              <a:rPr lang="cs-CZ" dirty="0" smtClean="0"/>
              <a:t>Stažení reálných (rastrových) dat: operace </a:t>
            </a:r>
            <a:r>
              <a:rPr lang="cs-CZ" dirty="0" err="1" smtClean="0"/>
              <a:t>GetCoverage</a:t>
            </a:r>
            <a:endParaRPr lang="cs-CZ" dirty="0" smtClean="0"/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8762803" y="5220018"/>
            <a:ext cx="1223963" cy="1223963"/>
            <a:chOff x="4604" y="1979"/>
            <a:chExt cx="771" cy="771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979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4604" y="1979"/>
              <a:ext cx="771" cy="771"/>
            </a:xfrm>
            <a:prstGeom prst="rect">
              <a:avLst/>
            </a:prstGeom>
            <a:noFill/>
            <a:ln w="9360">
              <a:solidFill>
                <a:srgbClr val="13131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sk-S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13" name="Freeform 6"/>
          <p:cNvSpPr>
            <a:spLocks/>
          </p:cNvSpPr>
          <p:nvPr/>
        </p:nvSpPr>
        <p:spPr bwMode="auto">
          <a:xfrm flipV="1">
            <a:off x="5721150" y="5580380"/>
            <a:ext cx="2897188" cy="44450"/>
          </a:xfrm>
          <a:custGeom>
            <a:avLst/>
            <a:gdLst>
              <a:gd name="T0" fmla="*/ 2147483646 w 15404"/>
              <a:gd name="T1" fmla="*/ 0 h 1"/>
              <a:gd name="T2" fmla="*/ 0 w 15404"/>
              <a:gd name="T3" fmla="*/ 0 h 1"/>
              <a:gd name="T4" fmla="*/ 0 60000 65536"/>
              <a:gd name="T5" fmla="*/ 0 60000 65536"/>
              <a:gd name="T6" fmla="*/ 0 w 15404"/>
              <a:gd name="T7" fmla="*/ 0 h 1"/>
              <a:gd name="T8" fmla="*/ 15404 w 1540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404" h="1">
                <a:moveTo>
                  <a:pt x="15403" y="0"/>
                </a:moveTo>
                <a:lnTo>
                  <a:pt x="0" y="0"/>
                </a:lnTo>
              </a:path>
            </a:pathLst>
          </a:custGeom>
          <a:noFill/>
          <a:ln w="2844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sk-SK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cs-CZ"/>
          </a:p>
        </p:txBody>
      </p:sp>
      <p:sp>
        <p:nvSpPr>
          <p:cNvPr id="14" name="Freeform 7"/>
          <p:cNvSpPr>
            <a:spLocks/>
          </p:cNvSpPr>
          <p:nvPr/>
        </p:nvSpPr>
        <p:spPr bwMode="auto">
          <a:xfrm flipV="1">
            <a:off x="5759250" y="5775642"/>
            <a:ext cx="2859088" cy="74613"/>
          </a:xfrm>
          <a:custGeom>
            <a:avLst/>
            <a:gdLst>
              <a:gd name="T0" fmla="*/ 0 w 15404"/>
              <a:gd name="T1" fmla="*/ 0 h 1"/>
              <a:gd name="T2" fmla="*/ 2147483646 w 15404"/>
              <a:gd name="T3" fmla="*/ 0 h 1"/>
              <a:gd name="T4" fmla="*/ 0 60000 65536"/>
              <a:gd name="T5" fmla="*/ 0 60000 65536"/>
              <a:gd name="T6" fmla="*/ 0 w 15404"/>
              <a:gd name="T7" fmla="*/ 0 h 1"/>
              <a:gd name="T8" fmla="*/ 15404 w 1540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404" h="1">
                <a:moveTo>
                  <a:pt x="0" y="0"/>
                </a:moveTo>
                <a:lnTo>
                  <a:pt x="15403" y="0"/>
                </a:lnTo>
              </a:path>
            </a:pathLst>
          </a:custGeom>
          <a:noFill/>
          <a:ln w="76200">
            <a:solidFill>
              <a:srgbClr val="008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sk-SK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cs-CZ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289100" y="5448617"/>
            <a:ext cx="1425688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sk-SK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131313"/>
              </a:buClr>
              <a:buFontTx/>
              <a:buNone/>
            </a:pPr>
            <a:r>
              <a:rPr lang="cs-CZ" altLang="cs-CZ" sz="1800" dirty="0" smtClean="0">
                <a:solidFill>
                  <a:srgbClr val="131313"/>
                </a:solidFill>
                <a:ea typeface="DejaVu Sans"/>
                <a:cs typeface="DejaVu Sans"/>
              </a:rPr>
              <a:t>WCS </a:t>
            </a:r>
            <a:r>
              <a:rPr lang="cs-CZ" altLang="cs-CZ" sz="1800" dirty="0">
                <a:solidFill>
                  <a:srgbClr val="131313"/>
                </a:solidFill>
                <a:ea typeface="DejaVu Sans"/>
                <a:cs typeface="DejaVu Sans"/>
              </a:rPr>
              <a:t>server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056488" y="6443980"/>
            <a:ext cx="72036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sk-SK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131313"/>
              </a:buClr>
              <a:buFontTx/>
              <a:buNone/>
            </a:pPr>
            <a:r>
              <a:rPr lang="cs-CZ" altLang="cs-CZ" sz="1800" dirty="0" smtClean="0">
                <a:solidFill>
                  <a:srgbClr val="131313"/>
                </a:solidFill>
                <a:ea typeface="DejaVu Sans"/>
                <a:cs typeface="DejaVu Sans"/>
              </a:rPr>
              <a:t>klient</a:t>
            </a:r>
            <a:endParaRPr lang="cs-CZ" altLang="cs-CZ" sz="1800" dirty="0">
              <a:solidFill>
                <a:srgbClr val="131313"/>
              </a:solidFill>
              <a:ea typeface="DejaVu Sans"/>
              <a:cs typeface="DejaVu San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30" y="5161299"/>
            <a:ext cx="954088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" name="Obdélník 17"/>
          <p:cNvSpPr>
            <a:spLocks noChangeArrowheads="1"/>
          </p:cNvSpPr>
          <p:nvPr/>
        </p:nvSpPr>
        <p:spPr bwMode="auto">
          <a:xfrm>
            <a:off x="1305631" y="5775325"/>
            <a:ext cx="74835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ü"/>
              <a:defRPr sz="3200" b="1">
                <a:solidFill>
                  <a:srgbClr val="000000"/>
                </a:solidFill>
                <a:latin typeface="DINCondensedC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2800" b="1">
                <a:solidFill>
                  <a:srgbClr val="000000"/>
                </a:solidFill>
                <a:latin typeface="DINCondensedC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DINCondensedC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DINCondensedC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DINCondensedC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DINCondensedC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DINCondensedC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DINCondensedC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DINCondensedC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ástupný symbol pro obsah 2"/>
          <p:cNvSpPr txBox="1">
            <a:spLocks/>
          </p:cNvSpPr>
          <p:nvPr/>
        </p:nvSpPr>
        <p:spPr>
          <a:xfrm>
            <a:off x="89252" y="2663401"/>
            <a:ext cx="4443409" cy="28273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&lt;?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xml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version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="1.0" …&gt;</a:t>
            </a:r>
          </a:p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gmlcov:RectifiedGridCoverage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…&gt;</a:t>
            </a:r>
          </a:p>
          <a:p>
            <a:pPr marL="400050" lvl="1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gml:domainSet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400050" lvl="1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cs-CZ" sz="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marL="400050" lvl="1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gml:domainSet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400050" lvl="1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gml:rangeSet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800100" lvl="2">
              <a:spcAft>
                <a:spcPts val="0"/>
              </a:spcAft>
            </a:pP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gml:File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1257300" lvl="3">
              <a:spcAft>
                <a:spcPts val="0"/>
              </a:spcAft>
            </a:pP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gml:rangeParametersxlink:href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cs-CZ" sz="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orto_1476.tif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xlink:role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cs-CZ" sz="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http://www.opengis.net/</a:t>
            </a:r>
            <a:r>
              <a:rPr lang="cs-CZ" sz="800" b="1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spec</a:t>
            </a:r>
            <a:r>
              <a:rPr lang="cs-CZ" sz="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cs-CZ" sz="800" b="1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WCS_coverage-encoding_geotiff</a:t>
            </a:r>
            <a:r>
              <a:rPr lang="cs-CZ" sz="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/1.0/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xlink:arcrole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cs-CZ" sz="800" b="1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fileReference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"/&gt;</a:t>
            </a:r>
          </a:p>
          <a:p>
            <a:pPr marL="1257300" lvl="3">
              <a:spcAft>
                <a:spcPts val="0"/>
              </a:spcAft>
            </a:pP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gml:fileReference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cs-CZ" sz="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orto_1476.tif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gml:fileReference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1257300" lvl="3">
              <a:spcAft>
                <a:spcPts val="0"/>
              </a:spcAft>
            </a:pP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gml:fileStructure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/&gt;</a:t>
            </a:r>
          </a:p>
          <a:p>
            <a:pPr marL="1257300" lvl="3">
              <a:spcAft>
                <a:spcPts val="0"/>
              </a:spcAft>
            </a:pP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gml:mimeType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cs-CZ" sz="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image/</a:t>
            </a:r>
            <a:r>
              <a:rPr lang="cs-CZ" sz="800" b="1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tiff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gml:mimeType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800100" lvl="2">
              <a:spcAft>
                <a:spcPts val="0"/>
              </a:spcAft>
            </a:pP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gml:File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400050" lvl="1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gml:rangeSet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400050" lvl="1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gmlcov:rangeType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cs-CZ" sz="800" b="1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gmlcov:rangeType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cs-CZ" sz="800" kern="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gmlcov:RectifiedGridCoverage</a:t>
            </a:r>
            <a:r>
              <a:rPr lang="cs-CZ" sz="800" kern="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cs-CZ" sz="800" kern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84" y="2368324"/>
            <a:ext cx="3891475" cy="2703792"/>
          </a:xfrm>
          <a:prstGeom prst="rect">
            <a:avLst/>
          </a:prstGeom>
        </p:spPr>
      </p:pic>
      <p:sp>
        <p:nvSpPr>
          <p:cNvPr id="21" name="Obdélník 20"/>
          <p:cNvSpPr/>
          <p:nvPr/>
        </p:nvSpPr>
        <p:spPr>
          <a:xfrm>
            <a:off x="2202873" y="2274124"/>
            <a:ext cx="60135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 smtClean="0">
                <a:hlinkClick r:id="rId6"/>
              </a:rPr>
              <a:t>http://geoportal.cuzk.cz/wcs? SERVICE=WCS&amp;REQUEST=</a:t>
            </a:r>
            <a:r>
              <a:rPr lang="cs-CZ" sz="1800" dirty="0" err="1" smtClean="0">
                <a:hlinkClick r:id="rId6"/>
              </a:rPr>
              <a:t>GetCoverage&amp;COVERAGEID</a:t>
            </a:r>
            <a:r>
              <a:rPr lang="cs-CZ" sz="1800" dirty="0" smtClean="0">
                <a:hlinkClick r:id="rId6"/>
              </a:rPr>
              <a:t>=</a:t>
            </a:r>
            <a:r>
              <a:rPr lang="cs-CZ" sz="1800" dirty="0" err="1" smtClean="0">
                <a:hlinkClick r:id="rId6"/>
              </a:rPr>
              <a:t>orto&amp;BBOX</a:t>
            </a:r>
            <a:r>
              <a:rPr lang="cs-CZ" sz="1800" dirty="0" smtClean="0">
                <a:hlinkClick r:id="rId6"/>
              </a:rPr>
              <a:t>=48.90,49.25,16.10,19.90&amp;SUBSET=</a:t>
            </a:r>
            <a:r>
              <a:rPr lang="cs-CZ" sz="1800" dirty="0" err="1" smtClean="0">
                <a:hlinkClick r:id="rId6"/>
              </a:rPr>
              <a:t>phenomenon-time</a:t>
            </a:r>
            <a:r>
              <a:rPr lang="cs-CZ" sz="1800" dirty="0" smtClean="0">
                <a:hlinkClick r:id="rId6"/>
              </a:rPr>
              <a:t>("2005-04-27T14:00:00Z")&amp;FORMAT="image/</a:t>
            </a:r>
            <a:r>
              <a:rPr lang="cs-CZ" sz="1800" dirty="0" err="1" smtClean="0">
                <a:hlinkClick r:id="rId6"/>
              </a:rPr>
              <a:t>tiff</a:t>
            </a:r>
            <a:r>
              <a:rPr lang="cs-CZ" sz="1800" dirty="0" smtClean="0">
                <a:hlinkClick r:id="rId6"/>
              </a:rPr>
              <a:t>"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75004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/>
      <p:bldP spid="1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Catalogue</a:t>
            </a:r>
            <a:r>
              <a:rPr lang="cs-CZ" dirty="0" smtClean="0"/>
              <a:t> </a:t>
            </a:r>
            <a:r>
              <a:rPr lang="cs-CZ" dirty="0" err="1" smtClean="0"/>
              <a:t>Service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Web (CSW)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Definice katalogové služby jako hlavního nástroje pro vyhledávání prostorových dat a služeb</a:t>
            </a:r>
            <a:endParaRPr lang="cs-CZ" dirty="0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3103002"/>
            <a:ext cx="5511435" cy="2926998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151" y="2655917"/>
            <a:ext cx="5487031" cy="308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4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Zvláště patrné při mimořádných událostech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Přírodní ani lidské hrozby se nezastaví na hranicích států</a:t>
            </a:r>
          </a:p>
          <a:p>
            <a:pPr lvl="1"/>
            <a:r>
              <a:rPr lang="cs-CZ" dirty="0" smtClean="0"/>
              <a:t>20% obyvatel EU (115 mil. občanů) žije méně než 50 km od hranice státu</a:t>
            </a:r>
          </a:p>
          <a:p>
            <a:pPr lvl="1"/>
            <a:r>
              <a:rPr lang="cs-CZ" dirty="0" smtClean="0"/>
              <a:t>70% povrchových vod je součástí mezinárodních povodí</a:t>
            </a:r>
            <a:endParaRPr lang="cs-CZ" dirty="0"/>
          </a:p>
        </p:txBody>
      </p:sp>
      <p:pic>
        <p:nvPicPr>
          <p:cNvPr id="6" name="Picture 5" descr="illbuf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60" y="3072208"/>
            <a:ext cx="2962275" cy="202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3" descr="slide2-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12" y="3794800"/>
            <a:ext cx="23749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54" descr="Projection_Europe-o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277" y="3027763"/>
            <a:ext cx="3396958" cy="367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1" descr="nEUVN-UELN-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00" y="2762171"/>
            <a:ext cx="2293706" cy="314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288792" y="5121818"/>
            <a:ext cx="113364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" dirty="0" smtClean="0"/>
              <a:t>Obrázky převzaty z: </a:t>
            </a:r>
            <a:r>
              <a:rPr lang="en-US" altLang="cs-CZ" sz="500" dirty="0" err="1"/>
              <a:t>Cetl</a:t>
            </a:r>
            <a:r>
              <a:rPr lang="en-US" altLang="cs-CZ" sz="500" dirty="0"/>
              <a:t>, V. 2013</a:t>
            </a:r>
            <a:endParaRPr lang="cs-CZ" sz="500" dirty="0"/>
          </a:p>
        </p:txBody>
      </p:sp>
    </p:spTree>
    <p:extLst>
      <p:ext uri="{BB962C8B-B14F-4D97-AF65-F5344CB8AC3E}">
        <p14:creationId xmlns:p14="http://schemas.microsoft.com/office/powerpoint/2010/main" val="408746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ovéPole 5"/>
          <p:cNvSpPr txBox="1">
            <a:spLocks noChangeArrowheads="1"/>
          </p:cNvSpPr>
          <p:nvPr/>
        </p:nvSpPr>
        <p:spPr bwMode="auto">
          <a:xfrm>
            <a:off x="9336089" y="4170364"/>
            <a:ext cx="11817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600" dirty="0" smtClean="0"/>
              <a:t>Převzato z</a:t>
            </a:r>
            <a:r>
              <a:rPr lang="en-US" altLang="cs-CZ" sz="600" dirty="0" smtClean="0"/>
              <a:t> </a:t>
            </a:r>
            <a:r>
              <a:rPr lang="en-US" altLang="cs-CZ" sz="600" dirty="0">
                <a:hlinkClick r:id="rId2"/>
              </a:rPr>
              <a:t>http://</a:t>
            </a:r>
            <a:r>
              <a:rPr lang="en-US" altLang="cs-CZ" sz="600" dirty="0" smtClean="0">
                <a:hlinkClick r:id="rId2"/>
              </a:rPr>
              <a:t>google.</a:t>
            </a:r>
            <a:r>
              <a:rPr lang="cs-CZ" altLang="cs-CZ" sz="600" dirty="0" err="1" smtClean="0">
                <a:hlinkClick r:id="rId2"/>
              </a:rPr>
              <a:t>com</a:t>
            </a:r>
            <a:r>
              <a:rPr lang="cs-CZ" altLang="cs-CZ" sz="600" dirty="0" smtClean="0"/>
              <a:t> </a:t>
            </a:r>
            <a:endParaRPr lang="cs-CZ" altLang="cs-CZ" sz="6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Hledání prostorových dat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163" y="2314457"/>
            <a:ext cx="6186363" cy="2846176"/>
          </a:xfrm>
          <a:prstGeom prst="rect">
            <a:avLst/>
          </a:prstGeom>
        </p:spPr>
      </p:pic>
      <p:sp>
        <p:nvSpPr>
          <p:cNvPr id="8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9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 smtClean="0"/>
              <a:t>5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2005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1559216" y="1601928"/>
            <a:ext cx="8820150" cy="4681537"/>
          </a:xfrm>
          <a:prstGeom prst="rect">
            <a:avLst/>
          </a:prstGeom>
          <a:solidFill>
            <a:srgbClr val="E2F4F6"/>
          </a:solidFill>
          <a:ln w="6350">
            <a:solidFill>
              <a:srgbClr val="89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cs-CZ" dirty="0"/>
          </a:p>
        </p:txBody>
      </p:sp>
      <p:sp>
        <p:nvSpPr>
          <p:cNvPr id="29" name="Obdélník 28"/>
          <p:cNvSpPr/>
          <p:nvPr/>
        </p:nvSpPr>
        <p:spPr>
          <a:xfrm>
            <a:off x="1837029" y="2273439"/>
            <a:ext cx="5483225" cy="376238"/>
          </a:xfrm>
          <a:prstGeom prst="rect">
            <a:avLst/>
          </a:prstGeom>
          <a:solidFill>
            <a:schemeClr val="bg1"/>
          </a:solidFill>
          <a:ln w="19050">
            <a:solidFill>
              <a:srgbClr val="89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" name="Obdélník 29"/>
          <p:cNvSpPr/>
          <p:nvPr/>
        </p:nvSpPr>
        <p:spPr>
          <a:xfrm>
            <a:off x="7436142" y="2268677"/>
            <a:ext cx="1176337" cy="3746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000" dirty="0" smtClean="0"/>
              <a:t>Hledat</a:t>
            </a:r>
            <a:endParaRPr lang="sk-SK" sz="2000" dirty="0"/>
          </a:p>
        </p:txBody>
      </p:sp>
      <p:sp>
        <p:nvSpPr>
          <p:cNvPr id="31" name="Obdélník 30"/>
          <p:cNvSpPr/>
          <p:nvPr/>
        </p:nvSpPr>
        <p:spPr>
          <a:xfrm>
            <a:off x="7436141" y="2754452"/>
            <a:ext cx="2692400" cy="3351212"/>
          </a:xfrm>
          <a:prstGeom prst="rect">
            <a:avLst/>
          </a:prstGeom>
          <a:solidFill>
            <a:schemeClr val="bg1"/>
          </a:solidFill>
          <a:ln>
            <a:solidFill>
              <a:srgbClr val="89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2" name="TextovéPole 31"/>
          <p:cNvSpPr txBox="1">
            <a:spLocks noChangeArrowheads="1"/>
          </p:cNvSpPr>
          <p:nvPr/>
        </p:nvSpPr>
        <p:spPr bwMode="auto">
          <a:xfrm>
            <a:off x="2181516" y="1705653"/>
            <a:ext cx="76705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 b="1" dirty="0" smtClean="0">
                <a:solidFill>
                  <a:srgbClr val="0062AC"/>
                </a:solidFill>
              </a:rPr>
              <a:t>KATALOGOVÁ SLUŽBA PRO PROSTOROVÁ DATA A SLUŽBY</a:t>
            </a:r>
            <a:endParaRPr lang="cs-CZ" altLang="cs-CZ" sz="2000" b="1" dirty="0">
              <a:solidFill>
                <a:srgbClr val="0062AC"/>
              </a:solidFill>
            </a:endParaRPr>
          </a:p>
        </p:txBody>
      </p:sp>
      <p:pic>
        <p:nvPicPr>
          <p:cNvPr id="58" name="Obrázek 5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53" y="2783028"/>
            <a:ext cx="5486400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ovéPole 35"/>
          <p:cNvSpPr txBox="1">
            <a:spLocks noChangeArrowheads="1"/>
          </p:cNvSpPr>
          <p:nvPr/>
        </p:nvSpPr>
        <p:spPr bwMode="auto">
          <a:xfrm>
            <a:off x="7436141" y="2765564"/>
            <a:ext cx="26924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 dirty="0" smtClean="0"/>
              <a:t>Časové vymezení</a:t>
            </a:r>
            <a:r>
              <a:rPr lang="en-US" altLang="cs-CZ" sz="1600" b="1" dirty="0" smtClean="0"/>
              <a:t>:</a:t>
            </a:r>
            <a:endParaRPr lang="sk-SK" altLang="cs-CZ" sz="1600" b="1" dirty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sk-SK" altLang="cs-CZ" sz="1600" b="1" dirty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i="1" dirty="0" smtClean="0"/>
              <a:t>Od:</a:t>
            </a:r>
            <a:endParaRPr lang="cs-CZ" altLang="cs-CZ" sz="1600" i="1" dirty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600" i="1" dirty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i="1" dirty="0" smtClean="0"/>
              <a:t>Do</a:t>
            </a:r>
            <a:r>
              <a:rPr lang="cs-CZ" altLang="cs-CZ" sz="1600" i="1" dirty="0"/>
              <a:t>: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sk-SK" altLang="cs-CZ" sz="1600" i="1" dirty="0"/>
          </a:p>
        </p:txBody>
      </p:sp>
      <p:grpSp>
        <p:nvGrpSpPr>
          <p:cNvPr id="38" name="Skupina 37"/>
          <p:cNvGrpSpPr/>
          <p:nvPr/>
        </p:nvGrpSpPr>
        <p:grpSpPr>
          <a:xfrm>
            <a:off x="1837030" y="2765140"/>
            <a:ext cx="5482951" cy="3340359"/>
            <a:chOff x="1091682" y="2211355"/>
            <a:chExt cx="6643396" cy="3340359"/>
          </a:xfrm>
          <a:noFill/>
        </p:grpSpPr>
        <p:sp>
          <p:nvSpPr>
            <p:cNvPr id="44" name="Obdélník 43"/>
            <p:cNvSpPr/>
            <p:nvPr/>
          </p:nvSpPr>
          <p:spPr>
            <a:xfrm>
              <a:off x="1091682" y="2211355"/>
              <a:ext cx="6643396" cy="3340359"/>
            </a:xfrm>
            <a:prstGeom prst="rect">
              <a:avLst/>
            </a:prstGeom>
            <a:grpFill/>
            <a:ln>
              <a:solidFill>
                <a:srgbClr val="89A4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7260414" y="2311175"/>
              <a:ext cx="32769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2F4F6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sk-SK" b="1" dirty="0">
                  <a:solidFill>
                    <a:srgbClr val="0062AC"/>
                  </a:solidFill>
                </a:rPr>
                <a:t>+</a:t>
              </a:r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7262603" y="2742354"/>
              <a:ext cx="327698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2F4F6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sk-SK" b="1" dirty="0">
                  <a:solidFill>
                    <a:srgbClr val="0062AC"/>
                  </a:solidFill>
                </a:rPr>
                <a:t>-</a:t>
              </a:r>
            </a:p>
          </p:txBody>
        </p:sp>
      </p:grpSp>
      <p:sp>
        <p:nvSpPr>
          <p:cNvPr id="52" name="Obdélník 51"/>
          <p:cNvSpPr/>
          <p:nvPr/>
        </p:nvSpPr>
        <p:spPr>
          <a:xfrm>
            <a:off x="1837028" y="1769153"/>
            <a:ext cx="298450" cy="28733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5810541" y="5881828"/>
            <a:ext cx="1509712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sz="600"/>
              <a:t>Adopted from http://</a:t>
            </a:r>
            <a:r>
              <a:rPr lang="cs-CZ" altLang="cs-CZ" sz="600"/>
              <a:t>maps.</a:t>
            </a:r>
            <a:r>
              <a:rPr lang="en-US" altLang="cs-CZ" sz="600"/>
              <a:t>google.co.uk</a:t>
            </a:r>
            <a:endParaRPr lang="cs-CZ" altLang="cs-CZ" sz="600"/>
          </a:p>
        </p:txBody>
      </p:sp>
      <p:sp>
        <p:nvSpPr>
          <p:cNvPr id="59" name="Obdélník 58"/>
          <p:cNvSpPr/>
          <p:nvPr/>
        </p:nvSpPr>
        <p:spPr>
          <a:xfrm>
            <a:off x="8112416" y="3295790"/>
            <a:ext cx="1409700" cy="322263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0" name="Obdélník 59"/>
          <p:cNvSpPr/>
          <p:nvPr/>
        </p:nvSpPr>
        <p:spPr>
          <a:xfrm>
            <a:off x="8137817" y="3794264"/>
            <a:ext cx="1411287" cy="32385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61" name="Obrázek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591" y="3295790"/>
            <a:ext cx="3603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Obrázek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116" y="3794264"/>
            <a:ext cx="3619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	Nezbytnost prostorových katalogů</a:t>
            </a:r>
            <a:endParaRPr lang="cs-CZ" dirty="0"/>
          </a:p>
        </p:txBody>
      </p:sp>
      <p:sp>
        <p:nvSpPr>
          <p:cNvPr id="2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2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 smtClean="0"/>
              <a:t>6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8313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/>
      <p:bldP spid="36" grpId="0"/>
      <p:bldP spid="52" grpId="0" animBg="1"/>
      <p:bldP spid="53" grpId="0"/>
      <p:bldP spid="59" grpId="0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Metadata</a:t>
            </a:r>
            <a:endParaRPr lang="cs-CZ" dirty="0"/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183" y="961118"/>
            <a:ext cx="5631587" cy="526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31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9" y="5996209"/>
            <a:ext cx="6381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 descr="MDE_vyplnění_M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3521295"/>
            <a:ext cx="2392362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11"/>
          <p:cNvSpPr>
            <a:spLocks noChangeShapeType="1"/>
          </p:cNvSpPr>
          <p:nvPr/>
        </p:nvSpPr>
        <p:spPr bwMode="auto">
          <a:xfrm flipH="1" flipV="1">
            <a:off x="3081338" y="5184996"/>
            <a:ext cx="0" cy="7858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 flipH="1" flipV="1">
            <a:off x="3038475" y="2646583"/>
            <a:ext cx="0" cy="7858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7" name="Picture 34" descr="zdroja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4" y="1278159"/>
            <a:ext cx="151923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MDE_vyplnění_M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595564"/>
            <a:ext cx="6116638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4" descr="zdroj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6" y="1254126"/>
            <a:ext cx="5667375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Metadatový editor</a:t>
            </a:r>
            <a:endParaRPr lang="cs-CZ" dirty="0"/>
          </a:p>
        </p:txBody>
      </p:sp>
      <p:sp>
        <p:nvSpPr>
          <p:cNvPr id="1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 smtClean="0"/>
              <a:t>8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4226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Geografický ústav, Laboratoř </a:t>
            </a:r>
            <a:r>
              <a:rPr lang="cs-CZ" dirty="0" err="1"/>
              <a:t>geoinformatiky</a:t>
            </a:r>
            <a:r>
              <a:rPr lang="cs-CZ" dirty="0"/>
              <a:t> a kartografie</a:t>
            </a:r>
          </a:p>
        </p:txBody>
      </p:sp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4432499"/>
            <a:ext cx="1714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4310063" y="5800924"/>
            <a:ext cx="16494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000"/>
              <a:t>GIS software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6" y="1552773"/>
            <a:ext cx="17240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13" y="1552774"/>
            <a:ext cx="1714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222501" y="2992637"/>
            <a:ext cx="1649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000"/>
              <a:t>GIS software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8126413" y="2921199"/>
            <a:ext cx="16494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000"/>
              <a:t>GIS software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 flipV="1">
            <a:off x="4597401" y="4145162"/>
            <a:ext cx="360363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H="1">
            <a:off x="3878264" y="4145161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555750" y="3929262"/>
            <a:ext cx="2236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cs-CZ" sz="1800"/>
              <a:t>Geographic location</a:t>
            </a:r>
            <a:endParaRPr lang="cs-CZ" altLang="cs-CZ" sz="180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903414" y="4432498"/>
            <a:ext cx="1671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cs-CZ" sz="1800"/>
              <a:t>Topic category</a:t>
            </a:r>
            <a:endParaRPr lang="cs-CZ" altLang="cs-CZ" sz="1800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3517900" y="5081786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282825" y="4864298"/>
            <a:ext cx="100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cs-CZ" sz="1800"/>
              <a:t>Lineage</a:t>
            </a:r>
            <a:endParaRPr lang="cs-CZ" altLang="cs-CZ" sz="1800"/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677989" y="5297687"/>
            <a:ext cx="182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cs-CZ" sz="1800"/>
              <a:t>Temporal extent</a:t>
            </a:r>
            <a:endParaRPr lang="cs-CZ" altLang="cs-CZ" sz="1800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H="1">
            <a:off x="4094164" y="5369124"/>
            <a:ext cx="719137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 flipH="1">
            <a:off x="3517901" y="5513586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3662364" y="464839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4165601" y="4648398"/>
            <a:ext cx="7207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 flipH="1">
            <a:off x="4022726" y="5585024"/>
            <a:ext cx="79057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>
            <a:off x="3373439" y="5945386"/>
            <a:ext cx="649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2797175" y="5723136"/>
            <a:ext cx="41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1800"/>
              <a:t>…</a:t>
            </a:r>
          </a:p>
        </p:txBody>
      </p:sp>
      <p:pic>
        <p:nvPicPr>
          <p:cNvPr id="23" name="Picture 25" descr="UML_ISO_C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9" y="4361062"/>
            <a:ext cx="2160587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5821363" y="5081786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 flipV="1">
            <a:off x="5246688" y="414516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>
            <a:off x="5246689" y="4145161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>
            <a:off x="7262813" y="4145161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 flipV="1">
            <a:off x="6254750" y="3424437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 flipH="1">
            <a:off x="7046913" y="2273498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Line 32"/>
          <p:cNvSpPr>
            <a:spLocks noChangeShapeType="1"/>
          </p:cNvSpPr>
          <p:nvPr/>
        </p:nvSpPr>
        <p:spPr bwMode="auto">
          <a:xfrm>
            <a:off x="3949701" y="2273498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1" name="Picture 33" descr="UML_ISO_Co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2198887"/>
            <a:ext cx="6553200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4" descr="zdroja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1487686"/>
            <a:ext cx="597535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5" descr="zdroja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8" y="1624211"/>
            <a:ext cx="15113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s </a:t>
            </a:r>
            <a:r>
              <a:rPr lang="cs-CZ" dirty="0" err="1" smtClean="0"/>
              <a:t>metadaty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37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 smtClean="0"/>
              <a:t>9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7831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4" grpId="0"/>
      <p:bldP spid="15" grpId="0"/>
      <p:bldP spid="22" grpId="0"/>
    </p:bld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CZ.potx" id="{45F6B7E5-7C04-4D6F-988C-FDDEAE8B644B}" vid="{0017D97F-3299-46A0-BBAA-D432C306E01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prezentace-sci-cz</Template>
  <TotalTime>427</TotalTime>
  <Words>1723</Words>
  <Application>Microsoft Office PowerPoint</Application>
  <PresentationFormat>Širokoúhlá obrazovka</PresentationFormat>
  <Paragraphs>333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5" baseType="lpstr">
      <vt:lpstr>Arial</vt:lpstr>
      <vt:lpstr>Courier New</vt:lpstr>
      <vt:lpstr>DejaVu Sans</vt:lpstr>
      <vt:lpstr>Tahoma</vt:lpstr>
      <vt:lpstr>Times New Roman</vt:lpstr>
      <vt:lpstr>Verdana</vt:lpstr>
      <vt:lpstr>Wingdings</vt:lpstr>
      <vt:lpstr>Prezentace_MU_CZ</vt:lpstr>
      <vt:lpstr>GEOINFORMATIKA XI – PROSTOROVÉ INFORMAČNÍ INFRASTRUKTURY A STANDARDY</vt:lpstr>
      <vt:lpstr>Proč hovořit o prostorových informačních infrastrukturách? </vt:lpstr>
      <vt:lpstr>Třeba kvůli „datovým ostrovům s prostorovými daty“</vt:lpstr>
      <vt:lpstr>Zvláště patrné při mimořádných událostech</vt:lpstr>
      <vt:lpstr>Hledání prostorových dat</vt:lpstr>
      <vt:lpstr> Nezbytnost prostorových katalogů</vt:lpstr>
      <vt:lpstr>Metadata</vt:lpstr>
      <vt:lpstr>Metadatový editor</vt:lpstr>
      <vt:lpstr>Co s metadaty?</vt:lpstr>
      <vt:lpstr>Co raději s metadaty?</vt:lpstr>
      <vt:lpstr>V pozadí za uživatelským rozhraním</vt:lpstr>
      <vt:lpstr>Nalezená data</vt:lpstr>
      <vt:lpstr>Nalezená data</vt:lpstr>
      <vt:lpstr>Nalezená data</vt:lpstr>
      <vt:lpstr>…a odpověď na otázku ze snímku č. 2</vt:lpstr>
      <vt:lpstr>Prostorové informační infrastruktury</vt:lpstr>
      <vt:lpstr>Prostorové informační infrastruktury</vt:lpstr>
      <vt:lpstr>Prostorové informační infrastruktury</vt:lpstr>
      <vt:lpstr>Témata prostorových dat směrnice INSPIRE</vt:lpstr>
      <vt:lpstr>GeoInfoStrategie</vt:lpstr>
      <vt:lpstr>GeoInfoStrategie</vt:lpstr>
      <vt:lpstr>Standardizační rámce v geoinformatice</vt:lpstr>
      <vt:lpstr>Standardizace v geoinformatice</vt:lpstr>
      <vt:lpstr>Standardizační organizace v geoinformatice</vt:lpstr>
      <vt:lpstr>Standardizační organizace v geoinformatice</vt:lpstr>
      <vt:lpstr>Standardizační organizace v geoinformatice</vt:lpstr>
      <vt:lpstr>Základní implementační specifikace OGC</vt:lpstr>
      <vt:lpstr>Datové modelování</vt:lpstr>
      <vt:lpstr>Web Map Service (WMS)</vt:lpstr>
      <vt:lpstr>Web Map Service (WMS)</vt:lpstr>
      <vt:lpstr>Web Map Service (WMS)</vt:lpstr>
      <vt:lpstr>Web Map Service (WMS)</vt:lpstr>
      <vt:lpstr>Web Map Tile Service (WMTS)</vt:lpstr>
      <vt:lpstr>Web Feature Service (WFS)</vt:lpstr>
      <vt:lpstr>Web Feature Service (WFS)</vt:lpstr>
      <vt:lpstr>Web Coverage Service (WCS)</vt:lpstr>
      <vt:lpstr>Catalogue Service for Web (CSW)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GEOINFORMATIKA XI – PROSTOROVÉ INFORMAČNÍ INFRASTRUKTURY A STANDARDY</dc:title>
  <dc:creator>Tomáš Řezník</dc:creator>
  <cp:lastModifiedBy>user</cp:lastModifiedBy>
  <cp:revision>42</cp:revision>
  <cp:lastPrinted>1601-01-01T00:00:00Z</cp:lastPrinted>
  <dcterms:created xsi:type="dcterms:W3CDTF">2019-05-14T08:03:06Z</dcterms:created>
  <dcterms:modified xsi:type="dcterms:W3CDTF">2019-05-15T16:21:17Z</dcterms:modified>
</cp:coreProperties>
</file>