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73906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9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94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63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35109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00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48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97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70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859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363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4BF4E20-D718-4C46-B79E-EAC2503917C9}" type="datetimeFigureOut">
              <a:rPr lang="cs-CZ" smtClean="0"/>
              <a:t>02.03.2020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2A8A319-B30A-4974-8834-7F3D038B5C0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577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televize.cz/porady/1097944695-nas-venkov/217562243400004-jejich-venk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apy.cz/s/fadulapek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>
              <a:lnSpc>
                <a:spcPct val="90000"/>
              </a:lnSpc>
              <a:spcBef>
                <a:spcPts val="0"/>
              </a:spcBef>
            </a:pPr>
            <a:r>
              <a:rPr lang="cs-CZ" sz="4400" dirty="0">
                <a:latin typeface="Century Gothic"/>
              </a:rPr>
              <a:t>Geografie venkova, periferie a pohraničí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chemeClr val="tx2"/>
                </a:solidFill>
              </a:rPr>
              <a:t>Jaro</a:t>
            </a:r>
            <a:r>
              <a:rPr lang="cs-CZ" sz="2000" dirty="0"/>
              <a:t> 2020</a:t>
            </a:r>
          </a:p>
          <a:p>
            <a:pPr algn="l"/>
            <a:r>
              <a:rPr lang="cs-CZ" sz="2000" dirty="0"/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9F4EA4-070A-477C-9EF8-9FB460AD7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Náš venkov: Jejich venkov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6FDA9-CF87-4E46-8AD1-96E841F6C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Zapadlá vesnice na severu Olomouckého kraje (okres Jeseník)</a:t>
            </a:r>
          </a:p>
          <a:p>
            <a:r>
              <a:rPr lang="cs-CZ" dirty="0"/>
              <a:t>Přistěhovalo se zde nebývalé množství cizinců</a:t>
            </a:r>
          </a:p>
          <a:p>
            <a:r>
              <a:rPr lang="cs-CZ" dirty="0"/>
              <a:t>Příběh Francouze, Poláka a rumunské rodiny</a:t>
            </a:r>
          </a:p>
          <a:p>
            <a:r>
              <a:rPr lang="cs-CZ" dirty="0"/>
              <a:t>Tradiční venkovské hodnoty stále více drží přistěhovalci</a:t>
            </a:r>
          </a:p>
          <a:p>
            <a:r>
              <a:rPr lang="cs-CZ" dirty="0"/>
              <a:t>Natočení 2017, na ČT	30. 1. 2019</a:t>
            </a:r>
          </a:p>
          <a:p>
            <a:endParaRPr lang="cs-CZ" dirty="0"/>
          </a:p>
          <a:p>
            <a:r>
              <a:rPr lang="cs-CZ" dirty="0">
                <a:hlinkClick r:id="rId2"/>
              </a:rPr>
              <a:t>https://www.ceskatelevize.cz/porady/1097944695-nas-venkov/217562243400004-jejich-venkov/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98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F90D9-3A66-4335-AE3B-10D12D5EA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Bílá Voda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65BA54-3BC8-4208-8778-5F09D3506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8407"/>
            <a:ext cx="9601200" cy="4348993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https://mapy.cz/s/fadulapeko</a:t>
            </a:r>
            <a:endParaRPr lang="cs-CZ" dirty="0"/>
          </a:p>
          <a:p>
            <a:r>
              <a:rPr lang="cs-CZ" dirty="0"/>
              <a:t>307 obyvatel k 31. 12. 2018</a:t>
            </a:r>
          </a:p>
          <a:p>
            <a:r>
              <a:rPr lang="cs-CZ" dirty="0"/>
              <a:t>Obyvatelstvo se základním vzděláním 31,2 % (SLDB 2011)</a:t>
            </a:r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9A1E077-2698-4DAB-9426-EF4BC32AC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2504" y="2864901"/>
            <a:ext cx="6380530" cy="383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23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15D9C-CF79-4645-A3B6-9BCBB57D5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Připomenutí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83C6B-81EB-43BB-A5B7-E1098B389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Cvičení do 9.3.2020 (23:59)</a:t>
            </a:r>
          </a:p>
          <a:p>
            <a:r>
              <a:rPr lang="cs-CZ" dirty="0"/>
              <a:t>Vybrat článek</a:t>
            </a:r>
          </a:p>
          <a:p>
            <a:r>
              <a:rPr lang="cs-CZ" dirty="0"/>
              <a:t>Příští týden – zadání cvičení č. 2</a:t>
            </a:r>
          </a:p>
        </p:txBody>
      </p:sp>
    </p:spTree>
    <p:extLst>
      <p:ext uri="{BB962C8B-B14F-4D97-AF65-F5344CB8AC3E}">
        <p14:creationId xmlns:p14="http://schemas.microsoft.com/office/powerpoint/2010/main" val="3947890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2A80C-6BD7-47EC-BF5C-73DD93AA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D176F3-799E-4565-9D75-D1C295F29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441278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24</TotalTime>
  <Words>119</Words>
  <Application>Microsoft Office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Century Gothic</vt:lpstr>
      <vt:lpstr>Franklin Gothic Book</vt:lpstr>
      <vt:lpstr>Oříznutí</vt:lpstr>
      <vt:lpstr>Geografie venkova, periferie a pohraničí</vt:lpstr>
      <vt:lpstr>Náš venkov: Jejich venkov</vt:lpstr>
      <vt:lpstr>Bílá Voda</vt:lpstr>
      <vt:lpstr>Připomenutí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venkova, periferie a pohraničí</dc:title>
  <dc:creator>Petr Hlisnikovský</dc:creator>
  <cp:lastModifiedBy>Petr Hlisnikovský</cp:lastModifiedBy>
  <cp:revision>3</cp:revision>
  <dcterms:created xsi:type="dcterms:W3CDTF">2020-03-02T20:25:46Z</dcterms:created>
  <dcterms:modified xsi:type="dcterms:W3CDTF">2020-03-02T20:50:11Z</dcterms:modified>
</cp:coreProperties>
</file>