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7EDA805-BCE5-4F27-8D50-619A00C0FEDA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1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8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4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1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7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9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9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6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7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225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8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78" r:id="rId5"/>
    <p:sldLayoutId id="2147483684" r:id="rId6"/>
    <p:sldLayoutId id="2147483685" r:id="rId7"/>
    <p:sldLayoutId id="2147483675" r:id="rId8"/>
    <p:sldLayoutId id="2147483676" r:id="rId9"/>
    <p:sldLayoutId id="2147483677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5FE53D-3CD0-4257-A90D-50FAE4C90A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15" b="6515"/>
          <a:stretch/>
        </p:blipFill>
        <p:spPr>
          <a:xfrm>
            <a:off x="3" y="-22"/>
            <a:ext cx="12191997" cy="685802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397938" y="1397930"/>
            <a:ext cx="6858003" cy="4062128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37374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840E90-63AB-40A9-8B3C-39C04C9A1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6" y="643467"/>
            <a:ext cx="5452529" cy="3569242"/>
          </a:xfrm>
        </p:spPr>
        <p:txBody>
          <a:bodyPr anchor="t">
            <a:normAutofit/>
          </a:bodyPr>
          <a:lstStyle/>
          <a:p>
            <a:pPr algn="r"/>
            <a:r>
              <a:rPr lang="cs-CZ" sz="6000" dirty="0">
                <a:solidFill>
                  <a:schemeClr val="tx1"/>
                </a:solidFill>
              </a:rPr>
              <a:t>Programy a projekty přeshraniční spolupráce</a:t>
            </a:r>
            <a:endParaRPr lang="en-GB" sz="6000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9996E3-9605-4CC4-9DBC-068E51C20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9055" y="4551031"/>
            <a:ext cx="5449479" cy="1663493"/>
          </a:xfrm>
        </p:spPr>
        <p:txBody>
          <a:bodyPr anchor="b">
            <a:normAutofit/>
          </a:bodyPr>
          <a:lstStyle/>
          <a:p>
            <a:pPr algn="r"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Cvičení 2</a:t>
            </a:r>
          </a:p>
          <a:p>
            <a:pPr algn="r">
              <a:spcAft>
                <a:spcPts val="600"/>
              </a:spcAft>
            </a:pPr>
            <a:r>
              <a:rPr lang="cs-CZ" sz="2400" dirty="0">
                <a:solidFill>
                  <a:schemeClr val="tx1"/>
                </a:solidFill>
              </a:rPr>
              <a:t>Mgr. Mirjana Stanojević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3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F6FDE-75D6-4B9B-9705-241492C0D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2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9FB5FD-EA36-437B-AE85-40D39A5DB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3 trojice</a:t>
            </a:r>
          </a:p>
          <a:p>
            <a:r>
              <a:rPr lang="cs-CZ" sz="2000" dirty="0"/>
              <a:t>Mezinárodní projekty Brna a Jihomoravského kraje</a:t>
            </a:r>
          </a:p>
          <a:p>
            <a:r>
              <a:rPr lang="cs-CZ" sz="2000" dirty="0"/>
              <a:t>Každá skupina zpracovává jeden projekt města Brna + jeden libovolný projekt zvolené organizace</a:t>
            </a:r>
          </a:p>
          <a:p>
            <a:r>
              <a:rPr lang="cs-CZ" sz="2000" dirty="0"/>
              <a:t>Prezentace 19.3. </a:t>
            </a:r>
          </a:p>
          <a:p>
            <a:pPr lvl="1"/>
            <a:r>
              <a:rPr lang="cs-CZ" sz="1800" dirty="0"/>
              <a:t>10-15 minut</a:t>
            </a:r>
          </a:p>
          <a:p>
            <a:pPr lvl="1"/>
            <a:r>
              <a:rPr lang="cs-CZ" sz="1800" dirty="0"/>
              <a:t>Základní popis projektů (zúčastněné strany, financování, výstupy, atd)</a:t>
            </a:r>
          </a:p>
          <a:p>
            <a:pPr lvl="1"/>
            <a:r>
              <a:rPr lang="cs-CZ" sz="1800" dirty="0"/>
              <a:t>Základní popis zvolené organizace Jihomoravského kraje</a:t>
            </a:r>
          </a:p>
          <a:p>
            <a:pPr lvl="1"/>
            <a:r>
              <a:rPr lang="cs-CZ" sz="1800" dirty="0"/>
              <a:t>Názor / hodnocení projektů (dopad projektů, je financování adekvátní a další nápady)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026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BC1CB-4407-4BA7-A70C-FE614D0C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2</a:t>
            </a:r>
            <a:endParaRPr lang="en-GB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B2269AA2-67D8-45D2-9593-73D9DF8D6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312717"/>
              </p:ext>
            </p:extLst>
          </p:nvPr>
        </p:nvGraphicFramePr>
        <p:xfrm>
          <a:off x="1066800" y="2103438"/>
          <a:ext cx="10058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5746745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1381143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Projekt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Trojice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697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HELPS+ KJMK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Mikulíková, Hermann, </a:t>
                      </a:r>
                      <a:r>
                        <a:rPr lang="cs-CZ" dirty="0" err="1" smtClean="0"/>
                        <a:t>Posledník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16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CENTROPE CAPACITY + RRAJM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Hakl, Kašparová, Kovář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514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SUB&gt;URBAN</a:t>
                      </a:r>
                      <a:r>
                        <a:rPr lang="cs-CZ" dirty="0"/>
                        <a:t> + JCMM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Myšák, </a:t>
                      </a:r>
                      <a:r>
                        <a:rPr lang="cs-CZ" dirty="0" err="1" smtClean="0"/>
                        <a:t>Ilčík</a:t>
                      </a:r>
                      <a:r>
                        <a:rPr lang="cs-CZ" dirty="0" smtClean="0"/>
                        <a:t>, Kovařík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340538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1066800" y="385047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https://www.brno.cz/sprava-mesta/magistrat-mesta-brna/odbor-zahranicnich-vztahu/mezinarodni-vztahy/mezinarodni-projekty/</a:t>
            </a:r>
          </a:p>
        </p:txBody>
      </p:sp>
    </p:spTree>
    <p:extLst>
      <p:ext uri="{BB962C8B-B14F-4D97-AF65-F5344CB8AC3E}">
        <p14:creationId xmlns:p14="http://schemas.microsoft.com/office/powerpoint/2010/main" val="317064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585FA-98DB-44D1-A64D-BADA4DD73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0"/>
            <a:ext cx="10058400" cy="1371600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46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3C3C22"/>
      </a:dk2>
      <a:lt2>
        <a:srgbClr val="E2E8E8"/>
      </a:lt2>
      <a:accent1>
        <a:srgbClr val="EE736E"/>
      </a:accent1>
      <a:accent2>
        <a:srgbClr val="E98D3F"/>
      </a:accent2>
      <a:accent3>
        <a:srgbClr val="B2A446"/>
      </a:accent3>
      <a:accent4>
        <a:srgbClr val="8EB03A"/>
      </a:accent4>
      <a:accent5>
        <a:srgbClr val="5DB837"/>
      </a:accent5>
      <a:accent6>
        <a:srgbClr val="2EBA3F"/>
      </a:accent6>
      <a:hlink>
        <a:srgbClr val="578D8F"/>
      </a:hlink>
      <a:folHlink>
        <a:srgbClr val="848484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114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Century Schoolbook</vt:lpstr>
      <vt:lpstr>Franklin Gothic Book</vt:lpstr>
      <vt:lpstr>Garamond</vt:lpstr>
      <vt:lpstr>SavonVTI</vt:lpstr>
      <vt:lpstr>Programy a projekty přeshraniční spolupráce</vt:lpstr>
      <vt:lpstr>Cvičení č. 2</vt:lpstr>
      <vt:lpstr>Cvičení č. 2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Programy a projekty přeshraniční spolupráce</dc:title>
  <dc:creator>Mirjana Stanojevic</dc:creator>
  <cp:lastModifiedBy>Ucitel</cp:lastModifiedBy>
  <cp:revision>6</cp:revision>
  <dcterms:created xsi:type="dcterms:W3CDTF">2020-03-05T08:58:58Z</dcterms:created>
  <dcterms:modified xsi:type="dcterms:W3CDTF">2020-03-05T12:44:44Z</dcterms:modified>
</cp:coreProperties>
</file>