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63" r:id="rId5"/>
    <p:sldId id="822" r:id="rId6"/>
    <p:sldId id="813" r:id="rId7"/>
    <p:sldId id="814" r:id="rId8"/>
    <p:sldId id="816" r:id="rId9"/>
    <p:sldId id="815" r:id="rId10"/>
    <p:sldId id="799" r:id="rId11"/>
    <p:sldId id="819" r:id="rId12"/>
    <p:sldId id="804" r:id="rId13"/>
    <p:sldId id="805" r:id="rId14"/>
    <p:sldId id="806" r:id="rId15"/>
    <p:sldId id="807" r:id="rId16"/>
    <p:sldId id="808" r:id="rId17"/>
    <p:sldId id="820" r:id="rId18"/>
    <p:sldId id="260" r:id="rId19"/>
    <p:sldId id="823" r:id="rId20"/>
    <p:sldId id="287" r:id="rId21"/>
    <p:sldId id="821" r:id="rId22"/>
    <p:sldId id="259" r:id="rId23"/>
    <p:sldId id="282" r:id="rId24"/>
    <p:sldId id="277" r:id="rId25"/>
    <p:sldId id="274" r:id="rId26"/>
    <p:sldId id="279" r:id="rId27"/>
    <p:sldId id="276" r:id="rId28"/>
    <p:sldId id="824" r:id="rId29"/>
    <p:sldId id="278" r:id="rId30"/>
    <p:sldId id="817" r:id="rId31"/>
    <p:sldId id="284" r:id="rId32"/>
    <p:sldId id="283" r:id="rId33"/>
    <p:sldId id="818" r:id="rId34"/>
    <p:sldId id="269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4FE"/>
    <a:srgbClr val="1D34FD"/>
    <a:srgbClr val="FB5271"/>
    <a:srgbClr val="FF5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E191CB-171E-4476-8DD6-121F112A6657}" v="137" dt="2020-04-10T16:51:36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50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urová Iveta" userId="b94dfe3c-3182-4241-a7b7-9f4e045a73d3" providerId="ADAL" clId="{32D62912-A5C3-4052-AD48-ACD51A66DC40}"/>
    <pc:docChg chg="undo custSel addSld delSld modSld sldOrd">
      <pc:chgData name="Macurová Iveta" userId="b94dfe3c-3182-4241-a7b7-9f4e045a73d3" providerId="ADAL" clId="{32D62912-A5C3-4052-AD48-ACD51A66DC40}" dt="2020-03-31T12:09:03.228" v="378" actId="1076"/>
      <pc:docMkLst>
        <pc:docMk/>
      </pc:docMkLst>
      <pc:sldChg chg="del">
        <pc:chgData name="Macurová Iveta" userId="b94dfe3c-3182-4241-a7b7-9f4e045a73d3" providerId="ADAL" clId="{32D62912-A5C3-4052-AD48-ACD51A66DC40}" dt="2020-03-31T10:45:20.077" v="138" actId="2696"/>
        <pc:sldMkLst>
          <pc:docMk/>
          <pc:sldMk cId="3429556393" sldId="258"/>
        </pc:sldMkLst>
      </pc:sldChg>
      <pc:sldChg chg="modSp">
        <pc:chgData name="Macurová Iveta" userId="b94dfe3c-3182-4241-a7b7-9f4e045a73d3" providerId="ADAL" clId="{32D62912-A5C3-4052-AD48-ACD51A66DC40}" dt="2020-03-31T12:05:20.652" v="312" actId="20577"/>
        <pc:sldMkLst>
          <pc:docMk/>
          <pc:sldMk cId="1514564680" sldId="263"/>
        </pc:sldMkLst>
        <pc:spChg chg="mod">
          <ac:chgData name="Macurová Iveta" userId="b94dfe3c-3182-4241-a7b7-9f4e045a73d3" providerId="ADAL" clId="{32D62912-A5C3-4052-AD48-ACD51A66DC40}" dt="2020-03-31T12:05:20.652" v="312" actId="20577"/>
          <ac:spMkLst>
            <pc:docMk/>
            <pc:sldMk cId="1514564680" sldId="263"/>
            <ac:spMk id="2" creationId="{00000000-0000-0000-0000-000000000000}"/>
          </ac:spMkLst>
        </pc:spChg>
        <pc:spChg chg="mod">
          <ac:chgData name="Macurová Iveta" userId="b94dfe3c-3182-4241-a7b7-9f4e045a73d3" providerId="ADAL" clId="{32D62912-A5C3-4052-AD48-ACD51A66DC40}" dt="2020-03-31T07:08:37.482" v="3" actId="20577"/>
          <ac:spMkLst>
            <pc:docMk/>
            <pc:sldMk cId="1514564680" sldId="263"/>
            <ac:spMk id="3" creationId="{00000000-0000-0000-0000-000000000000}"/>
          </ac:spMkLst>
        </pc:spChg>
      </pc:sldChg>
      <pc:sldChg chg="modSp">
        <pc:chgData name="Macurová Iveta" userId="b94dfe3c-3182-4241-a7b7-9f4e045a73d3" providerId="ADAL" clId="{32D62912-A5C3-4052-AD48-ACD51A66DC40}" dt="2020-03-31T12:09:03.228" v="378" actId="1076"/>
        <pc:sldMkLst>
          <pc:docMk/>
          <pc:sldMk cId="1285642505" sldId="756"/>
        </pc:sldMkLst>
        <pc:spChg chg="mod">
          <ac:chgData name="Macurová Iveta" userId="b94dfe3c-3182-4241-a7b7-9f4e045a73d3" providerId="ADAL" clId="{32D62912-A5C3-4052-AD48-ACD51A66DC40}" dt="2020-03-31T12:09:03.228" v="378" actId="1076"/>
          <ac:spMkLst>
            <pc:docMk/>
            <pc:sldMk cId="1285642505" sldId="756"/>
            <ac:spMk id="35" creationId="{FEC8BAC0-B109-470D-929A-E5DB83A1BB28}"/>
          </ac:spMkLst>
        </pc:spChg>
        <pc:spChg chg="mod">
          <ac:chgData name="Macurová Iveta" userId="b94dfe3c-3182-4241-a7b7-9f4e045a73d3" providerId="ADAL" clId="{32D62912-A5C3-4052-AD48-ACD51A66DC40}" dt="2020-03-31T07:16:19.731" v="110" actId="6549"/>
          <ac:spMkLst>
            <pc:docMk/>
            <pc:sldMk cId="1285642505" sldId="756"/>
            <ac:spMk id="38" creationId="{97D8C4B6-FE11-490B-A238-21AEA556E812}"/>
          </ac:spMkLst>
        </pc:spChg>
      </pc:sldChg>
      <pc:sldChg chg="modSp">
        <pc:chgData name="Macurová Iveta" userId="b94dfe3c-3182-4241-a7b7-9f4e045a73d3" providerId="ADAL" clId="{32D62912-A5C3-4052-AD48-ACD51A66DC40}" dt="2020-03-31T07:17:00.789" v="121" actId="20577"/>
        <pc:sldMkLst>
          <pc:docMk/>
          <pc:sldMk cId="1003013846" sldId="799"/>
        </pc:sldMkLst>
        <pc:spChg chg="mod">
          <ac:chgData name="Macurová Iveta" userId="b94dfe3c-3182-4241-a7b7-9f4e045a73d3" providerId="ADAL" clId="{32D62912-A5C3-4052-AD48-ACD51A66DC40}" dt="2020-03-31T07:17:00.789" v="121" actId="20577"/>
          <ac:spMkLst>
            <pc:docMk/>
            <pc:sldMk cId="1003013846" sldId="799"/>
            <ac:spMk id="10" creationId="{9693A2C5-049A-4210-9708-DF4D630B67ED}"/>
          </ac:spMkLst>
        </pc:spChg>
      </pc:sldChg>
      <pc:sldChg chg="modSp">
        <pc:chgData name="Macurová Iveta" userId="b94dfe3c-3182-4241-a7b7-9f4e045a73d3" providerId="ADAL" clId="{32D62912-A5C3-4052-AD48-ACD51A66DC40}" dt="2020-03-31T10:51:18.367" v="231" actId="1076"/>
        <pc:sldMkLst>
          <pc:docMk/>
          <pc:sldMk cId="210872993" sldId="801"/>
        </pc:sldMkLst>
        <pc:spChg chg="mod">
          <ac:chgData name="Macurová Iveta" userId="b94dfe3c-3182-4241-a7b7-9f4e045a73d3" providerId="ADAL" clId="{32D62912-A5C3-4052-AD48-ACD51A66DC40}" dt="2020-03-31T10:51:18.367" v="231" actId="1076"/>
          <ac:spMkLst>
            <pc:docMk/>
            <pc:sldMk cId="210872993" sldId="801"/>
            <ac:spMk id="2" creationId="{28ED7CF4-AC42-4577-8D23-091727C29779}"/>
          </ac:spMkLst>
        </pc:spChg>
        <pc:spChg chg="mod">
          <ac:chgData name="Macurová Iveta" userId="b94dfe3c-3182-4241-a7b7-9f4e045a73d3" providerId="ADAL" clId="{32D62912-A5C3-4052-AD48-ACD51A66DC40}" dt="2020-03-31T10:51:03.333" v="229" actId="27636"/>
          <ac:spMkLst>
            <pc:docMk/>
            <pc:sldMk cId="210872993" sldId="801"/>
            <ac:spMk id="3" creationId="{2162E06C-E77E-4C77-A3DC-ADB78CE7DD1D}"/>
          </ac:spMkLst>
        </pc:spChg>
      </pc:sldChg>
      <pc:sldChg chg="modSp">
        <pc:chgData name="Macurová Iveta" userId="b94dfe3c-3182-4241-a7b7-9f4e045a73d3" providerId="ADAL" clId="{32D62912-A5C3-4052-AD48-ACD51A66DC40}" dt="2020-03-31T10:49:19.772" v="184" actId="20577"/>
        <pc:sldMkLst>
          <pc:docMk/>
          <pc:sldMk cId="574149112" sldId="809"/>
        </pc:sldMkLst>
        <pc:spChg chg="mod">
          <ac:chgData name="Macurová Iveta" userId="b94dfe3c-3182-4241-a7b7-9f4e045a73d3" providerId="ADAL" clId="{32D62912-A5C3-4052-AD48-ACD51A66DC40}" dt="2020-03-31T10:49:19.772" v="184" actId="20577"/>
          <ac:spMkLst>
            <pc:docMk/>
            <pc:sldMk cId="574149112" sldId="809"/>
            <ac:spMk id="3" creationId="{54F81AD1-9B0B-4911-8D0B-8FEF17466035}"/>
          </ac:spMkLst>
        </pc:spChg>
      </pc:sldChg>
      <pc:sldChg chg="del">
        <pc:chgData name="Macurová Iveta" userId="b94dfe3c-3182-4241-a7b7-9f4e045a73d3" providerId="ADAL" clId="{32D62912-A5C3-4052-AD48-ACD51A66DC40}" dt="2020-03-31T10:44:46.500" v="135" actId="2696"/>
        <pc:sldMkLst>
          <pc:docMk/>
          <pc:sldMk cId="747086738" sldId="810"/>
        </pc:sldMkLst>
      </pc:sldChg>
      <pc:sldChg chg="del">
        <pc:chgData name="Macurová Iveta" userId="b94dfe3c-3182-4241-a7b7-9f4e045a73d3" providerId="ADAL" clId="{32D62912-A5C3-4052-AD48-ACD51A66DC40}" dt="2020-03-31T10:44:48.349" v="136" actId="2696"/>
        <pc:sldMkLst>
          <pc:docMk/>
          <pc:sldMk cId="1687079155" sldId="811"/>
        </pc:sldMkLst>
      </pc:sldChg>
      <pc:sldChg chg="del">
        <pc:chgData name="Macurová Iveta" userId="b94dfe3c-3182-4241-a7b7-9f4e045a73d3" providerId="ADAL" clId="{32D62912-A5C3-4052-AD48-ACD51A66DC40}" dt="2020-03-31T10:44:50.919" v="137" actId="2696"/>
        <pc:sldMkLst>
          <pc:docMk/>
          <pc:sldMk cId="242481399" sldId="812"/>
        </pc:sldMkLst>
      </pc:sldChg>
      <pc:sldChg chg="addSp modSp add">
        <pc:chgData name="Macurová Iveta" userId="b94dfe3c-3182-4241-a7b7-9f4e045a73d3" providerId="ADAL" clId="{32D62912-A5C3-4052-AD48-ACD51A66DC40}" dt="2020-03-31T12:06:05.908" v="318" actId="255"/>
        <pc:sldMkLst>
          <pc:docMk/>
          <pc:sldMk cId="289245997" sldId="813"/>
        </pc:sldMkLst>
        <pc:spChg chg="mod">
          <ac:chgData name="Macurová Iveta" userId="b94dfe3c-3182-4241-a7b7-9f4e045a73d3" providerId="ADAL" clId="{32D62912-A5C3-4052-AD48-ACD51A66DC40}" dt="2020-03-31T12:06:05.908" v="318" actId="255"/>
          <ac:spMkLst>
            <pc:docMk/>
            <pc:sldMk cId="289245997" sldId="813"/>
            <ac:spMk id="2" creationId="{1659C07B-883E-4581-B3D4-EB65C5EE77DC}"/>
          </ac:spMkLst>
        </pc:spChg>
        <pc:spChg chg="mod">
          <ac:chgData name="Macurová Iveta" userId="b94dfe3c-3182-4241-a7b7-9f4e045a73d3" providerId="ADAL" clId="{32D62912-A5C3-4052-AD48-ACD51A66DC40}" dt="2020-03-31T12:05:54.034" v="315" actId="1076"/>
          <ac:spMkLst>
            <pc:docMk/>
            <pc:sldMk cId="289245997" sldId="813"/>
            <ac:spMk id="3" creationId="{9DFC6F74-2F56-4689-A3DC-F15CEB926781}"/>
          </ac:spMkLst>
        </pc:spChg>
        <pc:picChg chg="add mod">
          <ac:chgData name="Macurová Iveta" userId="b94dfe3c-3182-4241-a7b7-9f4e045a73d3" providerId="ADAL" clId="{32D62912-A5C3-4052-AD48-ACD51A66DC40}" dt="2020-03-31T12:05:57.422" v="316" actId="1076"/>
          <ac:picMkLst>
            <pc:docMk/>
            <pc:sldMk cId="289245997" sldId="813"/>
            <ac:picMk id="6" creationId="{CCD23693-B210-4C93-9A5A-36F2E1ED75F5}"/>
          </ac:picMkLst>
        </pc:picChg>
      </pc:sldChg>
      <pc:sldChg chg="delSp modSp add ord">
        <pc:chgData name="Macurová Iveta" userId="b94dfe3c-3182-4241-a7b7-9f4e045a73d3" providerId="ADAL" clId="{32D62912-A5C3-4052-AD48-ACD51A66DC40}" dt="2020-03-31T12:06:16.746" v="319" actId="1076"/>
        <pc:sldMkLst>
          <pc:docMk/>
          <pc:sldMk cId="1272362927" sldId="814"/>
        </pc:sldMkLst>
        <pc:spChg chg="mod">
          <ac:chgData name="Macurová Iveta" userId="b94dfe3c-3182-4241-a7b7-9f4e045a73d3" providerId="ADAL" clId="{32D62912-A5C3-4052-AD48-ACD51A66DC40}" dt="2020-03-31T12:06:16.746" v="319" actId="1076"/>
          <ac:spMkLst>
            <pc:docMk/>
            <pc:sldMk cId="1272362927" sldId="814"/>
            <ac:spMk id="2" creationId="{84A9E545-5A37-4542-8B9F-B3496594B1FB}"/>
          </ac:spMkLst>
        </pc:spChg>
        <pc:spChg chg="del">
          <ac:chgData name="Macurová Iveta" userId="b94dfe3c-3182-4241-a7b7-9f4e045a73d3" providerId="ADAL" clId="{32D62912-A5C3-4052-AD48-ACD51A66DC40}" dt="2020-03-31T10:36:38.657" v="122"/>
          <ac:spMkLst>
            <pc:docMk/>
            <pc:sldMk cId="1272362927" sldId="814"/>
            <ac:spMk id="6" creationId="{07D83AC9-8CCA-45F3-8219-CB2A068C1999}"/>
          </ac:spMkLst>
        </pc:spChg>
      </pc:sldChg>
      <pc:sldChg chg="modSp add ord">
        <pc:chgData name="Macurová Iveta" userId="b94dfe3c-3182-4241-a7b7-9f4e045a73d3" providerId="ADAL" clId="{32D62912-A5C3-4052-AD48-ACD51A66DC40}" dt="2020-03-31T10:52:15.560" v="232"/>
        <pc:sldMkLst>
          <pc:docMk/>
          <pc:sldMk cId="2614993172" sldId="815"/>
        </pc:sldMkLst>
        <pc:spChg chg="mod">
          <ac:chgData name="Macurová Iveta" userId="b94dfe3c-3182-4241-a7b7-9f4e045a73d3" providerId="ADAL" clId="{32D62912-A5C3-4052-AD48-ACD51A66DC40}" dt="2020-03-31T10:38:20.139" v="127" actId="1076"/>
          <ac:spMkLst>
            <pc:docMk/>
            <pc:sldMk cId="2614993172" sldId="815"/>
            <ac:spMk id="2" creationId="{3C6852B2-7E19-4D50-AC58-47FB7839F46B}"/>
          </ac:spMkLst>
        </pc:spChg>
        <pc:spChg chg="mod">
          <ac:chgData name="Macurová Iveta" userId="b94dfe3c-3182-4241-a7b7-9f4e045a73d3" providerId="ADAL" clId="{32D62912-A5C3-4052-AD48-ACD51A66DC40}" dt="2020-03-31T10:38:24.962" v="129" actId="27636"/>
          <ac:spMkLst>
            <pc:docMk/>
            <pc:sldMk cId="2614993172" sldId="815"/>
            <ac:spMk id="3" creationId="{FD20F721-7E5C-440D-A480-BF5B823DDBD7}"/>
          </ac:spMkLst>
        </pc:spChg>
      </pc:sldChg>
      <pc:sldChg chg="modSp add">
        <pc:chgData name="Macurová Iveta" userId="b94dfe3c-3182-4241-a7b7-9f4e045a73d3" providerId="ADAL" clId="{32D62912-A5C3-4052-AD48-ACD51A66DC40}" dt="2020-03-31T12:07:23.575" v="364" actId="20578"/>
        <pc:sldMkLst>
          <pc:docMk/>
          <pc:sldMk cId="1006231331" sldId="816"/>
        </pc:sldMkLst>
        <pc:spChg chg="mod">
          <ac:chgData name="Macurová Iveta" userId="b94dfe3c-3182-4241-a7b7-9f4e045a73d3" providerId="ADAL" clId="{32D62912-A5C3-4052-AD48-ACD51A66DC40}" dt="2020-03-31T12:07:23.575" v="364" actId="20578"/>
          <ac:spMkLst>
            <pc:docMk/>
            <pc:sldMk cId="1006231331" sldId="816"/>
            <ac:spMk id="2" creationId="{4D05C814-1635-4448-BCF9-D74A86CC87A9}"/>
          </ac:spMkLst>
        </pc:spChg>
        <pc:spChg chg="mod">
          <ac:chgData name="Macurová Iveta" userId="b94dfe3c-3182-4241-a7b7-9f4e045a73d3" providerId="ADAL" clId="{32D62912-A5C3-4052-AD48-ACD51A66DC40}" dt="2020-03-31T10:40:50.630" v="134"/>
          <ac:spMkLst>
            <pc:docMk/>
            <pc:sldMk cId="1006231331" sldId="816"/>
            <ac:spMk id="3" creationId="{39F1CE88-7F7E-4A03-86DE-EC5BD661DEA9}"/>
          </ac:spMkLst>
        </pc:spChg>
      </pc:sldChg>
      <pc:sldChg chg="modSp add ord">
        <pc:chgData name="Macurová Iveta" userId="b94dfe3c-3182-4241-a7b7-9f4e045a73d3" providerId="ADAL" clId="{32D62912-A5C3-4052-AD48-ACD51A66DC40}" dt="2020-03-31T10:52:56.459" v="233"/>
        <pc:sldMkLst>
          <pc:docMk/>
          <pc:sldMk cId="2368649079" sldId="817"/>
        </pc:sldMkLst>
        <pc:spChg chg="mod">
          <ac:chgData name="Macurová Iveta" userId="b94dfe3c-3182-4241-a7b7-9f4e045a73d3" providerId="ADAL" clId="{32D62912-A5C3-4052-AD48-ACD51A66DC40}" dt="2020-03-31T10:47:16.439" v="141"/>
          <ac:spMkLst>
            <pc:docMk/>
            <pc:sldMk cId="2368649079" sldId="817"/>
            <ac:spMk id="2" creationId="{DE817A6E-A716-464F-BA4E-5423CECEC2A8}"/>
          </ac:spMkLst>
        </pc:spChg>
        <pc:spChg chg="mod">
          <ac:chgData name="Macurová Iveta" userId="b94dfe3c-3182-4241-a7b7-9f4e045a73d3" providerId="ADAL" clId="{32D62912-A5C3-4052-AD48-ACD51A66DC40}" dt="2020-03-31T10:47:29.078" v="142"/>
          <ac:spMkLst>
            <pc:docMk/>
            <pc:sldMk cId="2368649079" sldId="817"/>
            <ac:spMk id="3" creationId="{ABDD3619-050C-49C8-8793-85BDB4ACB088}"/>
          </ac:spMkLst>
        </pc:spChg>
      </pc:sldChg>
      <pc:sldChg chg="modSp add ord">
        <pc:chgData name="Macurová Iveta" userId="b94dfe3c-3182-4241-a7b7-9f4e045a73d3" providerId="ADAL" clId="{32D62912-A5C3-4052-AD48-ACD51A66DC40}" dt="2020-03-31T10:52:59.863" v="234"/>
        <pc:sldMkLst>
          <pc:docMk/>
          <pc:sldMk cId="3090887531" sldId="818"/>
        </pc:sldMkLst>
        <pc:spChg chg="mod">
          <ac:chgData name="Macurová Iveta" userId="b94dfe3c-3182-4241-a7b7-9f4e045a73d3" providerId="ADAL" clId="{32D62912-A5C3-4052-AD48-ACD51A66DC40}" dt="2020-03-31T10:47:58.132" v="145"/>
          <ac:spMkLst>
            <pc:docMk/>
            <pc:sldMk cId="3090887531" sldId="818"/>
            <ac:spMk id="2" creationId="{6932F58A-2575-4006-B2CE-DF3502591B16}"/>
          </ac:spMkLst>
        </pc:spChg>
        <pc:spChg chg="mod">
          <ac:chgData name="Macurová Iveta" userId="b94dfe3c-3182-4241-a7b7-9f4e045a73d3" providerId="ADAL" clId="{32D62912-A5C3-4052-AD48-ACD51A66DC40}" dt="2020-03-31T10:48:49.967" v="151" actId="27636"/>
          <ac:spMkLst>
            <pc:docMk/>
            <pc:sldMk cId="3090887531" sldId="818"/>
            <ac:spMk id="3" creationId="{696C77F6-89F6-44BF-835A-D1CE60C27E2D}"/>
          </ac:spMkLst>
        </pc:spChg>
      </pc:sldChg>
    </pc:docChg>
  </pc:docChgLst>
  <pc:docChgLst>
    <pc:chgData name="Macurová Iveta" userId="b94dfe3c-3182-4241-a7b7-9f4e045a73d3" providerId="ADAL" clId="{C6E191CB-171E-4476-8DD6-121F112A6657}"/>
    <pc:docChg chg="undo custSel addSld delSld modSld sldOrd">
      <pc:chgData name="Macurová Iveta" userId="b94dfe3c-3182-4241-a7b7-9f4e045a73d3" providerId="ADAL" clId="{C6E191CB-171E-4476-8DD6-121F112A6657}" dt="2020-04-10T16:58:22.630" v="6053" actId="20577"/>
      <pc:docMkLst>
        <pc:docMk/>
      </pc:docMkLst>
      <pc:sldChg chg="modSp add">
        <pc:chgData name="Macurová Iveta" userId="b94dfe3c-3182-4241-a7b7-9f4e045a73d3" providerId="ADAL" clId="{C6E191CB-171E-4476-8DD6-121F112A6657}" dt="2020-04-09T23:01:43.930" v="2982" actId="207"/>
        <pc:sldMkLst>
          <pc:docMk/>
          <pc:sldMk cId="3306391671" sldId="259"/>
        </pc:sldMkLst>
        <pc:spChg chg="mod">
          <ac:chgData name="Macurová Iveta" userId="b94dfe3c-3182-4241-a7b7-9f4e045a73d3" providerId="ADAL" clId="{C6E191CB-171E-4476-8DD6-121F112A6657}" dt="2020-04-09T23:01:43.930" v="2982" actId="207"/>
          <ac:spMkLst>
            <pc:docMk/>
            <pc:sldMk cId="3306391671" sldId="259"/>
            <ac:spMk id="8" creationId="{40BCA42D-9FB4-4BA7-9628-AD075BA650B4}"/>
          </ac:spMkLst>
        </pc:spChg>
      </pc:sldChg>
      <pc:sldChg chg="addSp modSp add ord setBg">
        <pc:chgData name="Macurová Iveta" userId="b94dfe3c-3182-4241-a7b7-9f4e045a73d3" providerId="ADAL" clId="{C6E191CB-171E-4476-8DD6-121F112A6657}" dt="2020-04-10T00:58:25.886" v="5604"/>
        <pc:sldMkLst>
          <pc:docMk/>
          <pc:sldMk cId="0" sldId="260"/>
        </pc:sldMkLst>
        <pc:spChg chg="add mod">
          <ac:chgData name="Macurová Iveta" userId="b94dfe3c-3182-4241-a7b7-9f4e045a73d3" providerId="ADAL" clId="{C6E191CB-171E-4476-8DD6-121F112A6657}" dt="2020-04-09T22:28:50.812" v="2460" actId="14100"/>
          <ac:spMkLst>
            <pc:docMk/>
            <pc:sldMk cId="0" sldId="260"/>
            <ac:spMk id="2" creationId="{163DC1D1-BCCF-465A-B181-0020B6CB752C}"/>
          </ac:spMkLst>
        </pc:spChg>
        <pc:graphicFrameChg chg="mod modGraphic">
          <ac:chgData name="Macurová Iveta" userId="b94dfe3c-3182-4241-a7b7-9f4e045a73d3" providerId="ADAL" clId="{C6E191CB-171E-4476-8DD6-121F112A6657}" dt="2020-04-09T22:22:49.350" v="2344" actId="1076"/>
          <ac:graphicFrameMkLst>
            <pc:docMk/>
            <pc:sldMk cId="0" sldId="260"/>
            <ac:graphicFrameMk id="8" creationId="{4D3B7ADC-3704-4A1C-B452-56540B863DC4}"/>
          </ac:graphicFrameMkLst>
        </pc:graphicFrameChg>
      </pc:sldChg>
      <pc:sldChg chg="addSp delSp modSp">
        <pc:chgData name="Macurová Iveta" userId="b94dfe3c-3182-4241-a7b7-9f4e045a73d3" providerId="ADAL" clId="{C6E191CB-171E-4476-8DD6-121F112A6657}" dt="2020-04-10T01:09:13.411" v="5684" actId="20577"/>
        <pc:sldMkLst>
          <pc:docMk/>
          <pc:sldMk cId="2430566005" sldId="269"/>
        </pc:sldMkLst>
        <pc:spChg chg="add del mod">
          <ac:chgData name="Macurová Iveta" userId="b94dfe3c-3182-4241-a7b7-9f4e045a73d3" providerId="ADAL" clId="{C6E191CB-171E-4476-8DD6-121F112A6657}" dt="2020-04-10T01:01:11.265" v="5609"/>
          <ac:spMkLst>
            <pc:docMk/>
            <pc:sldMk cId="2430566005" sldId="269"/>
            <ac:spMk id="3" creationId="{05415C8A-6F5D-4139-B075-62F0AA99C025}"/>
          </ac:spMkLst>
        </pc:spChg>
        <pc:spChg chg="add mod">
          <ac:chgData name="Macurová Iveta" userId="b94dfe3c-3182-4241-a7b7-9f4e045a73d3" providerId="ADAL" clId="{C6E191CB-171E-4476-8DD6-121F112A6657}" dt="2020-04-10T01:06:16.822" v="5654" actId="1076"/>
          <ac:spMkLst>
            <pc:docMk/>
            <pc:sldMk cId="2430566005" sldId="269"/>
            <ac:spMk id="4" creationId="{FD08A4FD-5446-4992-B143-04A56CC76086}"/>
          </ac:spMkLst>
        </pc:spChg>
        <pc:spChg chg="mod">
          <ac:chgData name="Macurová Iveta" userId="b94dfe3c-3182-4241-a7b7-9f4e045a73d3" providerId="ADAL" clId="{C6E191CB-171E-4476-8DD6-121F112A6657}" dt="2020-04-10T00:52:27.303" v="5565" actId="20577"/>
          <ac:spMkLst>
            <pc:docMk/>
            <pc:sldMk cId="2430566005" sldId="269"/>
            <ac:spMk id="5" creationId="{922AA5E9-D234-7A4D-AEA5-E795A363480E}"/>
          </ac:spMkLst>
        </pc:spChg>
        <pc:spChg chg="add mod">
          <ac:chgData name="Macurová Iveta" userId="b94dfe3c-3182-4241-a7b7-9f4e045a73d3" providerId="ADAL" clId="{C6E191CB-171E-4476-8DD6-121F112A6657}" dt="2020-04-10T01:09:13.411" v="5684" actId="20577"/>
          <ac:spMkLst>
            <pc:docMk/>
            <pc:sldMk cId="2430566005" sldId="269"/>
            <ac:spMk id="6" creationId="{20E956FC-8277-4737-867B-8EB2BFB22C08}"/>
          </ac:spMkLst>
        </pc:spChg>
        <pc:spChg chg="mod">
          <ac:chgData name="Macurová Iveta" userId="b94dfe3c-3182-4241-a7b7-9f4e045a73d3" providerId="ADAL" clId="{C6E191CB-171E-4476-8DD6-121F112A6657}" dt="2020-04-10T00:52:55.003" v="5591" actId="20577"/>
          <ac:spMkLst>
            <pc:docMk/>
            <pc:sldMk cId="2430566005" sldId="269"/>
            <ac:spMk id="12" creationId="{309CBB5A-6D47-A846-8D5F-15F236C9D67D}"/>
          </ac:spMkLst>
        </pc:spChg>
        <pc:picChg chg="add mod">
          <ac:chgData name="Macurová Iveta" userId="b94dfe3c-3182-4241-a7b7-9f4e045a73d3" providerId="ADAL" clId="{C6E191CB-171E-4476-8DD6-121F112A6657}" dt="2020-04-10T01:05:57.838" v="5652" actId="1076"/>
          <ac:picMkLst>
            <pc:docMk/>
            <pc:sldMk cId="2430566005" sldId="269"/>
            <ac:picMk id="2" creationId="{E2246209-E2C4-46A7-AD5B-18492EC47014}"/>
          </ac:picMkLst>
        </pc:picChg>
        <pc:picChg chg="mod">
          <ac:chgData name="Macurová Iveta" userId="b94dfe3c-3182-4241-a7b7-9f4e045a73d3" providerId="ADAL" clId="{C6E191CB-171E-4476-8DD6-121F112A6657}" dt="2020-04-10T01:06:04.757" v="5653" actId="1076"/>
          <ac:picMkLst>
            <pc:docMk/>
            <pc:sldMk cId="2430566005" sldId="269"/>
            <ac:picMk id="9" creationId="{BFC96077-C0E3-4D3D-A03B-B0997C17AF29}"/>
          </ac:picMkLst>
        </pc:picChg>
      </pc:sldChg>
      <pc:sldChg chg="modSp">
        <pc:chgData name="Macurová Iveta" userId="b94dfe3c-3182-4241-a7b7-9f4e045a73d3" providerId="ADAL" clId="{C6E191CB-171E-4476-8DD6-121F112A6657}" dt="2020-04-09T23:01:16.543" v="2981" actId="1076"/>
        <pc:sldMkLst>
          <pc:docMk/>
          <pc:sldMk cId="1364965682" sldId="274"/>
        </pc:sldMkLst>
        <pc:spChg chg="mod">
          <ac:chgData name="Macurová Iveta" userId="b94dfe3c-3182-4241-a7b7-9f4e045a73d3" providerId="ADAL" clId="{C6E191CB-171E-4476-8DD6-121F112A6657}" dt="2020-04-09T22:51:02.321" v="2891" actId="27636"/>
          <ac:spMkLst>
            <pc:docMk/>
            <pc:sldMk cId="1364965682" sldId="274"/>
            <ac:spMk id="2" creationId="{7C3CBDD1-0294-BA4C-85A0-FF8610DE4759}"/>
          </ac:spMkLst>
        </pc:spChg>
        <pc:spChg chg="mod">
          <ac:chgData name="Macurová Iveta" userId="b94dfe3c-3182-4241-a7b7-9f4e045a73d3" providerId="ADAL" clId="{C6E191CB-171E-4476-8DD6-121F112A6657}" dt="2020-04-09T23:01:16.543" v="2981" actId="1076"/>
          <ac:spMkLst>
            <pc:docMk/>
            <pc:sldMk cId="1364965682" sldId="274"/>
            <ac:spMk id="10" creationId="{2D7DD11D-9B20-495C-8570-1D9E5C1E70BF}"/>
          </ac:spMkLst>
        </pc:spChg>
      </pc:sldChg>
      <pc:sldChg chg="ord">
        <pc:chgData name="Macurová Iveta" userId="b94dfe3c-3182-4241-a7b7-9f4e045a73d3" providerId="ADAL" clId="{C6E191CB-171E-4476-8DD6-121F112A6657}" dt="2020-04-09T22:53:13.107" v="2895"/>
        <pc:sldMkLst>
          <pc:docMk/>
          <pc:sldMk cId="2838197685" sldId="276"/>
        </pc:sldMkLst>
      </pc:sldChg>
      <pc:sldChg chg="addSp modSp">
        <pc:chgData name="Macurová Iveta" userId="b94dfe3c-3182-4241-a7b7-9f4e045a73d3" providerId="ADAL" clId="{C6E191CB-171E-4476-8DD6-121F112A6657}" dt="2020-04-10T01:37:10.200" v="5918" actId="20577"/>
        <pc:sldMkLst>
          <pc:docMk/>
          <pc:sldMk cId="0" sldId="277"/>
        </pc:sldMkLst>
        <pc:spChg chg="add mod">
          <ac:chgData name="Macurová Iveta" userId="b94dfe3c-3182-4241-a7b7-9f4e045a73d3" providerId="ADAL" clId="{C6E191CB-171E-4476-8DD6-121F112A6657}" dt="2020-04-09T23:24:40.894" v="3839" actId="20577"/>
          <ac:spMkLst>
            <pc:docMk/>
            <pc:sldMk cId="0" sldId="277"/>
            <ac:spMk id="2" creationId="{57D67F91-C93A-44E7-A493-158359844842}"/>
          </ac:spMkLst>
        </pc:spChg>
        <pc:spChg chg="mod">
          <ac:chgData name="Macurová Iveta" userId="b94dfe3c-3182-4241-a7b7-9f4e045a73d3" providerId="ADAL" clId="{C6E191CB-171E-4476-8DD6-121F112A6657}" dt="2020-04-10T01:37:10.200" v="5918" actId="20577"/>
          <ac:spMkLst>
            <pc:docMk/>
            <pc:sldMk cId="0" sldId="277"/>
            <ac:spMk id="12290" creationId="{EDADBB3C-AEFF-44A3-841D-48D762253C9B}"/>
          </ac:spMkLst>
        </pc:spChg>
      </pc:sldChg>
      <pc:sldChg chg="ord">
        <pc:chgData name="Macurová Iveta" userId="b94dfe3c-3182-4241-a7b7-9f4e045a73d3" providerId="ADAL" clId="{C6E191CB-171E-4476-8DD6-121F112A6657}" dt="2020-04-09T22:53:16.589" v="2896"/>
        <pc:sldMkLst>
          <pc:docMk/>
          <pc:sldMk cId="182423133" sldId="278"/>
        </pc:sldMkLst>
      </pc:sldChg>
      <pc:sldChg chg="modSp">
        <pc:chgData name="Macurová Iveta" userId="b94dfe3c-3182-4241-a7b7-9f4e045a73d3" providerId="ADAL" clId="{C6E191CB-171E-4476-8DD6-121F112A6657}" dt="2020-04-09T22:52:32.521" v="2894" actId="20577"/>
        <pc:sldMkLst>
          <pc:docMk/>
          <pc:sldMk cId="926736277" sldId="279"/>
        </pc:sldMkLst>
        <pc:spChg chg="mod">
          <ac:chgData name="Macurová Iveta" userId="b94dfe3c-3182-4241-a7b7-9f4e045a73d3" providerId="ADAL" clId="{C6E191CB-171E-4476-8DD6-121F112A6657}" dt="2020-04-09T22:47:48.813" v="2805" actId="27636"/>
          <ac:spMkLst>
            <pc:docMk/>
            <pc:sldMk cId="926736277" sldId="279"/>
            <ac:spMk id="2" creationId="{A3BA295B-95D6-4CCC-96ED-A7FBC3D0D04E}"/>
          </ac:spMkLst>
        </pc:spChg>
        <pc:spChg chg="mod">
          <ac:chgData name="Macurová Iveta" userId="b94dfe3c-3182-4241-a7b7-9f4e045a73d3" providerId="ADAL" clId="{C6E191CB-171E-4476-8DD6-121F112A6657}" dt="2020-04-09T22:52:32.521" v="2894" actId="20577"/>
          <ac:spMkLst>
            <pc:docMk/>
            <pc:sldMk cId="926736277" sldId="279"/>
            <ac:spMk id="5" creationId="{E304A03C-39EB-4C4E-8A4E-D46FB99088AB}"/>
          </ac:spMkLst>
        </pc:spChg>
      </pc:sldChg>
      <pc:sldChg chg="modSp add">
        <pc:chgData name="Macurová Iveta" userId="b94dfe3c-3182-4241-a7b7-9f4e045a73d3" providerId="ADAL" clId="{C6E191CB-171E-4476-8DD6-121F112A6657}" dt="2020-04-09T23:09:54.485" v="3303" actId="20577"/>
        <pc:sldMkLst>
          <pc:docMk/>
          <pc:sldMk cId="0" sldId="282"/>
        </pc:sldMkLst>
        <pc:spChg chg="mod">
          <ac:chgData name="Macurová Iveta" userId="b94dfe3c-3182-4241-a7b7-9f4e045a73d3" providerId="ADAL" clId="{C6E191CB-171E-4476-8DD6-121F112A6657}" dt="2020-04-09T23:09:54.485" v="3303" actId="20577"/>
          <ac:spMkLst>
            <pc:docMk/>
            <pc:sldMk cId="0" sldId="282"/>
            <ac:spMk id="2" creationId="{E28C122E-4985-4FCB-BA5A-42C0F0602774}"/>
          </ac:spMkLst>
        </pc:spChg>
      </pc:sldChg>
      <pc:sldChg chg="addSp modSp">
        <pc:chgData name="Macurová Iveta" userId="b94dfe3c-3182-4241-a7b7-9f4e045a73d3" providerId="ADAL" clId="{C6E191CB-171E-4476-8DD6-121F112A6657}" dt="2020-04-10T00:48:51.534" v="5549" actId="1076"/>
        <pc:sldMkLst>
          <pc:docMk/>
          <pc:sldMk cId="2469552578" sldId="283"/>
        </pc:sldMkLst>
        <pc:spChg chg="mod">
          <ac:chgData name="Macurová Iveta" userId="b94dfe3c-3182-4241-a7b7-9f4e045a73d3" providerId="ADAL" clId="{C6E191CB-171E-4476-8DD6-121F112A6657}" dt="2020-04-10T00:48:29.726" v="5547" actId="207"/>
          <ac:spMkLst>
            <pc:docMk/>
            <pc:sldMk cId="2469552578" sldId="283"/>
            <ac:spMk id="2" creationId="{03945189-DF87-4C62-9491-28891263511C}"/>
          </ac:spMkLst>
        </pc:spChg>
        <pc:spChg chg="mod">
          <ac:chgData name="Macurová Iveta" userId="b94dfe3c-3182-4241-a7b7-9f4e045a73d3" providerId="ADAL" clId="{C6E191CB-171E-4476-8DD6-121F112A6657}" dt="2020-04-10T00:48:15.254" v="5544" actId="1076"/>
          <ac:spMkLst>
            <pc:docMk/>
            <pc:sldMk cId="2469552578" sldId="283"/>
            <ac:spMk id="3" creationId="{8F2715FC-CF89-485B-AC71-FDA534E78F48}"/>
          </ac:spMkLst>
        </pc:spChg>
        <pc:spChg chg="add mod">
          <ac:chgData name="Macurová Iveta" userId="b94dfe3c-3182-4241-a7b7-9f4e045a73d3" providerId="ADAL" clId="{C6E191CB-171E-4476-8DD6-121F112A6657}" dt="2020-04-10T00:48:51.534" v="5549" actId="1076"/>
          <ac:spMkLst>
            <pc:docMk/>
            <pc:sldMk cId="2469552578" sldId="283"/>
            <ac:spMk id="5" creationId="{C8498D30-BE14-4593-BA1A-F68704B08039}"/>
          </ac:spMkLst>
        </pc:spChg>
      </pc:sldChg>
      <pc:sldChg chg="modSp del">
        <pc:chgData name="Macurová Iveta" userId="b94dfe3c-3182-4241-a7b7-9f4e045a73d3" providerId="ADAL" clId="{C6E191CB-171E-4476-8DD6-121F112A6657}" dt="2020-04-10T00:47:11.104" v="5505" actId="6549"/>
        <pc:sldMkLst>
          <pc:docMk/>
          <pc:sldMk cId="668367906" sldId="284"/>
        </pc:sldMkLst>
        <pc:spChg chg="mod">
          <ac:chgData name="Macurová Iveta" userId="b94dfe3c-3182-4241-a7b7-9f4e045a73d3" providerId="ADAL" clId="{C6E191CB-171E-4476-8DD6-121F112A6657}" dt="2020-04-10T00:47:11.104" v="5505" actId="6549"/>
          <ac:spMkLst>
            <pc:docMk/>
            <pc:sldMk cId="668367906" sldId="284"/>
            <ac:spMk id="2" creationId="{AED2AFDB-ED91-4805-8A34-D971ACF0C43E}"/>
          </ac:spMkLst>
        </pc:spChg>
        <pc:spChg chg="mod">
          <ac:chgData name="Macurová Iveta" userId="b94dfe3c-3182-4241-a7b7-9f4e045a73d3" providerId="ADAL" clId="{C6E191CB-171E-4476-8DD6-121F112A6657}" dt="2020-04-10T00:46:11.099" v="5489" actId="207"/>
          <ac:spMkLst>
            <pc:docMk/>
            <pc:sldMk cId="668367906" sldId="284"/>
            <ac:spMk id="3" creationId="{ADF39918-F2E9-4510-8167-543FF9DA2262}"/>
          </ac:spMkLst>
        </pc:spChg>
      </pc:sldChg>
      <pc:sldChg chg="modSp">
        <pc:chgData name="Macurová Iveta" userId="b94dfe3c-3182-4241-a7b7-9f4e045a73d3" providerId="ADAL" clId="{C6E191CB-171E-4476-8DD6-121F112A6657}" dt="2020-04-10T01:30:23.919" v="5840" actId="20577"/>
        <pc:sldMkLst>
          <pc:docMk/>
          <pc:sldMk cId="1553220672" sldId="287"/>
        </pc:sldMkLst>
        <pc:spChg chg="mod">
          <ac:chgData name="Macurová Iveta" userId="b94dfe3c-3182-4241-a7b7-9f4e045a73d3" providerId="ADAL" clId="{C6E191CB-171E-4476-8DD6-121F112A6657}" dt="2020-04-10T01:26:03.204" v="5692" actId="20577"/>
          <ac:spMkLst>
            <pc:docMk/>
            <pc:sldMk cId="1553220672" sldId="287"/>
            <ac:spMk id="9" creationId="{B361C0C1-6FF7-44C9-9C27-3869BC829780}"/>
          </ac:spMkLst>
        </pc:spChg>
        <pc:spChg chg="mod">
          <ac:chgData name="Macurová Iveta" userId="b94dfe3c-3182-4241-a7b7-9f4e045a73d3" providerId="ADAL" clId="{C6E191CB-171E-4476-8DD6-121F112A6657}" dt="2020-04-10T01:30:23.919" v="5840" actId="20577"/>
          <ac:spMkLst>
            <pc:docMk/>
            <pc:sldMk cId="1553220672" sldId="287"/>
            <ac:spMk id="13" creationId="{0944A56C-9827-41D3-904F-5E7EDD6BD44B}"/>
          </ac:spMkLst>
        </pc:spChg>
        <pc:spChg chg="mod">
          <ac:chgData name="Macurová Iveta" userId="b94dfe3c-3182-4241-a7b7-9f4e045a73d3" providerId="ADAL" clId="{C6E191CB-171E-4476-8DD6-121F112A6657}" dt="2020-04-10T01:29:23.281" v="5821" actId="27636"/>
          <ac:spMkLst>
            <pc:docMk/>
            <pc:sldMk cId="1553220672" sldId="287"/>
            <ac:spMk id="17" creationId="{B67B7D60-EF12-4217-8A4D-3BD041D01D4F}"/>
          </ac:spMkLst>
        </pc:spChg>
      </pc:sldChg>
      <pc:sldChg chg="modSp del">
        <pc:chgData name="Macurová Iveta" userId="b94dfe3c-3182-4241-a7b7-9f4e045a73d3" providerId="ADAL" clId="{C6E191CB-171E-4476-8DD6-121F112A6657}" dt="2020-04-10T01:09:24.684" v="5685" actId="2696"/>
        <pc:sldMkLst>
          <pc:docMk/>
          <pc:sldMk cId="1285642505" sldId="756"/>
        </pc:sldMkLst>
        <pc:spChg chg="mod">
          <ac:chgData name="Macurová Iveta" userId="b94dfe3c-3182-4241-a7b7-9f4e045a73d3" providerId="ADAL" clId="{C6E191CB-171E-4476-8DD6-121F112A6657}" dt="2020-04-10T01:04:45.586" v="5647" actId="6549"/>
          <ac:spMkLst>
            <pc:docMk/>
            <pc:sldMk cId="1285642505" sldId="756"/>
            <ac:spMk id="4" creationId="{B4627716-4AF9-4B45-8BE9-DF834327B7AE}"/>
          </ac:spMkLst>
        </pc:spChg>
        <pc:spChg chg="mod">
          <ac:chgData name="Macurová Iveta" userId="b94dfe3c-3182-4241-a7b7-9f4e045a73d3" providerId="ADAL" clId="{C6E191CB-171E-4476-8DD6-121F112A6657}" dt="2020-04-10T01:07:46.128" v="5675"/>
          <ac:spMkLst>
            <pc:docMk/>
            <pc:sldMk cId="1285642505" sldId="756"/>
            <ac:spMk id="35" creationId="{FEC8BAC0-B109-470D-929A-E5DB83A1BB28}"/>
          </ac:spMkLst>
        </pc:spChg>
        <pc:spChg chg="mod">
          <ac:chgData name="Macurová Iveta" userId="b94dfe3c-3182-4241-a7b7-9f4e045a73d3" providerId="ADAL" clId="{C6E191CB-171E-4476-8DD6-121F112A6657}" dt="2020-04-10T01:07:13.065" v="5674"/>
          <ac:spMkLst>
            <pc:docMk/>
            <pc:sldMk cId="1285642505" sldId="756"/>
            <ac:spMk id="94" creationId="{3E9C5610-C9A4-4DAE-826B-EC417A8D81DA}"/>
          </ac:spMkLst>
        </pc:spChg>
        <pc:grpChg chg="mod">
          <ac:chgData name="Macurová Iveta" userId="b94dfe3c-3182-4241-a7b7-9f4e045a73d3" providerId="ADAL" clId="{C6E191CB-171E-4476-8DD6-121F112A6657}" dt="2020-04-10T01:00:43.775" v="5606" actId="14100"/>
          <ac:grpSpMkLst>
            <pc:docMk/>
            <pc:sldMk cId="1285642505" sldId="756"/>
            <ac:grpSpMk id="6" creationId="{7EE99311-CBD7-4504-8ACF-649F75969BD7}"/>
          </ac:grpSpMkLst>
        </pc:grpChg>
        <pc:grpChg chg="mod">
          <ac:chgData name="Macurová Iveta" userId="b94dfe3c-3182-4241-a7b7-9f4e045a73d3" providerId="ADAL" clId="{C6E191CB-171E-4476-8DD6-121F112A6657}" dt="2020-04-10T01:00:43.775" v="5606" actId="14100"/>
          <ac:grpSpMkLst>
            <pc:docMk/>
            <pc:sldMk cId="1285642505" sldId="756"/>
            <ac:grpSpMk id="7" creationId="{E7B163ED-126D-4687-A3F0-1C0026575F3B}"/>
          </ac:grpSpMkLst>
        </pc:grpChg>
        <pc:grpChg chg="mod">
          <ac:chgData name="Macurová Iveta" userId="b94dfe3c-3182-4241-a7b7-9f4e045a73d3" providerId="ADAL" clId="{C6E191CB-171E-4476-8DD6-121F112A6657}" dt="2020-04-10T01:00:43.775" v="5606" actId="14100"/>
          <ac:grpSpMkLst>
            <pc:docMk/>
            <pc:sldMk cId="1285642505" sldId="756"/>
            <ac:grpSpMk id="37" creationId="{A83589EB-7E46-486A-A51F-4C8556CCBDA8}"/>
          </ac:grpSpMkLst>
        </pc:grpChg>
        <pc:grpChg chg="mod">
          <ac:chgData name="Macurová Iveta" userId="b94dfe3c-3182-4241-a7b7-9f4e045a73d3" providerId="ADAL" clId="{C6E191CB-171E-4476-8DD6-121F112A6657}" dt="2020-04-10T01:07:46.128" v="5675"/>
          <ac:grpSpMkLst>
            <pc:docMk/>
            <pc:sldMk cId="1285642505" sldId="756"/>
            <ac:grpSpMk id="95" creationId="{4004A95C-3269-4A83-8582-A73E0E6FE21C}"/>
          </ac:grpSpMkLst>
        </pc:grpChg>
      </pc:sldChg>
      <pc:sldChg chg="delSp modSp">
        <pc:chgData name="Macurová Iveta" userId="b94dfe3c-3182-4241-a7b7-9f4e045a73d3" providerId="ADAL" clId="{C6E191CB-171E-4476-8DD6-121F112A6657}" dt="2020-04-09T21:20:09.588" v="2016" actId="1076"/>
        <pc:sldMkLst>
          <pc:docMk/>
          <pc:sldMk cId="1003013846" sldId="799"/>
        </pc:sldMkLst>
        <pc:spChg chg="mod">
          <ac:chgData name="Macurová Iveta" userId="b94dfe3c-3182-4241-a7b7-9f4e045a73d3" providerId="ADAL" clId="{C6E191CB-171E-4476-8DD6-121F112A6657}" dt="2020-04-09T21:19:04.371" v="2008" actId="20578"/>
          <ac:spMkLst>
            <pc:docMk/>
            <pc:sldMk cId="1003013846" sldId="799"/>
            <ac:spMk id="3" creationId="{0D394DE2-F4FF-400B-97B3-084DBE922983}"/>
          </ac:spMkLst>
        </pc:spChg>
        <pc:spChg chg="del mod">
          <ac:chgData name="Macurová Iveta" userId="b94dfe3c-3182-4241-a7b7-9f4e045a73d3" providerId="ADAL" clId="{C6E191CB-171E-4476-8DD6-121F112A6657}" dt="2020-04-09T21:19:06.619" v="2010"/>
          <ac:spMkLst>
            <pc:docMk/>
            <pc:sldMk cId="1003013846" sldId="799"/>
            <ac:spMk id="6" creationId="{6350CFFB-B9F6-4288-9AB5-7F6E32FF5F0F}"/>
          </ac:spMkLst>
        </pc:spChg>
        <pc:spChg chg="mod">
          <ac:chgData name="Macurová Iveta" userId="b94dfe3c-3182-4241-a7b7-9f4e045a73d3" providerId="ADAL" clId="{C6E191CB-171E-4476-8DD6-121F112A6657}" dt="2020-04-09T21:19:51.044" v="2015" actId="20577"/>
          <ac:spMkLst>
            <pc:docMk/>
            <pc:sldMk cId="1003013846" sldId="799"/>
            <ac:spMk id="7" creationId="{07CC869B-C16F-4EE1-8734-4E1CE4694EE3}"/>
          </ac:spMkLst>
        </pc:spChg>
        <pc:spChg chg="del">
          <ac:chgData name="Macurová Iveta" userId="b94dfe3c-3182-4241-a7b7-9f4e045a73d3" providerId="ADAL" clId="{C6E191CB-171E-4476-8DD6-121F112A6657}" dt="2020-04-09T17:55:30.613" v="1352" actId="478"/>
          <ac:spMkLst>
            <pc:docMk/>
            <pc:sldMk cId="1003013846" sldId="799"/>
            <ac:spMk id="9" creationId="{10549039-3B66-4219-B1BD-8366F756A05A}"/>
          </ac:spMkLst>
        </pc:spChg>
        <pc:picChg chg="mod">
          <ac:chgData name="Macurová Iveta" userId="b94dfe3c-3182-4241-a7b7-9f4e045a73d3" providerId="ADAL" clId="{C6E191CB-171E-4476-8DD6-121F112A6657}" dt="2020-04-09T21:20:09.588" v="2016" actId="1076"/>
          <ac:picMkLst>
            <pc:docMk/>
            <pc:sldMk cId="1003013846" sldId="799"/>
            <ac:picMk id="29" creationId="{65E938ED-E83D-4BD3-A274-B3CE55D38BE4}"/>
          </ac:picMkLst>
        </pc:picChg>
      </pc:sldChg>
      <pc:sldChg chg="del">
        <pc:chgData name="Macurová Iveta" userId="b94dfe3c-3182-4241-a7b7-9f4e045a73d3" providerId="ADAL" clId="{C6E191CB-171E-4476-8DD6-121F112A6657}" dt="2020-04-09T12:09:35.567" v="219" actId="2696"/>
        <pc:sldMkLst>
          <pc:docMk/>
          <pc:sldMk cId="210872993" sldId="801"/>
        </pc:sldMkLst>
      </pc:sldChg>
      <pc:sldChg chg="modSp del">
        <pc:chgData name="Macurová Iveta" userId="b94dfe3c-3182-4241-a7b7-9f4e045a73d3" providerId="ADAL" clId="{C6E191CB-171E-4476-8DD6-121F112A6657}" dt="2020-04-09T13:38:30.933" v="778" actId="2696"/>
        <pc:sldMkLst>
          <pc:docMk/>
          <pc:sldMk cId="3745491984" sldId="803"/>
        </pc:sldMkLst>
        <pc:spChg chg="mod">
          <ac:chgData name="Macurová Iveta" userId="b94dfe3c-3182-4241-a7b7-9f4e045a73d3" providerId="ADAL" clId="{C6E191CB-171E-4476-8DD6-121F112A6657}" dt="2020-04-09T12:09:18.539" v="218" actId="27636"/>
          <ac:spMkLst>
            <pc:docMk/>
            <pc:sldMk cId="3745491984" sldId="803"/>
            <ac:spMk id="3" creationId="{54F81AD1-9B0B-4911-8D0B-8FEF17466035}"/>
          </ac:spMkLst>
        </pc:spChg>
      </pc:sldChg>
      <pc:sldChg chg="modSp">
        <pc:chgData name="Macurová Iveta" userId="b94dfe3c-3182-4241-a7b7-9f4e045a73d3" providerId="ADAL" clId="{C6E191CB-171E-4476-8DD6-121F112A6657}" dt="2020-04-09T21:21:01.313" v="2019" actId="5793"/>
        <pc:sldMkLst>
          <pc:docMk/>
          <pc:sldMk cId="2876622140" sldId="804"/>
        </pc:sldMkLst>
        <pc:spChg chg="mod">
          <ac:chgData name="Macurová Iveta" userId="b94dfe3c-3182-4241-a7b7-9f4e045a73d3" providerId="ADAL" clId="{C6E191CB-171E-4476-8DD6-121F112A6657}" dt="2020-04-09T21:21:01.313" v="2019" actId="5793"/>
          <ac:spMkLst>
            <pc:docMk/>
            <pc:sldMk cId="2876622140" sldId="804"/>
            <ac:spMk id="3" creationId="{2162E06C-E77E-4C77-A3DC-ADB78CE7DD1D}"/>
          </ac:spMkLst>
        </pc:spChg>
        <pc:spChg chg="mod">
          <ac:chgData name="Macurová Iveta" userId="b94dfe3c-3182-4241-a7b7-9f4e045a73d3" providerId="ADAL" clId="{C6E191CB-171E-4476-8DD6-121F112A6657}" dt="2020-04-09T18:17:09.558" v="1547"/>
          <ac:spMkLst>
            <pc:docMk/>
            <pc:sldMk cId="2876622140" sldId="804"/>
            <ac:spMk id="7" creationId="{F85456AB-47D5-472B-AFCA-8A69FC0F146C}"/>
          </ac:spMkLst>
        </pc:spChg>
      </pc:sldChg>
      <pc:sldChg chg="modSp">
        <pc:chgData name="Macurová Iveta" userId="b94dfe3c-3182-4241-a7b7-9f4e045a73d3" providerId="ADAL" clId="{C6E191CB-171E-4476-8DD6-121F112A6657}" dt="2020-04-09T21:43:34.217" v="2080" actId="20577"/>
        <pc:sldMkLst>
          <pc:docMk/>
          <pc:sldMk cId="1442173990" sldId="805"/>
        </pc:sldMkLst>
        <pc:spChg chg="mod">
          <ac:chgData name="Macurová Iveta" userId="b94dfe3c-3182-4241-a7b7-9f4e045a73d3" providerId="ADAL" clId="{C6E191CB-171E-4476-8DD6-121F112A6657}" dt="2020-04-09T21:43:34.217" v="2080" actId="20577"/>
          <ac:spMkLst>
            <pc:docMk/>
            <pc:sldMk cId="1442173990" sldId="805"/>
            <ac:spMk id="3" creationId="{2162E06C-E77E-4C77-A3DC-ADB78CE7DD1D}"/>
          </ac:spMkLst>
        </pc:spChg>
        <pc:spChg chg="mod">
          <ac:chgData name="Macurová Iveta" userId="b94dfe3c-3182-4241-a7b7-9f4e045a73d3" providerId="ADAL" clId="{C6E191CB-171E-4476-8DD6-121F112A6657}" dt="2020-04-09T18:17:25.185" v="1549" actId="6549"/>
          <ac:spMkLst>
            <pc:docMk/>
            <pc:sldMk cId="1442173990" sldId="805"/>
            <ac:spMk id="7" creationId="{F85456AB-47D5-472B-AFCA-8A69FC0F146C}"/>
          </ac:spMkLst>
        </pc:spChg>
      </pc:sldChg>
      <pc:sldChg chg="modSp">
        <pc:chgData name="Macurová Iveta" userId="b94dfe3c-3182-4241-a7b7-9f4e045a73d3" providerId="ADAL" clId="{C6E191CB-171E-4476-8DD6-121F112A6657}" dt="2020-04-09T21:21:40.036" v="2021" actId="5793"/>
        <pc:sldMkLst>
          <pc:docMk/>
          <pc:sldMk cId="2764361746" sldId="806"/>
        </pc:sldMkLst>
        <pc:spChg chg="mod">
          <ac:chgData name="Macurová Iveta" userId="b94dfe3c-3182-4241-a7b7-9f4e045a73d3" providerId="ADAL" clId="{C6E191CB-171E-4476-8DD6-121F112A6657}" dt="2020-04-09T21:21:40.036" v="2021" actId="5793"/>
          <ac:spMkLst>
            <pc:docMk/>
            <pc:sldMk cId="2764361746" sldId="806"/>
            <ac:spMk id="3" creationId="{2162E06C-E77E-4C77-A3DC-ADB78CE7DD1D}"/>
          </ac:spMkLst>
        </pc:spChg>
        <pc:spChg chg="mod">
          <ac:chgData name="Macurová Iveta" userId="b94dfe3c-3182-4241-a7b7-9f4e045a73d3" providerId="ADAL" clId="{C6E191CB-171E-4476-8DD6-121F112A6657}" dt="2020-04-09T21:21:34.511" v="2020" actId="1076"/>
          <ac:spMkLst>
            <pc:docMk/>
            <pc:sldMk cId="2764361746" sldId="806"/>
            <ac:spMk id="4" creationId="{92EEDF79-B4BF-43CE-A8B4-7D86596A653C}"/>
          </ac:spMkLst>
        </pc:spChg>
        <pc:spChg chg="mod">
          <ac:chgData name="Macurová Iveta" userId="b94dfe3c-3182-4241-a7b7-9f4e045a73d3" providerId="ADAL" clId="{C6E191CB-171E-4476-8DD6-121F112A6657}" dt="2020-04-09T18:21:44.380" v="1700" actId="6549"/>
          <ac:spMkLst>
            <pc:docMk/>
            <pc:sldMk cId="2764361746" sldId="806"/>
            <ac:spMk id="7" creationId="{F85456AB-47D5-472B-AFCA-8A69FC0F146C}"/>
          </ac:spMkLst>
        </pc:spChg>
      </pc:sldChg>
      <pc:sldChg chg="modSp">
        <pc:chgData name="Macurová Iveta" userId="b94dfe3c-3182-4241-a7b7-9f4e045a73d3" providerId="ADAL" clId="{C6E191CB-171E-4476-8DD6-121F112A6657}" dt="2020-04-09T18:20:56.473" v="1658" actId="20577"/>
        <pc:sldMkLst>
          <pc:docMk/>
          <pc:sldMk cId="2259908515" sldId="807"/>
        </pc:sldMkLst>
        <pc:spChg chg="mod">
          <ac:chgData name="Macurová Iveta" userId="b94dfe3c-3182-4241-a7b7-9f4e045a73d3" providerId="ADAL" clId="{C6E191CB-171E-4476-8DD6-121F112A6657}" dt="2020-04-09T17:58:28.191" v="1426" actId="255"/>
          <ac:spMkLst>
            <pc:docMk/>
            <pc:sldMk cId="2259908515" sldId="807"/>
            <ac:spMk id="3" creationId="{2162E06C-E77E-4C77-A3DC-ADB78CE7DD1D}"/>
          </ac:spMkLst>
        </pc:spChg>
        <pc:spChg chg="mod">
          <ac:chgData name="Macurová Iveta" userId="b94dfe3c-3182-4241-a7b7-9f4e045a73d3" providerId="ADAL" clId="{C6E191CB-171E-4476-8DD6-121F112A6657}" dt="2020-04-09T18:20:56.473" v="1658" actId="20577"/>
          <ac:spMkLst>
            <pc:docMk/>
            <pc:sldMk cId="2259908515" sldId="807"/>
            <ac:spMk id="7" creationId="{F85456AB-47D5-472B-AFCA-8A69FC0F146C}"/>
          </ac:spMkLst>
        </pc:spChg>
      </pc:sldChg>
      <pc:sldChg chg="modSp">
        <pc:chgData name="Macurová Iveta" userId="b94dfe3c-3182-4241-a7b7-9f4e045a73d3" providerId="ADAL" clId="{C6E191CB-171E-4476-8DD6-121F112A6657}" dt="2020-04-09T18:21:20.961" v="1679" actId="113"/>
        <pc:sldMkLst>
          <pc:docMk/>
          <pc:sldMk cId="486336962" sldId="808"/>
        </pc:sldMkLst>
        <pc:spChg chg="mod">
          <ac:chgData name="Macurová Iveta" userId="b94dfe3c-3182-4241-a7b7-9f4e045a73d3" providerId="ADAL" clId="{C6E191CB-171E-4476-8DD6-121F112A6657}" dt="2020-04-09T17:58:35.681" v="1427"/>
          <ac:spMkLst>
            <pc:docMk/>
            <pc:sldMk cId="486336962" sldId="808"/>
            <ac:spMk id="3" creationId="{2162E06C-E77E-4C77-A3DC-ADB78CE7DD1D}"/>
          </ac:spMkLst>
        </pc:spChg>
        <pc:spChg chg="mod">
          <ac:chgData name="Macurová Iveta" userId="b94dfe3c-3182-4241-a7b7-9f4e045a73d3" providerId="ADAL" clId="{C6E191CB-171E-4476-8DD6-121F112A6657}" dt="2020-04-09T18:21:20.961" v="1679" actId="113"/>
          <ac:spMkLst>
            <pc:docMk/>
            <pc:sldMk cId="486336962" sldId="808"/>
            <ac:spMk id="7" creationId="{F85456AB-47D5-472B-AFCA-8A69FC0F146C}"/>
          </ac:spMkLst>
        </pc:spChg>
      </pc:sldChg>
      <pc:sldChg chg="del">
        <pc:chgData name="Macurová Iveta" userId="b94dfe3c-3182-4241-a7b7-9f4e045a73d3" providerId="ADAL" clId="{C6E191CB-171E-4476-8DD6-121F112A6657}" dt="2020-04-09T13:38:22.218" v="777" actId="2696"/>
        <pc:sldMkLst>
          <pc:docMk/>
          <pc:sldMk cId="574149112" sldId="809"/>
        </pc:sldMkLst>
      </pc:sldChg>
      <pc:sldChg chg="modSp">
        <pc:chgData name="Macurová Iveta" userId="b94dfe3c-3182-4241-a7b7-9f4e045a73d3" providerId="ADAL" clId="{C6E191CB-171E-4476-8DD6-121F112A6657}" dt="2020-04-09T22:15:06.101" v="2305" actId="20577"/>
        <pc:sldMkLst>
          <pc:docMk/>
          <pc:sldMk cId="289245997" sldId="813"/>
        </pc:sldMkLst>
        <pc:spChg chg="mod">
          <ac:chgData name="Macurová Iveta" userId="b94dfe3c-3182-4241-a7b7-9f4e045a73d3" providerId="ADAL" clId="{C6E191CB-171E-4476-8DD6-121F112A6657}" dt="2020-04-09T22:15:06.101" v="2305" actId="20577"/>
          <ac:spMkLst>
            <pc:docMk/>
            <pc:sldMk cId="289245997" sldId="813"/>
            <ac:spMk id="3" creationId="{9DFC6F74-2F56-4689-A3DC-F15CEB926781}"/>
          </ac:spMkLst>
        </pc:spChg>
        <pc:picChg chg="mod">
          <ac:chgData name="Macurová Iveta" userId="b94dfe3c-3182-4241-a7b7-9f4e045a73d3" providerId="ADAL" clId="{C6E191CB-171E-4476-8DD6-121F112A6657}" dt="2020-04-09T21:07:06.371" v="1913" actId="1076"/>
          <ac:picMkLst>
            <pc:docMk/>
            <pc:sldMk cId="289245997" sldId="813"/>
            <ac:picMk id="6" creationId="{CCD23693-B210-4C93-9A5A-36F2E1ED75F5}"/>
          </ac:picMkLst>
        </pc:picChg>
      </pc:sldChg>
      <pc:sldChg chg="modSp">
        <pc:chgData name="Macurová Iveta" userId="b94dfe3c-3182-4241-a7b7-9f4e045a73d3" providerId="ADAL" clId="{C6E191CB-171E-4476-8DD6-121F112A6657}" dt="2020-04-09T23:32:30.705" v="3917" actId="20577"/>
        <pc:sldMkLst>
          <pc:docMk/>
          <pc:sldMk cId="1272362927" sldId="814"/>
        </pc:sldMkLst>
        <pc:spChg chg="mod">
          <ac:chgData name="Macurová Iveta" userId="b94dfe3c-3182-4241-a7b7-9f4e045a73d3" providerId="ADAL" clId="{C6E191CB-171E-4476-8DD6-121F112A6657}" dt="2020-04-09T12:48:22.398" v="464" actId="113"/>
          <ac:spMkLst>
            <pc:docMk/>
            <pc:sldMk cId="1272362927" sldId="814"/>
            <ac:spMk id="2" creationId="{84A9E545-5A37-4542-8B9F-B3496594B1FB}"/>
          </ac:spMkLst>
        </pc:spChg>
        <pc:spChg chg="mod">
          <ac:chgData name="Macurová Iveta" userId="b94dfe3c-3182-4241-a7b7-9f4e045a73d3" providerId="ADAL" clId="{C6E191CB-171E-4476-8DD6-121F112A6657}" dt="2020-04-09T23:32:30.705" v="3917" actId="20577"/>
          <ac:spMkLst>
            <pc:docMk/>
            <pc:sldMk cId="1272362927" sldId="814"/>
            <ac:spMk id="3" creationId="{AD3F2F2A-16FB-4230-9941-E8D5A4754D98}"/>
          </ac:spMkLst>
        </pc:spChg>
      </pc:sldChg>
      <pc:sldChg chg="delSp modSp ord">
        <pc:chgData name="Macurová Iveta" userId="b94dfe3c-3182-4241-a7b7-9f4e045a73d3" providerId="ADAL" clId="{C6E191CB-171E-4476-8DD6-121F112A6657}" dt="2020-04-10T16:58:22.630" v="6053" actId="20577"/>
        <pc:sldMkLst>
          <pc:docMk/>
          <pc:sldMk cId="2614993172" sldId="815"/>
        </pc:sldMkLst>
        <pc:spChg chg="del mod">
          <ac:chgData name="Macurová Iveta" userId="b94dfe3c-3182-4241-a7b7-9f4e045a73d3" providerId="ADAL" clId="{C6E191CB-171E-4476-8DD6-121F112A6657}" dt="2020-04-09T21:24:19.700" v="2023" actId="478"/>
          <ac:spMkLst>
            <pc:docMk/>
            <pc:sldMk cId="2614993172" sldId="815"/>
            <ac:spMk id="2" creationId="{3C6852B2-7E19-4D50-AC58-47FB7839F46B}"/>
          </ac:spMkLst>
        </pc:spChg>
        <pc:spChg chg="mod">
          <ac:chgData name="Macurová Iveta" userId="b94dfe3c-3182-4241-a7b7-9f4e045a73d3" providerId="ADAL" clId="{C6E191CB-171E-4476-8DD6-121F112A6657}" dt="2020-04-10T16:58:22.630" v="6053" actId="20577"/>
          <ac:spMkLst>
            <pc:docMk/>
            <pc:sldMk cId="2614993172" sldId="815"/>
            <ac:spMk id="3" creationId="{FD20F721-7E5C-440D-A480-BF5B823DDBD7}"/>
          </ac:spMkLst>
        </pc:spChg>
      </pc:sldChg>
      <pc:sldChg chg="modSp">
        <pc:chgData name="Macurová Iveta" userId="b94dfe3c-3182-4241-a7b7-9f4e045a73d3" providerId="ADAL" clId="{C6E191CB-171E-4476-8DD6-121F112A6657}" dt="2020-04-09T23:35:00.377" v="3926" actId="6549"/>
        <pc:sldMkLst>
          <pc:docMk/>
          <pc:sldMk cId="1006231331" sldId="816"/>
        </pc:sldMkLst>
        <pc:spChg chg="mod">
          <ac:chgData name="Macurová Iveta" userId="b94dfe3c-3182-4241-a7b7-9f4e045a73d3" providerId="ADAL" clId="{C6E191CB-171E-4476-8DD6-121F112A6657}" dt="2020-04-09T23:35:00.377" v="3926" actId="6549"/>
          <ac:spMkLst>
            <pc:docMk/>
            <pc:sldMk cId="1006231331" sldId="816"/>
            <ac:spMk id="2" creationId="{4D05C814-1635-4448-BCF9-D74A86CC87A9}"/>
          </ac:spMkLst>
        </pc:spChg>
        <pc:spChg chg="mod">
          <ac:chgData name="Macurová Iveta" userId="b94dfe3c-3182-4241-a7b7-9f4e045a73d3" providerId="ADAL" clId="{C6E191CB-171E-4476-8DD6-121F112A6657}" dt="2020-04-09T23:34:48.478" v="3925" actId="1076"/>
          <ac:spMkLst>
            <pc:docMk/>
            <pc:sldMk cId="1006231331" sldId="816"/>
            <ac:spMk id="3" creationId="{39F1CE88-7F7E-4A03-86DE-EC5BD661DEA9}"/>
          </ac:spMkLst>
        </pc:spChg>
      </pc:sldChg>
      <pc:sldChg chg="modSp">
        <pc:chgData name="Macurová Iveta" userId="b94dfe3c-3182-4241-a7b7-9f4e045a73d3" providerId="ADAL" clId="{C6E191CB-171E-4476-8DD6-121F112A6657}" dt="2020-04-09T18:31:55.523" v="1867" actId="1076"/>
        <pc:sldMkLst>
          <pc:docMk/>
          <pc:sldMk cId="2368649079" sldId="817"/>
        </pc:sldMkLst>
        <pc:spChg chg="mod">
          <ac:chgData name="Macurová Iveta" userId="b94dfe3c-3182-4241-a7b7-9f4e045a73d3" providerId="ADAL" clId="{C6E191CB-171E-4476-8DD6-121F112A6657}" dt="2020-04-09T18:30:56.178" v="1858" actId="1076"/>
          <ac:spMkLst>
            <pc:docMk/>
            <pc:sldMk cId="2368649079" sldId="817"/>
            <ac:spMk id="2" creationId="{DE817A6E-A716-464F-BA4E-5423CECEC2A8}"/>
          </ac:spMkLst>
        </pc:spChg>
        <pc:spChg chg="mod">
          <ac:chgData name="Macurová Iveta" userId="b94dfe3c-3182-4241-a7b7-9f4e045a73d3" providerId="ADAL" clId="{C6E191CB-171E-4476-8DD6-121F112A6657}" dt="2020-04-09T18:31:55.523" v="1867" actId="1076"/>
          <ac:spMkLst>
            <pc:docMk/>
            <pc:sldMk cId="2368649079" sldId="817"/>
            <ac:spMk id="3" creationId="{ABDD3619-050C-49C8-8793-85BDB4ACB088}"/>
          </ac:spMkLst>
        </pc:spChg>
      </pc:sldChg>
      <pc:sldChg chg="modSp">
        <pc:chgData name="Macurová Iveta" userId="b94dfe3c-3182-4241-a7b7-9f4e045a73d3" providerId="ADAL" clId="{C6E191CB-171E-4476-8DD6-121F112A6657}" dt="2020-04-09T21:42:29.159" v="2077" actId="5793"/>
        <pc:sldMkLst>
          <pc:docMk/>
          <pc:sldMk cId="3090887531" sldId="818"/>
        </pc:sldMkLst>
        <pc:spChg chg="mod">
          <ac:chgData name="Macurová Iveta" userId="b94dfe3c-3182-4241-a7b7-9f4e045a73d3" providerId="ADAL" clId="{C6E191CB-171E-4476-8DD6-121F112A6657}" dt="2020-04-09T21:41:45.923" v="2061" actId="20577"/>
          <ac:spMkLst>
            <pc:docMk/>
            <pc:sldMk cId="3090887531" sldId="818"/>
            <ac:spMk id="2" creationId="{6932F58A-2575-4006-B2CE-DF3502591B16}"/>
          </ac:spMkLst>
        </pc:spChg>
        <pc:spChg chg="mod">
          <ac:chgData name="Macurová Iveta" userId="b94dfe3c-3182-4241-a7b7-9f4e045a73d3" providerId="ADAL" clId="{C6E191CB-171E-4476-8DD6-121F112A6657}" dt="2020-04-09T21:42:29.159" v="2077" actId="5793"/>
          <ac:spMkLst>
            <pc:docMk/>
            <pc:sldMk cId="3090887531" sldId="818"/>
            <ac:spMk id="3" creationId="{696C77F6-89F6-44BF-835A-D1CE60C27E2D}"/>
          </ac:spMkLst>
        </pc:spChg>
      </pc:sldChg>
      <pc:sldChg chg="modSp add">
        <pc:chgData name="Macurová Iveta" userId="b94dfe3c-3182-4241-a7b7-9f4e045a73d3" providerId="ADAL" clId="{C6E191CB-171E-4476-8DD6-121F112A6657}" dt="2020-04-09T14:22:55.135" v="874" actId="114"/>
        <pc:sldMkLst>
          <pc:docMk/>
          <pc:sldMk cId="2410757895" sldId="819"/>
        </pc:sldMkLst>
        <pc:spChg chg="mod">
          <ac:chgData name="Macurová Iveta" userId="b94dfe3c-3182-4241-a7b7-9f4e045a73d3" providerId="ADAL" clId="{C6E191CB-171E-4476-8DD6-121F112A6657}" dt="2020-04-09T14:22:55.135" v="874" actId="114"/>
          <ac:spMkLst>
            <pc:docMk/>
            <pc:sldMk cId="2410757895" sldId="819"/>
            <ac:spMk id="2" creationId="{AF0DAEAC-C58F-492A-BAE1-4746DE3C8998}"/>
          </ac:spMkLst>
        </pc:spChg>
      </pc:sldChg>
      <pc:sldChg chg="modSp add ord">
        <pc:chgData name="Macurová Iveta" userId="b94dfe3c-3182-4241-a7b7-9f4e045a73d3" providerId="ADAL" clId="{C6E191CB-171E-4476-8DD6-121F112A6657}" dt="2020-04-10T00:58:18.159" v="5603"/>
        <pc:sldMkLst>
          <pc:docMk/>
          <pc:sldMk cId="227505979" sldId="820"/>
        </pc:sldMkLst>
        <pc:spChg chg="mod">
          <ac:chgData name="Macurová Iveta" userId="b94dfe3c-3182-4241-a7b7-9f4e045a73d3" providerId="ADAL" clId="{C6E191CB-171E-4476-8DD6-121F112A6657}" dt="2020-04-09T22:38:11.285" v="2799" actId="1076"/>
          <ac:spMkLst>
            <pc:docMk/>
            <pc:sldMk cId="227505979" sldId="820"/>
            <ac:spMk id="2" creationId="{0E91FE61-4C93-475F-B529-F337E0598418}"/>
          </ac:spMkLst>
        </pc:spChg>
        <pc:spChg chg="mod">
          <ac:chgData name="Macurová Iveta" userId="b94dfe3c-3182-4241-a7b7-9f4e045a73d3" providerId="ADAL" clId="{C6E191CB-171E-4476-8DD6-121F112A6657}" dt="2020-04-09T22:38:17.397" v="2800" actId="1076"/>
          <ac:spMkLst>
            <pc:docMk/>
            <pc:sldMk cId="227505979" sldId="820"/>
            <ac:spMk id="3" creationId="{2F9E02E9-38E8-42BB-B1A9-49D053317295}"/>
          </ac:spMkLst>
        </pc:spChg>
      </pc:sldChg>
      <pc:sldChg chg="modSp add">
        <pc:chgData name="Macurová Iveta" userId="b94dfe3c-3182-4241-a7b7-9f4e045a73d3" providerId="ADAL" clId="{C6E191CB-171E-4476-8DD6-121F112A6657}" dt="2020-04-10T01:36:04.493" v="5904" actId="20577"/>
        <pc:sldMkLst>
          <pc:docMk/>
          <pc:sldMk cId="404234602" sldId="821"/>
        </pc:sldMkLst>
        <pc:spChg chg="mod">
          <ac:chgData name="Macurová Iveta" userId="b94dfe3c-3182-4241-a7b7-9f4e045a73d3" providerId="ADAL" clId="{C6E191CB-171E-4476-8DD6-121F112A6657}" dt="2020-04-09T23:03:33.049" v="3048" actId="20577"/>
          <ac:spMkLst>
            <pc:docMk/>
            <pc:sldMk cId="404234602" sldId="821"/>
            <ac:spMk id="2" creationId="{311F12E1-56DF-4ADD-947F-4D5D74014D8E}"/>
          </ac:spMkLst>
        </pc:spChg>
        <pc:spChg chg="mod">
          <ac:chgData name="Macurová Iveta" userId="b94dfe3c-3182-4241-a7b7-9f4e045a73d3" providerId="ADAL" clId="{C6E191CB-171E-4476-8DD6-121F112A6657}" dt="2020-04-10T01:36:04.493" v="5904" actId="20577"/>
          <ac:spMkLst>
            <pc:docMk/>
            <pc:sldMk cId="404234602" sldId="821"/>
            <ac:spMk id="3" creationId="{2052D811-5D52-440C-A784-CDEB7906726E}"/>
          </ac:spMkLst>
        </pc:spChg>
      </pc:sldChg>
      <pc:sldChg chg="modSp add del">
        <pc:chgData name="Macurová Iveta" userId="b94dfe3c-3182-4241-a7b7-9f4e045a73d3" providerId="ADAL" clId="{C6E191CB-171E-4476-8DD6-121F112A6657}" dt="2020-04-09T22:58:06.584" v="2937" actId="2696"/>
        <pc:sldMkLst>
          <pc:docMk/>
          <pc:sldMk cId="2301303522" sldId="822"/>
        </pc:sldMkLst>
        <pc:spChg chg="mod">
          <ac:chgData name="Macurová Iveta" userId="b94dfe3c-3182-4241-a7b7-9f4e045a73d3" providerId="ADAL" clId="{C6E191CB-171E-4476-8DD6-121F112A6657}" dt="2020-04-09T22:57:53.275" v="2935" actId="27636"/>
          <ac:spMkLst>
            <pc:docMk/>
            <pc:sldMk cId="2301303522" sldId="822"/>
            <ac:spMk id="2" creationId="{6B6552DA-8FAC-47E4-B935-7A86621CFEA1}"/>
          </ac:spMkLst>
        </pc:spChg>
      </pc:sldChg>
      <pc:sldChg chg="modSp add">
        <pc:chgData name="Macurová Iveta" userId="b94dfe3c-3182-4241-a7b7-9f4e045a73d3" providerId="ADAL" clId="{C6E191CB-171E-4476-8DD6-121F112A6657}" dt="2020-04-10T01:31:49.201" v="5850" actId="20577"/>
        <pc:sldMkLst>
          <pc:docMk/>
          <pc:sldMk cId="3822291202" sldId="822"/>
        </pc:sldMkLst>
        <pc:spChg chg="mod">
          <ac:chgData name="Macurová Iveta" userId="b94dfe3c-3182-4241-a7b7-9f4e045a73d3" providerId="ADAL" clId="{C6E191CB-171E-4476-8DD6-121F112A6657}" dt="2020-04-09T23:58:35.269" v="4449" actId="20577"/>
          <ac:spMkLst>
            <pc:docMk/>
            <pc:sldMk cId="3822291202" sldId="822"/>
            <ac:spMk id="2" creationId="{16790C52-678A-4580-9C17-7B51F26A830B}"/>
          </ac:spMkLst>
        </pc:spChg>
        <pc:spChg chg="mod">
          <ac:chgData name="Macurová Iveta" userId="b94dfe3c-3182-4241-a7b7-9f4e045a73d3" providerId="ADAL" clId="{C6E191CB-171E-4476-8DD6-121F112A6657}" dt="2020-04-10T01:31:49.201" v="5850" actId="20577"/>
          <ac:spMkLst>
            <pc:docMk/>
            <pc:sldMk cId="3822291202" sldId="822"/>
            <ac:spMk id="3" creationId="{5E39C762-7A1F-43BE-BE4E-0354783EF8A6}"/>
          </ac:spMkLst>
        </pc:spChg>
      </pc:sldChg>
      <pc:sldChg chg="modSp add">
        <pc:chgData name="Macurová Iveta" userId="b94dfe3c-3182-4241-a7b7-9f4e045a73d3" providerId="ADAL" clId="{C6E191CB-171E-4476-8DD6-121F112A6657}" dt="2020-04-10T00:26:14.089" v="5468" actId="20577"/>
        <pc:sldMkLst>
          <pc:docMk/>
          <pc:sldMk cId="3801427576" sldId="823"/>
        </pc:sldMkLst>
        <pc:spChg chg="mod">
          <ac:chgData name="Macurová Iveta" userId="b94dfe3c-3182-4241-a7b7-9f4e045a73d3" providerId="ADAL" clId="{C6E191CB-171E-4476-8DD6-121F112A6657}" dt="2020-04-10T00:22:15.768" v="5309" actId="27636"/>
          <ac:spMkLst>
            <pc:docMk/>
            <pc:sldMk cId="3801427576" sldId="823"/>
            <ac:spMk id="2" creationId="{57DD9BEE-7FD2-4551-9CE6-0482A3028757}"/>
          </ac:spMkLst>
        </pc:spChg>
        <pc:spChg chg="mod">
          <ac:chgData name="Macurová Iveta" userId="b94dfe3c-3182-4241-a7b7-9f4e045a73d3" providerId="ADAL" clId="{C6E191CB-171E-4476-8DD6-121F112A6657}" dt="2020-04-10T00:26:14.089" v="5468" actId="20577"/>
          <ac:spMkLst>
            <pc:docMk/>
            <pc:sldMk cId="3801427576" sldId="823"/>
            <ac:spMk id="3" creationId="{46F8A3F9-0350-4C20-B497-373CBD44E33D}"/>
          </ac:spMkLst>
        </pc:spChg>
      </pc:sldChg>
      <pc:sldChg chg="del">
        <pc:chgData name="Macurová Iveta" userId="b94dfe3c-3182-4241-a7b7-9f4e045a73d3" providerId="ADAL" clId="{C6E191CB-171E-4476-8DD6-121F112A6657}" dt="2020-04-10T00:32:31.720" v="5469" actId="2696"/>
        <pc:sldMkLst>
          <pc:docMk/>
          <pc:sldMk cId="0" sldId="824"/>
        </pc:sldMkLst>
      </pc:sldChg>
      <pc:sldChg chg="addSp add del">
        <pc:chgData name="Macurová Iveta" userId="b94dfe3c-3182-4241-a7b7-9f4e045a73d3" providerId="ADAL" clId="{C6E191CB-171E-4476-8DD6-121F112A6657}" dt="2020-04-10T00:53:49.711" v="5594" actId="2696"/>
        <pc:sldMkLst>
          <pc:docMk/>
          <pc:sldMk cId="2956614611" sldId="824"/>
        </pc:sldMkLst>
        <pc:spChg chg="add">
          <ac:chgData name="Macurová Iveta" userId="b94dfe3c-3182-4241-a7b7-9f4e045a73d3" providerId="ADAL" clId="{C6E191CB-171E-4476-8DD6-121F112A6657}" dt="2020-04-10T00:35:43.554" v="5471"/>
          <ac:spMkLst>
            <pc:docMk/>
            <pc:sldMk cId="2956614611" sldId="824"/>
            <ac:spMk id="2" creationId="{0DE90654-F48D-486B-9BD8-C7352D13BCD3}"/>
          </ac:spMkLst>
        </pc:spChg>
        <pc:spChg chg="add">
          <ac:chgData name="Macurová Iveta" userId="b94dfe3c-3182-4241-a7b7-9f4e045a73d3" providerId="ADAL" clId="{C6E191CB-171E-4476-8DD6-121F112A6657}" dt="2020-04-10T00:38:44.267" v="5472"/>
          <ac:spMkLst>
            <pc:docMk/>
            <pc:sldMk cId="2956614611" sldId="824"/>
            <ac:spMk id="3" creationId="{9F8BCEEC-1680-4D7A-8938-1F288B948A99}"/>
          </ac:spMkLst>
        </pc:spChg>
      </pc:sldChg>
      <pc:sldChg chg="addSp modSp add">
        <pc:chgData name="Macurová Iveta" userId="b94dfe3c-3182-4241-a7b7-9f4e045a73d3" providerId="ADAL" clId="{C6E191CB-171E-4476-8DD6-121F112A6657}" dt="2020-04-10T16:55:54.761" v="6034" actId="14734"/>
        <pc:sldMkLst>
          <pc:docMk/>
          <pc:sldMk cId="3338844153" sldId="824"/>
        </pc:sldMkLst>
        <pc:spChg chg="mod">
          <ac:chgData name="Macurová Iveta" userId="b94dfe3c-3182-4241-a7b7-9f4e045a73d3" providerId="ADAL" clId="{C6E191CB-171E-4476-8DD6-121F112A6657}" dt="2020-04-10T16:46:38.258" v="5920" actId="27636"/>
          <ac:spMkLst>
            <pc:docMk/>
            <pc:sldMk cId="3338844153" sldId="824"/>
            <ac:spMk id="2" creationId="{93059957-00E1-49F2-B6F2-C06D04D74363}"/>
          </ac:spMkLst>
        </pc:spChg>
        <pc:spChg chg="add mod">
          <ac:chgData name="Macurová Iveta" userId="b94dfe3c-3182-4241-a7b7-9f4e045a73d3" providerId="ADAL" clId="{C6E191CB-171E-4476-8DD6-121F112A6657}" dt="2020-04-10T16:55:09.179" v="6031" actId="14100"/>
          <ac:spMkLst>
            <pc:docMk/>
            <pc:sldMk cId="3338844153" sldId="824"/>
            <ac:spMk id="5" creationId="{837723C9-A1F5-41BE-AE97-674089048545}"/>
          </ac:spMkLst>
        </pc:spChg>
        <pc:graphicFrameChg chg="add mod modGraphic">
          <ac:chgData name="Macurová Iveta" userId="b94dfe3c-3182-4241-a7b7-9f4e045a73d3" providerId="ADAL" clId="{C6E191CB-171E-4476-8DD6-121F112A6657}" dt="2020-04-10T16:55:54.761" v="6034" actId="14734"/>
          <ac:graphicFrameMkLst>
            <pc:docMk/>
            <pc:sldMk cId="3338844153" sldId="824"/>
            <ac:graphicFrameMk id="4" creationId="{BED3C05C-063C-4288-8D20-C05EEB064DFA}"/>
          </ac:graphicFrameMkLst>
        </pc:graphicFrameChg>
      </pc:sldChg>
      <pc:sldMasterChg chg="delSldLayout">
        <pc:chgData name="Macurová Iveta" userId="b94dfe3c-3182-4241-a7b7-9f4e045a73d3" providerId="ADAL" clId="{C6E191CB-171E-4476-8DD6-121F112A6657}" dt="2020-04-10T01:09:24.685" v="5686" actId="2696"/>
        <pc:sldMasterMkLst>
          <pc:docMk/>
          <pc:sldMasterMk cId="1334640632" sldId="2147483648"/>
        </pc:sldMasterMkLst>
        <pc:sldLayoutChg chg="del">
          <pc:chgData name="Macurová Iveta" userId="b94dfe3c-3182-4241-a7b7-9f4e045a73d3" providerId="ADAL" clId="{C6E191CB-171E-4476-8DD6-121F112A6657}" dt="2020-04-10T01:09:24.685" v="5686" actId="2696"/>
          <pc:sldLayoutMkLst>
            <pc:docMk/>
            <pc:sldMasterMk cId="1334640632" sldId="2147483648"/>
            <pc:sldLayoutMk cId="3268500930" sldId="214748367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i="0" baseline="0" dirty="0">
                <a:solidFill>
                  <a:srgbClr val="FF5172"/>
                </a:solidFill>
              </a:rPr>
              <a:t>Počet soutěžících obcí</a:t>
            </a:r>
            <a:endParaRPr lang="en-US" b="1" i="0" baseline="0" dirty="0">
              <a:solidFill>
                <a:srgbClr val="FF517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8310162401574809E-2"/>
          <c:y val="0.17460696514474869"/>
          <c:w val="0.93168983759842516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List1!$A$2:$A$15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List1!$B$2:$B$15</c:f>
              <c:numCache>
                <c:formatCode>General</c:formatCode>
                <c:ptCount val="14"/>
                <c:pt idx="0">
                  <c:v>22</c:v>
                </c:pt>
                <c:pt idx="1">
                  <c:v>12</c:v>
                </c:pt>
                <c:pt idx="2">
                  <c:v>25</c:v>
                </c:pt>
                <c:pt idx="3">
                  <c:v>16</c:v>
                </c:pt>
                <c:pt idx="4">
                  <c:v>22</c:v>
                </c:pt>
                <c:pt idx="5">
                  <c:v>19</c:v>
                </c:pt>
                <c:pt idx="6">
                  <c:v>22</c:v>
                </c:pt>
                <c:pt idx="7">
                  <c:v>15</c:v>
                </c:pt>
                <c:pt idx="8">
                  <c:v>21</c:v>
                </c:pt>
                <c:pt idx="9">
                  <c:v>10</c:v>
                </c:pt>
                <c:pt idx="10">
                  <c:v>12</c:v>
                </c:pt>
                <c:pt idx="11">
                  <c:v>17</c:v>
                </c:pt>
                <c:pt idx="12">
                  <c:v>25</c:v>
                </c:pt>
                <c:pt idx="1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73-4ACD-ABB1-6E05F97D4D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5119928"/>
        <c:axId val="755122224"/>
      </c:barChart>
      <c:catAx>
        <c:axId val="755119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55122224"/>
        <c:crosses val="autoZero"/>
        <c:auto val="1"/>
        <c:lblAlgn val="ctr"/>
        <c:lblOffset val="100"/>
        <c:noMultiLvlLbl val="0"/>
      </c:catAx>
      <c:valAx>
        <c:axId val="755122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5511992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1F79BB8-56A3-4DE8-8337-A7788A9423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F69C32-E876-4EFB-9E81-03B13674DA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9CA48-4389-4ABF-9447-232A6CA8894A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7011B3-5B10-4088-9B97-AE8E942E47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ED0DD32-33D6-4A48-BB8F-030EA1F977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EE186-FCBA-43EA-AC5B-6F14CEFF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59348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0F065-6031-4389-A5FF-A3CF0B8D06C4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53EA1-8944-4D1F-AF91-C9792C4511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03077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E96D0-710F-46FE-B1DE-8C082A7B3DB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50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E96D0-710F-46FE-B1DE-8C082A7B3DB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974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1D3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2989D406-8754-4E2C-A575-80114C8F00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ástupný symbol pro text 7">
            <a:extLst>
              <a:ext uri="{FF2B5EF4-FFF2-40B4-BE49-F238E27FC236}">
                <a16:creationId xmlns:a16="http://schemas.microsoft.com/office/drawing/2014/main" id="{5D493FEA-B112-4425-B8EF-62D47207E2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959" y="1961128"/>
            <a:ext cx="6742113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FB527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 </a:t>
            </a:r>
            <a:r>
              <a:rPr lang="cs-CZ" dirty="0" err="1"/>
              <a:t>powerpointové</a:t>
            </a:r>
            <a:endParaRPr lang="cs-CZ" dirty="0"/>
          </a:p>
        </p:txBody>
      </p:sp>
      <p:sp>
        <p:nvSpPr>
          <p:cNvPr id="7" name="Zástupný symbol pro text 9">
            <a:extLst>
              <a:ext uri="{FF2B5EF4-FFF2-40B4-BE49-F238E27FC236}">
                <a16:creationId xmlns:a16="http://schemas.microsoft.com/office/drawing/2014/main" id="{6EF1D36D-92B6-4140-9F8F-B6549DC27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974" y="2532875"/>
            <a:ext cx="6789738" cy="1162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prezentace ve třech řádcích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D4B3A96D-78A3-42EC-9469-3C0F57F44D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974" y="5333745"/>
            <a:ext cx="2883368" cy="760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 baseline="0">
                <a:solidFill>
                  <a:srgbClr val="FF5172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Autor</a:t>
            </a:r>
            <a:br>
              <a:rPr lang="cs-CZ" dirty="0"/>
            </a:br>
            <a:endParaRPr lang="cs-CZ" dirty="0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A94416D2-C1FF-4A1D-9896-0E03B2679F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2193" y="5337665"/>
            <a:ext cx="2883368" cy="760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Místo</a:t>
            </a:r>
            <a:br>
              <a:rPr lang="cs-CZ" dirty="0"/>
            </a:br>
            <a:r>
              <a:rPr lang="cs-CZ" dirty="0"/>
              <a:t>Datum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097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2" y="2130430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14401" y="3886200"/>
            <a:ext cx="9448801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9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1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CA65B05-74D5-420C-B61C-6AF5A3C458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7051" y="6165851"/>
            <a:ext cx="2287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400" b="1">
                <a:solidFill>
                  <a:schemeClr val="bg1"/>
                </a:solidFill>
              </a:rPr>
              <a:t>0</a:t>
            </a:r>
            <a:fld id="{57194285-31CA-47A2-B330-6DD97172FAB0}" type="slidenum">
              <a:rPr lang="cs-CZ" altLang="cs-CZ" sz="1400" b="1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r>
              <a:rPr lang="cs-CZ" altLang="cs-CZ" sz="1400" b="1">
                <a:solidFill>
                  <a:schemeClr val="bg1"/>
                </a:solidFill>
              </a:rPr>
              <a:t> | 0</a:t>
            </a:r>
            <a:fld id="{06DE2346-61DB-47C6-B769-C60729867FF6}" type="slidenum">
              <a:rPr lang="cs-CZ" altLang="cs-CZ" sz="1400" b="1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r>
              <a:rPr lang="cs-CZ" altLang="cs-CZ" sz="1400" b="1">
                <a:solidFill>
                  <a:schemeClr val="bg1"/>
                </a:solidFill>
              </a:rPr>
              <a:t> Turistický ruch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>
          <a:xfrm>
            <a:off x="527381" y="1628800"/>
            <a:ext cx="4704523" cy="4032448"/>
          </a:xfrm>
          <a:prstGeom prst="rect">
            <a:avLst/>
          </a:prstGeom>
        </p:spPr>
        <p:txBody>
          <a:bodyPr/>
          <a:lstStyle>
            <a:lvl1pPr>
              <a:buClr>
                <a:srgbClr val="92D050"/>
              </a:buClr>
              <a:buFont typeface="Arial" pitchFamily="34" charset="0"/>
              <a:buChar char="|"/>
              <a:defRPr sz="1450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1"/>
          </p:nvPr>
        </p:nvSpPr>
        <p:spPr>
          <a:xfrm>
            <a:off x="527381" y="1052736"/>
            <a:ext cx="11233248" cy="504056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5711958" y="1628800"/>
            <a:ext cx="6047316" cy="2303462"/>
          </a:xfrm>
          <a:prstGeom prst="rect">
            <a:avLst/>
          </a:prstGeom>
        </p:spPr>
        <p:txBody>
          <a:bodyPr/>
          <a:lstStyle>
            <a:lvl1pPr algn="l">
              <a:buNone/>
              <a:defRPr sz="1800" b="1" baseline="0">
                <a:solidFill>
                  <a:srgbClr val="00B0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/>
              <a:t>Klepnutím lze upravit styly předlohy</a:t>
            </a:r>
          </a:p>
          <a:p>
            <a:pPr lvl="0"/>
            <a:r>
              <a:rPr lang="cs-CZ" dirty="0"/>
              <a:t>textu.</a:t>
            </a:r>
          </a:p>
        </p:txBody>
      </p:sp>
    </p:spTree>
    <p:extLst>
      <p:ext uri="{BB962C8B-B14F-4D97-AF65-F5344CB8AC3E}">
        <p14:creationId xmlns:p14="http://schemas.microsoft.com/office/powerpoint/2010/main" val="2116243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:a16="http://schemas.microsoft.com/office/drawing/2014/main" id="{0F4DF22E-6E19-434F-8B51-653FF8F1F7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5915297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ED8A6BD7-976B-9848-BB21-3C661BD2DB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87194" y="1276350"/>
            <a:ext cx="5204806" cy="5581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rgbClr val="1D34FE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text 11">
            <a:extLst>
              <a:ext uri="{FF2B5EF4-FFF2-40B4-BE49-F238E27FC236}">
                <a16:creationId xmlns:a16="http://schemas.microsoft.com/office/drawing/2014/main" id="{E34ACC1E-045A-2648-BED7-498EBCC3E7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2505" y="3144318"/>
            <a:ext cx="1441377" cy="1448412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indent="0">
              <a:lnSpc>
                <a:spcPct val="90000"/>
              </a:lnSpc>
              <a:buNone/>
              <a:defRPr lang="cs-CZ" sz="1700" b="1" i="0" baseline="0" smtClean="0">
                <a:solidFill>
                  <a:srgbClr val="FB5271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dirty="0" err="1">
                <a:effectLst/>
                <a:latin typeface="Helvetica Neue" panose="02000503000000020004" pitchFamily="2" charset="0"/>
              </a:rPr>
              <a:t>quunti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voluptatia</a:t>
            </a:r>
            <a:r>
              <a:rPr lang="cs-CZ" dirty="0">
                <a:effectLst/>
                <a:latin typeface="Helvetica Neue" panose="02000503000000020004" pitchFamily="2" charset="0"/>
              </a:rPr>
              <a:t> vel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iur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samest</a:t>
            </a:r>
            <a:endParaRPr lang="cs-CZ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6" name="Zástupný symbol pro text 11">
            <a:extLst>
              <a:ext uri="{FF2B5EF4-FFF2-40B4-BE49-F238E27FC236}">
                <a16:creationId xmlns:a16="http://schemas.microsoft.com/office/drawing/2014/main" id="{9030F882-9E52-C44F-B57D-93A6AF7785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5882338" cy="2804810"/>
          </a:xfrm>
          <a:prstGeom prst="rect">
            <a:avLst/>
          </a:prstGeom>
        </p:spPr>
        <p:txBody>
          <a:bodyPr wrap="square" numCol="2" spcCol="432000">
            <a:noAutofit/>
          </a:bodyPr>
          <a:lstStyle>
            <a:lvl1pPr marL="0" indent="0">
              <a:lnSpc>
                <a:spcPct val="130000"/>
              </a:lnSpc>
              <a:buNone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commodo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Lorem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ipsum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dolor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sit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 dirty="0">
                <a:effectLst/>
                <a:latin typeface="Helvetica Neue" panose="02000503000000020004" pitchFamily="2" charset="0"/>
              </a:rPr>
              <a:t> elit.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congue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massa</a:t>
            </a:r>
            <a:r>
              <a:rPr lang="cs-CZ" dirty="0">
                <a:effectLst/>
                <a:latin typeface="Helvetica Neue" panose="02000503000000020004" pitchFamily="2" charset="0"/>
              </a:rPr>
              <a:t>.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Fusce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posuere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magna</a:t>
            </a:r>
            <a:r>
              <a:rPr lang="cs-CZ" dirty="0">
                <a:effectLst/>
                <a:latin typeface="Helvetica Neue" panose="02000503000000020004" pitchFamily="2" charset="0"/>
              </a:rPr>
              <a:t> sed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purus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lectus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 dirty="0">
                <a:effectLst/>
                <a:latin typeface="Helvetica Neue" panose="02000503000000020004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49363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:a16="http://schemas.microsoft.com/office/drawing/2014/main" id="{3ED73D65-664C-F345-8BD3-7F7CB66C95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10633505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7" name="Zástupný symbol pro text 10">
            <a:extLst>
              <a:ext uri="{FF2B5EF4-FFF2-40B4-BE49-F238E27FC236}">
                <a16:creationId xmlns:a16="http://schemas.microsoft.com/office/drawing/2014/main" id="{04F92B56-1A1D-AD4C-A405-57D3FF3C86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3570" y="2713491"/>
            <a:ext cx="10602209" cy="2403475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defRPr sz="180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  <a:lvl2pPr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2pPr>
            <a:lvl3pPr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3pPr>
            <a:lvl4pPr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4pPr>
            <a:lvl5pPr>
              <a:buClr>
                <a:srgbClr val="1D34FE"/>
              </a:buClr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5pPr>
          </a:lstStyle>
          <a:p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19706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7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438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:a16="http://schemas.microsoft.com/office/drawing/2014/main" id="{A3E0A0B3-5700-784B-8DAD-C95D677495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10524051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4" name="Zástupný symbol pro text 11">
            <a:extLst>
              <a:ext uri="{FF2B5EF4-FFF2-40B4-BE49-F238E27FC236}">
                <a16:creationId xmlns:a16="http://schemas.microsoft.com/office/drawing/2014/main" id="{C7520D66-18A5-7049-8D3C-AFBA45DD8E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10491092" cy="2798108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</a:t>
            </a:r>
            <a:endParaRPr lang="cs-CZ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68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7">
            <a:extLst>
              <a:ext uri="{FF2B5EF4-FFF2-40B4-BE49-F238E27FC236}">
                <a16:creationId xmlns:a16="http://schemas.microsoft.com/office/drawing/2014/main" id="{7367DA88-76A4-784E-B9A1-96B670E02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5915297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5" name="Zástupný symbol pro text 11">
            <a:extLst>
              <a:ext uri="{FF2B5EF4-FFF2-40B4-BE49-F238E27FC236}">
                <a16:creationId xmlns:a16="http://schemas.microsoft.com/office/drawing/2014/main" id="{061EDEE2-ABC6-FB4F-9EED-DBFA1BBCE6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2" y="2779126"/>
            <a:ext cx="5149835" cy="2429296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800" baseline="0" smtClean="0">
                <a:solidFill>
                  <a:srgbClr val="1D34FE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</a:p>
        </p:txBody>
      </p:sp>
      <p:sp>
        <p:nvSpPr>
          <p:cNvPr id="6" name="Zástupný symbol pro text 13">
            <a:extLst>
              <a:ext uri="{FF2B5EF4-FFF2-40B4-BE49-F238E27FC236}">
                <a16:creationId xmlns:a16="http://schemas.microsoft.com/office/drawing/2014/main" id="{AA3F5B5E-900A-DD42-9528-A414480120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1468" y="5914424"/>
            <a:ext cx="860226" cy="455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 baseline="0">
                <a:solidFill>
                  <a:srgbClr val="FB527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/ XX</a:t>
            </a:r>
          </a:p>
        </p:txBody>
      </p:sp>
      <p:sp>
        <p:nvSpPr>
          <p:cNvPr id="9" name="Zástupný symbol pro text 11">
            <a:extLst>
              <a:ext uri="{FF2B5EF4-FFF2-40B4-BE49-F238E27FC236}">
                <a16:creationId xmlns:a16="http://schemas.microsoft.com/office/drawing/2014/main" id="{C644BE8F-847F-5949-A029-B3C86DC1AF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9709" y="2779126"/>
            <a:ext cx="5149835" cy="2429296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800" baseline="0" smtClean="0">
                <a:solidFill>
                  <a:srgbClr val="1D34FE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40325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11094-511F-4164-8B16-47B4F51440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490" y="1955968"/>
            <a:ext cx="10933309" cy="666119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F732D0-B3BD-40E0-950B-C9CCCF071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91" y="2876689"/>
            <a:ext cx="10933309" cy="201625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8B4B78FC-8D0B-4213-A420-6CEEFBC111C2}"/>
              </a:ext>
            </a:extLst>
          </p:cNvPr>
          <p:cNvSpPr txBox="1">
            <a:spLocks/>
          </p:cNvSpPr>
          <p:nvPr userDrawn="1"/>
        </p:nvSpPr>
        <p:spPr>
          <a:xfrm>
            <a:off x="714165" y="63207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2400" kern="1200">
                <a:solidFill>
                  <a:srgbClr val="1D34F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23C887-C2D9-4063-9D02-E1F67878979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318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EA4231B-FD8C-4C99-9D9B-80597DB0F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499" y="2749255"/>
            <a:ext cx="5089849" cy="344040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250DB47-0D3B-4372-97D2-1569DC4A0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46348" y="2749254"/>
            <a:ext cx="5183188" cy="344040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AB82A1A7-6BCD-4031-9F64-2FFF939C3145}"/>
              </a:ext>
            </a:extLst>
          </p:cNvPr>
          <p:cNvSpPr txBox="1">
            <a:spLocks/>
          </p:cNvSpPr>
          <p:nvPr userDrawn="1"/>
        </p:nvSpPr>
        <p:spPr>
          <a:xfrm>
            <a:off x="714165" y="1946726"/>
            <a:ext cx="10933309" cy="666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D34F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8" name="Zástupný symbol pro číslo snímku 6">
            <a:extLst>
              <a:ext uri="{FF2B5EF4-FFF2-40B4-BE49-F238E27FC236}">
                <a16:creationId xmlns:a16="http://schemas.microsoft.com/office/drawing/2014/main" id="{8275F84D-8AAD-4BE2-A553-49D8CAAF28AC}"/>
              </a:ext>
            </a:extLst>
          </p:cNvPr>
          <p:cNvSpPr txBox="1">
            <a:spLocks/>
          </p:cNvSpPr>
          <p:nvPr userDrawn="1"/>
        </p:nvSpPr>
        <p:spPr>
          <a:xfrm>
            <a:off x="714165" y="63207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2400" kern="1200">
                <a:solidFill>
                  <a:srgbClr val="1D34F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23C887-C2D9-4063-9D02-E1F67878979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7467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11094-511F-4164-8B16-47B4F51440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491" y="1955968"/>
            <a:ext cx="5974254" cy="666119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F732D0-B3BD-40E0-950B-C9CCCF071C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492" y="2876689"/>
            <a:ext cx="5974254" cy="3384832"/>
          </a:xfrm>
        </p:spPr>
        <p:txBody>
          <a:bodyPr/>
          <a:lstStyle>
            <a:lvl1pPr marL="0" indent="0" algn="just">
              <a:lnSpc>
                <a:spcPct val="150000"/>
              </a:lnSpc>
              <a:buNone/>
              <a:defRPr sz="18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Maecenas</a:t>
            </a:r>
            <a:r>
              <a:rPr lang="cs-CZ" dirty="0"/>
              <a:t> </a:t>
            </a:r>
            <a:r>
              <a:rPr lang="cs-CZ" dirty="0" err="1"/>
              <a:t>porttitor</a:t>
            </a:r>
            <a:r>
              <a:rPr lang="cs-CZ" dirty="0"/>
              <a:t> </a:t>
            </a:r>
            <a:r>
              <a:rPr lang="cs-CZ" dirty="0" err="1"/>
              <a:t>congue</a:t>
            </a:r>
            <a:r>
              <a:rPr lang="cs-CZ" dirty="0"/>
              <a:t> </a:t>
            </a:r>
            <a:r>
              <a:rPr lang="cs-CZ" dirty="0" err="1"/>
              <a:t>massa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</a:t>
            </a:r>
            <a:r>
              <a:rPr lang="cs-CZ" dirty="0" err="1"/>
              <a:t>posuere</a:t>
            </a:r>
            <a:r>
              <a:rPr lang="cs-CZ" dirty="0"/>
              <a:t>, </a:t>
            </a:r>
            <a:r>
              <a:rPr lang="cs-CZ" dirty="0" err="1"/>
              <a:t>magna</a:t>
            </a:r>
            <a:r>
              <a:rPr lang="cs-CZ" dirty="0"/>
              <a:t> sed </a:t>
            </a:r>
            <a:r>
              <a:rPr lang="cs-CZ" dirty="0" err="1"/>
              <a:t>pulvinar</a:t>
            </a:r>
            <a:r>
              <a:rPr lang="cs-CZ" dirty="0"/>
              <a:t> </a:t>
            </a:r>
            <a:r>
              <a:rPr lang="cs-CZ" dirty="0" err="1"/>
              <a:t>ultricies</a:t>
            </a:r>
            <a:r>
              <a:rPr lang="cs-CZ" dirty="0"/>
              <a:t>, </a:t>
            </a:r>
            <a:r>
              <a:rPr lang="cs-CZ" dirty="0" err="1"/>
              <a:t>purus</a:t>
            </a:r>
            <a:r>
              <a:rPr lang="cs-CZ" dirty="0"/>
              <a:t> </a:t>
            </a:r>
            <a:r>
              <a:rPr lang="cs-CZ" dirty="0" err="1"/>
              <a:t>lectus</a:t>
            </a:r>
            <a:r>
              <a:rPr lang="cs-CZ" dirty="0"/>
              <a:t> </a:t>
            </a:r>
            <a:r>
              <a:rPr lang="cs-CZ" dirty="0" err="1"/>
              <a:t>malesuadalibero</a:t>
            </a:r>
            <a:r>
              <a:rPr lang="cs-CZ" dirty="0"/>
              <a:t>,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magna</a:t>
            </a:r>
            <a:r>
              <a:rPr lang="cs-CZ" dirty="0"/>
              <a:t>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Maecenas</a:t>
            </a:r>
            <a:r>
              <a:rPr lang="cs-CZ" dirty="0"/>
              <a:t> </a:t>
            </a:r>
            <a:r>
              <a:rPr lang="cs-CZ" dirty="0" err="1"/>
              <a:t>porttitor</a:t>
            </a:r>
            <a:r>
              <a:rPr lang="cs-CZ" dirty="0"/>
              <a:t> </a:t>
            </a:r>
            <a:r>
              <a:rPr lang="cs-CZ" dirty="0" err="1"/>
              <a:t>congue</a:t>
            </a:r>
            <a:r>
              <a:rPr lang="cs-CZ" dirty="0"/>
              <a:t> </a:t>
            </a:r>
            <a:r>
              <a:rPr lang="cs-CZ" dirty="0" err="1"/>
              <a:t>massa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</a:t>
            </a:r>
            <a:r>
              <a:rPr lang="cs-CZ" dirty="0" err="1"/>
              <a:t>posuere</a:t>
            </a:r>
            <a:r>
              <a:rPr lang="cs-CZ" dirty="0"/>
              <a:t>, </a:t>
            </a:r>
            <a:r>
              <a:rPr lang="cs-CZ" dirty="0" err="1"/>
              <a:t>magna</a:t>
            </a:r>
            <a:r>
              <a:rPr lang="cs-CZ" dirty="0"/>
              <a:t> sed </a:t>
            </a:r>
            <a:r>
              <a:rPr lang="cs-CZ" dirty="0" err="1"/>
              <a:t>pulvinar</a:t>
            </a:r>
            <a:r>
              <a:rPr lang="cs-CZ" dirty="0"/>
              <a:t> </a:t>
            </a:r>
            <a:r>
              <a:rPr lang="cs-CZ" dirty="0" err="1"/>
              <a:t>ultricies</a:t>
            </a:r>
            <a:r>
              <a:rPr lang="cs-CZ" dirty="0"/>
              <a:t>, </a:t>
            </a:r>
            <a:r>
              <a:rPr lang="cs-CZ" dirty="0" err="1"/>
              <a:t>purus</a:t>
            </a:r>
            <a:r>
              <a:rPr lang="cs-CZ" dirty="0"/>
              <a:t> </a:t>
            </a:r>
            <a:r>
              <a:rPr lang="cs-CZ" dirty="0" err="1"/>
              <a:t>lectus</a:t>
            </a:r>
            <a:r>
              <a:rPr lang="cs-CZ" dirty="0"/>
              <a:t> </a:t>
            </a:r>
            <a:r>
              <a:rPr lang="cs-CZ" dirty="0" err="1"/>
              <a:t>malesuadalibero</a:t>
            </a:r>
            <a:r>
              <a:rPr lang="cs-CZ" dirty="0"/>
              <a:t>,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 </a:t>
            </a:r>
            <a:r>
              <a:rPr lang="cs-CZ" dirty="0" err="1"/>
              <a:t>commodo</a:t>
            </a:r>
            <a:endParaRPr lang="cs-CZ" dirty="0"/>
          </a:p>
          <a:p>
            <a:pPr lvl="0"/>
            <a:endParaRPr lang="cs-CZ" dirty="0"/>
          </a:p>
        </p:txBody>
      </p:sp>
      <p:sp>
        <p:nvSpPr>
          <p:cNvPr id="5" name="Zástupný symbol obrázku 3">
            <a:extLst>
              <a:ext uri="{FF2B5EF4-FFF2-40B4-BE49-F238E27FC236}">
                <a16:creationId xmlns:a16="http://schemas.microsoft.com/office/drawing/2014/main" id="{A64A225F-72C4-45E6-9EBB-24AAAD0364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87194" y="1276350"/>
            <a:ext cx="5204806" cy="5581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rgbClr val="1D34FE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1805DDFA-3AC0-4605-BF6A-4BD442F0B2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7814" y="3154836"/>
            <a:ext cx="1671637" cy="1051404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FB5271"/>
                </a:solidFill>
              </a:defRPr>
            </a:lvl1pPr>
          </a:lstStyle>
          <a:p>
            <a:pPr lvl="0"/>
            <a:r>
              <a:rPr lang="it-IT" dirty="0"/>
              <a:t>quunti voluptatia vel iur, samest</a:t>
            </a:r>
          </a:p>
          <a:p>
            <a:pPr lvl="0"/>
            <a:endParaRPr lang="cs-CZ" dirty="0"/>
          </a:p>
        </p:txBody>
      </p:sp>
      <p:sp>
        <p:nvSpPr>
          <p:cNvPr id="8" name="Zástupný symbol pro číslo snímku 6">
            <a:extLst>
              <a:ext uri="{FF2B5EF4-FFF2-40B4-BE49-F238E27FC236}">
                <a16:creationId xmlns:a16="http://schemas.microsoft.com/office/drawing/2014/main" id="{226BAD10-F4BD-4631-A6A2-FB55EB66A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165" y="63207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1D34F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23C887-C2D9-4063-9D02-E1F67878979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518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11094-511F-4164-8B16-47B4F51440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491" y="1955968"/>
            <a:ext cx="5974254" cy="666119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F732D0-B3BD-40E0-950B-C9CCCF071C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490" y="2622088"/>
            <a:ext cx="5974253" cy="3602866"/>
          </a:xfrm>
        </p:spPr>
        <p:txBody>
          <a:bodyPr numCol="2" spcCol="432000">
            <a:normAutofit/>
          </a:bodyPr>
          <a:lstStyle>
            <a:lvl1pPr marL="0" indent="0" algn="just">
              <a:lnSpc>
                <a:spcPct val="150000"/>
              </a:lnSpc>
              <a:buNone/>
              <a:defRPr sz="18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Maecenas</a:t>
            </a:r>
            <a:r>
              <a:rPr lang="cs-CZ" dirty="0"/>
              <a:t> </a:t>
            </a:r>
            <a:r>
              <a:rPr lang="cs-CZ" dirty="0" err="1"/>
              <a:t>porttitor</a:t>
            </a:r>
            <a:r>
              <a:rPr lang="cs-CZ" dirty="0"/>
              <a:t> </a:t>
            </a:r>
            <a:r>
              <a:rPr lang="cs-CZ" dirty="0" err="1"/>
              <a:t>congue</a:t>
            </a:r>
            <a:r>
              <a:rPr lang="cs-CZ" dirty="0"/>
              <a:t> </a:t>
            </a:r>
            <a:r>
              <a:rPr lang="cs-CZ" dirty="0" err="1"/>
              <a:t>massa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</a:t>
            </a:r>
            <a:r>
              <a:rPr lang="cs-CZ" dirty="0" err="1"/>
              <a:t>posuere</a:t>
            </a:r>
            <a:r>
              <a:rPr lang="cs-CZ" dirty="0"/>
              <a:t>, </a:t>
            </a:r>
            <a:r>
              <a:rPr lang="cs-CZ" dirty="0" err="1"/>
              <a:t>magna</a:t>
            </a:r>
            <a:r>
              <a:rPr lang="cs-CZ" dirty="0"/>
              <a:t> sed </a:t>
            </a:r>
            <a:r>
              <a:rPr lang="cs-CZ" dirty="0" err="1"/>
              <a:t>pulvinar</a:t>
            </a:r>
            <a:r>
              <a:rPr lang="cs-CZ" dirty="0"/>
              <a:t> </a:t>
            </a:r>
            <a:r>
              <a:rPr lang="cs-CZ" dirty="0" err="1"/>
              <a:t>ultricies</a:t>
            </a:r>
            <a:r>
              <a:rPr lang="cs-CZ" dirty="0"/>
              <a:t>, </a:t>
            </a:r>
            <a:r>
              <a:rPr lang="cs-CZ" dirty="0" err="1"/>
              <a:t>purus</a:t>
            </a:r>
            <a:r>
              <a:rPr lang="cs-CZ" dirty="0"/>
              <a:t> </a:t>
            </a:r>
            <a:r>
              <a:rPr lang="cs-CZ" dirty="0" err="1"/>
              <a:t>lectus</a:t>
            </a:r>
            <a:r>
              <a:rPr lang="cs-CZ" dirty="0"/>
              <a:t> </a:t>
            </a:r>
            <a:r>
              <a:rPr lang="cs-CZ" dirty="0" err="1"/>
              <a:t>malesuadalibero</a:t>
            </a:r>
            <a:r>
              <a:rPr lang="cs-CZ" dirty="0"/>
              <a:t>, </a:t>
            </a:r>
            <a:r>
              <a:rPr lang="cs-CZ" dirty="0" err="1"/>
              <a:t>sit</a:t>
            </a:r>
            <a:r>
              <a:rPr lang="cs-CZ" dirty="0"/>
              <a:t> 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Maecenas</a:t>
            </a:r>
            <a:r>
              <a:rPr lang="cs-CZ" dirty="0"/>
              <a:t> </a:t>
            </a:r>
            <a:r>
              <a:rPr lang="cs-CZ" dirty="0" err="1"/>
              <a:t>porttitor</a:t>
            </a:r>
            <a:r>
              <a:rPr lang="cs-CZ" dirty="0"/>
              <a:t> </a:t>
            </a:r>
            <a:r>
              <a:rPr lang="cs-CZ" dirty="0" err="1"/>
              <a:t>congue</a:t>
            </a:r>
            <a:r>
              <a:rPr lang="cs-CZ" dirty="0"/>
              <a:t> </a:t>
            </a:r>
            <a:r>
              <a:rPr lang="cs-CZ" dirty="0" err="1"/>
              <a:t>massa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</a:t>
            </a:r>
            <a:r>
              <a:rPr lang="cs-CZ" dirty="0" err="1"/>
              <a:t>posuere</a:t>
            </a:r>
            <a:r>
              <a:rPr lang="cs-CZ" dirty="0"/>
              <a:t>, </a:t>
            </a:r>
            <a:r>
              <a:rPr lang="cs-CZ" dirty="0" err="1"/>
              <a:t>magna</a:t>
            </a:r>
            <a:r>
              <a:rPr lang="cs-CZ" dirty="0"/>
              <a:t> sed </a:t>
            </a:r>
            <a:r>
              <a:rPr lang="cs-CZ" dirty="0" err="1"/>
              <a:t>pulvinar</a:t>
            </a:r>
            <a:r>
              <a:rPr lang="cs-CZ" dirty="0"/>
              <a:t> </a:t>
            </a:r>
            <a:r>
              <a:rPr lang="cs-CZ" dirty="0" err="1"/>
              <a:t>ultricies</a:t>
            </a:r>
            <a:r>
              <a:rPr lang="cs-CZ" dirty="0"/>
              <a:t>, </a:t>
            </a:r>
            <a:r>
              <a:rPr lang="cs-CZ" dirty="0" err="1"/>
              <a:t>purus</a:t>
            </a:r>
            <a:r>
              <a:rPr lang="cs-CZ" dirty="0"/>
              <a:t> </a:t>
            </a:r>
            <a:r>
              <a:rPr lang="cs-CZ" dirty="0" err="1"/>
              <a:t>lectus</a:t>
            </a:r>
            <a:r>
              <a:rPr lang="cs-CZ" dirty="0"/>
              <a:t>.</a:t>
            </a:r>
          </a:p>
          <a:p>
            <a:pPr lvl="0"/>
            <a:endParaRPr lang="cs-CZ" dirty="0"/>
          </a:p>
        </p:txBody>
      </p:sp>
      <p:sp>
        <p:nvSpPr>
          <p:cNvPr id="5" name="Zástupný symbol obrázku 3">
            <a:extLst>
              <a:ext uri="{FF2B5EF4-FFF2-40B4-BE49-F238E27FC236}">
                <a16:creationId xmlns:a16="http://schemas.microsoft.com/office/drawing/2014/main" id="{A64A225F-72C4-45E6-9EBB-24AAAD0364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87194" y="1276350"/>
            <a:ext cx="5204806" cy="5581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rgbClr val="1D34FE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1805DDFA-3AC0-4605-BF6A-4BD442F0B2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7814" y="3154836"/>
            <a:ext cx="1671637" cy="1199115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FB5271"/>
                </a:solidFill>
              </a:defRPr>
            </a:lvl1pPr>
          </a:lstStyle>
          <a:p>
            <a:pPr lvl="0"/>
            <a:r>
              <a:rPr lang="it-IT" dirty="0"/>
              <a:t>quunti voluptatia vel iur, samest</a:t>
            </a:r>
          </a:p>
          <a:p>
            <a:pPr lvl="0"/>
            <a:endParaRPr lang="cs-CZ" dirty="0"/>
          </a:p>
        </p:txBody>
      </p:sp>
      <p:sp>
        <p:nvSpPr>
          <p:cNvPr id="8" name="Zástupný symbol pro číslo snímku 6">
            <a:extLst>
              <a:ext uri="{FF2B5EF4-FFF2-40B4-BE49-F238E27FC236}">
                <a16:creationId xmlns:a16="http://schemas.microsoft.com/office/drawing/2014/main" id="{B662301A-4E30-446D-A484-5A00E132D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165" y="63207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1D34F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23C887-C2D9-4063-9D02-E1F67878979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39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11094-511F-4164-8B16-47B4F51440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491" y="1955968"/>
            <a:ext cx="5974254" cy="666119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F732D0-B3BD-40E0-950B-C9CCCF071C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492" y="2876689"/>
            <a:ext cx="11558148" cy="3384832"/>
          </a:xfrm>
        </p:spPr>
        <p:txBody>
          <a:bodyPr/>
          <a:lstStyle>
            <a:lvl1pPr marL="0" indent="0" algn="just">
              <a:lnSpc>
                <a:spcPct val="150000"/>
              </a:lnSpc>
              <a:buNone/>
              <a:defRPr sz="18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Maecenas</a:t>
            </a:r>
            <a:r>
              <a:rPr lang="cs-CZ" dirty="0"/>
              <a:t> </a:t>
            </a:r>
            <a:r>
              <a:rPr lang="cs-CZ" dirty="0" err="1"/>
              <a:t>porttitor</a:t>
            </a:r>
            <a:r>
              <a:rPr lang="cs-CZ" dirty="0"/>
              <a:t> </a:t>
            </a:r>
            <a:r>
              <a:rPr lang="cs-CZ" dirty="0" err="1"/>
              <a:t>congue</a:t>
            </a:r>
            <a:r>
              <a:rPr lang="cs-CZ" dirty="0"/>
              <a:t> </a:t>
            </a:r>
            <a:r>
              <a:rPr lang="cs-CZ" dirty="0" err="1"/>
              <a:t>massa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</a:t>
            </a:r>
            <a:r>
              <a:rPr lang="cs-CZ" dirty="0" err="1"/>
              <a:t>posuere</a:t>
            </a:r>
            <a:r>
              <a:rPr lang="cs-CZ" dirty="0"/>
              <a:t>, </a:t>
            </a:r>
            <a:r>
              <a:rPr lang="cs-CZ" dirty="0" err="1"/>
              <a:t>magna</a:t>
            </a:r>
            <a:r>
              <a:rPr lang="cs-CZ" dirty="0"/>
              <a:t> sed </a:t>
            </a:r>
            <a:r>
              <a:rPr lang="cs-CZ" dirty="0" err="1"/>
              <a:t>pulvinar</a:t>
            </a:r>
            <a:r>
              <a:rPr lang="cs-CZ" dirty="0"/>
              <a:t> </a:t>
            </a:r>
            <a:r>
              <a:rPr lang="cs-CZ" dirty="0" err="1"/>
              <a:t>ultricies</a:t>
            </a:r>
            <a:r>
              <a:rPr lang="cs-CZ" dirty="0"/>
              <a:t>, </a:t>
            </a:r>
            <a:r>
              <a:rPr lang="cs-CZ" dirty="0" err="1"/>
              <a:t>purus</a:t>
            </a:r>
            <a:r>
              <a:rPr lang="cs-CZ" dirty="0"/>
              <a:t> </a:t>
            </a:r>
            <a:r>
              <a:rPr lang="cs-CZ" dirty="0" err="1"/>
              <a:t>lectus</a:t>
            </a:r>
            <a:r>
              <a:rPr lang="cs-CZ" dirty="0"/>
              <a:t> </a:t>
            </a:r>
            <a:r>
              <a:rPr lang="cs-CZ" dirty="0" err="1"/>
              <a:t>malesuadalibero</a:t>
            </a:r>
            <a:r>
              <a:rPr lang="cs-CZ" dirty="0"/>
              <a:t>,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magna</a:t>
            </a:r>
            <a:r>
              <a:rPr lang="cs-CZ" dirty="0"/>
              <a:t>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Maecenas</a:t>
            </a:r>
            <a:r>
              <a:rPr lang="cs-CZ" dirty="0"/>
              <a:t> </a:t>
            </a:r>
            <a:r>
              <a:rPr lang="cs-CZ" dirty="0" err="1"/>
              <a:t>porttitor</a:t>
            </a:r>
            <a:r>
              <a:rPr lang="cs-CZ" dirty="0"/>
              <a:t> </a:t>
            </a:r>
            <a:r>
              <a:rPr lang="cs-CZ" dirty="0" err="1"/>
              <a:t>congue</a:t>
            </a:r>
            <a:r>
              <a:rPr lang="cs-CZ" dirty="0"/>
              <a:t> </a:t>
            </a:r>
            <a:r>
              <a:rPr lang="cs-CZ" dirty="0" err="1"/>
              <a:t>massa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</a:t>
            </a:r>
            <a:r>
              <a:rPr lang="cs-CZ" dirty="0" err="1"/>
              <a:t>posuere</a:t>
            </a:r>
            <a:r>
              <a:rPr lang="cs-CZ" dirty="0"/>
              <a:t>, </a:t>
            </a:r>
            <a:r>
              <a:rPr lang="cs-CZ" dirty="0" err="1"/>
              <a:t>magna</a:t>
            </a:r>
            <a:r>
              <a:rPr lang="cs-CZ" dirty="0"/>
              <a:t> sed </a:t>
            </a:r>
            <a:r>
              <a:rPr lang="cs-CZ" dirty="0" err="1"/>
              <a:t>pulvinar</a:t>
            </a:r>
            <a:r>
              <a:rPr lang="cs-CZ" dirty="0"/>
              <a:t> </a:t>
            </a:r>
            <a:r>
              <a:rPr lang="cs-CZ" dirty="0" err="1"/>
              <a:t>ultricies</a:t>
            </a:r>
            <a:r>
              <a:rPr lang="cs-CZ" dirty="0"/>
              <a:t>, </a:t>
            </a:r>
            <a:r>
              <a:rPr lang="cs-CZ" dirty="0" err="1"/>
              <a:t>purus</a:t>
            </a:r>
            <a:r>
              <a:rPr lang="cs-CZ" dirty="0"/>
              <a:t> </a:t>
            </a:r>
            <a:r>
              <a:rPr lang="cs-CZ" dirty="0" err="1"/>
              <a:t>lectus</a:t>
            </a:r>
            <a:r>
              <a:rPr lang="cs-CZ" dirty="0"/>
              <a:t> </a:t>
            </a:r>
            <a:r>
              <a:rPr lang="cs-CZ" dirty="0" err="1"/>
              <a:t>malesuadalibero</a:t>
            </a:r>
            <a:r>
              <a:rPr lang="cs-CZ" dirty="0"/>
              <a:t>,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 </a:t>
            </a:r>
            <a:r>
              <a:rPr lang="cs-CZ" dirty="0" err="1"/>
              <a:t>commodo</a:t>
            </a:r>
            <a:endParaRPr lang="cs-CZ" dirty="0"/>
          </a:p>
          <a:p>
            <a:pPr lvl="0"/>
            <a:endParaRPr lang="cs-CZ" dirty="0"/>
          </a:p>
        </p:txBody>
      </p:sp>
      <p:sp>
        <p:nvSpPr>
          <p:cNvPr id="5" name="Zástupný symbol pro číslo snímku 6">
            <a:extLst>
              <a:ext uri="{FF2B5EF4-FFF2-40B4-BE49-F238E27FC236}">
                <a16:creationId xmlns:a16="http://schemas.microsoft.com/office/drawing/2014/main" id="{4B1D701B-96E8-4040-B48E-D21E34B26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165" y="63207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1D34F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23C887-C2D9-4063-9D02-E1F67878979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575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11094-511F-4164-8B16-47B4F51440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491" y="1955968"/>
            <a:ext cx="5974254" cy="666119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F732D0-B3BD-40E0-950B-C9CCCF071C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492" y="2876689"/>
            <a:ext cx="11558148" cy="3179453"/>
          </a:xfrm>
        </p:spPr>
        <p:txBody>
          <a:bodyPr numCol="2" spcCol="432000"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>
              <a:defRPr sz="1800"/>
            </a:lvl2pPr>
            <a:lvl3pPr>
              <a:defRPr sz="1800"/>
            </a:lvl3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 dva sloupce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 dva sloupce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 dva sloupce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 dva sloupce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 dva sloupce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 dva sloupce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 dva sloupce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 dva sloupce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 dva sloupce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 dva sloupce</a:t>
            </a:r>
          </a:p>
          <a:p>
            <a:pPr lvl="0"/>
            <a:endParaRPr lang="cs-CZ" dirty="0"/>
          </a:p>
          <a:p>
            <a:pPr lvl="0"/>
            <a:endParaRPr lang="cs-CZ" dirty="0"/>
          </a:p>
        </p:txBody>
      </p:sp>
      <p:sp>
        <p:nvSpPr>
          <p:cNvPr id="5" name="Zástupný symbol pro číslo snímku 6">
            <a:extLst>
              <a:ext uri="{FF2B5EF4-FFF2-40B4-BE49-F238E27FC236}">
                <a16:creationId xmlns:a16="http://schemas.microsoft.com/office/drawing/2014/main" id="{8B072FF3-4E07-4267-9B78-94E2445F4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165" y="63207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1D34F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23C887-C2D9-4063-9D02-E1F67878979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34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32875-70EF-4AC0-A134-D3ADB7F6A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D34F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46CB49-0820-42B6-89CD-DB2F48813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163" y="2990155"/>
            <a:ext cx="5305637" cy="3186808"/>
          </a:xfrm>
        </p:spPr>
        <p:txBody>
          <a:bodyPr>
            <a:normAutofit/>
          </a:bodyPr>
          <a:lstStyle>
            <a:lvl1pPr algn="just">
              <a:defRPr sz="1800"/>
            </a:lvl1pPr>
            <a:lvl2pPr algn="just">
              <a:defRPr sz="1800"/>
            </a:lvl2pPr>
            <a:lvl3pPr algn="just">
              <a:defRPr sz="1800"/>
            </a:lvl3pPr>
            <a:lvl4pPr algn="just">
              <a:defRPr sz="1800"/>
            </a:lvl4pPr>
            <a:lvl5pPr algn="just">
              <a:defRPr sz="18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5AE63F4-D13D-45EC-AD15-5C66EBE0A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2990153"/>
            <a:ext cx="5334000" cy="3186809"/>
          </a:xfrm>
        </p:spPr>
        <p:txBody>
          <a:bodyPr>
            <a:normAutofit/>
          </a:bodyPr>
          <a:lstStyle>
            <a:lvl1pPr algn="just">
              <a:defRPr sz="1800"/>
            </a:lvl1pPr>
            <a:lvl2pPr algn="just">
              <a:defRPr sz="1800"/>
            </a:lvl2pPr>
            <a:lvl3pPr algn="just">
              <a:defRPr sz="1800"/>
            </a:lvl3pPr>
            <a:lvl4pPr algn="just">
              <a:defRPr sz="1800"/>
            </a:lvl4pPr>
            <a:lvl5pPr algn="just">
              <a:defRPr sz="18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číslo snímku 6">
            <a:extLst>
              <a:ext uri="{FF2B5EF4-FFF2-40B4-BE49-F238E27FC236}">
                <a16:creationId xmlns:a16="http://schemas.microsoft.com/office/drawing/2014/main" id="{46562BDD-583B-4A65-88DB-92851E74F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165" y="63207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1D34F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23C887-C2D9-4063-9D02-E1F67878979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880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6">
            <a:extLst>
              <a:ext uri="{FF2B5EF4-FFF2-40B4-BE49-F238E27FC236}">
                <a16:creationId xmlns:a16="http://schemas.microsoft.com/office/drawing/2014/main" id="{C9CD2B60-8F01-48EF-9690-C43B47004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165" y="63207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1D34F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23C887-C2D9-4063-9D02-E1F67878979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636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48D050E-92AA-4C46-8F85-A4970CD80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65" y="1664592"/>
            <a:ext cx="106396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CC25945-9994-4643-821D-64DDAFDBA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166" y="2990155"/>
            <a:ext cx="10639634" cy="3186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27BDA82-160D-444E-B784-EACBE5840D0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401013" y="534087"/>
            <a:ext cx="1579001" cy="49381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1CA5033-5229-4436-9CEE-4D1F2A4C594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1999" cy="1278095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193F63-F242-4F6B-BA07-FC06EF7D1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165" y="63207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1D34F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23C887-C2D9-4063-9D02-E1F67878979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464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65" r:id="rId4"/>
    <p:sldLayoutId id="2147483666" r:id="rId5"/>
    <p:sldLayoutId id="2147483667" r:id="rId6"/>
    <p:sldLayoutId id="2147483668" r:id="rId7"/>
    <p:sldLayoutId id="2147483652" r:id="rId8"/>
    <p:sldLayoutId id="2147483655" r:id="rId9"/>
    <p:sldLayoutId id="2147483669" r:id="rId10"/>
    <p:sldLayoutId id="2147483670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34F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D34F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D34F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D34F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34F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34F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macurova.iveta@jmk.cz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dvorak.iveta@jmk.cz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Grabec.tomas@jmk.cz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maier.jaroslav@jmk.cz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index.php/public/page.php?lang=cz&amp;pgid=26" TargetMode="Externa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r-jihomoravsky.cz/Default.aspx?PubID=40234&amp;TypeID=1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otace.kr-jihomoravsky.c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hyperlink" Target="http://www.kr-jihomoravsky.cz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4167EF3-F5DF-4905-9006-BA826DD62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893"/>
            <a:ext cx="12190412" cy="685710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4418" y="4042996"/>
            <a:ext cx="11490590" cy="1588127"/>
          </a:xfrm>
        </p:spPr>
        <p:txBody>
          <a:bodyPr wrap="square">
            <a:spAutoFit/>
          </a:bodyPr>
          <a:lstStyle/>
          <a:p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 uplatnění geografa ve veřejné správě – </a:t>
            </a:r>
            <a:b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Krajském úřadě Jihomoravského kraje</a:t>
            </a:r>
            <a:b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činnost oddělení rozvoje venkova a zemědělství</a:t>
            </a:r>
            <a:endParaRPr lang="cs-CZ" altLang="cs-CZ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3554" y="5770296"/>
            <a:ext cx="9447571" cy="403957"/>
          </a:xfrm>
        </p:spPr>
        <p:txBody>
          <a:bodyPr>
            <a:spAutoFit/>
          </a:bodyPr>
          <a:lstStyle/>
          <a:p>
            <a:r>
              <a:rPr lang="cs-CZ" sz="2250" dirty="0">
                <a:solidFill>
                  <a:schemeClr val="bg1"/>
                </a:solidFill>
              </a:rPr>
              <a:t>duben 2020</a:t>
            </a:r>
          </a:p>
        </p:txBody>
      </p:sp>
      <p:sp>
        <p:nvSpPr>
          <p:cNvPr id="89" name="Rectangle 74">
            <a:extLst>
              <a:ext uri="{FF2B5EF4-FFF2-40B4-BE49-F238E27FC236}">
                <a16:creationId xmlns:a16="http://schemas.microsoft.com/office/drawing/2014/main" id="{3A335985-38F1-45E4-92FC-AFF7C4607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20" y="1381125"/>
            <a:ext cx="1588" cy="15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39B049-8491-4FFF-A994-259A751F358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5573" y="302844"/>
            <a:ext cx="4875212" cy="8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2EEDF79-B4BF-43CE-A8B4-7D86596A653C}"/>
              </a:ext>
            </a:extLst>
          </p:cNvPr>
          <p:cNvSpPr/>
          <p:nvPr/>
        </p:nvSpPr>
        <p:spPr>
          <a:xfrm>
            <a:off x="0" y="5947955"/>
            <a:ext cx="12192000" cy="910046"/>
          </a:xfrm>
          <a:prstGeom prst="rect">
            <a:avLst/>
          </a:prstGeom>
          <a:gradFill flip="none" rotWithShape="1">
            <a:gsLst>
              <a:gs pos="0">
                <a:srgbClr val="FF5172">
                  <a:shade val="30000"/>
                  <a:satMod val="115000"/>
                </a:srgbClr>
              </a:gs>
              <a:gs pos="50000">
                <a:srgbClr val="FF5172">
                  <a:shade val="67500"/>
                  <a:satMod val="115000"/>
                </a:srgbClr>
              </a:gs>
              <a:gs pos="100000">
                <a:srgbClr val="FF5172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ED7CF4-AC42-4577-8D23-091727C2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91" y="1877591"/>
            <a:ext cx="9653951" cy="666119"/>
          </a:xfrm>
        </p:spPr>
        <p:txBody>
          <a:bodyPr>
            <a:normAutofit fontScale="90000"/>
          </a:bodyPr>
          <a:lstStyle/>
          <a:p>
            <a:r>
              <a:rPr lang="cs-CZ" dirty="0"/>
              <a:t>Dotační program Podpora rozvoje venkova</a:t>
            </a:r>
            <a:br>
              <a:rPr lang="cs-CZ" dirty="0">
                <a:solidFill>
                  <a:schemeClr val="accent1"/>
                </a:solidFill>
              </a:rPr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62E06C-E77E-4C77-A3DC-ADB78CE7D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46" y="2543710"/>
            <a:ext cx="8508638" cy="32866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/>
              <a:t>Cílové skupiny dle dotačních titulů:</a:t>
            </a:r>
          </a:p>
          <a:p>
            <a:r>
              <a:rPr lang="cs-CZ" b="1" dirty="0"/>
              <a:t>DT1,DT3,DT4,DT5 a DT7–</a:t>
            </a:r>
            <a:r>
              <a:rPr lang="cs-CZ" dirty="0"/>
              <a:t> obec do 3 tis obyvatel</a:t>
            </a:r>
          </a:p>
          <a:p>
            <a:r>
              <a:rPr lang="cs-CZ" b="1" dirty="0"/>
              <a:t>DT2 – </a:t>
            </a:r>
            <a:r>
              <a:rPr lang="cs-CZ" dirty="0"/>
              <a:t>místní akční skupiny</a:t>
            </a:r>
          </a:p>
          <a:p>
            <a:r>
              <a:rPr lang="cs-CZ" b="1" dirty="0"/>
              <a:t>DT6</a:t>
            </a:r>
            <a:r>
              <a:rPr lang="cs-CZ" dirty="0"/>
              <a:t> – svazky obcí</a:t>
            </a:r>
          </a:p>
          <a:p>
            <a:pPr marL="0" indent="0">
              <a:buNone/>
            </a:pPr>
            <a:r>
              <a:rPr lang="cs-CZ" b="1" dirty="0"/>
              <a:t>Alokovaná částka:  </a:t>
            </a:r>
            <a:r>
              <a:rPr lang="cs-CZ" dirty="0"/>
              <a:t>58</a:t>
            </a:r>
            <a:r>
              <a:rPr lang="cs-CZ" b="1" dirty="0"/>
              <a:t> </a:t>
            </a:r>
            <a:r>
              <a:rPr lang="cs-CZ" dirty="0"/>
              <a:t>000 000 Kč</a:t>
            </a:r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endParaRPr lang="cs-CZ" b="1" dirty="0"/>
          </a:p>
          <a:p>
            <a:r>
              <a:rPr lang="cs-CZ" b="1" dirty="0"/>
              <a:t>O poskytnutí dotací nebylo zatím v důsledku nouzového stavu rozhodnuto</a:t>
            </a:r>
          </a:p>
          <a:p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85456AB-47D5-472B-AFCA-8A69FC0F146C}"/>
              </a:ext>
            </a:extLst>
          </p:cNvPr>
          <p:cNvSpPr txBox="1"/>
          <p:nvPr/>
        </p:nvSpPr>
        <p:spPr>
          <a:xfrm>
            <a:off x="8871284" y="1267326"/>
            <a:ext cx="332071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endParaRPr lang="cs-CZ" sz="1400" dirty="0">
              <a:solidFill>
                <a:srgbClr val="1D34FD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Kontaktní osoba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RNDr. Macurová Iveta</a:t>
            </a:r>
          </a:p>
          <a:p>
            <a:pPr algn="ctr">
              <a:spcAft>
                <a:spcPts val="500"/>
              </a:spcAft>
            </a:pPr>
            <a:r>
              <a:rPr lang="cs-CZ" sz="1600" dirty="0">
                <a:solidFill>
                  <a:srgbClr val="1D34F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macurova.iveta@jmk.cz</a:t>
            </a:r>
            <a:endParaRPr lang="cs-CZ" sz="1600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endParaRPr lang="cs-CZ" dirty="0">
              <a:solidFill>
                <a:srgbClr val="1D34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73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2EEDF79-B4BF-43CE-A8B4-7D86596A653C}"/>
              </a:ext>
            </a:extLst>
          </p:cNvPr>
          <p:cNvSpPr/>
          <p:nvPr/>
        </p:nvSpPr>
        <p:spPr>
          <a:xfrm>
            <a:off x="0" y="5947954"/>
            <a:ext cx="12192000" cy="910046"/>
          </a:xfrm>
          <a:prstGeom prst="rect">
            <a:avLst/>
          </a:prstGeom>
          <a:gradFill flip="none" rotWithShape="1">
            <a:gsLst>
              <a:gs pos="0">
                <a:srgbClr val="FF5172">
                  <a:shade val="30000"/>
                  <a:satMod val="115000"/>
                </a:srgbClr>
              </a:gs>
              <a:gs pos="50000">
                <a:srgbClr val="FF5172">
                  <a:shade val="67500"/>
                  <a:satMod val="115000"/>
                </a:srgbClr>
              </a:gs>
              <a:gs pos="100000">
                <a:srgbClr val="FF5172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ED7CF4-AC42-4577-8D23-091727C2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91" y="1877591"/>
            <a:ext cx="9653951" cy="666119"/>
          </a:xfrm>
        </p:spPr>
        <p:txBody>
          <a:bodyPr>
            <a:normAutofit fontScale="90000"/>
          </a:bodyPr>
          <a:lstStyle/>
          <a:p>
            <a:r>
              <a:rPr lang="cs-CZ" dirty="0"/>
              <a:t>Dotační program Podpora provozu venkovských prodejen</a:t>
            </a:r>
            <a:br>
              <a:rPr lang="cs-CZ" dirty="0">
                <a:solidFill>
                  <a:schemeClr val="accent1"/>
                </a:solidFill>
              </a:rPr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62E06C-E77E-4C77-A3DC-ADB78CE7D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46" y="2543710"/>
            <a:ext cx="8508638" cy="3286679"/>
          </a:xfrm>
        </p:spPr>
        <p:txBody>
          <a:bodyPr>
            <a:noAutofit/>
          </a:bodyPr>
          <a:lstStyle/>
          <a:p>
            <a:r>
              <a:rPr lang="cs-CZ" b="1" dirty="0"/>
              <a:t>Cílem dotačního programu je zachování základní funkce poskytovaných služeb obyvatelům venkova.</a:t>
            </a:r>
          </a:p>
          <a:p>
            <a:r>
              <a:rPr lang="cs-CZ" b="1" dirty="0"/>
              <a:t>Podmínkou je jediná prodejna potravin v obci</a:t>
            </a:r>
          </a:p>
          <a:p>
            <a:endParaRPr lang="cs-CZ" b="1" dirty="0"/>
          </a:p>
          <a:p>
            <a:r>
              <a:rPr lang="cs-CZ" b="1" dirty="0"/>
              <a:t>Příjemce:</a:t>
            </a:r>
            <a:r>
              <a:rPr lang="cs-CZ" dirty="0"/>
              <a:t> obec do 750 obyvatel</a:t>
            </a:r>
          </a:p>
          <a:p>
            <a:endParaRPr lang="cs-CZ" dirty="0"/>
          </a:p>
          <a:p>
            <a:r>
              <a:rPr lang="cs-CZ" b="1" dirty="0"/>
              <a:t>Alokovaná částka:  </a:t>
            </a:r>
            <a:r>
              <a:rPr lang="cs-CZ" dirty="0"/>
              <a:t>3</a:t>
            </a:r>
            <a:r>
              <a:rPr lang="cs-CZ" b="1" dirty="0"/>
              <a:t> </a:t>
            </a:r>
            <a:r>
              <a:rPr lang="cs-CZ" dirty="0"/>
              <a:t>000 000 Kč</a:t>
            </a:r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r>
              <a:rPr lang="cs-CZ" b="1" dirty="0"/>
              <a:t>Dotace v tomto dotačním programu jsou i přes nouzový stav připraveny k rozhodnutí krajského zastupitelstva</a:t>
            </a:r>
          </a:p>
          <a:p>
            <a:pPr marL="0" indent="0" algn="just">
              <a:buNone/>
            </a:pPr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85456AB-47D5-472B-AFCA-8A69FC0F146C}"/>
              </a:ext>
            </a:extLst>
          </p:cNvPr>
          <p:cNvSpPr txBox="1"/>
          <p:nvPr/>
        </p:nvSpPr>
        <p:spPr>
          <a:xfrm>
            <a:off x="8871284" y="1267326"/>
            <a:ext cx="3320716" cy="681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Příjem žádostí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 14.02.2020 – 28.02.2020</a:t>
            </a:r>
          </a:p>
          <a:p>
            <a:pPr algn="ctr">
              <a:spcAft>
                <a:spcPts val="500"/>
              </a:spcAft>
            </a:pPr>
            <a:endParaRPr lang="cs-CZ" dirty="0">
              <a:solidFill>
                <a:srgbClr val="1D34FD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Výše dotace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Min. 25 000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Max. 70 000 Kč</a:t>
            </a:r>
          </a:p>
          <a:p>
            <a:pPr algn="ctr">
              <a:spcAft>
                <a:spcPts val="500"/>
              </a:spcAft>
            </a:pPr>
            <a:endParaRPr lang="cs-CZ" dirty="0">
              <a:solidFill>
                <a:srgbClr val="1D34FD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Kontaktní osoba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Ing. Marek Dvořák</a:t>
            </a:r>
          </a:p>
          <a:p>
            <a:pPr algn="ctr">
              <a:spcAft>
                <a:spcPts val="500"/>
              </a:spcAft>
            </a:pPr>
            <a:r>
              <a:rPr lang="cs-CZ" sz="1600" dirty="0">
                <a:solidFill>
                  <a:srgbClr val="1D34F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dvorak.marek@jmk.cz</a:t>
            </a:r>
            <a:endParaRPr lang="cs-CZ" sz="1600" dirty="0">
              <a:solidFill>
                <a:srgbClr val="1D34FD"/>
              </a:solidFill>
            </a:endParaRPr>
          </a:p>
          <a:p>
            <a:pPr algn="ctr">
              <a:spcAft>
                <a:spcPts val="500"/>
              </a:spcAft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endParaRPr lang="cs-CZ" dirty="0">
              <a:solidFill>
                <a:srgbClr val="1D34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6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2EEDF79-B4BF-43CE-A8B4-7D86596A653C}"/>
              </a:ext>
            </a:extLst>
          </p:cNvPr>
          <p:cNvSpPr/>
          <p:nvPr/>
        </p:nvSpPr>
        <p:spPr>
          <a:xfrm>
            <a:off x="0" y="5947955"/>
            <a:ext cx="12192000" cy="910046"/>
          </a:xfrm>
          <a:prstGeom prst="rect">
            <a:avLst/>
          </a:prstGeom>
          <a:gradFill flip="none" rotWithShape="1">
            <a:gsLst>
              <a:gs pos="0">
                <a:srgbClr val="FF5172">
                  <a:shade val="30000"/>
                  <a:satMod val="115000"/>
                </a:srgbClr>
              </a:gs>
              <a:gs pos="50000">
                <a:srgbClr val="FF5172">
                  <a:shade val="67500"/>
                  <a:satMod val="115000"/>
                </a:srgbClr>
              </a:gs>
              <a:gs pos="100000">
                <a:srgbClr val="FF5172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ED7CF4-AC42-4577-8D23-091727C2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46" y="2028916"/>
            <a:ext cx="9653951" cy="666119"/>
          </a:xfrm>
        </p:spPr>
        <p:txBody>
          <a:bodyPr>
            <a:normAutofit fontScale="90000"/>
          </a:bodyPr>
          <a:lstStyle/>
          <a:p>
            <a:r>
              <a:rPr lang="cs-CZ" dirty="0"/>
              <a:t>Dotační program Podpora vinařství, vinohradnictví, ovocnářství a zelinářství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62E06C-E77E-4C77-A3DC-ADB78CE7D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46" y="3033894"/>
            <a:ext cx="8508638" cy="3286679"/>
          </a:xfrm>
        </p:spPr>
        <p:txBody>
          <a:bodyPr>
            <a:noAutofit/>
          </a:bodyPr>
          <a:lstStyle/>
          <a:p>
            <a:r>
              <a:rPr lang="cs-CZ" sz="2000" b="1" dirty="0"/>
              <a:t>Cílem dotačního programu je Podpora vzdělávání, vybavení a prezentace oborů vinařství a vinohradnictví, ovocnářství a zelinářství</a:t>
            </a:r>
          </a:p>
          <a:p>
            <a:pPr algn="just"/>
            <a:r>
              <a:rPr lang="cs-CZ" sz="2000" b="1" dirty="0"/>
              <a:t>DT1 – </a:t>
            </a:r>
            <a:r>
              <a:rPr lang="cs-CZ" dirty="0"/>
              <a:t>Vinařství a vinohradnictví</a:t>
            </a:r>
          </a:p>
          <a:p>
            <a:pPr algn="just"/>
            <a:r>
              <a:rPr lang="cs-CZ" sz="2000" b="1" dirty="0"/>
              <a:t>DT2 – </a:t>
            </a:r>
            <a:r>
              <a:rPr lang="cs-CZ" dirty="0"/>
              <a:t>Ovocnářství a zelinářství</a:t>
            </a:r>
          </a:p>
          <a:p>
            <a:pPr algn="just"/>
            <a:r>
              <a:rPr lang="cs-CZ" b="1" dirty="0"/>
              <a:t>Uznatelné náklady  </a:t>
            </a:r>
            <a:r>
              <a:rPr lang="cs-CZ" dirty="0"/>
              <a:t>od 1.1.2020 do 31.10.2020 vypořádání do 11.11.2020</a:t>
            </a:r>
          </a:p>
          <a:p>
            <a:r>
              <a:rPr lang="cs-CZ" sz="1900" b="1" dirty="0"/>
              <a:t>Příjemce:</a:t>
            </a:r>
            <a:r>
              <a:rPr lang="cs-CZ" sz="1900" dirty="0"/>
              <a:t> </a:t>
            </a:r>
            <a:r>
              <a:rPr lang="cs-CZ" dirty="0"/>
              <a:t>obec, svazky obcí veřejné příspěvkové společnosti a spolky</a:t>
            </a:r>
          </a:p>
          <a:p>
            <a:r>
              <a:rPr lang="cs-CZ" sz="1900" b="1" dirty="0"/>
              <a:t>Alokovaná částka:  </a:t>
            </a:r>
            <a:r>
              <a:rPr lang="cs-CZ" sz="1900" dirty="0"/>
              <a:t>1</a:t>
            </a:r>
            <a:r>
              <a:rPr lang="cs-CZ" sz="1900" b="1" dirty="0"/>
              <a:t> </a:t>
            </a:r>
            <a:r>
              <a:rPr lang="cs-CZ" sz="1900" dirty="0"/>
              <a:t>500 000 Kč</a:t>
            </a:r>
          </a:p>
          <a:p>
            <a:pPr algn="just"/>
            <a:endParaRPr lang="cs-CZ" b="1" dirty="0"/>
          </a:p>
          <a:p>
            <a:pPr algn="just"/>
            <a:r>
              <a:rPr lang="cs-CZ" b="1" dirty="0"/>
              <a:t>O poskytnutí dotací nebylo zatím v důsledku nouzového stavu rozhodnuto</a:t>
            </a:r>
          </a:p>
          <a:p>
            <a:pPr algn="just"/>
            <a:endParaRPr lang="cs-CZ" sz="2000" b="1" dirty="0"/>
          </a:p>
          <a:p>
            <a:pPr algn="just"/>
            <a:endParaRPr lang="cs-CZ" sz="2000" b="1" dirty="0"/>
          </a:p>
          <a:p>
            <a:pPr algn="just"/>
            <a:endParaRPr lang="cs-CZ" sz="2000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85456AB-47D5-472B-AFCA-8A69FC0F146C}"/>
              </a:ext>
            </a:extLst>
          </p:cNvPr>
          <p:cNvSpPr txBox="1"/>
          <p:nvPr/>
        </p:nvSpPr>
        <p:spPr>
          <a:xfrm>
            <a:off x="8871284" y="1267326"/>
            <a:ext cx="3320716" cy="681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Příjem žádostí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 14.02.2020 – 28.02.2020</a:t>
            </a:r>
          </a:p>
          <a:p>
            <a:pPr algn="ctr">
              <a:spcAft>
                <a:spcPts val="500"/>
              </a:spcAft>
            </a:pPr>
            <a:endParaRPr lang="cs-CZ" dirty="0">
              <a:solidFill>
                <a:srgbClr val="1D34FD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Výše dotace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Min. 25 000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Max. 100 000 Kč</a:t>
            </a:r>
          </a:p>
          <a:p>
            <a:pPr algn="ctr">
              <a:spcAft>
                <a:spcPts val="500"/>
              </a:spcAft>
            </a:pPr>
            <a:endParaRPr lang="cs-CZ" dirty="0">
              <a:solidFill>
                <a:srgbClr val="1D34FD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Kontaktní osoba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Ing. Tomáš Grabec</a:t>
            </a:r>
          </a:p>
          <a:p>
            <a:pPr algn="ctr">
              <a:spcAft>
                <a:spcPts val="500"/>
              </a:spcAft>
            </a:pPr>
            <a:r>
              <a:rPr lang="cs-CZ" sz="1600" dirty="0">
                <a:solidFill>
                  <a:srgbClr val="1D34F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grabec.tomas@jmk.cz</a:t>
            </a:r>
            <a:endParaRPr lang="cs-CZ" sz="1600" dirty="0">
              <a:solidFill>
                <a:srgbClr val="1D34FD"/>
              </a:solidFill>
            </a:endParaRPr>
          </a:p>
          <a:p>
            <a:pPr algn="ctr">
              <a:spcAft>
                <a:spcPts val="500"/>
              </a:spcAft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endParaRPr lang="cs-CZ" dirty="0">
              <a:solidFill>
                <a:srgbClr val="1D34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08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2EEDF79-B4BF-43CE-A8B4-7D86596A653C}"/>
              </a:ext>
            </a:extLst>
          </p:cNvPr>
          <p:cNvSpPr/>
          <p:nvPr/>
        </p:nvSpPr>
        <p:spPr>
          <a:xfrm>
            <a:off x="0" y="5947955"/>
            <a:ext cx="12192000" cy="910046"/>
          </a:xfrm>
          <a:prstGeom prst="rect">
            <a:avLst/>
          </a:prstGeom>
          <a:gradFill flip="none" rotWithShape="1">
            <a:gsLst>
              <a:gs pos="0">
                <a:srgbClr val="FF5172">
                  <a:shade val="30000"/>
                  <a:satMod val="115000"/>
                </a:srgbClr>
              </a:gs>
              <a:gs pos="50000">
                <a:srgbClr val="FF5172">
                  <a:shade val="67500"/>
                  <a:satMod val="115000"/>
                </a:srgbClr>
              </a:gs>
              <a:gs pos="100000">
                <a:srgbClr val="FF5172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ED7CF4-AC42-4577-8D23-091727C2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46" y="1545192"/>
            <a:ext cx="9653951" cy="666119"/>
          </a:xfrm>
        </p:spPr>
        <p:txBody>
          <a:bodyPr>
            <a:normAutofit fontScale="90000"/>
          </a:bodyPr>
          <a:lstStyle/>
          <a:p>
            <a:r>
              <a:rPr lang="cs-CZ" dirty="0"/>
              <a:t>Dotační program Podpora včelařství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62E06C-E77E-4C77-A3DC-ADB78CE7D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46" y="1933516"/>
            <a:ext cx="9005943" cy="40144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/>
              <a:t>Cílem dotačního programu je podpora zájmových včelařů a včelařských kroužků</a:t>
            </a:r>
          </a:p>
          <a:p>
            <a:pPr algn="just"/>
            <a:r>
              <a:rPr lang="cs-CZ" b="1" dirty="0"/>
              <a:t>DT1 – </a:t>
            </a:r>
            <a:r>
              <a:rPr lang="cs-CZ" dirty="0"/>
              <a:t>Podpora zájmového včelařství (na výměnu úlů)</a:t>
            </a:r>
          </a:p>
          <a:p>
            <a:pPr fontAlgn="base"/>
            <a:r>
              <a:rPr lang="cs-CZ" b="1" dirty="0"/>
              <a:t>DT2 – </a:t>
            </a:r>
            <a:r>
              <a:rPr lang="cs-CZ" dirty="0"/>
              <a:t>Rozvoj volnočasových aktivit mládeže</a:t>
            </a:r>
          </a:p>
          <a:p>
            <a:pPr fontAlgn="base"/>
            <a:r>
              <a:rPr lang="cs-CZ" b="1" dirty="0"/>
              <a:t>DT3 – </a:t>
            </a:r>
            <a:r>
              <a:rPr lang="cs-CZ" dirty="0"/>
              <a:t>Podpora výsadby medonosných rostlin, dřevin </a:t>
            </a:r>
          </a:p>
          <a:p>
            <a:pPr fontAlgn="base"/>
            <a:r>
              <a:rPr lang="cs-CZ" b="1" dirty="0">
                <a:solidFill>
                  <a:srgbClr val="1D34FE"/>
                </a:solidFill>
              </a:rPr>
              <a:t>DT4</a:t>
            </a:r>
            <a:r>
              <a:rPr lang="cs-CZ" dirty="0">
                <a:solidFill>
                  <a:srgbClr val="1D34FE"/>
                </a:solidFill>
              </a:rPr>
              <a:t> – Podpora zařízení pro získávání vosku</a:t>
            </a:r>
          </a:p>
          <a:p>
            <a:pPr marL="0" indent="0">
              <a:buNone/>
            </a:pPr>
            <a:r>
              <a:rPr lang="cs-CZ" b="1" dirty="0"/>
              <a:t>Příjemce:</a:t>
            </a:r>
            <a:r>
              <a:rPr lang="cs-CZ" dirty="0"/>
              <a:t> </a:t>
            </a:r>
          </a:p>
          <a:p>
            <a:r>
              <a:rPr lang="cs-CZ" b="1" dirty="0"/>
              <a:t>DT1</a:t>
            </a:r>
            <a:r>
              <a:rPr lang="cs-CZ" dirty="0"/>
              <a:t> fyzická osoba zájmový včelař</a:t>
            </a:r>
          </a:p>
          <a:p>
            <a:r>
              <a:rPr lang="cs-CZ" b="1" dirty="0"/>
              <a:t>DT2</a:t>
            </a:r>
            <a:r>
              <a:rPr lang="cs-CZ" dirty="0"/>
              <a:t> včelařský kroužek</a:t>
            </a:r>
          </a:p>
          <a:p>
            <a:r>
              <a:rPr lang="cs-CZ" b="1" dirty="0"/>
              <a:t>DT3</a:t>
            </a:r>
            <a:r>
              <a:rPr lang="cs-CZ" dirty="0"/>
              <a:t>  a </a:t>
            </a:r>
            <a:r>
              <a:rPr lang="cs-CZ" b="1" dirty="0"/>
              <a:t>DT4</a:t>
            </a:r>
            <a:r>
              <a:rPr lang="cs-CZ" dirty="0"/>
              <a:t> základní a okresní organizace Českého svazu včelařů v JMK, včelařský spolek</a:t>
            </a:r>
          </a:p>
          <a:p>
            <a:pPr marL="0" indent="0">
              <a:buNone/>
            </a:pPr>
            <a:r>
              <a:rPr lang="cs-CZ" b="1" dirty="0"/>
              <a:t>Alokovaná částka:</a:t>
            </a:r>
            <a:r>
              <a:rPr lang="cs-CZ" dirty="0"/>
              <a:t> 1 700 000 Kč</a:t>
            </a:r>
            <a:endParaRPr lang="cs-CZ" b="1" dirty="0"/>
          </a:p>
          <a:p>
            <a:pPr algn="just"/>
            <a:endParaRPr lang="cs-CZ" b="1" dirty="0"/>
          </a:p>
          <a:p>
            <a:pPr algn="just"/>
            <a:r>
              <a:rPr lang="cs-CZ" b="1" dirty="0"/>
              <a:t>O poskytnutí dotací nebylo zatím v důsledku nouzového stavu rozhodnuto</a:t>
            </a:r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endParaRPr lang="cs-CZ" b="1" dirty="0"/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85456AB-47D5-472B-AFCA-8A69FC0F146C}"/>
              </a:ext>
            </a:extLst>
          </p:cNvPr>
          <p:cNvSpPr txBox="1"/>
          <p:nvPr/>
        </p:nvSpPr>
        <p:spPr>
          <a:xfrm>
            <a:off x="8871284" y="1267326"/>
            <a:ext cx="3320716" cy="10913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Příjem žádostí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 14.02.2020 – 28.02.2020</a:t>
            </a:r>
          </a:p>
          <a:p>
            <a:pPr algn="ctr">
              <a:spcAft>
                <a:spcPts val="500"/>
              </a:spcAft>
            </a:pPr>
            <a:endParaRPr lang="cs-CZ" dirty="0">
              <a:solidFill>
                <a:srgbClr val="1D34FD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Výše dotace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Min. 25 000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Max. 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DT1 15 000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DT2 17 000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DT3 30 000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DT4 40 000 Kč</a:t>
            </a:r>
          </a:p>
          <a:p>
            <a:pPr algn="ctr">
              <a:spcAft>
                <a:spcPts val="500"/>
              </a:spcAft>
            </a:pPr>
            <a:endParaRPr lang="cs-CZ" dirty="0">
              <a:solidFill>
                <a:srgbClr val="1D34FD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Kontaktní osoba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Ing. Jaroslav Maier</a:t>
            </a:r>
          </a:p>
          <a:p>
            <a:pPr algn="ctr">
              <a:spcAft>
                <a:spcPts val="500"/>
              </a:spcAft>
            </a:pPr>
            <a:r>
              <a:rPr lang="cs-CZ" sz="1600" dirty="0">
                <a:solidFill>
                  <a:srgbClr val="1D34F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maier.jaroslav@jmk.cz</a:t>
            </a:r>
            <a:endParaRPr lang="cs-CZ" sz="1600" dirty="0">
              <a:solidFill>
                <a:srgbClr val="1D34FD"/>
              </a:solidFill>
            </a:endParaRPr>
          </a:p>
          <a:p>
            <a:pPr algn="ctr">
              <a:spcAft>
                <a:spcPts val="500"/>
              </a:spcAft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3"/>
              </a:buBlip>
            </a:pPr>
            <a:endParaRPr lang="cs-CZ" dirty="0">
              <a:solidFill>
                <a:srgbClr val="1D34FD"/>
              </a:solidFill>
            </a:endParaRPr>
          </a:p>
          <a:p>
            <a:endParaRPr lang="cs-CZ" dirty="0">
              <a:solidFill>
                <a:srgbClr val="1D34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3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1FE61-4C93-475F-B529-F337E059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90" y="1487616"/>
            <a:ext cx="10933309" cy="666119"/>
          </a:xfrm>
        </p:spPr>
        <p:txBody>
          <a:bodyPr>
            <a:normAutofit fontScale="90000"/>
          </a:bodyPr>
          <a:lstStyle/>
          <a:p>
            <a:r>
              <a:rPr lang="cs-CZ" dirty="0"/>
              <a:t>Tvorba dotačního programu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9E02E9-38E8-42BB-B1A9-49D053317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90" y="2352581"/>
            <a:ext cx="10933309" cy="3312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Příklad procesu přípravy:</a:t>
            </a:r>
          </a:p>
          <a:p>
            <a:r>
              <a:rPr lang="cs-CZ" sz="2000" dirty="0"/>
              <a:t>Analýza podkladů z vlastních zdrojů kraje – koncepce, studie</a:t>
            </a:r>
          </a:p>
          <a:p>
            <a:r>
              <a:rPr lang="cs-CZ" sz="2000" dirty="0"/>
              <a:t>Dotazníkové šetření</a:t>
            </a:r>
          </a:p>
          <a:p>
            <a:r>
              <a:rPr lang="cs-CZ" sz="2000" dirty="0"/>
              <a:t>Návrhy odvětvových komisí – poradních orgánů Rady Jihomoravského kraje</a:t>
            </a:r>
          </a:p>
          <a:p>
            <a:r>
              <a:rPr lang="cs-CZ" sz="2000" dirty="0"/>
              <a:t>Zadání orgánů kraje</a:t>
            </a:r>
          </a:p>
          <a:p>
            <a:r>
              <a:rPr lang="cs-CZ" sz="2000" dirty="0"/>
              <a:t>Zpracování a projednání návrhu programu</a:t>
            </a:r>
          </a:p>
          <a:p>
            <a:r>
              <a:rPr lang="cs-CZ" sz="2000" dirty="0"/>
              <a:t>Schválení a vyhlášení dotačního programu</a:t>
            </a:r>
          </a:p>
          <a:p>
            <a:r>
              <a:rPr lang="cs-CZ" sz="2000" dirty="0"/>
              <a:t>Sběr žádostí o dotace</a:t>
            </a:r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505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4D3B7ADC-3704-4A1C-B452-56540B863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53430"/>
              </p:ext>
            </p:extLst>
          </p:nvPr>
        </p:nvGraphicFramePr>
        <p:xfrm>
          <a:off x="2087641" y="2251694"/>
          <a:ext cx="7745371" cy="4267561"/>
        </p:xfrm>
        <a:graphic>
          <a:graphicData uri="http://schemas.openxmlformats.org/drawingml/2006/table">
            <a:tbl>
              <a:tblPr/>
              <a:tblGrid>
                <a:gridCol w="325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6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Obce JMK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14" marR="7014" marT="70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Počet obcí 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Počet obyvatel 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do 100 obyv.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2 339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od 101 do 300 obyv.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161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29 708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od 301 do 1000 obyv.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302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179 100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od 1001 do 3000 obyv.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130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234 613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nad 3000 obyv.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47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733 052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62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Celkem obce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673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1 178 812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14" marR="7014" marT="701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163DC1D1-BCCF-465A-B181-0020B6CB752C}"/>
              </a:ext>
            </a:extLst>
          </p:cNvPr>
          <p:cNvSpPr txBox="1"/>
          <p:nvPr/>
        </p:nvSpPr>
        <p:spPr>
          <a:xfrm>
            <a:off x="278781" y="1605776"/>
            <a:ext cx="1167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1D34FE"/>
                </a:solidFill>
              </a:rPr>
              <a:t>Příklad struktury velikostních kategorií obcí pro stanovení podmínek v dotačních programech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DD9BEE-7FD2-4551-9CE6-0482A3028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90" y="1445330"/>
            <a:ext cx="10933309" cy="549726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Proces dotace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F8A3F9-0350-4C20-B497-373CBD44E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89" y="2111447"/>
            <a:ext cx="10933309" cy="420622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Žádosti o dotace se podávají elektronicky i v písemné podobě s povinnými přílohami</a:t>
            </a:r>
          </a:p>
          <a:p>
            <a:r>
              <a:rPr lang="cs-CZ" dirty="0"/>
              <a:t>Po ukončení sběru následuje kontrola formální a věcné správnosti</a:t>
            </a:r>
          </a:p>
          <a:p>
            <a:r>
              <a:rPr lang="cs-CZ" dirty="0"/>
              <a:t>Žádosti jsou elektronicky zpracovány k hodnocení</a:t>
            </a:r>
          </a:p>
          <a:p>
            <a:r>
              <a:rPr lang="cs-CZ" dirty="0"/>
              <a:t>Hodnocení žádostí v komisích a pracovních skupinách (dle programu hromadně či jednotlivě)</a:t>
            </a:r>
          </a:p>
          <a:p>
            <a:r>
              <a:rPr lang="cs-CZ" dirty="0"/>
              <a:t>Zpracování materiálu pro rozhodnutí orgánů kraje (Rada, Zastupitelstvo)</a:t>
            </a:r>
          </a:p>
          <a:p>
            <a:r>
              <a:rPr lang="cs-CZ" dirty="0"/>
              <a:t>Schválení poskytnutí dotací v orgánech kraje</a:t>
            </a:r>
          </a:p>
          <a:p>
            <a:r>
              <a:rPr lang="cs-CZ" dirty="0"/>
              <a:t>Zveřejnění výsledků na webu JMK a oznámení výsledků žadatelům jednotlivě písemně</a:t>
            </a:r>
          </a:p>
          <a:p>
            <a:r>
              <a:rPr lang="cs-CZ" dirty="0"/>
              <a:t>Příprava smluv o poskytnutí dotace</a:t>
            </a:r>
          </a:p>
          <a:p>
            <a:r>
              <a:rPr lang="cs-CZ" dirty="0"/>
              <a:t>Potvrzení smluv jednotlivými stranami</a:t>
            </a:r>
          </a:p>
          <a:p>
            <a:r>
              <a:rPr lang="cs-CZ" dirty="0"/>
              <a:t>Proplacení dotace příjemci</a:t>
            </a:r>
          </a:p>
          <a:p>
            <a:r>
              <a:rPr lang="cs-CZ" dirty="0"/>
              <a:t>Realizace akce podporované dotací příjemcem, následně po realizaci zašle vypořádání dotace</a:t>
            </a:r>
          </a:p>
          <a:p>
            <a:r>
              <a:rPr lang="cs-CZ" dirty="0"/>
              <a:t>Kontrola správnosti vypořádání dotace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1427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EA2FC861-4FEE-4DB9-94CA-B63ED2078AEC}"/>
              </a:ext>
            </a:extLst>
          </p:cNvPr>
          <p:cNvSpPr/>
          <p:nvPr/>
        </p:nvSpPr>
        <p:spPr>
          <a:xfrm>
            <a:off x="10010775" y="425376"/>
            <a:ext cx="2038350" cy="771525"/>
          </a:xfrm>
          <a:prstGeom prst="rect">
            <a:avLst/>
          </a:prstGeom>
          <a:solidFill>
            <a:srgbClr val="2440FC"/>
          </a:solidFill>
          <a:ln>
            <a:solidFill>
              <a:srgbClr val="2440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B361C0C1-6FF7-44C9-9C27-3869BC829780}"/>
              </a:ext>
            </a:extLst>
          </p:cNvPr>
          <p:cNvSpPr txBox="1">
            <a:spLocks/>
          </p:cNvSpPr>
          <p:nvPr/>
        </p:nvSpPr>
        <p:spPr>
          <a:xfrm>
            <a:off x="8051470" y="566737"/>
            <a:ext cx="39976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i="0" kern="1200" baseline="0">
                <a:solidFill>
                  <a:srgbClr val="1D34FE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dirty="0">
                <a:solidFill>
                  <a:srgbClr val="FFFFFF"/>
                </a:solidFill>
                <a:latin typeface="Arial"/>
                <a:cs typeface="Arial"/>
              </a:rPr>
              <a:t>DPV, DT1 - formulář</a:t>
            </a:r>
            <a:endParaRPr lang="cs-CZ" sz="2000" dirty="0">
              <a:latin typeface="Arial"/>
              <a:cs typeface="Arial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2A863FA-A92E-4393-B3E1-9182DF607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4" t="4647" r="5127" b="1377"/>
          <a:stretch/>
        </p:blipFill>
        <p:spPr>
          <a:xfrm>
            <a:off x="328475" y="1251527"/>
            <a:ext cx="3898020" cy="5606473"/>
          </a:xfrm>
          <a:prstGeom prst="rect">
            <a:avLst/>
          </a:prstGeom>
          <a:effectLst>
            <a:outerShdw blurRad="63500" sx="102000" sy="102000" algn="ctr" rotWithShape="0">
              <a:srgbClr val="000000">
                <a:alpha val="39000"/>
              </a:srgbClr>
            </a:outerShdw>
          </a:effectLst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0944A56C-9827-41D3-904F-5E7EDD6BD44B}"/>
              </a:ext>
            </a:extLst>
          </p:cNvPr>
          <p:cNvSpPr txBox="1">
            <a:spLocks/>
          </p:cNvSpPr>
          <p:nvPr/>
        </p:nvSpPr>
        <p:spPr>
          <a:xfrm>
            <a:off x="4963886" y="3633849"/>
            <a:ext cx="6805483" cy="2725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5275" indent="-3238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990600" algn="l"/>
                <a:tab pos="3697288" algn="l"/>
              </a:tabLst>
            </a:pPr>
            <a:r>
              <a:rPr lang="cs-CZ" sz="2000" u="sng" dirty="0">
                <a:solidFill>
                  <a:srgbClr val="1D34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rámci semináře pro žadatele byly  vysvětleny pokyny:</a:t>
            </a:r>
          </a:p>
          <a:p>
            <a:pPr marL="295275" indent="-3238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990600" algn="l"/>
                <a:tab pos="3697288" algn="l"/>
              </a:tabLst>
            </a:pPr>
            <a:r>
              <a:rPr lang="cs-CZ" sz="2000" spc="-10" dirty="0">
                <a:solidFill>
                  <a:srgbClr val="FB5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vyplňujte</a:t>
            </a:r>
            <a:r>
              <a:rPr lang="cs-CZ" sz="2000" spc="25" dirty="0">
                <a:solidFill>
                  <a:srgbClr val="FB5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pole </a:t>
            </a:r>
            <a:r>
              <a:rPr lang="cs-CZ" sz="2000" spc="-5" dirty="0">
                <a:solidFill>
                  <a:srgbClr val="FB5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postupně!</a:t>
            </a:r>
          </a:p>
          <a:p>
            <a:pPr marL="295275" indent="-3238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990600" algn="l"/>
                <a:tab pos="3697288" algn="l"/>
              </a:tabLst>
            </a:pPr>
            <a:r>
              <a:rPr lang="cs-CZ" sz="2000" spc="-5" dirty="0">
                <a:solidFill>
                  <a:srgbClr val="244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růžová pole jsou povinné údaje</a:t>
            </a:r>
            <a:endParaRPr lang="cs-CZ" sz="2000" spc="-10" dirty="0">
              <a:solidFill>
                <a:srgbClr val="2440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5275" indent="-3238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990600" algn="l"/>
                <a:tab pos="3697288" algn="l"/>
              </a:tabLst>
            </a:pPr>
            <a:r>
              <a:rPr lang="cs-CZ" sz="2000" spc="-10" dirty="0">
                <a:solidFill>
                  <a:srgbClr val="244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nepište </a:t>
            </a:r>
            <a:r>
              <a:rPr lang="cs-CZ" sz="2000" spc="-5" dirty="0">
                <a:solidFill>
                  <a:srgbClr val="244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 velkými písmy např. </a:t>
            </a:r>
            <a:r>
              <a:rPr lang="cs-CZ" sz="2000" b="1" strike="dblStrike" spc="-5" dirty="0">
                <a:solidFill>
                  <a:srgbClr val="FB5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DVOŘÁK</a:t>
            </a:r>
            <a:r>
              <a:rPr lang="cs-CZ" sz="2000" b="1" spc="-5" dirty="0">
                <a:solidFill>
                  <a:srgbClr val="FB5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spc="-5" dirty="0">
                <a:solidFill>
                  <a:srgbClr val="1D34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sz="2000" spc="-5" dirty="0">
                <a:solidFill>
                  <a:srgbClr val="244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10" dirty="0">
                <a:solidFill>
                  <a:srgbClr val="244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Dvořák</a:t>
            </a:r>
          </a:p>
          <a:p>
            <a:pPr marL="295275" indent="-3238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990600" algn="l"/>
                <a:tab pos="3697288" algn="l"/>
              </a:tabLst>
            </a:pPr>
            <a:r>
              <a:rPr lang="cs-CZ" sz="2000" dirty="0">
                <a:solidFill>
                  <a:srgbClr val="244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číslo </a:t>
            </a:r>
            <a:r>
              <a:rPr lang="cs-CZ" sz="2000" spc="-5" dirty="0">
                <a:solidFill>
                  <a:srgbClr val="244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účtu zkontrolujte </a:t>
            </a:r>
            <a:r>
              <a:rPr lang="cs-CZ" sz="2000" spc="-10" dirty="0">
                <a:solidFill>
                  <a:srgbClr val="244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raději</a:t>
            </a:r>
            <a:r>
              <a:rPr lang="cs-CZ" sz="2000" spc="25" dirty="0">
                <a:solidFill>
                  <a:srgbClr val="244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5" dirty="0">
                <a:solidFill>
                  <a:srgbClr val="244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</a:p>
        </p:txBody>
      </p:sp>
      <p:sp>
        <p:nvSpPr>
          <p:cNvPr id="17" name="Zástupný symbol pro text 1">
            <a:extLst>
              <a:ext uri="{FF2B5EF4-FFF2-40B4-BE49-F238E27FC236}">
                <a16:creationId xmlns:a16="http://schemas.microsoft.com/office/drawing/2014/main" id="{B67B7D60-EF12-4217-8A4D-3BD041D01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0000" y="1354477"/>
            <a:ext cx="6923114" cy="2074523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spc="-5" dirty="0">
                <a:solidFill>
                  <a:srgbClr val="2440FC"/>
                </a:solidFill>
                <a:cs typeface="Arial" panose="020B0604020202020204" pitchFamily="34" charset="0"/>
              </a:rPr>
              <a:t>Příklad elektronického formuláře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spc="-5" dirty="0">
                <a:solidFill>
                  <a:srgbClr val="2440FC"/>
                </a:solidFill>
                <a:cs typeface="Arial" panose="020B0604020202020204" pitchFamily="34" charset="0"/>
              </a:rPr>
              <a:t>žádosti o dotaci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spc="-5" dirty="0">
                <a:solidFill>
                  <a:srgbClr val="2440FC"/>
                </a:solidFill>
                <a:cs typeface="Arial" panose="020B0604020202020204" pitchFamily="34" charset="0"/>
              </a:rPr>
              <a:t>v DP Podpora včelařství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spc="-5" dirty="0">
                <a:solidFill>
                  <a:srgbClr val="2440FC"/>
                </a:solidFill>
                <a:cs typeface="Arial" panose="020B0604020202020204" pitchFamily="34" charset="0"/>
              </a:rPr>
              <a:t>– strana 1</a:t>
            </a:r>
            <a:endParaRPr lang="cs-CZ" sz="2800" spc="-10" dirty="0">
              <a:solidFill>
                <a:srgbClr val="2440FC"/>
              </a:solidFill>
              <a:cs typeface="Arial" panose="020B0604020202020204" pitchFamily="34" charset="0"/>
            </a:endParaRPr>
          </a:p>
        </p:txBody>
      </p:sp>
      <p:pic>
        <p:nvPicPr>
          <p:cNvPr id="3" name="Grafický objekt 2" descr="Znak zaškrtnutí">
            <a:extLst>
              <a:ext uri="{FF2B5EF4-FFF2-40B4-BE49-F238E27FC236}">
                <a16:creationId xmlns:a16="http://schemas.microsoft.com/office/drawing/2014/main" id="{E0673334-245B-4357-8AF4-A01A40639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9950" y="2882720"/>
            <a:ext cx="546280" cy="5462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2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1F12E1-56DF-4ADD-947F-4D5D74014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Činnosti v rámci soutěže Vesnice roku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52D811-5D52-440C-A784-CDEB7906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91" y="2876689"/>
            <a:ext cx="10933309" cy="3357856"/>
          </a:xfrm>
        </p:spPr>
        <p:txBody>
          <a:bodyPr>
            <a:normAutofit/>
          </a:bodyPr>
          <a:lstStyle/>
          <a:p>
            <a:r>
              <a:rPr lang="cs-CZ" sz="2000" dirty="0"/>
              <a:t>V následujících 7 snímcích je představena soutěž, která není přehlídkou jen úhlednosti či malebnosti, ale celého komplexu aktivit obce v 10 kategoriích</a:t>
            </a:r>
          </a:p>
          <a:p>
            <a:r>
              <a:rPr lang="cs-CZ" sz="2000" dirty="0"/>
              <a:t>Soutěž je zahájena oznámením podmínek koncem února, do konce dubna se obce přihlásí a zašlou své podklady na Ministerstvo místního rozvoje</a:t>
            </a:r>
          </a:p>
          <a:p>
            <a:r>
              <a:rPr lang="cs-CZ" sz="2000" dirty="0"/>
              <a:t>V květnu připraví kraje krajská kola, krajská 10-ti členná komise obec navštíví a zhodnotí, vítězové postupují do celostátního kola, jehož hodnocení probíhá na začátku září, výsledek je oznámen v polovině září, slavnostní předání cen se koná v říjnu ve vítězné obci, která obdrží ocenění Zlatá stuha</a:t>
            </a:r>
          </a:p>
          <a:p>
            <a:r>
              <a:rPr lang="cs-CZ" sz="2000" dirty="0">
                <a:solidFill>
                  <a:srgbClr val="FB5271"/>
                </a:solidFill>
              </a:rPr>
              <a:t>V letošním roce bylo rozhodnuto, že soutěž se nebude konat kvůli mimořádné situaci ve společnosti v souvislosti s nebezpečím nákazy </a:t>
            </a:r>
            <a:r>
              <a:rPr lang="cs-CZ" sz="2000" dirty="0" err="1">
                <a:solidFill>
                  <a:srgbClr val="FB5271"/>
                </a:solidFill>
              </a:rPr>
              <a:t>koronavirem</a:t>
            </a:r>
            <a:endParaRPr lang="cs-CZ" sz="2000" dirty="0">
              <a:solidFill>
                <a:srgbClr val="FB52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4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E0F00-E8D2-4574-AD69-9FDE34081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92" y="1328647"/>
            <a:ext cx="5974254" cy="666119"/>
          </a:xfrm>
        </p:spPr>
        <p:txBody>
          <a:bodyPr>
            <a:normAutofit fontScale="90000"/>
          </a:bodyPr>
          <a:lstStyle/>
          <a:p>
            <a:r>
              <a:rPr lang="cs-CZ" dirty="0"/>
              <a:t>Soutěž Vesnice roku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518CBBA-98AD-4E42-9F35-23D9A688F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3C887-C2D9-4063-9D02-E1F67878979A}" type="slidenum">
              <a:rPr kumimoji="0" lang="cs-CZ" sz="2400" b="0" i="0" u="none" strike="noStrike" kern="1200" cap="none" spc="0" normalizeH="0" baseline="0" noProof="0" smtClean="0">
                <a:ln>
                  <a:noFill/>
                </a:ln>
                <a:solidFill>
                  <a:srgbClr val="1D34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1D34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0BCA42D-9FB4-4BA7-9628-AD075BA65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92" y="1961957"/>
            <a:ext cx="11558148" cy="4541329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cs-CZ" sz="3300" b="1" dirty="0">
                <a:latin typeface="Arial" charset="0"/>
                <a:cs typeface="Arial" charset="0"/>
              </a:rPr>
              <a:t>Vyhlašovatelé soutěže: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cs-CZ" sz="3300" dirty="0">
                <a:latin typeface="Arial" charset="0"/>
                <a:cs typeface="Arial" charset="0"/>
              </a:rPr>
              <a:t>Ministerstvo pro místní rozvoj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cs-CZ" sz="3300" dirty="0">
                <a:latin typeface="Arial" charset="0"/>
                <a:cs typeface="Arial" charset="0"/>
              </a:rPr>
              <a:t>Spolek pro obnovu venkova ČR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cs-CZ" sz="3300" dirty="0">
                <a:latin typeface="Arial" charset="0"/>
                <a:cs typeface="Arial" charset="0"/>
              </a:rPr>
              <a:t>Svaz města a obcí ČR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cs-CZ" sz="3300" dirty="0">
                <a:latin typeface="Arial" charset="0"/>
                <a:cs typeface="Arial" charset="0"/>
              </a:rPr>
              <a:t>Ministerstvo zemědělství </a:t>
            </a:r>
          </a:p>
          <a:p>
            <a:pPr>
              <a:defRPr/>
            </a:pPr>
            <a:r>
              <a:rPr lang="cs-CZ" sz="3300" dirty="0" err="1">
                <a:latin typeface="Arial" charset="0"/>
                <a:cs typeface="Arial" charset="0"/>
              </a:rPr>
              <a:t>Spoluvyhlašovatelé</a:t>
            </a:r>
            <a:r>
              <a:rPr lang="cs-CZ" sz="3300" dirty="0">
                <a:latin typeface="Arial" charset="0"/>
                <a:cs typeface="Arial" charset="0"/>
              </a:rPr>
              <a:t> soutěže: </a:t>
            </a:r>
          </a:p>
          <a:p>
            <a:pPr>
              <a:defRPr/>
            </a:pPr>
            <a:r>
              <a:rPr lang="cs-CZ" sz="3300" dirty="0">
                <a:latin typeface="Arial" charset="0"/>
                <a:cs typeface="Arial" charset="0"/>
              </a:rPr>
              <a:t>Kancelář prezidenta republiky, Ministerstvo kultury, Ministerstvo životního prostředí, Společnost pro zahradní a krajinářskou tvorbu, Svaz knihovníků a informačních pracovníků, Sdružení místních samospráv ČR a Asociace krajů</a:t>
            </a:r>
          </a:p>
          <a:p>
            <a:pPr marL="1028700" lvl="1" indent="-342900">
              <a:defRPr/>
            </a:pPr>
            <a:r>
              <a:rPr lang="cs-CZ" sz="3300" dirty="0">
                <a:latin typeface="Arial" charset="0"/>
                <a:cs typeface="Arial" charset="0"/>
              </a:rPr>
              <a:t>Spolupracující organizací je při realizaci krajského kola </a:t>
            </a:r>
            <a:r>
              <a:rPr lang="cs-CZ" sz="3300" b="1" dirty="0">
                <a:solidFill>
                  <a:srgbClr val="FB5271"/>
                </a:solidFill>
                <a:latin typeface="Arial" charset="0"/>
                <a:cs typeface="Arial" charset="0"/>
              </a:rPr>
              <a:t>Jihomoravský kraj</a:t>
            </a:r>
            <a:endParaRPr lang="cs-CZ" sz="3300" dirty="0">
              <a:solidFill>
                <a:srgbClr val="FB5271"/>
              </a:solidFill>
              <a:latin typeface="Arial" charset="0"/>
              <a:cs typeface="Arial" charset="0"/>
            </a:endParaRPr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E7A6459-0B77-418A-AD8F-DBA9A47FF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07" y="2373697"/>
            <a:ext cx="2141720" cy="46217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BC300F4-FA97-42C4-A15A-D713E73C5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70" y="3570513"/>
            <a:ext cx="2161032" cy="124480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A464698-FC7E-4DED-B0A2-AA84BF7F8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59" y="2750511"/>
            <a:ext cx="1116359" cy="108573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D1AA324-577F-4FF4-8AA2-46A171C95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10" y="3540125"/>
            <a:ext cx="1348953" cy="96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9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90C52-678A-4580-9C17-7B51F26A8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1496291"/>
            <a:ext cx="11222182" cy="1599334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Vážení studenti, </a:t>
            </a:r>
            <a:br>
              <a:rPr lang="cs-CZ" sz="3600" dirty="0"/>
            </a:br>
            <a:r>
              <a:rPr lang="cs-CZ" sz="3600" dirty="0"/>
              <a:t>následující prezentace představuje stručně činnost oddělení rozvoje venkova a zemědělství v rámci odboru regionálního rozvoje na Krajském úřadu Jihomoravského kraje.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39C762-7A1F-43BE-BE4E-0354783EF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948" y="3246994"/>
            <a:ext cx="11139054" cy="3073730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FF5172"/>
                </a:solidFill>
              </a:rPr>
              <a:t>Vzhledem k současné situaci, kdy čelíme ohrožení nákazou Covid-19 a pracujeme v omezeném režimu, jsem nucena představit naši činnost pouze </a:t>
            </a:r>
            <a:r>
              <a:rPr lang="cs-CZ" dirty="0" err="1">
                <a:solidFill>
                  <a:srgbClr val="FF5172"/>
                </a:solidFill>
              </a:rPr>
              <a:t>power</a:t>
            </a:r>
            <a:r>
              <a:rPr lang="cs-CZ" dirty="0">
                <a:solidFill>
                  <a:srgbClr val="FF5172"/>
                </a:solidFill>
              </a:rPr>
              <a:t>-pointovou prezentací bez osobní účasti a komentáře, což je pro mě těžké, protože tak musí být prezentace názornější.</a:t>
            </a:r>
          </a:p>
          <a:p>
            <a:r>
              <a:rPr lang="cs-CZ" dirty="0">
                <a:solidFill>
                  <a:schemeClr val="tx1"/>
                </a:solidFill>
              </a:rPr>
              <a:t>Vybrala jsem jen hlavní části aktivit, přehledy, několik příkladů a některé zajímavější části jsem trochu rozvedla, abych naši práci více přiblížila, tak doufám, že se to povede… </a:t>
            </a:r>
            <a:r>
              <a:rPr lang="cs-CZ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85BAB8-76CB-4302-896F-A3B50021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675E-7E77-4F80-9041-1C72BB08A59E}" type="datetime1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6C1019-B7BD-40AF-A5F8-62BC1DF4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2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28C122E-4985-4FCB-BA5A-42C0F0602774}"/>
              </a:ext>
            </a:extLst>
          </p:cNvPr>
          <p:cNvSpPr/>
          <p:nvPr/>
        </p:nvSpPr>
        <p:spPr>
          <a:xfrm>
            <a:off x="463138" y="1610468"/>
            <a:ext cx="1137656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1D34FE"/>
                </a:solidFill>
                <a:latin typeface="Arial" charset="0"/>
                <a:cs typeface="Arial" charset="0"/>
              </a:rPr>
              <a:t>Hodnocení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Obce, které se přihlásí do soutěže, jsou hodnoceny v následujících 10 oblastech: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koncepční dokumenty,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společenský život,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aktivity občanů,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podnikání,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péče o stavební fond a obraz vesnice,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občanská vybavenost, inženýrské sítě a úspory energií,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péče o veřejná prostranství, přírodní prvky a zeleň v obci,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péče o krajinu,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připravované záměry,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informační technologie obce</a:t>
            </a:r>
          </a:p>
          <a:p>
            <a:pPr eaLnBrk="1" hangingPunct="1">
              <a:defRPr/>
            </a:pPr>
            <a:r>
              <a:rPr lang="cs-CZ" sz="2000" dirty="0">
                <a:latin typeface="Arial" charset="0"/>
                <a:cs typeface="Arial" charset="0"/>
              </a:rPr>
              <a:t>Nepovinná kategorie - </a:t>
            </a:r>
          </a:p>
          <a:p>
            <a:pPr eaLnBrk="1" hangingPunct="1">
              <a:defRPr/>
            </a:pPr>
            <a:r>
              <a:rPr lang="cs-CZ" sz="2000" dirty="0">
                <a:latin typeface="Arial" charset="0"/>
                <a:cs typeface="Arial" charset="0"/>
              </a:rPr>
              <a:t>Zlatá cihla v Programu obnovy venkova - ocenění realizovaných stavebních děl na venkově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délník 1">
            <a:extLst>
              <a:ext uri="{FF2B5EF4-FFF2-40B4-BE49-F238E27FC236}">
                <a16:creationId xmlns:a16="http://schemas.microsoft.com/office/drawing/2014/main" id="{EDADBB3C-AEFF-44A3-841D-48D762253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15" y="1843006"/>
            <a:ext cx="8713788" cy="769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Zlatá stuha za vítězství</a:t>
            </a:r>
          </a:p>
          <a:p>
            <a:pPr eaLnBrk="1" hangingPunct="1"/>
            <a:r>
              <a:rPr lang="cs-CZ" altLang="cs-CZ" sz="2000" dirty="0"/>
              <a:t>Modrá stuha za společenský život obce</a:t>
            </a:r>
          </a:p>
          <a:p>
            <a:pPr eaLnBrk="1" hangingPunct="1"/>
            <a:r>
              <a:rPr lang="cs-CZ" altLang="cs-CZ" sz="2000" dirty="0"/>
              <a:t>Bílá stuha za činnost mládeže</a:t>
            </a:r>
          </a:p>
          <a:p>
            <a:pPr eaLnBrk="1" hangingPunct="1"/>
            <a:r>
              <a:rPr lang="cs-CZ" altLang="cs-CZ" sz="2000" dirty="0"/>
              <a:t>Zelená stuha za péči o zeleň a životní prostředí</a:t>
            </a:r>
          </a:p>
          <a:p>
            <a:pPr eaLnBrk="1" hangingPunct="1"/>
            <a:r>
              <a:rPr lang="cs-CZ" altLang="cs-CZ" sz="2000" dirty="0"/>
              <a:t>Oranžová stuha za spolupráci obce a zemědělského subjektu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Cena naděje pro živý venkov – za aktivity spolků a zájmových sdružení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Diplom za vzorné vedení kroniky</a:t>
            </a:r>
          </a:p>
          <a:p>
            <a:pPr eaLnBrk="1" hangingPunct="1"/>
            <a:r>
              <a:rPr lang="cs-CZ" altLang="cs-CZ" sz="2000" dirty="0"/>
              <a:t>Diplom za vzorné vedení obecní knihovny</a:t>
            </a:r>
          </a:p>
          <a:p>
            <a:pPr eaLnBrk="1" hangingPunct="1"/>
            <a:r>
              <a:rPr lang="cs-CZ" altLang="cs-CZ" sz="2000" dirty="0"/>
              <a:t>Diplom za rozvíjení lidových tradic</a:t>
            </a:r>
          </a:p>
          <a:p>
            <a:pPr eaLnBrk="1" hangingPunct="1"/>
            <a:r>
              <a:rPr lang="cs-CZ" altLang="cs-CZ" sz="2000" dirty="0"/>
              <a:t>Diplom za kvalitní květinovou výzdobu v obci (Fulínova cena)</a:t>
            </a:r>
          </a:p>
          <a:p>
            <a:pPr eaLnBrk="1" hangingPunct="1"/>
            <a:r>
              <a:rPr lang="cs-CZ" altLang="cs-CZ" sz="2000" dirty="0"/>
              <a:t>Diplom za příkladnou péči o historickou zástavbu obce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Nepovinná kategorie: Zlatá cihla</a:t>
            </a:r>
          </a:p>
          <a:p>
            <a:pPr eaLnBrk="1" hangingPunct="1"/>
            <a:r>
              <a:rPr lang="cs-CZ" altLang="cs-CZ" dirty="0"/>
              <a:t>Dobrovolná kategorie v krajském kole JMK – Jihomoravský krajáč 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7D67F91-C93A-44E7-A493-158359844842}"/>
              </a:ext>
            </a:extLst>
          </p:cNvPr>
          <p:cNvSpPr txBox="1"/>
          <p:nvPr/>
        </p:nvSpPr>
        <p:spPr>
          <a:xfrm>
            <a:off x="1338138" y="1306286"/>
            <a:ext cx="887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1D34FD"/>
                </a:solidFill>
              </a:rPr>
              <a:t>Přehled hlavních ocenění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7C3CBDD1-0294-BA4C-85A0-FF8610DE47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274" y="1471961"/>
            <a:ext cx="5915297" cy="191279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Publikace </a:t>
            </a:r>
          </a:p>
          <a:p>
            <a:r>
              <a:rPr lang="cs-CZ" dirty="0"/>
              <a:t>Vesnice roku v Jihomoravském kraji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EB615E6-DFEF-124B-80EC-AD6A37C29A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3DA4F0C-63BA-4B45-9F8A-8E43F79A7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816" y="3080036"/>
            <a:ext cx="4944285" cy="371278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02A6344-2265-4D8B-92BC-FDADECE66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556" y="488071"/>
            <a:ext cx="4218798" cy="4224894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D7DD11D-9B20-495C-8570-1D9E5C1E70BF}"/>
              </a:ext>
            </a:extLst>
          </p:cNvPr>
          <p:cNvSpPr/>
          <p:nvPr/>
        </p:nvSpPr>
        <p:spPr>
          <a:xfrm>
            <a:off x="621922" y="347324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2800" dirty="0"/>
              <a:t>Jihomoravský kraj vydává brožurku k jednotlivým ročníkům soutěže - vychází od roku 2008 ve spolupráci Jihomoravského kraje s krajskou organizací Spolku pro obnovu venkova v Jihomoravském kraji</a:t>
            </a:r>
          </a:p>
        </p:txBody>
      </p:sp>
    </p:spTree>
    <p:extLst>
      <p:ext uri="{BB962C8B-B14F-4D97-AF65-F5344CB8AC3E}">
        <p14:creationId xmlns:p14="http://schemas.microsoft.com/office/powerpoint/2010/main" val="1364965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A3BA295B-95D6-4CCC-96ED-A7FBC3D0D0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dirty="0"/>
              <a:t>Jihomoravský krajáč</a:t>
            </a:r>
          </a:p>
          <a:p>
            <a:endParaRPr lang="cs-CZ" dirty="0"/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47ABCCC9-D2FE-43DC-9E72-39441CF5E7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261" r="15261"/>
          <a:stretch>
            <a:fillRect/>
          </a:stretch>
        </p:blipFill>
        <p:spPr>
          <a:xfrm>
            <a:off x="9561688" y="4037247"/>
            <a:ext cx="2630311" cy="2820754"/>
          </a:xfrm>
          <a:prstGeom prst="rect">
            <a:avLst/>
          </a:prstGeo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304A03C-39EB-4C4E-8A4E-D46FB99088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5233" y="2779125"/>
            <a:ext cx="5882338" cy="3249141"/>
          </a:xfrm>
        </p:spPr>
        <p:txBody>
          <a:bodyPr/>
          <a:lstStyle/>
          <a:p>
            <a:r>
              <a:rPr lang="cs-CZ" altLang="cs-CZ" b="1" dirty="0"/>
              <a:t>nepovinná kategorie v soutěži v rámci krajského kola Vesnice roku v Jihomoravském kraji </a:t>
            </a:r>
            <a:endParaRPr lang="cs-CZ" altLang="cs-CZ" dirty="0"/>
          </a:p>
          <a:p>
            <a:r>
              <a:rPr lang="cs-CZ" altLang="cs-CZ" b="1" dirty="0"/>
              <a:t>- nejlepší recept na tradiční pokrm typický pro soutěžící obec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9234EA-53D0-4B6A-9D07-AB1C3CFCC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02" y="3317841"/>
            <a:ext cx="2688569" cy="17801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CA85E86-ACF8-4493-9B7C-2215E086E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238" y="1535290"/>
            <a:ext cx="3325865" cy="25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36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af 25">
            <a:extLst>
              <a:ext uri="{FF2B5EF4-FFF2-40B4-BE49-F238E27FC236}">
                <a16:creationId xmlns:a16="http://schemas.microsoft.com/office/drawing/2014/main" id="{F4740DF1-69B8-4FD9-A963-AD1A287F2095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8197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3059957-00E1-49F2-B6F2-C06D04D743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F3B01C-31F1-423D-9478-B48996C5E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ED3C05C-063C-4288-8D20-C05EEB064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002733"/>
              </p:ext>
            </p:extLst>
          </p:nvPr>
        </p:nvGraphicFramePr>
        <p:xfrm>
          <a:off x="0" y="1760558"/>
          <a:ext cx="12192000" cy="5097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654">
                  <a:extLst>
                    <a:ext uri="{9D8B030D-6E8A-4147-A177-3AD203B41FA5}">
                      <a16:colId xmlns:a16="http://schemas.microsoft.com/office/drawing/2014/main" val="1307199323"/>
                    </a:ext>
                  </a:extLst>
                </a:gridCol>
                <a:gridCol w="1148750">
                  <a:extLst>
                    <a:ext uri="{9D8B030D-6E8A-4147-A177-3AD203B41FA5}">
                      <a16:colId xmlns:a16="http://schemas.microsoft.com/office/drawing/2014/main" val="2418886401"/>
                    </a:ext>
                  </a:extLst>
                </a:gridCol>
                <a:gridCol w="1126014">
                  <a:extLst>
                    <a:ext uri="{9D8B030D-6E8A-4147-A177-3AD203B41FA5}">
                      <a16:colId xmlns:a16="http://schemas.microsoft.com/office/drawing/2014/main" val="208686352"/>
                    </a:ext>
                  </a:extLst>
                </a:gridCol>
                <a:gridCol w="1138955">
                  <a:extLst>
                    <a:ext uri="{9D8B030D-6E8A-4147-A177-3AD203B41FA5}">
                      <a16:colId xmlns:a16="http://schemas.microsoft.com/office/drawing/2014/main" val="2435230146"/>
                    </a:ext>
                  </a:extLst>
                </a:gridCol>
                <a:gridCol w="1000901">
                  <a:extLst>
                    <a:ext uri="{9D8B030D-6E8A-4147-A177-3AD203B41FA5}">
                      <a16:colId xmlns:a16="http://schemas.microsoft.com/office/drawing/2014/main" val="871341733"/>
                    </a:ext>
                  </a:extLst>
                </a:gridCol>
                <a:gridCol w="1138955">
                  <a:extLst>
                    <a:ext uri="{9D8B030D-6E8A-4147-A177-3AD203B41FA5}">
                      <a16:colId xmlns:a16="http://schemas.microsoft.com/office/drawing/2014/main" val="2296523090"/>
                    </a:ext>
                  </a:extLst>
                </a:gridCol>
                <a:gridCol w="1069928">
                  <a:extLst>
                    <a:ext uri="{9D8B030D-6E8A-4147-A177-3AD203B41FA5}">
                      <a16:colId xmlns:a16="http://schemas.microsoft.com/office/drawing/2014/main" val="440263814"/>
                    </a:ext>
                  </a:extLst>
                </a:gridCol>
                <a:gridCol w="931873">
                  <a:extLst>
                    <a:ext uri="{9D8B030D-6E8A-4147-A177-3AD203B41FA5}">
                      <a16:colId xmlns:a16="http://schemas.microsoft.com/office/drawing/2014/main" val="1358889374"/>
                    </a:ext>
                  </a:extLst>
                </a:gridCol>
                <a:gridCol w="1074240">
                  <a:extLst>
                    <a:ext uri="{9D8B030D-6E8A-4147-A177-3AD203B41FA5}">
                      <a16:colId xmlns:a16="http://schemas.microsoft.com/office/drawing/2014/main" val="3705751809"/>
                    </a:ext>
                  </a:extLst>
                </a:gridCol>
                <a:gridCol w="1069928">
                  <a:extLst>
                    <a:ext uri="{9D8B030D-6E8A-4147-A177-3AD203B41FA5}">
                      <a16:colId xmlns:a16="http://schemas.microsoft.com/office/drawing/2014/main" val="629201534"/>
                    </a:ext>
                  </a:extLst>
                </a:gridCol>
                <a:gridCol w="1000901">
                  <a:extLst>
                    <a:ext uri="{9D8B030D-6E8A-4147-A177-3AD203B41FA5}">
                      <a16:colId xmlns:a16="http://schemas.microsoft.com/office/drawing/2014/main" val="1106979318"/>
                    </a:ext>
                  </a:extLst>
                </a:gridCol>
                <a:gridCol w="1000901">
                  <a:extLst>
                    <a:ext uri="{9D8B030D-6E8A-4147-A177-3AD203B41FA5}">
                      <a16:colId xmlns:a16="http://schemas.microsoft.com/office/drawing/2014/main" val="2233356145"/>
                    </a:ext>
                  </a:extLst>
                </a:gridCol>
              </a:tblGrid>
              <a:tr h="5871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rok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</a:rPr>
                        <a:t>Vítěz - Zlatá stuha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</a:rPr>
                        <a:t>Společenský život - Modrá stuha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</a:rPr>
                        <a:t>Činnost mládeže - Bílá stuha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</a:rPr>
                        <a:t>Péče o zeleň a ŽP - Zelená stuha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</a:rPr>
                        <a:t>Spolupráce se zem. </a:t>
                      </a:r>
                      <a:r>
                        <a:rPr lang="cs-CZ" sz="1000" b="1" u="none" strike="noStrike" dirty="0" err="1">
                          <a:effectLst/>
                        </a:rPr>
                        <a:t>subj</a:t>
                      </a:r>
                      <a:r>
                        <a:rPr lang="cs-CZ" sz="1000" b="1" u="none" strike="noStrike" dirty="0">
                          <a:effectLst/>
                        </a:rPr>
                        <a:t>. - Oranžová stuha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</a:rPr>
                        <a:t>Knihovna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</a:rPr>
                        <a:t>Kronika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</a:rPr>
                        <a:t>Lidové tradice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</a:rPr>
                        <a:t>Historická zástavba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</a:rPr>
                        <a:t>Cena naděje pro živý venkov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</a:rPr>
                        <a:t>Květinová výzdoba </a:t>
                      </a:r>
                      <a:r>
                        <a:rPr lang="cs-CZ" sz="1000" b="1" u="none" strike="noStrike" dirty="0" err="1">
                          <a:effectLst/>
                        </a:rPr>
                        <a:t>Fulín.cena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1994816806"/>
                  </a:ext>
                </a:extLst>
              </a:tr>
              <a:tr h="45369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2019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Morkůvky (</a:t>
                      </a:r>
                      <a:r>
                        <a:rPr lang="cs-CZ" sz="1000" u="none" strike="noStrike" dirty="0" err="1">
                          <a:effectLst/>
                        </a:rPr>
                        <a:t>Bř</a:t>
                      </a:r>
                      <a:r>
                        <a:rPr lang="cs-CZ" sz="1000" u="none" strike="noStrike" dirty="0">
                          <a:effectLst/>
                        </a:rPr>
                        <a:t>)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Násedlovice (Ho)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Kostelec (Ho)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Velatice (Br-v)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Petrovice (Bl)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Moutnice (Bbr-v)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Železné (Br-v)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Vracov (Ho)</a:t>
                      </a:r>
                      <a:endParaRPr lang="cs-CZ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Sudoměřice (Ho)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Petrovice (Zn)</a:t>
                      </a:r>
                      <a:endParaRPr lang="cs-CZ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1122828547"/>
                  </a:ext>
                </a:extLst>
              </a:tr>
              <a:tr h="54007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2018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Hrušky (Vy)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Kostelec (Ho)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</a:rPr>
                        <a:t>Blatnice pod sv. Antonínkem (Ho)</a:t>
                      </a:r>
                      <a:endParaRPr lang="pl-P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Ostopovice (Br-v)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Borovník    (Br-v)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Milotice (Ho)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Olomučany (Bl)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Černovice (Bl)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Lesná (Zn)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Jiříkovice (Br-v)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Milotice (Ho)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432859538"/>
                  </a:ext>
                </a:extLst>
              </a:tr>
              <a:tr h="39189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2017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Křtiny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Vedrovice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Morkůvky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Drásov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Nová lhota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Křtiny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Vedrovice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Blatnice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Milotice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Drnovice (Bl)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1102872993"/>
                  </a:ext>
                </a:extLst>
              </a:tr>
              <a:tr h="3803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2016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Kozojídky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Výrovice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Ratíškovice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Drnovice (Bl)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Železné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Křtiny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Kostelec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Drnovice (Vy)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Hrušky (Vy)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Drásov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390347682"/>
                  </a:ext>
                </a:extLst>
              </a:tr>
              <a:tr h="34578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2015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Rudka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Hrušky (Vy)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Kozojídky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Valchov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Ratíškovice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Ratíškovice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Výrovice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Valchov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3167604977"/>
                  </a:ext>
                </a:extLst>
              </a:tr>
              <a:tr h="31120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2014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Vrbice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Ratíškovice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Křtiny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Ždánice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Cetkovice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Cetkovice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Žatčany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Žatčany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Vratěnín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Zbraslav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x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2061221186"/>
                  </a:ext>
                </a:extLst>
              </a:tr>
              <a:tr h="4264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2013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Šakvice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Křtiny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Starý Poddvorov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Unkovice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Ratíškovice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Petrovice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Vrbice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Moravské Knínice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Moravské Knínice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x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2728807168"/>
                  </a:ext>
                </a:extLst>
              </a:tr>
              <a:tr h="4034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2012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Tvarožná Lhota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Otnice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Tvrdonice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Chvalovice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Rudka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Ratíškovice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Blatnička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Starý Poddvorov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Želetice (Ho)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Křtiny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Petrovice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531122305"/>
                  </a:ext>
                </a:extLst>
              </a:tr>
              <a:tr h="43799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2011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Vavřinec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Rudka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Strachotín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Hnanice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Hýsly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Tvrdonice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Želetice (Ho)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Tvrdonice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Hýsly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x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4090464649"/>
                  </a:ext>
                </a:extLst>
              </a:tr>
              <a:tr h="4264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2010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Krásensko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Vavřinec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Němčičky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Hýsly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Jevišovka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Dolní Dunajovice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Roubanina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Násedlovice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Hýsly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Hnanice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1820395095"/>
                  </a:ext>
                </a:extLst>
              </a:tr>
              <a:tr h="39289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2009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Lužice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Světlá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Milotice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Jevišovka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Božice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Petrovice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Chvalovice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Krásensko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Hnanice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9" marR="5989" marT="5989" marB="0" anchor="ctr"/>
                </a:tc>
                <a:extLst>
                  <a:ext uri="{0D108BD9-81ED-4DB2-BD59-A6C34878D82A}">
                    <a16:rowId xmlns:a16="http://schemas.microsoft.com/office/drawing/2014/main" val="2538633416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837723C9-A1F5-41BE-AE97-674089048545}"/>
              </a:ext>
            </a:extLst>
          </p:cNvPr>
          <p:cNvSpPr txBox="1"/>
          <p:nvPr/>
        </p:nvSpPr>
        <p:spPr>
          <a:xfrm>
            <a:off x="345686" y="1360449"/>
            <a:ext cx="8887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1D34FE"/>
                </a:solidFill>
              </a:rPr>
              <a:t>Přehled udělených ocenění v krajském kole Vesnice roku v letech 2009 - 2019</a:t>
            </a:r>
          </a:p>
        </p:txBody>
      </p:sp>
    </p:spTree>
    <p:extLst>
      <p:ext uri="{BB962C8B-B14F-4D97-AF65-F5344CB8AC3E}">
        <p14:creationId xmlns:p14="http://schemas.microsoft.com/office/powerpoint/2010/main" val="3338844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406F5F76-4FFC-407C-8215-20B30BF3BB92}"/>
              </a:ext>
            </a:extLst>
          </p:cNvPr>
          <p:cNvGraphicFramePr>
            <a:graphicFrameLocks noGrp="1"/>
          </p:cNvGraphicFramePr>
          <p:nvPr/>
        </p:nvGraphicFramePr>
        <p:xfrm>
          <a:off x="203200" y="1512712"/>
          <a:ext cx="11808178" cy="4923680"/>
        </p:xfrm>
        <a:graphic>
          <a:graphicData uri="http://schemas.openxmlformats.org/drawingml/2006/table">
            <a:tbl>
              <a:tblPr/>
              <a:tblGrid>
                <a:gridCol w="2623663">
                  <a:extLst>
                    <a:ext uri="{9D8B030D-6E8A-4147-A177-3AD203B41FA5}">
                      <a16:colId xmlns:a16="http://schemas.microsoft.com/office/drawing/2014/main" val="2104415191"/>
                    </a:ext>
                  </a:extLst>
                </a:gridCol>
                <a:gridCol w="3733094">
                  <a:extLst>
                    <a:ext uri="{9D8B030D-6E8A-4147-A177-3AD203B41FA5}">
                      <a16:colId xmlns:a16="http://schemas.microsoft.com/office/drawing/2014/main" val="4030363813"/>
                    </a:ext>
                  </a:extLst>
                </a:gridCol>
                <a:gridCol w="2766885">
                  <a:extLst>
                    <a:ext uri="{9D8B030D-6E8A-4147-A177-3AD203B41FA5}">
                      <a16:colId xmlns:a16="http://schemas.microsoft.com/office/drawing/2014/main" val="353383780"/>
                    </a:ext>
                  </a:extLst>
                </a:gridCol>
                <a:gridCol w="2684536">
                  <a:extLst>
                    <a:ext uri="{9D8B030D-6E8A-4147-A177-3AD203B41FA5}">
                      <a16:colId xmlns:a16="http://schemas.microsoft.com/office/drawing/2014/main" val="2233091580"/>
                    </a:ext>
                  </a:extLst>
                </a:gridCol>
              </a:tblGrid>
              <a:tr h="42897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cs-CZ" sz="2400" b="1" u="none" strike="noStrike" dirty="0">
                          <a:effectLst/>
                        </a:rPr>
                        <a:t>Výsledky celostátního kola soutěže Vesnice roku v letech 2005 – 2019 – zlatá stuha</a:t>
                      </a:r>
                      <a:endParaRPr lang="cs-CZ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198855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Názvy krajů ČR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1.místo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2.místo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3.místo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227190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1" u="none" strike="noStrike" dirty="0">
                          <a:solidFill>
                            <a:srgbClr val="FF5172"/>
                          </a:solidFill>
                          <a:effectLst/>
                        </a:rPr>
                        <a:t>Jihomoravský kraj</a:t>
                      </a:r>
                      <a:endParaRPr lang="cs-CZ" sz="2000" b="1" i="0" u="none" strike="noStrike" dirty="0">
                        <a:solidFill>
                          <a:srgbClr val="FF517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1" u="none" strike="noStrike" dirty="0">
                          <a:solidFill>
                            <a:srgbClr val="FF5172"/>
                          </a:solidFill>
                          <a:effectLst/>
                        </a:rPr>
                        <a:t>2005 Bořetice</a:t>
                      </a:r>
                      <a:endParaRPr lang="cs-CZ" sz="2000" b="1" i="0" u="none" strike="noStrike" dirty="0">
                        <a:solidFill>
                          <a:srgbClr val="FF517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1" u="none" strike="noStrike" dirty="0">
                          <a:solidFill>
                            <a:srgbClr val="FF5172"/>
                          </a:solidFill>
                          <a:effectLst/>
                        </a:rPr>
                        <a:t>2012 Tvarožná Lhota</a:t>
                      </a:r>
                      <a:endParaRPr lang="cs-CZ" sz="2000" b="1" i="0" u="none" strike="noStrike" dirty="0">
                        <a:solidFill>
                          <a:srgbClr val="FF517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1" u="none" strike="noStrike" dirty="0">
                          <a:solidFill>
                            <a:srgbClr val="FF5172"/>
                          </a:solidFill>
                          <a:effectLst/>
                        </a:rPr>
                        <a:t>2016 Kozojídky</a:t>
                      </a:r>
                      <a:endParaRPr lang="cs-CZ" sz="2000" b="1" i="0" u="none" strike="noStrike" dirty="0">
                        <a:solidFill>
                          <a:srgbClr val="FF517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265847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>
                          <a:effectLst/>
                        </a:rPr>
                        <a:t>Jihočeský kraj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2012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2008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444978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>
                          <a:effectLst/>
                        </a:rPr>
                        <a:t>Kraj Vysočina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2017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2014, 2008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2012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836675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>
                          <a:effectLst/>
                        </a:rPr>
                        <a:t>Pardubický kraj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2015, 2017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2013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89794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>
                          <a:effectLst/>
                        </a:rPr>
                        <a:t>Plzeňský kraj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2010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701412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>
                          <a:effectLst/>
                        </a:rPr>
                        <a:t>Středočeský kraj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2010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2011,2009,2007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2019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973874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>
                          <a:effectLst/>
                        </a:rPr>
                        <a:t>Královéhradecký kraj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2007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2013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2009,2005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005948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>
                          <a:effectLst/>
                        </a:rPr>
                        <a:t>Karlovarský kraj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2015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0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2018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681109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>
                          <a:effectLst/>
                        </a:rPr>
                        <a:t>Olomoucký kraj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2009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2018, 2006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2014,2011,2015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07901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>
                          <a:effectLst/>
                        </a:rPr>
                        <a:t>Moravskoslezský kraj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2013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2005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2010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417683"/>
                  </a:ext>
                </a:extLst>
              </a:tr>
              <a:tr h="362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 dirty="0">
                          <a:effectLst/>
                        </a:rPr>
                        <a:t>Zlínský kraj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2018, 2016, 2014,2011,2008,2006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2019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2007, 2017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498481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>
                          <a:effectLst/>
                        </a:rPr>
                        <a:t>Ústecký kraj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2019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0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519786"/>
                  </a:ext>
                </a:extLst>
              </a:tr>
              <a:tr h="31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cs-CZ" sz="2000" b="0" u="none" strike="noStrike">
                          <a:effectLst/>
                        </a:rPr>
                        <a:t>Liberecký kraj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0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>
                          <a:effectLst/>
                        </a:rPr>
                        <a:t>2016</a:t>
                      </a:r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2006</a:t>
                      </a:r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946149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A5ED405B-4128-4B5C-B185-16955BE2C2D8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423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17A6E-A716-464F-BA4E-5423CECE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85" y="1286894"/>
            <a:ext cx="10933309" cy="666119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Zemědělství Jihomoravského kraje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DD3619-050C-49C8-8793-85BDB4ACB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6" y="2010319"/>
            <a:ext cx="10933308" cy="42151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sz="2400" b="1" dirty="0">
                <a:solidFill>
                  <a:srgbClr val="FB5271"/>
                </a:solidFill>
              </a:rPr>
              <a:t>Podmínky a problémy v JMK</a:t>
            </a:r>
          </a:p>
          <a:p>
            <a:pPr marL="0" indent="0">
              <a:buNone/>
            </a:pPr>
            <a:r>
              <a:rPr lang="cs-CZ" altLang="cs-CZ" sz="2400" b="1" dirty="0">
                <a:solidFill>
                  <a:schemeClr val="tx1"/>
                </a:solidFill>
              </a:rPr>
              <a:t>charakteristika</a:t>
            </a:r>
          </a:p>
          <a:p>
            <a:r>
              <a:rPr lang="cs-CZ" altLang="cs-CZ" dirty="0">
                <a:solidFill>
                  <a:schemeClr val="tx1"/>
                </a:solidFill>
              </a:rPr>
              <a:t>Více než 60 % území kraje tvoří zemědělská půda</a:t>
            </a:r>
          </a:p>
          <a:p>
            <a:r>
              <a:rPr lang="cs-CZ" altLang="cs-CZ" dirty="0">
                <a:solidFill>
                  <a:schemeClr val="tx1"/>
                </a:solidFill>
              </a:rPr>
              <a:t>Okresy Vyškov a Znojmo – více než 90 % zemědělské půdy zorněno</a:t>
            </a:r>
          </a:p>
          <a:p>
            <a:r>
              <a:rPr lang="cs-CZ" altLang="cs-CZ" dirty="0">
                <a:solidFill>
                  <a:schemeClr val="tx1"/>
                </a:solidFill>
              </a:rPr>
              <a:t>Vinohradnictví – téměř 90 % vinic ČR je v JMK</a:t>
            </a:r>
          </a:p>
          <a:p>
            <a:r>
              <a:rPr lang="cs-CZ" altLang="cs-CZ" dirty="0">
                <a:solidFill>
                  <a:schemeClr val="tx1"/>
                </a:solidFill>
              </a:rPr>
              <a:t>Ovocnářství – více než pětina sadů v ČR je na území JMK</a:t>
            </a:r>
          </a:p>
          <a:p>
            <a:r>
              <a:rPr lang="cs-CZ" altLang="cs-CZ" dirty="0">
                <a:solidFill>
                  <a:schemeClr val="tx1"/>
                </a:solidFill>
              </a:rPr>
              <a:t>Menší zastoupení pastvin a luk</a:t>
            </a:r>
          </a:p>
          <a:p>
            <a:pPr marL="0" indent="0">
              <a:buNone/>
            </a:pPr>
            <a:r>
              <a:rPr lang="cs-CZ" altLang="cs-CZ" sz="2400" b="1" dirty="0">
                <a:solidFill>
                  <a:schemeClr val="tx1"/>
                </a:solidFill>
              </a:rPr>
              <a:t>problémy</a:t>
            </a:r>
          </a:p>
          <a:p>
            <a:r>
              <a:rPr lang="cs-CZ" altLang="cs-CZ" dirty="0">
                <a:solidFill>
                  <a:schemeClr val="tx1"/>
                </a:solidFill>
              </a:rPr>
              <a:t>Vlastnické vztahy</a:t>
            </a:r>
          </a:p>
          <a:p>
            <a:r>
              <a:rPr lang="cs-CZ" altLang="cs-CZ" dirty="0">
                <a:solidFill>
                  <a:schemeClr val="tx1"/>
                </a:solidFill>
              </a:rPr>
              <a:t>Způsob hospodaření vedoucí k degradaci půdy </a:t>
            </a:r>
          </a:p>
          <a:p>
            <a:r>
              <a:rPr lang="cs-CZ" altLang="cs-CZ" dirty="0">
                <a:solidFill>
                  <a:schemeClr val="tx1"/>
                </a:solidFill>
              </a:rPr>
              <a:t>Vodní a větrná eroze, dopady sucha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8649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ED2AFDB-ED91-4805-8A34-D971ACF0C4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9247" y="1308239"/>
            <a:ext cx="10633505" cy="627063"/>
          </a:xfrm>
        </p:spPr>
        <p:txBody>
          <a:bodyPr/>
          <a:lstStyle/>
          <a:p>
            <a:r>
              <a:rPr lang="cs-CZ" altLang="cs-CZ" sz="3200" dirty="0">
                <a:solidFill>
                  <a:srgbClr val="FB5271"/>
                </a:solidFill>
              </a:rPr>
              <a:t>Srovnání zemědělských podmínek</a:t>
            </a:r>
            <a:endParaRPr lang="cs-CZ" sz="3200" dirty="0">
              <a:solidFill>
                <a:srgbClr val="FB5271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F39918-F2E9-4510-8167-543FF9DA22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9745" y="1838037"/>
            <a:ext cx="10306030" cy="4040250"/>
          </a:xfrm>
        </p:spPr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cs-CZ" altLang="cs-CZ" sz="2400" b="1" dirty="0">
                <a:cs typeface="Arial" pitchFamily="34" charset="0"/>
              </a:rPr>
              <a:t>Česká republika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cs-CZ" altLang="cs-CZ" sz="2400" dirty="0">
                <a:cs typeface="Arial" pitchFamily="34" charset="0"/>
              </a:rPr>
              <a:t>Zemědělská půda</a:t>
            </a:r>
            <a:r>
              <a:rPr lang="en-GB" altLang="cs-CZ" sz="2400" dirty="0">
                <a:cs typeface="Arial" pitchFamily="34" charset="0"/>
              </a:rPr>
              <a:t>:	        </a:t>
            </a:r>
            <a:r>
              <a:rPr lang="cs-CZ" altLang="cs-CZ" sz="2400" dirty="0">
                <a:cs typeface="Arial" pitchFamily="34" charset="0"/>
              </a:rPr>
              <a:t>	3 523 216 </a:t>
            </a:r>
            <a:r>
              <a:rPr lang="en-GB" altLang="cs-CZ" sz="2400" dirty="0">
                <a:cs typeface="Arial" pitchFamily="34" charset="0"/>
              </a:rPr>
              <a:t>ha </a:t>
            </a:r>
            <a:r>
              <a:rPr lang="cs-CZ" altLang="cs-CZ" sz="2400" dirty="0">
                <a:cs typeface="Arial" pitchFamily="34" charset="0"/>
              </a:rPr>
              <a:t>=</a:t>
            </a:r>
            <a:r>
              <a:rPr lang="en-GB" altLang="cs-CZ" sz="2400" dirty="0">
                <a:cs typeface="Arial" pitchFamily="34" charset="0"/>
              </a:rPr>
              <a:t> 5</a:t>
            </a:r>
            <a:r>
              <a:rPr lang="cs-CZ" altLang="cs-CZ" sz="2400" dirty="0">
                <a:cs typeface="Arial" pitchFamily="34" charset="0"/>
              </a:rPr>
              <a:t>0,</a:t>
            </a:r>
            <a:r>
              <a:rPr lang="en-GB" altLang="cs-CZ" sz="2400" dirty="0">
                <a:cs typeface="Arial" pitchFamily="34" charset="0"/>
              </a:rPr>
              <a:t>1%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cs-CZ" altLang="cs-CZ" sz="2400" dirty="0">
                <a:cs typeface="Arial" pitchFamily="34" charset="0"/>
              </a:rPr>
              <a:t>Orná půda</a:t>
            </a:r>
            <a:r>
              <a:rPr lang="en-GB" altLang="cs-CZ" sz="2400" dirty="0">
                <a:cs typeface="Arial" pitchFamily="34" charset="0"/>
              </a:rPr>
              <a:t>:		        </a:t>
            </a:r>
            <a:r>
              <a:rPr lang="cs-CZ" altLang="cs-CZ" sz="2400" dirty="0">
                <a:cs typeface="Arial" pitchFamily="34" charset="0"/>
              </a:rPr>
              <a:t>	2 513 846</a:t>
            </a:r>
            <a:r>
              <a:rPr lang="en-GB" altLang="cs-CZ" sz="2400" dirty="0">
                <a:cs typeface="Arial" pitchFamily="34" charset="0"/>
              </a:rPr>
              <a:t> ha </a:t>
            </a:r>
            <a:r>
              <a:rPr lang="cs-CZ" altLang="cs-CZ" sz="2400" dirty="0">
                <a:cs typeface="Arial" pitchFamily="34" charset="0"/>
              </a:rPr>
              <a:t>=</a:t>
            </a:r>
            <a:r>
              <a:rPr lang="en-GB" altLang="cs-CZ" sz="2400" dirty="0">
                <a:cs typeface="Arial" pitchFamily="34" charset="0"/>
              </a:rPr>
              <a:t> 40</a:t>
            </a:r>
            <a:r>
              <a:rPr lang="cs-CZ" altLang="cs-CZ" sz="2400" dirty="0">
                <a:cs typeface="Arial" pitchFamily="34" charset="0"/>
              </a:rPr>
              <a:t>,5</a:t>
            </a:r>
            <a:r>
              <a:rPr lang="en-GB" altLang="cs-CZ" sz="2400" dirty="0">
                <a:cs typeface="Arial" pitchFamily="34" charset="0"/>
              </a:rPr>
              <a:t>%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cs-CZ" altLang="cs-CZ" sz="2400" dirty="0">
                <a:cs typeface="Arial" pitchFamily="34" charset="0"/>
              </a:rPr>
              <a:t>Zaměstnanost v resortu</a:t>
            </a:r>
            <a:r>
              <a:rPr lang="en-GB" altLang="cs-CZ" sz="2400" dirty="0">
                <a:cs typeface="Arial" pitchFamily="34" charset="0"/>
              </a:rPr>
              <a:t>:	 </a:t>
            </a:r>
            <a:r>
              <a:rPr lang="cs-CZ" altLang="cs-CZ" sz="2400" dirty="0">
                <a:cs typeface="Arial" pitchFamily="34" charset="0"/>
              </a:rPr>
              <a:t>	</a:t>
            </a:r>
            <a:r>
              <a:rPr lang="en-GB" altLang="cs-CZ" sz="2400" dirty="0">
                <a:cs typeface="Arial" pitchFamily="34" charset="0"/>
              </a:rPr>
              <a:t>1</a:t>
            </a:r>
            <a:r>
              <a:rPr lang="cs-CZ" altLang="cs-CZ" sz="2400" dirty="0">
                <a:cs typeface="Arial" pitchFamily="34" charset="0"/>
              </a:rPr>
              <a:t>39 100</a:t>
            </a:r>
            <a:r>
              <a:rPr lang="en-GB" altLang="cs-CZ" sz="2400" dirty="0">
                <a:cs typeface="Arial" pitchFamily="34" charset="0"/>
              </a:rPr>
              <a:t>   </a:t>
            </a:r>
            <a:r>
              <a:rPr lang="cs-CZ" altLang="cs-CZ" sz="2400" dirty="0">
                <a:cs typeface="Arial" pitchFamily="34" charset="0"/>
              </a:rPr>
              <a:t>=</a:t>
            </a:r>
            <a:r>
              <a:rPr lang="en-GB" altLang="cs-CZ" sz="2400" dirty="0">
                <a:cs typeface="Arial" pitchFamily="34" charset="0"/>
              </a:rPr>
              <a:t> </a:t>
            </a:r>
            <a:r>
              <a:rPr lang="cs-CZ" altLang="cs-CZ" sz="2400" dirty="0">
                <a:cs typeface="Arial" pitchFamily="34" charset="0"/>
              </a:rPr>
              <a:t> 2,5</a:t>
            </a:r>
            <a:r>
              <a:rPr lang="en-GB" altLang="cs-CZ" sz="2400" dirty="0">
                <a:cs typeface="Arial" pitchFamily="34" charset="0"/>
              </a:rPr>
              <a:t>%</a:t>
            </a:r>
            <a:endParaRPr lang="cs-CZ" altLang="cs-CZ" sz="2400" dirty="0">
              <a:cs typeface="Arial" pitchFamily="34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cs-CZ" altLang="cs-CZ" sz="2400" dirty="0">
              <a:cs typeface="Arial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cs-CZ" altLang="cs-CZ" sz="2400" b="1" dirty="0">
                <a:cs typeface="Arial" pitchFamily="34" charset="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Jihomoravský kraj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cs-CZ" altLang="cs-CZ" sz="2400" dirty="0">
                <a:cs typeface="Arial" pitchFamily="34" charset="0"/>
              </a:rPr>
              <a:t>Zemědělská půda</a:t>
            </a:r>
            <a:r>
              <a:rPr lang="en-GB" altLang="cs-CZ" sz="2400" dirty="0">
                <a:cs typeface="Arial" pitchFamily="34" charset="0"/>
              </a:rPr>
              <a:t>:		</a:t>
            </a:r>
            <a:r>
              <a:rPr lang="cs-CZ" altLang="cs-CZ" sz="2400" dirty="0">
                <a:cs typeface="Arial" pitchFamily="34" charset="0"/>
              </a:rPr>
              <a:t>363 271</a:t>
            </a:r>
            <a:r>
              <a:rPr lang="en-GB" altLang="cs-CZ" sz="2400" dirty="0">
                <a:cs typeface="Arial" pitchFamily="34" charset="0"/>
              </a:rPr>
              <a:t> ha  </a:t>
            </a:r>
            <a:r>
              <a:rPr lang="cs-CZ" altLang="cs-CZ" sz="2400" dirty="0">
                <a:cs typeface="Arial" pitchFamily="34" charset="0"/>
              </a:rPr>
              <a:t>=</a:t>
            </a:r>
            <a:r>
              <a:rPr lang="en-GB" altLang="cs-CZ" sz="2400" dirty="0">
                <a:cs typeface="Arial" pitchFamily="34" charset="0"/>
              </a:rPr>
              <a:t> </a:t>
            </a:r>
            <a:r>
              <a:rPr lang="cs-CZ" altLang="cs-CZ" sz="2400" dirty="0">
                <a:cs typeface="Arial" pitchFamily="34" charset="0"/>
              </a:rPr>
              <a:t>59,</a:t>
            </a:r>
            <a:r>
              <a:rPr lang="en-GB" altLang="cs-CZ" sz="2400" dirty="0">
                <a:cs typeface="Arial" pitchFamily="34" charset="0"/>
              </a:rPr>
              <a:t>5%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cs-CZ" altLang="cs-CZ" sz="2400" dirty="0">
                <a:cs typeface="Arial" pitchFamily="34" charset="0"/>
              </a:rPr>
              <a:t>Orná půda</a:t>
            </a:r>
            <a:r>
              <a:rPr lang="en-GB" altLang="cs-CZ" sz="2400" dirty="0">
                <a:cs typeface="Arial" pitchFamily="34" charset="0"/>
              </a:rPr>
              <a:t>:			3</a:t>
            </a:r>
            <a:r>
              <a:rPr lang="cs-CZ" altLang="cs-CZ" sz="2400" dirty="0">
                <a:cs typeface="Arial" pitchFamily="34" charset="0"/>
              </a:rPr>
              <a:t>20 372</a:t>
            </a:r>
            <a:r>
              <a:rPr lang="en-GB" altLang="cs-CZ" sz="2400" dirty="0">
                <a:cs typeface="Arial" pitchFamily="34" charset="0"/>
              </a:rPr>
              <a:t> ha  </a:t>
            </a:r>
            <a:r>
              <a:rPr lang="cs-CZ" altLang="cs-CZ" sz="2400" dirty="0">
                <a:cs typeface="Arial" pitchFamily="34" charset="0"/>
              </a:rPr>
              <a:t>=</a:t>
            </a:r>
            <a:r>
              <a:rPr lang="en-GB" altLang="cs-CZ" sz="2400" dirty="0">
                <a:cs typeface="Arial" pitchFamily="34" charset="0"/>
              </a:rPr>
              <a:t> </a:t>
            </a:r>
            <a:r>
              <a:rPr lang="cs-CZ" altLang="cs-CZ" sz="2400" dirty="0">
                <a:cs typeface="Arial" pitchFamily="34" charset="0"/>
              </a:rPr>
              <a:t>49,</a:t>
            </a:r>
            <a:r>
              <a:rPr lang="en-GB" altLang="cs-CZ" sz="2400" dirty="0">
                <a:cs typeface="Arial" pitchFamily="34" charset="0"/>
              </a:rPr>
              <a:t>9%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cs-CZ" altLang="cs-CZ" sz="2400" dirty="0">
                <a:cs typeface="Arial" pitchFamily="34" charset="0"/>
              </a:rPr>
              <a:t>Zaměstnanost v resortu</a:t>
            </a:r>
            <a:r>
              <a:rPr lang="en-GB" altLang="cs-CZ" sz="2400" dirty="0">
                <a:cs typeface="Arial" pitchFamily="34" charset="0"/>
              </a:rPr>
              <a:t>:	   </a:t>
            </a:r>
            <a:r>
              <a:rPr lang="cs-CZ" altLang="cs-CZ" sz="2400" dirty="0">
                <a:cs typeface="Arial" pitchFamily="34" charset="0"/>
              </a:rPr>
              <a:t>	17 100</a:t>
            </a:r>
            <a:r>
              <a:rPr lang="en-GB" altLang="cs-CZ" sz="2400" dirty="0">
                <a:cs typeface="Arial" pitchFamily="34" charset="0"/>
              </a:rPr>
              <a:t>     </a:t>
            </a:r>
            <a:r>
              <a:rPr lang="cs-CZ" altLang="cs-CZ" sz="2400" dirty="0">
                <a:cs typeface="Arial" pitchFamily="34" charset="0"/>
              </a:rPr>
              <a:t>=</a:t>
            </a:r>
            <a:r>
              <a:rPr lang="en-GB" altLang="cs-CZ" sz="2400" dirty="0">
                <a:cs typeface="Arial" pitchFamily="34" charset="0"/>
              </a:rPr>
              <a:t>   </a:t>
            </a:r>
            <a:r>
              <a:rPr lang="cs-CZ" altLang="cs-CZ" sz="2400" dirty="0">
                <a:cs typeface="Arial" pitchFamily="34" charset="0"/>
              </a:rPr>
              <a:t>3</a:t>
            </a:r>
            <a:r>
              <a:rPr lang="en-GB" altLang="cs-CZ" sz="2400" dirty="0">
                <a:cs typeface="Arial" pitchFamily="34" charset="0"/>
              </a:rPr>
              <a:t>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8367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3945189-DF87-4C62-9491-2889126351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275" y="1420396"/>
            <a:ext cx="5189762" cy="627063"/>
          </a:xfrm>
        </p:spPr>
        <p:txBody>
          <a:bodyPr/>
          <a:lstStyle/>
          <a:p>
            <a:r>
              <a:rPr lang="cs-CZ" sz="3200" dirty="0">
                <a:solidFill>
                  <a:srgbClr val="FB5271"/>
                </a:solidFill>
              </a:rPr>
              <a:t>Vinohradnictví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2715FC-CF89-485B-AC71-FDA534E78F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7922" y="3735804"/>
            <a:ext cx="5158467" cy="1074738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93% vinic v ČR se nachází v JMK</a:t>
            </a:r>
          </a:p>
          <a:p>
            <a:r>
              <a:rPr lang="cs-CZ" sz="2400" dirty="0">
                <a:solidFill>
                  <a:schemeClr val="tx1"/>
                </a:solidFill>
              </a:rPr>
              <a:t>16 336 ha</a:t>
            </a:r>
          </a:p>
          <a:p>
            <a:r>
              <a:rPr lang="cs-CZ" sz="2400" dirty="0">
                <a:solidFill>
                  <a:schemeClr val="tx1"/>
                </a:solidFill>
              </a:rPr>
              <a:t>tvoří 4% zemědělské půdy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546D70-DFB8-4C07-8173-F85517755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611" y="1392688"/>
            <a:ext cx="5969389" cy="447826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8498D30-BE14-4593-BA1A-F68704B08039}"/>
              </a:ext>
            </a:extLst>
          </p:cNvPr>
          <p:cNvSpPr/>
          <p:nvPr/>
        </p:nvSpPr>
        <p:spPr>
          <a:xfrm>
            <a:off x="1033153" y="2199134"/>
            <a:ext cx="4227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1D34FE"/>
                </a:solidFill>
              </a:rPr>
              <a:t>– vlajková loď zemědělství JMK</a:t>
            </a:r>
          </a:p>
        </p:txBody>
      </p:sp>
    </p:spTree>
    <p:extLst>
      <p:ext uri="{BB962C8B-B14F-4D97-AF65-F5344CB8AC3E}">
        <p14:creationId xmlns:p14="http://schemas.microsoft.com/office/powerpoint/2010/main" val="246955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59C07B-883E-4581-B3D4-EB65C5EE7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168" y="1338694"/>
            <a:ext cx="10363200" cy="701980"/>
          </a:xfrm>
        </p:spPr>
        <p:txBody>
          <a:bodyPr>
            <a:normAutofit/>
          </a:bodyPr>
          <a:lstStyle/>
          <a:p>
            <a:r>
              <a:rPr lang="cs-CZ" sz="4000" b="1" dirty="0"/>
              <a:t>Základní informace o Jihomoravském kraji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FC6F74-2F56-4689-A3DC-F15CEB926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097" y="2223660"/>
            <a:ext cx="9393046" cy="3914078"/>
          </a:xfrm>
        </p:spPr>
        <p:txBody>
          <a:bodyPr>
            <a:noAutofit/>
          </a:bodyPr>
          <a:lstStyle/>
          <a:p>
            <a:r>
              <a:rPr lang="cs-CZ" altLang="cs-CZ" sz="2400" b="1" dirty="0">
                <a:solidFill>
                  <a:srgbClr val="000000"/>
                </a:solidFill>
              </a:rPr>
              <a:t>Rozloha JMK</a:t>
            </a:r>
            <a:r>
              <a:rPr lang="en-GB" altLang="cs-CZ" sz="2400" dirty="0">
                <a:solidFill>
                  <a:srgbClr val="000000"/>
                </a:solidFill>
              </a:rPr>
              <a:t>	</a:t>
            </a:r>
            <a:r>
              <a:rPr lang="cs-CZ" altLang="cs-CZ" sz="2400" dirty="0">
                <a:solidFill>
                  <a:srgbClr val="000000"/>
                </a:solidFill>
              </a:rPr>
              <a:t>        </a:t>
            </a:r>
            <a:r>
              <a:rPr lang="en-GB" altLang="cs-CZ" sz="2400" dirty="0">
                <a:solidFill>
                  <a:srgbClr val="000000"/>
                </a:solidFill>
              </a:rPr>
              <a:t>7194 km2</a:t>
            </a:r>
            <a:endParaRPr lang="cs-CZ" altLang="cs-CZ" sz="2400" dirty="0">
              <a:solidFill>
                <a:srgbClr val="000000"/>
              </a:solidFill>
            </a:endParaRPr>
          </a:p>
          <a:p>
            <a:r>
              <a:rPr lang="cs-CZ" altLang="cs-CZ" sz="2400" b="1" dirty="0">
                <a:solidFill>
                  <a:srgbClr val="000000"/>
                </a:solidFill>
              </a:rPr>
              <a:t>Počet obyvatel</a:t>
            </a:r>
            <a:r>
              <a:rPr lang="en-GB" altLang="cs-CZ" sz="2400" dirty="0">
                <a:solidFill>
                  <a:srgbClr val="000000"/>
                </a:solidFill>
              </a:rPr>
              <a:t> 	</a:t>
            </a:r>
            <a:r>
              <a:rPr lang="cs-CZ" altLang="cs-CZ" sz="2400" dirty="0">
                <a:solidFill>
                  <a:srgbClr val="000000"/>
                </a:solidFill>
              </a:rPr>
              <a:t>        </a:t>
            </a:r>
            <a:r>
              <a:rPr lang="en-GB" altLang="cs-CZ" sz="2400" dirty="0">
                <a:solidFill>
                  <a:srgbClr val="000000"/>
                </a:solidFill>
              </a:rPr>
              <a:t>1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en-GB" altLang="cs-CZ" sz="2400" dirty="0">
                <a:solidFill>
                  <a:srgbClr val="000000"/>
                </a:solidFill>
              </a:rPr>
              <a:t>1</a:t>
            </a:r>
            <a:r>
              <a:rPr lang="cs-CZ" altLang="cs-CZ" sz="2400" dirty="0">
                <a:solidFill>
                  <a:srgbClr val="000000"/>
                </a:solidFill>
              </a:rPr>
              <a:t>78 812 </a:t>
            </a:r>
          </a:p>
          <a:p>
            <a:r>
              <a:rPr lang="cs-CZ" altLang="cs-CZ" sz="2400" b="1" dirty="0">
                <a:solidFill>
                  <a:srgbClr val="000000"/>
                </a:solidFill>
              </a:rPr>
              <a:t>Hustota			</a:t>
            </a:r>
            <a:r>
              <a:rPr lang="en-GB" altLang="cs-CZ" sz="2400" dirty="0">
                <a:solidFill>
                  <a:srgbClr val="000000"/>
                </a:solidFill>
              </a:rPr>
              <a:t>157 /km</a:t>
            </a:r>
            <a:r>
              <a:rPr lang="en-GB" altLang="cs-CZ" sz="2400" baseline="30000" dirty="0">
                <a:solidFill>
                  <a:srgbClr val="000000"/>
                </a:solidFill>
              </a:rPr>
              <a:t>2</a:t>
            </a:r>
          </a:p>
          <a:p>
            <a:r>
              <a:rPr lang="en-GB" altLang="cs-CZ" sz="2400" dirty="0">
                <a:solidFill>
                  <a:srgbClr val="000000"/>
                </a:solidFill>
              </a:rPr>
              <a:t> </a:t>
            </a:r>
            <a:endParaRPr lang="cs-CZ" altLang="cs-CZ" sz="2400" dirty="0">
              <a:solidFill>
                <a:srgbClr val="000000"/>
              </a:solidFill>
            </a:endParaRPr>
          </a:p>
          <a:p>
            <a:r>
              <a:rPr lang="cs-CZ" altLang="cs-CZ" sz="2400" b="1" dirty="0">
                <a:solidFill>
                  <a:srgbClr val="000000"/>
                </a:solidFill>
              </a:rPr>
              <a:t>Počet obcí</a:t>
            </a:r>
            <a:r>
              <a:rPr lang="cs-CZ" altLang="cs-CZ" sz="2400" dirty="0">
                <a:solidFill>
                  <a:srgbClr val="000000"/>
                </a:solidFill>
              </a:rPr>
              <a:t>		673</a:t>
            </a:r>
          </a:p>
          <a:p>
            <a:r>
              <a:rPr lang="cs-CZ" altLang="cs-CZ" sz="2400" dirty="0">
                <a:solidFill>
                  <a:srgbClr val="000000"/>
                </a:solidFill>
              </a:rPr>
              <a:t>z toho města</a:t>
            </a:r>
            <a:r>
              <a:rPr lang="cs-CZ" altLang="cs-CZ" sz="2400" b="1" dirty="0">
                <a:solidFill>
                  <a:srgbClr val="000000"/>
                </a:solidFill>
              </a:rPr>
              <a:t>				</a:t>
            </a:r>
            <a:r>
              <a:rPr lang="en-GB" altLang="cs-CZ" sz="2400" dirty="0">
                <a:solidFill>
                  <a:srgbClr val="000000"/>
                </a:solidFill>
              </a:rPr>
              <a:t>47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</a:p>
          <a:p>
            <a:r>
              <a:rPr lang="cs-CZ" altLang="cs-CZ" sz="2400" dirty="0">
                <a:solidFill>
                  <a:srgbClr val="000000"/>
                </a:solidFill>
              </a:rPr>
              <a:t>Vesnice (do 3 tis. obyvatel)		626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AD90CE-7FBC-4E16-90DC-E4603B73A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8DEC-FA36-4EFB-BE3F-3BBD0595AE65}" type="datetime1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678C51-8482-44B3-A6F8-35FB50DC3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</a:t>
            </a:fld>
            <a:endParaRPr lang="cs-CZ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CD23693-B210-4C93-9A5A-36F2E1ED7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88" y="2648695"/>
            <a:ext cx="4262980" cy="320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2F58A-2575-4006-B2CE-DF350259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91" y="1605776"/>
            <a:ext cx="10933309" cy="1003609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latin typeface="Calibri" panose="020F0502020204030204" pitchFamily="34" charset="0"/>
              </a:rPr>
              <a:t>Konkrétní aktivity oddělení v oblasti zemědělství</a:t>
            </a:r>
            <a:br>
              <a:rPr lang="cs-CZ" altLang="cs-CZ" dirty="0"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6C77F6-89F6-44BF-835A-D1CE60C27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0721" y="2352907"/>
            <a:ext cx="11554522" cy="3891776"/>
          </a:xfrm>
        </p:spPr>
        <p:txBody>
          <a:bodyPr>
            <a:normAutofit lnSpcReduction="10000"/>
          </a:bodyPr>
          <a:lstStyle/>
          <a:p>
            <a:pPr lvl="1">
              <a:buClr>
                <a:srgbClr val="92D050"/>
              </a:buClr>
            </a:pPr>
            <a:r>
              <a:rPr lang="cs-CZ" altLang="cs-CZ" sz="2400" dirty="0"/>
              <a:t>Spolupráce s profesními zemědělskými organizacemi – účast na výstavách a veletrzích GO - </a:t>
            </a:r>
            <a:r>
              <a:rPr lang="cs-CZ" altLang="cs-CZ" sz="2400" dirty="0" err="1"/>
              <a:t>Regiontour</a:t>
            </a:r>
            <a:r>
              <a:rPr lang="cs-CZ" altLang="cs-CZ" sz="2400" dirty="0"/>
              <a:t> - </a:t>
            </a:r>
            <a:r>
              <a:rPr lang="cs-CZ" altLang="cs-CZ" sz="2400" dirty="0" err="1"/>
              <a:t>RegFoodFest</a:t>
            </a:r>
            <a:r>
              <a:rPr lang="cs-CZ" altLang="cs-CZ" sz="2400" dirty="0"/>
              <a:t>, Salima, </a:t>
            </a:r>
            <a:r>
              <a:rPr lang="cs-CZ" altLang="cs-CZ" sz="2400" dirty="0" err="1"/>
              <a:t>Techagro</a:t>
            </a:r>
            <a:r>
              <a:rPr lang="cs-CZ" altLang="cs-CZ" sz="2400" dirty="0"/>
              <a:t> nebo Národní výstava hospodářských zvířat – </a:t>
            </a:r>
            <a:r>
              <a:rPr lang="cs-CZ" altLang="cs-CZ" sz="2400" dirty="0" err="1"/>
              <a:t>NaturExpo</a:t>
            </a:r>
            <a:endParaRPr lang="cs-CZ" altLang="cs-CZ" sz="2400" dirty="0"/>
          </a:p>
          <a:p>
            <a:pPr lvl="1">
              <a:buClr>
                <a:srgbClr val="92D050"/>
              </a:buClr>
            </a:pPr>
            <a:r>
              <a:rPr lang="cs-CZ" altLang="cs-CZ" sz="2400" dirty="0"/>
              <a:t>Podpora regionálních potravin (spolupráce s Regionální agrární komorou </a:t>
            </a:r>
            <a:r>
              <a:rPr lang="cs-CZ" altLang="cs-CZ" sz="2400" dirty="0" err="1"/>
              <a:t>Jmk</a:t>
            </a:r>
            <a:r>
              <a:rPr lang="cs-CZ" altLang="cs-CZ" sz="2400" dirty="0"/>
              <a:t> na soutěžích Regionální potravina JMK, Zlatá Chuť jižní Moravy) </a:t>
            </a:r>
          </a:p>
          <a:p>
            <a:pPr lvl="1">
              <a:buClr>
                <a:srgbClr val="92D050"/>
              </a:buClr>
            </a:pPr>
            <a:r>
              <a:rPr lang="cs-CZ" altLang="cs-CZ" sz="2400" dirty="0"/>
              <a:t>Propagace zemědělství – organizace akce Jihomoravské dožínky</a:t>
            </a:r>
          </a:p>
          <a:p>
            <a:pPr lvl="1">
              <a:buClr>
                <a:srgbClr val="92D050"/>
              </a:buClr>
            </a:pPr>
            <a:r>
              <a:rPr lang="cs-CZ" altLang="cs-CZ" sz="2400" dirty="0"/>
              <a:t>Podpora včelařství – dotační program, monitoring moru včelího plodu, semináře, podpora soutěže Zlatá včela</a:t>
            </a:r>
          </a:p>
          <a:p>
            <a:pPr lvl="1">
              <a:buClr>
                <a:srgbClr val="92D050"/>
              </a:buClr>
            </a:pPr>
            <a:r>
              <a:rPr lang="cs-CZ" altLang="cs-CZ" sz="2400" dirty="0"/>
              <a:t>Podpora vinařství, vinohradnictví, ovocnářství a zelinářství – dotační program, podpora Vinařského fondu</a:t>
            </a:r>
          </a:p>
          <a:p>
            <a:pPr lvl="1">
              <a:buClr>
                <a:srgbClr val="92D050"/>
              </a:buClr>
            </a:pPr>
            <a:r>
              <a:rPr lang="cs-CZ" altLang="cs-CZ" sz="2400" dirty="0"/>
              <a:t>Partnerství v projektu AGROLESNICTVÍ (TAČR – Éta)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0887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22AA5E9-D234-7A4D-AEA5-E795A36348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5233" y="1572006"/>
            <a:ext cx="10524051" cy="627063"/>
          </a:xfrm>
        </p:spPr>
        <p:txBody>
          <a:bodyPr/>
          <a:lstStyle/>
          <a:p>
            <a:r>
              <a:rPr lang="cs-CZ" sz="3200" dirty="0">
                <a:solidFill>
                  <a:srgbClr val="FB5271"/>
                </a:solidFill>
              </a:rPr>
              <a:t>Jihomoravské dožínky v Brně</a:t>
            </a:r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309CBB5A-6D47-A846-8D5F-15F236C9D6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5233" y="2104715"/>
            <a:ext cx="6178081" cy="3006991"/>
          </a:xfrm>
        </p:spPr>
        <p:txBody>
          <a:bodyPr/>
          <a:lstStyle/>
          <a:p>
            <a:r>
              <a:rPr lang="cs-CZ" sz="2400" dirty="0">
                <a:solidFill>
                  <a:srgbClr val="1D34FD"/>
                </a:solidFill>
              </a:rPr>
              <a:t>Spolupráce na organizaci prezentace regionálního zemědělství a jeho produktů veřejnosti</a:t>
            </a:r>
          </a:p>
          <a:p>
            <a:endParaRPr lang="cs-CZ" sz="2400" dirty="0">
              <a:solidFill>
                <a:srgbClr val="1D34FD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C96077-C0E3-4D3D-A03B-B0997C17A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007" y="1284922"/>
            <a:ext cx="3999993" cy="299999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2246209-E2C4-46A7-AD5B-18492EC47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1738"/>
            <a:ext cx="4177476" cy="278626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08A4FD-5446-4992-B143-04A56CC76086}"/>
              </a:ext>
            </a:extLst>
          </p:cNvPr>
          <p:cNvSpPr txBox="1"/>
          <p:nvPr/>
        </p:nvSpPr>
        <p:spPr>
          <a:xfrm>
            <a:off x="5242955" y="4173366"/>
            <a:ext cx="3105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D34FD"/>
                </a:solidFill>
              </a:rPr>
              <a:t>Děkuji za pozornost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0E956FC-8277-4737-867B-8EB2BFB22C08}"/>
              </a:ext>
            </a:extLst>
          </p:cNvPr>
          <p:cNvSpPr/>
          <p:nvPr/>
        </p:nvSpPr>
        <p:spPr>
          <a:xfrm>
            <a:off x="7606134" y="4818538"/>
            <a:ext cx="36631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1D34FD"/>
                </a:solidFill>
                <a:latin typeface="Work Sans Medium" panose="00000600000000000000" pitchFamily="2" charset="-18"/>
              </a:rPr>
              <a:t>RNDr. Iveta Macurová</a:t>
            </a:r>
          </a:p>
          <a:p>
            <a:pPr algn="ctr"/>
            <a:r>
              <a:rPr lang="cs-CZ" dirty="0">
                <a:solidFill>
                  <a:srgbClr val="1D34FD"/>
                </a:solidFill>
              </a:rPr>
              <a:t>odbor regionálního rozvoje</a:t>
            </a:r>
          </a:p>
          <a:p>
            <a:pPr algn="ctr"/>
            <a:r>
              <a:rPr lang="cs-CZ" dirty="0">
                <a:solidFill>
                  <a:srgbClr val="1D34FD"/>
                </a:solidFill>
              </a:rPr>
              <a:t>oddělení rozvoje venkova a zemědělství</a:t>
            </a:r>
          </a:p>
          <a:p>
            <a:pPr algn="ctr"/>
            <a:r>
              <a:rPr lang="cs-CZ" dirty="0">
                <a:solidFill>
                  <a:srgbClr val="1D34FD"/>
                </a:solidFill>
              </a:rPr>
              <a:t>macurova.iveta@jmk.cz</a:t>
            </a:r>
          </a:p>
          <a:p>
            <a:pPr algn="ctr"/>
            <a:r>
              <a:rPr lang="cs-CZ" dirty="0">
                <a:solidFill>
                  <a:srgbClr val="1D34FD"/>
                </a:solidFill>
              </a:rPr>
              <a:t>+420 739 324 064, 541 652 353</a:t>
            </a:r>
          </a:p>
          <a:p>
            <a:pPr algn="ctr"/>
            <a:endParaRPr lang="cs-CZ" dirty="0">
              <a:solidFill>
                <a:srgbClr val="1D34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6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9E545-5A37-4542-8B9F-B3496594B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95" y="1340201"/>
            <a:ext cx="10363200" cy="1470025"/>
          </a:xfrm>
        </p:spPr>
        <p:txBody>
          <a:bodyPr/>
          <a:lstStyle/>
          <a:p>
            <a:r>
              <a:rPr lang="cs-CZ" b="1" dirty="0"/>
              <a:t>Jihomoravský kraj – Krajský úřad JMK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3F2F2A-16FB-4230-9941-E8D5A4754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1" y="2810226"/>
            <a:ext cx="9448801" cy="282857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Odbory úřadu – 17 odborů + 2 útvary</a:t>
            </a:r>
          </a:p>
          <a:p>
            <a:r>
              <a:rPr lang="cs-CZ" dirty="0"/>
              <a:t>Odkaz na organizační strukturu:</a:t>
            </a:r>
          </a:p>
          <a:p>
            <a:r>
              <a:rPr lang="cs-CZ" dirty="0">
                <a:hlinkClick r:id="rId2"/>
              </a:rPr>
              <a:t>https://www.kr-jihomoravsky.cz/Default.aspx?PubID=40234&amp;TypeID=1</a:t>
            </a:r>
            <a:endParaRPr lang="cs-CZ" dirty="0"/>
          </a:p>
          <a:p>
            <a:r>
              <a:rPr lang="cs-CZ" dirty="0"/>
              <a:t>Jedním z odborů pro uplatnění geografa:</a:t>
            </a:r>
          </a:p>
          <a:p>
            <a:r>
              <a:rPr lang="cs-CZ" sz="3200" b="1" dirty="0">
                <a:solidFill>
                  <a:srgbClr val="1D34FD"/>
                </a:solidFill>
              </a:rPr>
              <a:t>Odbor regionálního rozvoje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0C379D-781F-44D0-ACAD-4C70A43E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FCAC-6D7E-4283-A29C-7D194B6B40C2}" type="datetime1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D84ABD-5FF8-41DD-B7D7-8D6E006A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3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5C814-1635-4448-BCF9-D74A86CC8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165" y="1306739"/>
            <a:ext cx="10363200" cy="1470025"/>
          </a:xfrm>
        </p:spPr>
        <p:txBody>
          <a:bodyPr/>
          <a:lstStyle/>
          <a:p>
            <a:r>
              <a:rPr lang="cs-CZ" b="1" dirty="0"/>
              <a:t>Činnosti odboru regionálního rozvoje přispívající k rozvoji území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9F1CE88-7F7E-4A03-86DE-EC5BD661D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058" y="3048989"/>
            <a:ext cx="11273883" cy="2737624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FF5172"/>
                </a:solidFill>
              </a:rPr>
              <a:t>Hlavní činnosti </a:t>
            </a:r>
            <a:r>
              <a:rPr lang="cs-CZ" dirty="0">
                <a:solidFill>
                  <a:srgbClr val="1D34FD"/>
                </a:solidFill>
              </a:rPr>
              <a:t>4</a:t>
            </a:r>
            <a:r>
              <a:rPr lang="cs-CZ" dirty="0">
                <a:solidFill>
                  <a:srgbClr val="FF5172"/>
                </a:solidFill>
              </a:rPr>
              <a:t> </a:t>
            </a:r>
            <a:r>
              <a:rPr lang="cs-CZ" dirty="0">
                <a:solidFill>
                  <a:srgbClr val="1D34FD"/>
                </a:solidFill>
              </a:rPr>
              <a:t>oddělení</a:t>
            </a:r>
            <a:r>
              <a:rPr lang="cs-CZ" dirty="0">
                <a:solidFill>
                  <a:schemeClr val="tx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D34FD"/>
                </a:solidFill>
              </a:rPr>
              <a:t>Strategického rozvoje </a:t>
            </a:r>
            <a:r>
              <a:rPr lang="cs-CZ" dirty="0"/>
              <a:t>– zajištění strategií a koncepcí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D34FD"/>
                </a:solidFill>
              </a:rPr>
              <a:t>Rozvojových programů</a:t>
            </a:r>
            <a:r>
              <a:rPr lang="cs-CZ" dirty="0"/>
              <a:t> – tvorba podpor a zapojení do projektů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D34FD"/>
                </a:solidFill>
              </a:rPr>
              <a:t>Cestovního ruchu </a:t>
            </a:r>
            <a:r>
              <a:rPr lang="cs-CZ" dirty="0"/>
              <a:t>– podpora cestovního ruchu a propagace regionu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D34FD"/>
                </a:solidFill>
              </a:rPr>
              <a:t>Evropských dotací </a:t>
            </a:r>
            <a:r>
              <a:rPr lang="cs-CZ" dirty="0"/>
              <a:t>– administrace grantů v regionu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D34FD"/>
                </a:solidFill>
              </a:rPr>
              <a:t>Rozvoje venkova a zemědělství </a:t>
            </a:r>
            <a:r>
              <a:rPr lang="cs-CZ" dirty="0">
                <a:solidFill>
                  <a:srgbClr val="1D34FD"/>
                </a:solidFill>
              </a:rPr>
              <a:t>– </a:t>
            </a:r>
            <a:r>
              <a:rPr lang="cs-CZ" dirty="0">
                <a:solidFill>
                  <a:schemeClr val="tx1"/>
                </a:solidFill>
              </a:rPr>
              <a:t>podpora venkova a propagace zemědělství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F5E407-84E8-41E4-BA04-65BECD298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2591-9E46-48F1-96BC-43873880D351}" type="datetime1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03F938-D0F8-40EF-907C-C6C0D63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2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FD20F721-7E5C-440D-A480-BF5B823DD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956" y="1516566"/>
            <a:ext cx="11095463" cy="48041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200" b="1" i="1" dirty="0">
                <a:solidFill>
                  <a:srgbClr val="1D34FD"/>
                </a:solidFill>
              </a:rPr>
              <a:t>Hlavní aktivity oddělení rozvoje venkova a zemědělství</a:t>
            </a:r>
            <a:r>
              <a:rPr lang="cs-CZ" altLang="cs-CZ" sz="3200" b="1" dirty="0">
                <a:solidFill>
                  <a:srgbClr val="1D34FD"/>
                </a:solidFill>
              </a:rPr>
              <a:t>:</a:t>
            </a:r>
          </a:p>
          <a:p>
            <a:pPr>
              <a:defRPr/>
            </a:pPr>
            <a:endParaRPr lang="cs-CZ" altLang="cs-CZ" b="1" dirty="0">
              <a:solidFill>
                <a:srgbClr val="1D34FD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cs-CZ" altLang="cs-CZ" sz="2400" dirty="0">
                <a:solidFill>
                  <a:schemeClr val="tx1"/>
                </a:solidFill>
                <a:latin typeface="Arial" charset="0"/>
                <a:cs typeface="Arial" charset="0"/>
              </a:rPr>
              <a:t>Dotační programy – tvorba a administrace (4 programy, cca 750 dotací ročně)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2400" dirty="0">
                <a:solidFill>
                  <a:schemeClr val="tx1"/>
                </a:solidFill>
                <a:latin typeface="Arial" charset="0"/>
                <a:cs typeface="Arial" charset="0"/>
              </a:rPr>
              <a:t>Spolupráce  s organizacemi podílejícími se na rozvoji regionu – obce, svazky obcí, místní akční skupiny apod</a:t>
            </a:r>
            <a:r>
              <a:rPr lang="cs-CZ" altLang="cs-CZ" sz="2400">
                <a:solidFill>
                  <a:schemeClr val="tx1"/>
                </a:solidFill>
                <a:latin typeface="Arial" charset="0"/>
                <a:cs typeface="Arial" charset="0"/>
              </a:rPr>
              <a:t>., metodická </a:t>
            </a:r>
            <a:r>
              <a:rPr lang="cs-CZ" altLang="cs-CZ" sz="2400" dirty="0">
                <a:solidFill>
                  <a:schemeClr val="tx1"/>
                </a:solidFill>
                <a:latin typeface="Arial" charset="0"/>
                <a:cs typeface="Arial" charset="0"/>
              </a:rPr>
              <a:t>činnost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2400" dirty="0">
                <a:solidFill>
                  <a:schemeClr val="tx1"/>
                </a:solidFill>
                <a:latin typeface="Arial" charset="0"/>
                <a:cs typeface="Arial" charset="0"/>
              </a:rPr>
              <a:t>Soutěž Vesnice roku – spolupráce s vyhlašovateli soutěže, organizace krajského kola, účast v hodnotící krajské komisi, příprava brožury z daného ročníku (v JMK cca 20 soutěžících obcí ročně)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2400" dirty="0">
                <a:solidFill>
                  <a:schemeClr val="tx1"/>
                </a:solidFill>
                <a:latin typeface="Arial" charset="0"/>
                <a:cs typeface="Arial" charset="0"/>
              </a:rPr>
              <a:t>PURPLE – aktivity v rámci mezinárodní sítě peri-urbánních regionů Evropy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2400" dirty="0">
                <a:solidFill>
                  <a:schemeClr val="tx1"/>
                </a:solidFill>
                <a:latin typeface="Arial" charset="0"/>
                <a:cs typeface="Arial" charset="0"/>
              </a:rPr>
              <a:t>Spolupráce s organizacemi zastupujícími zemědělce na propagaci zemědělství a regionálních produktů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FC296B-35FE-494E-941F-48A8D69D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1730-C9D5-482C-BBA1-6B61C4DE2E18}" type="datetime1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BC670F3-5250-40AE-B920-5B511B66D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9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D394DE2-F4FF-400B-97B3-084DBE922983}"/>
              </a:ext>
            </a:extLst>
          </p:cNvPr>
          <p:cNvSpPr txBox="1"/>
          <p:nvPr/>
        </p:nvSpPr>
        <p:spPr>
          <a:xfrm>
            <a:off x="630487" y="1718977"/>
            <a:ext cx="111730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Pro rok 2020 kraj vyhlásil 27 dotačních programů ve výši cca 382 mil. Kč – přehled na dotačním portále:</a:t>
            </a:r>
          </a:p>
          <a:p>
            <a:r>
              <a:rPr lang="cs-CZ" dirty="0">
                <a:hlinkClick r:id="rId3"/>
              </a:rPr>
              <a:t>http://dotace.kr-jihomoravsky.cz</a:t>
            </a:r>
            <a:endParaRPr lang="cs-CZ" dirty="0"/>
          </a:p>
          <a:p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80" name="Obdélník 79">
            <a:extLst>
              <a:ext uri="{FF2B5EF4-FFF2-40B4-BE49-F238E27FC236}">
                <a16:creationId xmlns:a16="http://schemas.microsoft.com/office/drawing/2014/main" id="{0BE75CB8-6D72-4CD0-AD92-01E44BEF9B91}"/>
              </a:ext>
            </a:extLst>
          </p:cNvPr>
          <p:cNvSpPr/>
          <p:nvPr/>
        </p:nvSpPr>
        <p:spPr>
          <a:xfrm>
            <a:off x="10896911" y="-4763"/>
            <a:ext cx="817632" cy="246221"/>
          </a:xfrm>
          <a:prstGeom prst="rect">
            <a:avLst/>
          </a:prstGeom>
          <a:gradFill>
            <a:gsLst>
              <a:gs pos="100000">
                <a:srgbClr val="017A93">
                  <a:alpha val="63000"/>
                </a:srgbClr>
              </a:gs>
              <a:gs pos="0">
                <a:srgbClr val="34A43A">
                  <a:alpha val="8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45720" rIns="10800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000" dirty="0">
                <a:solidFill>
                  <a:schemeClr val="bg1"/>
                </a:solidFill>
              </a:rPr>
              <a:t>Dotace </a:t>
            </a:r>
            <a:r>
              <a:rPr lang="cs-CZ" sz="1000" dirty="0" err="1">
                <a:solidFill>
                  <a:schemeClr val="bg1"/>
                </a:solidFill>
              </a:rPr>
              <a:t>Jmk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79" name="Rovnoramenný trojúhelník 78">
            <a:extLst>
              <a:ext uri="{FF2B5EF4-FFF2-40B4-BE49-F238E27FC236}">
                <a16:creationId xmlns:a16="http://schemas.microsoft.com/office/drawing/2014/main" id="{29DE6A35-8869-4351-944B-4A390C405EB5}"/>
              </a:ext>
            </a:extLst>
          </p:cNvPr>
          <p:cNvSpPr/>
          <p:nvPr/>
        </p:nvSpPr>
        <p:spPr>
          <a:xfrm>
            <a:off x="4300733" y="3370358"/>
            <a:ext cx="139061" cy="86173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 err="1">
              <a:solidFill>
                <a:schemeClr val="tx1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7CC869B-C16F-4EE1-8734-4E1CE4694EE3}"/>
              </a:ext>
            </a:extLst>
          </p:cNvPr>
          <p:cNvSpPr/>
          <p:nvPr/>
        </p:nvSpPr>
        <p:spPr>
          <a:xfrm>
            <a:off x="178421" y="5428233"/>
            <a:ext cx="1169633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chemeClr val="accent1"/>
                </a:solidFill>
              </a:rPr>
              <a:t>Uveřejnění dotačních programů 14.01.2020 – 13.02.2020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chemeClr val="accent1"/>
                </a:solidFill>
              </a:rPr>
              <a:t>Příjem žádosti u většiny dotačních programů 14.02.2020 - 28.02.2020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chemeClr val="accent1"/>
                </a:solidFill>
              </a:rPr>
              <a:t>Pro lepší orientaci brožura „Dotační programy Jihomoravského kraje v roce 2020“, uložena na:  </a:t>
            </a:r>
            <a:r>
              <a:rPr lang="cs-CZ" sz="1500" b="1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www.kr-jihomoravsky.cz</a:t>
            </a:r>
            <a:r>
              <a:rPr lang="cs-CZ" sz="1500" b="1" dirty="0">
                <a:solidFill>
                  <a:schemeClr val="accent1"/>
                </a:solidFill>
              </a:rPr>
              <a:t> / regionální rozvoj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5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500" b="1" dirty="0">
              <a:solidFill>
                <a:schemeClr val="accent1"/>
              </a:solidFill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65E938ED-E83D-4BD3-A274-B3CE55D38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6" t="9358" r="21358" b="31594"/>
          <a:stretch/>
        </p:blipFill>
        <p:spPr bwMode="auto">
          <a:xfrm>
            <a:off x="3913106" y="2278074"/>
            <a:ext cx="5071208" cy="294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9693A2C5-049A-4210-9708-DF4D630B67ED}"/>
              </a:ext>
            </a:extLst>
          </p:cNvPr>
          <p:cNvSpPr txBox="1">
            <a:spLocks/>
          </p:cNvSpPr>
          <p:nvPr/>
        </p:nvSpPr>
        <p:spPr>
          <a:xfrm>
            <a:off x="472283" y="1208178"/>
            <a:ext cx="10917233" cy="56938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100" b="1" dirty="0">
                <a:solidFill>
                  <a:schemeClr val="accent1"/>
                </a:solidFill>
              </a:rPr>
              <a:t>Krajské dotace z rozpočtu Jihomoravského kraje v roce 2020</a:t>
            </a:r>
          </a:p>
        </p:txBody>
      </p:sp>
    </p:spTree>
    <p:extLst>
      <p:ext uri="{BB962C8B-B14F-4D97-AF65-F5344CB8AC3E}">
        <p14:creationId xmlns:p14="http://schemas.microsoft.com/office/powerpoint/2010/main" val="1003013846"/>
      </p:ext>
    </p:extLst>
  </p:cSld>
  <p:clrMapOvr>
    <a:masterClrMapping/>
  </p:clrMapOvr>
  <p:transition spd="slow" advClick="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DAEAC-C58F-492A-BAE1-4746DE3C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5" y="1293541"/>
            <a:ext cx="11608420" cy="49399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600" b="1" dirty="0"/>
              <a:t>Vybrané dotační programy administrované odborem regionálního rozvoje</a:t>
            </a:r>
            <a:br>
              <a:rPr lang="cs-CZ" sz="3600" b="1" dirty="0"/>
            </a:br>
            <a:r>
              <a:rPr lang="cs-CZ" sz="2200" dirty="0"/>
              <a:t>Dotační program Podpora boje proti suchu, zadržení vody v krajině a následná péče o zeleň</a:t>
            </a:r>
            <a:br>
              <a:rPr lang="cs-CZ" sz="2200" dirty="0"/>
            </a:br>
            <a:r>
              <a:rPr lang="cs-CZ" sz="2200" b="1" dirty="0"/>
              <a:t>Dotační program Podpora rozvoje venkova</a:t>
            </a:r>
            <a:br>
              <a:rPr lang="cs-CZ" sz="2200" b="1" dirty="0"/>
            </a:br>
            <a:r>
              <a:rPr lang="cs-CZ" altLang="cs-CZ" sz="2200" b="1" dirty="0"/>
              <a:t>Dotační program Podpora </a:t>
            </a:r>
            <a:r>
              <a:rPr lang="cs-CZ" sz="2200" b="1" dirty="0"/>
              <a:t>provozu venkovských prodejen</a:t>
            </a:r>
            <a:br>
              <a:rPr lang="cs-CZ" sz="2200" b="1" dirty="0"/>
            </a:br>
            <a:r>
              <a:rPr lang="cs-CZ" sz="2200" b="1" dirty="0"/>
              <a:t>Dotační program </a:t>
            </a:r>
            <a:r>
              <a:rPr lang="cs-CZ" altLang="cs-CZ" sz="2200" b="1" dirty="0"/>
              <a:t>Podpora </a:t>
            </a:r>
            <a:r>
              <a:rPr lang="cs-CZ" sz="2200" b="1" dirty="0"/>
              <a:t>vinařství, vinohradnictví, ovocnářství a zelinářství</a:t>
            </a:r>
            <a:br>
              <a:rPr lang="cs-CZ" sz="2200" b="1" dirty="0"/>
            </a:br>
            <a:r>
              <a:rPr lang="cs-CZ" sz="2200" b="1" dirty="0"/>
              <a:t>Dotační program Podpora včelařství</a:t>
            </a:r>
            <a:br>
              <a:rPr lang="cs-CZ" sz="2200" b="1" dirty="0"/>
            </a:br>
            <a:r>
              <a:rPr lang="cs-CZ" sz="2200" dirty="0"/>
              <a:t>Dotační program Podpora zkvalitnění služeb turistických informačních center</a:t>
            </a:r>
            <a:br>
              <a:rPr lang="cs-CZ" sz="2200" dirty="0"/>
            </a:br>
            <a:r>
              <a:rPr lang="cs-CZ" sz="2200" dirty="0"/>
              <a:t>Dotační program Podpora rozvoje cyklistiky a cyklistické dopravy</a:t>
            </a:r>
            <a:br>
              <a:rPr lang="cs-CZ" sz="2200" dirty="0"/>
            </a:br>
            <a:r>
              <a:rPr lang="cs-CZ" sz="2200" dirty="0"/>
              <a:t>Dotační program Podpora udržování čistoty cyklistických komunikací a úpravy běžeckých lyžařských tratí</a:t>
            </a:r>
            <a:br>
              <a:rPr lang="cs-CZ" sz="2200" dirty="0"/>
            </a:br>
            <a:r>
              <a:rPr lang="cs-CZ" sz="2200" i="1" dirty="0"/>
              <a:t>dotační programy administrované oddělením rozvoje venkova a zemědělství jsou </a:t>
            </a:r>
            <a:r>
              <a:rPr lang="cs-CZ" sz="2200" b="1" dirty="0"/>
              <a:t>vyznačeny tučně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4418D0-14B5-4D68-ACDF-FB980D13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7617-79B2-466B-A889-D77B482BBD67}" type="datetime1">
              <a:rPr lang="cs-CZ" smtClean="0"/>
              <a:t>10.04.2020</a:t>
            </a:fld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F8CC8D-D0B4-40F3-899B-854FC6D8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7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2EEDF79-B4BF-43CE-A8B4-7D86596A653C}"/>
              </a:ext>
            </a:extLst>
          </p:cNvPr>
          <p:cNvSpPr/>
          <p:nvPr/>
        </p:nvSpPr>
        <p:spPr>
          <a:xfrm>
            <a:off x="0" y="5947955"/>
            <a:ext cx="12192000" cy="910046"/>
          </a:xfrm>
          <a:prstGeom prst="rect">
            <a:avLst/>
          </a:prstGeom>
          <a:gradFill flip="none" rotWithShape="1">
            <a:gsLst>
              <a:gs pos="0">
                <a:srgbClr val="FF5172">
                  <a:shade val="30000"/>
                  <a:satMod val="115000"/>
                </a:srgbClr>
              </a:gs>
              <a:gs pos="50000">
                <a:srgbClr val="FF5172">
                  <a:shade val="67500"/>
                  <a:satMod val="115000"/>
                </a:srgbClr>
              </a:gs>
              <a:gs pos="100000">
                <a:srgbClr val="FF5172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ED7CF4-AC42-4577-8D23-091727C2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91" y="1877591"/>
            <a:ext cx="9653951" cy="666119"/>
          </a:xfrm>
        </p:spPr>
        <p:txBody>
          <a:bodyPr>
            <a:normAutofit fontScale="90000"/>
          </a:bodyPr>
          <a:lstStyle/>
          <a:p>
            <a:r>
              <a:rPr lang="cs-CZ" dirty="0"/>
              <a:t>Dotační program Podpora rozvoje venkova</a:t>
            </a:r>
            <a:br>
              <a:rPr lang="cs-CZ" dirty="0">
                <a:solidFill>
                  <a:schemeClr val="accent1"/>
                </a:solidFill>
              </a:rPr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62E06C-E77E-4C77-A3DC-ADB78CE7D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46" y="2543710"/>
            <a:ext cx="8508638" cy="328667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b="1" dirty="0"/>
              <a:t>Cílem dotačního programu je zachování základních funkcí v oblasti veřejné správy na venkově</a:t>
            </a:r>
          </a:p>
          <a:p>
            <a:pPr algn="just"/>
            <a:r>
              <a:rPr lang="cs-CZ" b="1" dirty="0"/>
              <a:t>DT1 - </a:t>
            </a:r>
            <a:r>
              <a:rPr lang="cs-CZ" dirty="0"/>
              <a:t>Výstavba a údržba venkovské zástavby a občanské vybavenosti</a:t>
            </a:r>
            <a:endParaRPr lang="cs-CZ" b="1" dirty="0"/>
          </a:p>
          <a:p>
            <a:pPr algn="just"/>
            <a:r>
              <a:rPr lang="cs-CZ" b="1" dirty="0"/>
              <a:t>DT2 - </a:t>
            </a:r>
            <a:r>
              <a:rPr lang="cs-CZ" dirty="0"/>
              <a:t>Podpora provozu místních akčních skupin </a:t>
            </a:r>
          </a:p>
          <a:p>
            <a:pPr algn="just"/>
            <a:r>
              <a:rPr lang="cs-CZ" b="1" dirty="0"/>
              <a:t>DT3 - </a:t>
            </a:r>
            <a:r>
              <a:rPr lang="cs-CZ" dirty="0"/>
              <a:t>Dotace na úroky z úvěrů na výstavbu </a:t>
            </a:r>
          </a:p>
          <a:p>
            <a:pPr algn="just"/>
            <a:r>
              <a:rPr lang="cs-CZ" b="1" dirty="0"/>
              <a:t>DT4 - </a:t>
            </a:r>
            <a:r>
              <a:rPr lang="cs-CZ" dirty="0"/>
              <a:t>Zvýšení bezpečnosti obyvatel v dopravě </a:t>
            </a:r>
          </a:p>
          <a:p>
            <a:pPr algn="just"/>
            <a:r>
              <a:rPr lang="cs-CZ" b="1" dirty="0"/>
              <a:t>DT5 - </a:t>
            </a:r>
            <a:r>
              <a:rPr lang="cs-CZ" dirty="0"/>
              <a:t>Obecní knihovny</a:t>
            </a:r>
          </a:p>
          <a:p>
            <a:pPr algn="just"/>
            <a:r>
              <a:rPr lang="cs-CZ" b="1" dirty="0"/>
              <a:t>DT6 - </a:t>
            </a:r>
            <a:r>
              <a:rPr lang="cs-CZ" dirty="0"/>
              <a:t>Společné integrované projekty</a:t>
            </a:r>
          </a:p>
          <a:p>
            <a:pPr algn="just"/>
            <a:r>
              <a:rPr lang="cs-CZ" b="1" dirty="0"/>
              <a:t>DT7 - </a:t>
            </a:r>
            <a:r>
              <a:rPr lang="cs-CZ" dirty="0"/>
              <a:t>Komplexní úprava veřejných prostranství</a:t>
            </a:r>
          </a:p>
          <a:p>
            <a:pPr algn="just"/>
            <a:endParaRPr lang="cs-CZ" b="1" dirty="0"/>
          </a:p>
          <a:p>
            <a:pPr algn="just"/>
            <a:endParaRPr lang="cs-CZ" b="1" dirty="0"/>
          </a:p>
          <a:p>
            <a:pPr marL="0" indent="0" algn="just">
              <a:buNone/>
            </a:pPr>
            <a:endParaRPr lang="cs-CZ" b="1" dirty="0"/>
          </a:p>
          <a:p>
            <a:pPr algn="just"/>
            <a:endParaRPr lang="cs-CZ" b="1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85456AB-47D5-472B-AFCA-8A69FC0F146C}"/>
              </a:ext>
            </a:extLst>
          </p:cNvPr>
          <p:cNvSpPr txBox="1"/>
          <p:nvPr/>
        </p:nvSpPr>
        <p:spPr>
          <a:xfrm>
            <a:off x="8871284" y="1267326"/>
            <a:ext cx="3320716" cy="7532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Příjem žádostí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 14.02.2020 – 28.02.2020</a:t>
            </a:r>
          </a:p>
          <a:p>
            <a:pPr algn="ctr">
              <a:spcAft>
                <a:spcPts val="500"/>
              </a:spcAft>
            </a:pPr>
            <a:r>
              <a:rPr lang="cs-CZ" b="1" dirty="0">
                <a:solidFill>
                  <a:srgbClr val="1D34FD"/>
                </a:solidFill>
              </a:rPr>
              <a:t>Výše dotace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Min. 25 000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Max. 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DT1 250 000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DT2 100 000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DT3 100 000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DT4 250 000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DT5   50 000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DT6 250 000 Kč</a:t>
            </a:r>
          </a:p>
          <a:p>
            <a:pPr algn="ctr">
              <a:spcAft>
                <a:spcPts val="500"/>
              </a:spcAft>
            </a:pPr>
            <a:r>
              <a:rPr lang="cs-CZ" dirty="0">
                <a:solidFill>
                  <a:srgbClr val="1D34FD"/>
                </a:solidFill>
              </a:rPr>
              <a:t>DT7 150 000 Kč</a:t>
            </a:r>
          </a:p>
          <a:p>
            <a:pPr algn="ctr">
              <a:spcAft>
                <a:spcPts val="500"/>
              </a:spcAft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2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2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2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2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2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2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2"/>
              </a:buBlip>
            </a:pPr>
            <a:endParaRPr lang="cs-CZ" dirty="0">
              <a:solidFill>
                <a:srgbClr val="1D34FD"/>
              </a:solidFill>
            </a:endParaRPr>
          </a:p>
          <a:p>
            <a:pPr marL="342900" indent="-342900">
              <a:spcAft>
                <a:spcPts val="500"/>
              </a:spcAft>
              <a:buBlip>
                <a:blip r:embed="rId2"/>
              </a:buBlip>
            </a:pPr>
            <a:endParaRPr lang="cs-CZ" dirty="0">
              <a:solidFill>
                <a:srgbClr val="1D34FD"/>
              </a:solidFill>
            </a:endParaRPr>
          </a:p>
          <a:p>
            <a:endParaRPr lang="cs-CZ" dirty="0">
              <a:solidFill>
                <a:srgbClr val="1D34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2214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3" id="{DFF51317-F0B9-4485-9474-65A9BD096B2C}" vid="{2D86450D-81E1-4884-8FA3-5F237CE7987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0B778A1060CE249A670BCE1DD9CE9DB" ma:contentTypeVersion="8" ma:contentTypeDescription="Vytvoří nový dokument" ma:contentTypeScope="" ma:versionID="5524475d7aa716580cd640e5399bc201">
  <xsd:schema xmlns:xsd="http://www.w3.org/2001/XMLSchema" xmlns:xs="http://www.w3.org/2001/XMLSchema" xmlns:p="http://schemas.microsoft.com/office/2006/metadata/properties" xmlns:ns3="0fa8a809-754e-4940-9f79-6ca366ca1379" targetNamespace="http://schemas.microsoft.com/office/2006/metadata/properties" ma:root="true" ma:fieldsID="0e3ec612b201ad6b5920a0c0b4047518" ns3:_="">
    <xsd:import namespace="0fa8a809-754e-4940-9f79-6ca366ca13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8a809-754e-4940-9f79-6ca366ca13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64707F-695D-47CC-9220-4115E32804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a8a809-754e-4940-9f79-6ca366ca13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AD694E-5153-48D7-8226-9C65ED20E355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0fa8a809-754e-4940-9f79-6ca366ca137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7AF3464-C03D-4CE2-9CD3-B0B9E2E12A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Prezentace3</Template>
  <TotalTime>1263</TotalTime>
  <Words>2013</Words>
  <Application>Microsoft Office PowerPoint</Application>
  <PresentationFormat>Širokoúhlá obrazovka</PresentationFormat>
  <Paragraphs>587</Paragraphs>
  <Slides>31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Helvetica Neue</vt:lpstr>
      <vt:lpstr>Times New Roman</vt:lpstr>
      <vt:lpstr>Work Sans Medium</vt:lpstr>
      <vt:lpstr>Motiv Office</vt:lpstr>
      <vt:lpstr>Příklad uplatnění geografa ve veřejné správě –  na Krajském úřadě Jihomoravského kraje - činnost oddělení rozvoje venkova a zemědělství</vt:lpstr>
      <vt:lpstr>Vážení studenti,  následující prezentace představuje stručně činnost oddělení rozvoje venkova a zemědělství v rámci odboru regionálního rozvoje na Krajském úřadu Jihomoravského kraje.</vt:lpstr>
      <vt:lpstr>Základní informace o Jihomoravském kraji</vt:lpstr>
      <vt:lpstr>Jihomoravský kraj – Krajský úřad JMK</vt:lpstr>
      <vt:lpstr>Činnosti odboru regionálního rozvoje přispívající k rozvoji území</vt:lpstr>
      <vt:lpstr>Prezentace aplikace PowerPoint</vt:lpstr>
      <vt:lpstr>Prezentace aplikace PowerPoint</vt:lpstr>
      <vt:lpstr>Vybrané dotační programy administrované odborem regionálního rozvoje Dotační program Podpora boje proti suchu, zadržení vody v krajině a následná péče o zeleň Dotační program Podpora rozvoje venkova Dotační program Podpora provozu venkovských prodejen Dotační program Podpora vinařství, vinohradnictví, ovocnářství a zelinářství Dotační program Podpora včelařství Dotační program Podpora zkvalitnění služeb turistických informačních center Dotační program Podpora rozvoje cyklistiky a cyklistické dopravy Dotační program Podpora udržování čistoty cyklistických komunikací a úpravy běžeckých lyžařských tratí dotační programy administrované oddělením rozvoje venkova a zemědělství jsou vyznačeny tučně</vt:lpstr>
      <vt:lpstr>Dotační program Podpora rozvoje venkova </vt:lpstr>
      <vt:lpstr>Dotační program Podpora rozvoje venkova </vt:lpstr>
      <vt:lpstr>Dotační program Podpora provozu venkovských prodejen </vt:lpstr>
      <vt:lpstr>Dotační program Podpora vinařství, vinohradnictví, ovocnářství a zelinářství  </vt:lpstr>
      <vt:lpstr>Dotační program Podpora včelařství </vt:lpstr>
      <vt:lpstr>Tvorba dotačního programu</vt:lpstr>
      <vt:lpstr>Prezentace aplikace PowerPoint</vt:lpstr>
      <vt:lpstr>Proces dotace</vt:lpstr>
      <vt:lpstr>Prezentace aplikace PowerPoint</vt:lpstr>
      <vt:lpstr>Činnosti v rámci soutěže Vesnice roku</vt:lpstr>
      <vt:lpstr>Soutěž Vesnice roku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Zemědělství Jihomoravského kraje</vt:lpstr>
      <vt:lpstr>Prezentace aplikace PowerPoint</vt:lpstr>
      <vt:lpstr>Prezentace aplikace PowerPoint</vt:lpstr>
      <vt:lpstr>Konkrétní aktivity oddělení v oblasti zemědělství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Lachout Jan</dc:creator>
  <cp:lastModifiedBy>Macurová Iveta</cp:lastModifiedBy>
  <cp:revision>15</cp:revision>
  <dcterms:created xsi:type="dcterms:W3CDTF">2019-09-12T11:49:24Z</dcterms:created>
  <dcterms:modified xsi:type="dcterms:W3CDTF">2020-04-10T16:58:34Z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0ebb53-23a2-471a-9c6e-17bd0d11311e_Enabled">
    <vt:lpwstr>True</vt:lpwstr>
  </property>
  <property fmtid="{D5CDD505-2E9C-101B-9397-08002B2CF9AE}" pid="3" name="MSIP_Label_690ebb53-23a2-471a-9c6e-17bd0d11311e_SiteId">
    <vt:lpwstr>418bc066-1b00-4aad-ad98-9ead95bb26a9</vt:lpwstr>
  </property>
  <property fmtid="{D5CDD505-2E9C-101B-9397-08002B2CF9AE}" pid="4" name="MSIP_Label_690ebb53-23a2-471a-9c6e-17bd0d11311e_Owner">
    <vt:lpwstr>lachout.jan@kr-jihomoravsky.cz</vt:lpwstr>
  </property>
  <property fmtid="{D5CDD505-2E9C-101B-9397-08002B2CF9AE}" pid="5" name="MSIP_Label_690ebb53-23a2-471a-9c6e-17bd0d11311e_SetDate">
    <vt:lpwstr>2019-09-12T11:52:14.8234365Z</vt:lpwstr>
  </property>
  <property fmtid="{D5CDD505-2E9C-101B-9397-08002B2CF9AE}" pid="6" name="MSIP_Label_690ebb53-23a2-471a-9c6e-17bd0d11311e_Name">
    <vt:lpwstr>Verejne</vt:lpwstr>
  </property>
  <property fmtid="{D5CDD505-2E9C-101B-9397-08002B2CF9AE}" pid="7" name="MSIP_Label_690ebb53-23a2-471a-9c6e-17bd0d11311e_Application">
    <vt:lpwstr>Microsoft Azure Information Protection</vt:lpwstr>
  </property>
  <property fmtid="{D5CDD505-2E9C-101B-9397-08002B2CF9AE}" pid="8" name="MSIP_Label_690ebb53-23a2-471a-9c6e-17bd0d11311e_Extended_MSFT_Method">
    <vt:lpwstr>Automatic</vt:lpwstr>
  </property>
  <property fmtid="{D5CDD505-2E9C-101B-9397-08002B2CF9AE}" pid="9" name="Sensitivity">
    <vt:lpwstr>Verejne</vt:lpwstr>
  </property>
  <property fmtid="{D5CDD505-2E9C-101B-9397-08002B2CF9AE}" pid="10" name="ContentTypeId">
    <vt:lpwstr>0x01010070B778A1060CE249A670BCE1DD9CE9DB</vt:lpwstr>
  </property>
</Properties>
</file>