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84" autoAdjust="0"/>
  </p:normalViewPr>
  <p:slideViewPr>
    <p:cSldViewPr showGuides="1">
      <p:cViewPr varScale="1">
        <p:scale>
          <a:sx n="119" d="100"/>
          <a:sy n="119" d="100"/>
        </p:scale>
        <p:origin x="12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264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2585B-0478-4FB8-AE69-77085BE0C1B3}" type="datetimeFigureOut">
              <a:rPr lang="cs-CZ" smtClean="0"/>
              <a:t>1.3.2021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532F-69EE-4C70-ADB6-158382D0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79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A35D0-7867-4796-BFB8-C0002105D9BC}" type="datetimeFigureOut">
              <a:rPr lang="cs-CZ" smtClean="0"/>
              <a:t>1.3.2021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7B3E8-7764-4289-B67E-E731C4CE2C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808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7B3E8-7764-4289-B67E-E731C4CE2C5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170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7B3E8-7764-4289-B67E-E731C4CE2C5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454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A0759B9C-94F8-4442-BEDA-6B0C4C38E27D}" type="datetimeFigureOut">
              <a:rPr lang="cs-CZ" smtClean="0"/>
              <a:pPr/>
              <a:t>1.3.2021</a:t>
            </a:fld>
            <a:endParaRPr lang="cs-CZ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543652"/>
            <a:ext cx="2895600" cy="31434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cs-CZ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72264" y="64008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AD66FADF-A98E-44D9-9531-82A25A033EB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43652"/>
            <a:ext cx="2895600" cy="3143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72264" y="64008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D66FADF-A98E-44D9-9531-82A25A033E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0759B9C-94F8-4442-BEDA-6B0C4C38E27D}" type="datetimeFigureOut">
              <a:rPr lang="cs-CZ" smtClean="0"/>
              <a:pPr/>
              <a:t>1.3.2021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43652"/>
            <a:ext cx="2895600" cy="3143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72264" y="64008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D66FADF-A98E-44D9-9531-82A25A033E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0759B9C-94F8-4442-BEDA-6B0C4C38E27D}" type="datetimeFigureOut">
              <a:rPr lang="cs-CZ" smtClean="0"/>
              <a:pPr/>
              <a:t>1.3.2021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572264" y="64008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AD66FADF-A98E-44D9-9531-82A25A033EB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43652"/>
            <a:ext cx="2895600" cy="3143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72264" y="64008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D66FADF-A98E-44D9-9531-82A25A033E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0759B9C-94F8-4442-BEDA-6B0C4C38E27D}" type="datetimeFigureOut">
              <a:rPr lang="cs-CZ" smtClean="0"/>
              <a:pPr/>
              <a:t>1.3.2021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43652"/>
            <a:ext cx="2895600" cy="3143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72264" y="64008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D66FADF-A98E-44D9-9531-82A25A033E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0759B9C-94F8-4442-BEDA-6B0C4C38E27D}" type="datetimeFigureOut">
              <a:rPr lang="cs-CZ" smtClean="0"/>
              <a:pPr/>
              <a:t>1.3.2021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43652"/>
            <a:ext cx="2895600" cy="3143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72264" y="64008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D66FADF-A98E-44D9-9531-82A25A033E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0759B9C-94F8-4442-BEDA-6B0C4C38E27D}" type="datetimeFigureOut">
              <a:rPr lang="cs-CZ" smtClean="0"/>
              <a:pPr/>
              <a:t>1.3.2021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43652"/>
            <a:ext cx="2895600" cy="3143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72264" y="64008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D66FADF-A98E-44D9-9531-82A25A033E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0759B9C-94F8-4442-BEDA-6B0C4C38E27D}" type="datetimeFigureOut">
              <a:rPr lang="cs-CZ" smtClean="0"/>
              <a:pPr/>
              <a:t>1.3.2021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43652"/>
            <a:ext cx="2895600" cy="3143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72264" y="64008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D66FADF-A98E-44D9-9531-82A25A033E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0759B9C-94F8-4442-BEDA-6B0C4C38E27D}" type="datetimeFigureOut">
              <a:rPr lang="cs-CZ" smtClean="0"/>
              <a:pPr/>
              <a:t>1.3.2021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43652"/>
            <a:ext cx="2895600" cy="3143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72264" y="64008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D66FADF-A98E-44D9-9531-82A25A033E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0759B9C-94F8-4442-BEDA-6B0C4C38E27D}" type="datetimeFigureOut">
              <a:rPr lang="cs-CZ" smtClean="0"/>
              <a:pPr/>
              <a:t>1.3.2021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43652"/>
            <a:ext cx="2895600" cy="3143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72264" y="64008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D66FADF-A98E-44D9-9531-82A25A033EB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0759B9C-94F8-4442-BEDA-6B0C4C38E27D}" type="datetimeFigureOut">
              <a:rPr lang="cs-CZ" smtClean="0"/>
              <a:pPr/>
              <a:t>1.3.2021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cxnSp>
        <p:nvCxnSpPr>
          <p:cNvPr id="17" name="Přímá spojovací čára 16"/>
          <p:cNvCxnSpPr>
            <a:cxnSpLocks noChangeShapeType="1"/>
          </p:cNvCxnSpPr>
          <p:nvPr/>
        </p:nvCxnSpPr>
        <p:spPr bwMode="auto">
          <a:xfrm>
            <a:off x="342000" y="6525344"/>
            <a:ext cx="8460000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  <a:headEnd/>
            <a:tailEnd/>
          </a:ln>
        </p:spPr>
      </p:cxnSp>
      <p:sp>
        <p:nvSpPr>
          <p:cNvPr id="18" name="Obdélník 17"/>
          <p:cNvSpPr/>
          <p:nvPr/>
        </p:nvSpPr>
        <p:spPr>
          <a:xfrm>
            <a:off x="251520" y="6525344"/>
            <a:ext cx="36724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400" b="1" dirty="0">
                <a:solidFill>
                  <a:schemeClr val="accent6"/>
                </a:solidFill>
                <a:latin typeface="+mn-lt"/>
              </a:rPr>
              <a:t>Bi0952 Bioetika - seminář / jaro 2021</a:t>
            </a:r>
            <a:endParaRPr lang="en-US" sz="1400" b="1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9" name="Zástupný symbol pro číslo snímku 3"/>
          <p:cNvSpPr>
            <a:spLocks noGrp="1"/>
          </p:cNvSpPr>
          <p:nvPr>
            <p:ph type="sldNum" sz="quarter" idx="4"/>
          </p:nvPr>
        </p:nvSpPr>
        <p:spPr>
          <a:xfrm>
            <a:off x="6858016" y="6572272"/>
            <a:ext cx="2133600" cy="285728"/>
          </a:xfrm>
          <a:prstGeom prst="rect">
            <a:avLst/>
          </a:prstGeom>
        </p:spPr>
        <p:txBody>
          <a:bodyPr/>
          <a:lstStyle/>
          <a:p>
            <a:fld id="{AD66FADF-A98E-44D9-9531-82A25A033EB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cs-CZ" sz="3200" dirty="0"/>
              <a:t>POKYNY </a:t>
            </a:r>
            <a:br>
              <a:rPr lang="cs-CZ" sz="3200" dirty="0"/>
            </a:br>
            <a:r>
              <a:rPr lang="cs-CZ" sz="3200" dirty="0"/>
              <a:t>KE ZPRACOVÁNÍ </a:t>
            </a:r>
            <a:br>
              <a:rPr lang="cs-CZ" sz="3200" dirty="0"/>
            </a:br>
            <a:r>
              <a:rPr lang="cs-CZ" sz="3200" dirty="0"/>
              <a:t>KAZUISTIK</a:t>
            </a:r>
            <a:br>
              <a:rPr lang="cs-CZ" sz="3200" dirty="0"/>
            </a:br>
            <a:br>
              <a:rPr lang="cs-CZ" sz="1600" dirty="0"/>
            </a:br>
            <a:r>
              <a:rPr lang="cs-CZ" sz="3200" dirty="0"/>
              <a:t>(Bioetika – seminář, jaro 2021)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124200" y="5013176"/>
            <a:ext cx="5696272" cy="601960"/>
          </a:xfrm>
        </p:spPr>
        <p:txBody>
          <a:bodyPr/>
          <a:lstStyle/>
          <a:p>
            <a:pPr algn="r"/>
            <a:r>
              <a:rPr lang="cs-CZ" sz="3200" dirty="0"/>
              <a:t>Petr </a:t>
            </a:r>
            <a:r>
              <a:rPr lang="cs-CZ" sz="3200" dirty="0" err="1"/>
              <a:t>Chlapek</a:t>
            </a:r>
            <a:endParaRPr lang="cs-CZ" sz="3200" dirty="0"/>
          </a:p>
        </p:txBody>
      </p:sp>
      <p:cxnSp>
        <p:nvCxnSpPr>
          <p:cNvPr id="4" name="Přímá spojovací čára 3"/>
          <p:cNvCxnSpPr>
            <a:cxnSpLocks noChangeShapeType="1"/>
          </p:cNvCxnSpPr>
          <p:nvPr/>
        </p:nvCxnSpPr>
        <p:spPr bwMode="auto">
          <a:xfrm>
            <a:off x="342000" y="6525344"/>
            <a:ext cx="8460000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71600"/>
          </a:xfrm>
        </p:spPr>
        <p:txBody>
          <a:bodyPr/>
          <a:lstStyle/>
          <a:p>
            <a:r>
              <a:rPr lang="cs-CZ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OBECNÉ POKYNY:</a:t>
            </a:r>
            <a:endParaRPr lang="cs-CZ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danému tématu </a:t>
            </a:r>
            <a:r>
              <a:rPr lang="cs-CZ" u="sng" dirty="0"/>
              <a:t>jedna detailně </a:t>
            </a:r>
            <a:r>
              <a:rPr lang="sv-SE" u="sng" dirty="0"/>
              <a:t>zpracovaná kazuistika (cca 10-15 min)</a:t>
            </a:r>
          </a:p>
          <a:p>
            <a:r>
              <a:rPr lang="cs-CZ" u="sng" dirty="0"/>
              <a:t>neopakovat informace/</a:t>
            </a:r>
            <a:r>
              <a:rPr lang="cs-CZ" u="sng" dirty="0" err="1"/>
              <a:t>slidy</a:t>
            </a:r>
            <a:r>
              <a:rPr lang="cs-CZ" u="sng" dirty="0"/>
              <a:t> z přednášek!</a:t>
            </a:r>
          </a:p>
          <a:p>
            <a:pPr>
              <a:buNone/>
            </a:pPr>
            <a:endParaRPr lang="cs-CZ" dirty="0"/>
          </a:p>
          <a:p>
            <a:r>
              <a:rPr lang="cs-CZ" u="sng" dirty="0"/>
              <a:t>anotaci/osnovu dodat</a:t>
            </a:r>
            <a:r>
              <a:rPr lang="cs-CZ" dirty="0"/>
              <a:t> e-mailem vyučujícím </a:t>
            </a:r>
            <a:r>
              <a:rPr lang="pl-PL" dirty="0"/>
              <a:t>vždy </a:t>
            </a:r>
            <a:r>
              <a:rPr lang="pl-PL" u="sng" dirty="0"/>
              <a:t>během pondělka dopoledne (do 12h) </a:t>
            </a:r>
            <a:r>
              <a:rPr lang="cs-CZ" dirty="0"/>
              <a:t>před seminářem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886200"/>
          </a:xfrm>
        </p:spPr>
        <p:txBody>
          <a:bodyPr/>
          <a:lstStyle/>
          <a:p>
            <a:pPr>
              <a:buNone/>
            </a:pPr>
            <a:r>
              <a:rPr lang="cs-CZ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 PRO VÝBĚR KAZUISTIK:</a:t>
            </a:r>
          </a:p>
          <a:p>
            <a:r>
              <a:rPr lang="cs-CZ" dirty="0"/>
              <a:t>preferenčně vybírat kazuistiky </a:t>
            </a:r>
            <a:r>
              <a:rPr lang="cs-CZ" u="sng" dirty="0"/>
              <a:t>nejednoznačné, kontroverzní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PREZENTACE:</a:t>
            </a:r>
          </a:p>
          <a:p>
            <a:r>
              <a:rPr lang="cs-CZ" dirty="0"/>
              <a:t>faktografie (= popis bez interpretace)</a:t>
            </a:r>
          </a:p>
          <a:p>
            <a:r>
              <a:rPr lang="cs-CZ" dirty="0"/>
              <a:t>detailní analýza kazuistiky</a:t>
            </a:r>
          </a:p>
          <a:p>
            <a:r>
              <a:rPr lang="cs-CZ" dirty="0"/>
              <a:t>otázky k diskusi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886200"/>
          </a:xfrm>
        </p:spPr>
        <p:txBody>
          <a:bodyPr/>
          <a:lstStyle/>
          <a:p>
            <a:pPr>
              <a:spcBef>
                <a:spcPts val="1800"/>
              </a:spcBef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Analýza kazuistiky obsahuje:</a:t>
            </a:r>
          </a:p>
          <a:p>
            <a:pPr>
              <a:spcBef>
                <a:spcPts val="1800"/>
              </a:spcBef>
            </a:pPr>
            <a:r>
              <a:rPr lang="cs-CZ" dirty="0"/>
              <a:t>identifikaci všech aspektů a rovin etického konfliktu</a:t>
            </a:r>
          </a:p>
          <a:p>
            <a:pPr>
              <a:spcBef>
                <a:spcPts val="1800"/>
              </a:spcBef>
            </a:pPr>
            <a:r>
              <a:rPr lang="cs-CZ" dirty="0"/>
              <a:t>identifikaci všech zúčastněných stran a jejich (oprávněných) očekávání a zájmů</a:t>
            </a:r>
          </a:p>
          <a:p>
            <a:pPr>
              <a:spcBef>
                <a:spcPts val="1800"/>
              </a:spcBef>
            </a:pPr>
            <a:r>
              <a:rPr lang="cs-CZ" dirty="0"/>
              <a:t>popis všech možných řešení situace a jejich důsledků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5647" t="21735" r="24458" b="14951"/>
          <a:stretch>
            <a:fillRect/>
          </a:stretch>
        </p:blipFill>
        <p:spPr bwMode="auto">
          <a:xfrm>
            <a:off x="920806" y="1016732"/>
            <a:ext cx="730238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jokes\different perspecti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020" y="1196752"/>
            <a:ext cx="6265959" cy="446449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quares in blue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Vlastní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squares in blue</Template>
  <TotalTime>107</TotalTime>
  <Words>115</Words>
  <Application>Microsoft Office PowerPoint</Application>
  <PresentationFormat>Předvádění na obrazovce (4:3)</PresentationFormat>
  <Paragraphs>20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Wingdings</vt:lpstr>
      <vt:lpstr>squares in blue</vt:lpstr>
      <vt:lpstr>POKYNY  KE ZPRACOVÁNÍ  KAZUISTIK  (Bioetika – seminář, jaro 2021)</vt:lpstr>
      <vt:lpstr>OBECNÉ POKYNY: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POKYNY  KE ZPRACOVÁNÍ  KAZUISTIK  (Bioetika – seminář, jaro 2015)</dc:title>
  <dc:creator>Renata</dc:creator>
  <cp:lastModifiedBy>Petr Chlapek</cp:lastModifiedBy>
  <cp:revision>13</cp:revision>
  <dcterms:created xsi:type="dcterms:W3CDTF">2015-02-18T12:44:22Z</dcterms:created>
  <dcterms:modified xsi:type="dcterms:W3CDTF">2021-03-01T22:12:18Z</dcterms:modified>
</cp:coreProperties>
</file>