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purl.oclc.org/ooxml/officeDocument/relationships/metadata/thumbnail" Target="docProps/thumbnail.jpeg"/><Relationship Id="rId1" Type="http://purl.oclc.org/ooxml/officeDocument/relationships/officeDocument" Target="ppt/presentation.xml"/><Relationship Id="rId4" Type="http://purl.oclc.org/ooxml/officeDocument/relationships/extendedProperties" Target="docProps/app.xml"/></Relationships>
</file>

<file path=ppt/presentation.xml><?xml version="1.0" encoding="utf-8"?>
<p:presentation xmlns:a="http://purl.oclc.org/ooxml/drawingml/main" xmlns:r="http://purl.oclc.org/ooxml/officeDocument/relationships" xmlns:p="http://purl.oclc.org/ooxml/presentationml/main" saveSubsetFonts="1" conformance="strict">
  <p:sldMasterIdLst>
    <p:sldMasterId id="2147483648" r:id="rId1"/>
  </p:sldMasterIdLst>
  <p:notesMasterIdLst>
    <p:notesMasterId r:id="rId55"/>
  </p:notesMasterIdLst>
  <p:sldIdLst>
    <p:sldId id="256" r:id="rId2"/>
    <p:sldId id="257" r:id="rId3"/>
    <p:sldId id="258" r:id="rId4"/>
    <p:sldId id="259" r:id="rId5"/>
    <p:sldId id="261" r:id="rId6"/>
    <p:sldId id="336" r:id="rId7"/>
    <p:sldId id="260" r:id="rId8"/>
    <p:sldId id="262" r:id="rId9"/>
    <p:sldId id="267" r:id="rId10"/>
    <p:sldId id="309" r:id="rId11"/>
    <p:sldId id="268" r:id="rId12"/>
    <p:sldId id="269" r:id="rId13"/>
    <p:sldId id="300" r:id="rId14"/>
    <p:sldId id="301" r:id="rId15"/>
    <p:sldId id="311" r:id="rId16"/>
    <p:sldId id="332" r:id="rId17"/>
    <p:sldId id="302" r:id="rId18"/>
    <p:sldId id="312" r:id="rId19"/>
    <p:sldId id="333" r:id="rId20"/>
    <p:sldId id="299" r:id="rId21"/>
    <p:sldId id="313" r:id="rId22"/>
    <p:sldId id="275" r:id="rId23"/>
    <p:sldId id="303" r:id="rId24"/>
    <p:sldId id="278" r:id="rId25"/>
    <p:sldId id="296" r:id="rId26"/>
    <p:sldId id="297" r:id="rId27"/>
    <p:sldId id="308" r:id="rId28"/>
    <p:sldId id="324" r:id="rId29"/>
    <p:sldId id="281" r:id="rId30"/>
    <p:sldId id="328" r:id="rId31"/>
    <p:sldId id="323" r:id="rId32"/>
    <p:sldId id="317" r:id="rId33"/>
    <p:sldId id="325" r:id="rId34"/>
    <p:sldId id="329" r:id="rId35"/>
    <p:sldId id="305" r:id="rId36"/>
    <p:sldId id="314" r:id="rId37"/>
    <p:sldId id="334" r:id="rId38"/>
    <p:sldId id="276" r:id="rId39"/>
    <p:sldId id="306" r:id="rId40"/>
    <p:sldId id="286" r:id="rId41"/>
    <p:sldId id="321" r:id="rId42"/>
    <p:sldId id="319" r:id="rId43"/>
    <p:sldId id="318" r:id="rId44"/>
    <p:sldId id="291" r:id="rId45"/>
    <p:sldId id="293" r:id="rId46"/>
    <p:sldId id="331" r:id="rId47"/>
    <p:sldId id="315" r:id="rId48"/>
    <p:sldId id="322" r:id="rId49"/>
    <p:sldId id="295" r:id="rId50"/>
    <p:sldId id="307" r:id="rId51"/>
    <p:sldId id="320" r:id="rId52"/>
    <p:sldId id="330" r:id="rId53"/>
    <p:sldId id="284" r:id="rId5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purl.oclc.org/ooxml/drawingml/main" xmlns:r="http://purl.oclc.org/ooxml/officeDocument/relationships" xmlns:p="http://purl.oclc.org/ooxml/presentationml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purl.oclc.org/ooxml/drawingml/main" xmlns:r="http://purl.oclc.org/ooxml/officeDocument/relationships" xmlns:p1510="http://schemas.microsoft.com/office/powerpoint/2015/10/main">
  <p1510:revLst>
    <p1510:client id="{2593943F-D75D-4268-A692-6D5ABFF79827}" v="1046" dt="2021-03-10T20:44:42.886"/>
  </p1510:revLst>
</p1510:revInfo>
</file>

<file path=ppt/tableStyles.xml><?xml version="1.0" encoding="utf-8"?>
<a:tblStyleLst xmlns:a="http://purl.oclc.org/ooxml/drawingml/main" def="{5C22544A-7EE6-4342-B048-85BDC9FD1C3A}"/>
</file>

<file path=ppt/viewProps.xml><?xml version="1.0" encoding="utf-8"?>
<p:viewPr xmlns:a="http://purl.oclc.org/ooxml/drawingml/main" xmlns:r="http://purl.oclc.org/ooxml/officeDocument/relationships" xmlns:p="http://purl.oclc.org/ooxml/presentationml/main">
  <p:normalViewPr horzBarState="maximized">
    <p:restoredLeft sz="15%" autoAdjust="0"/>
    <p:restoredTop sz="94.66%"/>
  </p:normalViewPr>
  <p:slideViewPr>
    <p:cSldViewPr snapToGrid="0">
      <p:cViewPr varScale="1">
        <p:scale>
          <a:sx n="67" d="100"/>
          <a:sy n="67" d="100"/>
        </p:scale>
        <p:origin x="66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purl.oclc.org/ooxml/officeDocument/relationships/slide" Target="slides/slide12.xml"/><Relationship Id="rId18" Type="http://purl.oclc.org/ooxml/officeDocument/relationships/slide" Target="slides/slide17.xml"/><Relationship Id="rId26" Type="http://purl.oclc.org/ooxml/officeDocument/relationships/slide" Target="slides/slide25.xml"/><Relationship Id="rId39" Type="http://purl.oclc.org/ooxml/officeDocument/relationships/slide" Target="slides/slide38.xml"/><Relationship Id="rId21" Type="http://purl.oclc.org/ooxml/officeDocument/relationships/slide" Target="slides/slide20.xml"/><Relationship Id="rId34" Type="http://purl.oclc.org/ooxml/officeDocument/relationships/slide" Target="slides/slide33.xml"/><Relationship Id="rId42" Type="http://purl.oclc.org/ooxml/officeDocument/relationships/slide" Target="slides/slide41.xml"/><Relationship Id="rId47" Type="http://purl.oclc.org/ooxml/officeDocument/relationships/slide" Target="slides/slide46.xml"/><Relationship Id="rId50" Type="http://purl.oclc.org/ooxml/officeDocument/relationships/slide" Target="slides/slide49.xml"/><Relationship Id="rId55" Type="http://purl.oclc.org/ooxml/officeDocument/relationships/notesMaster" Target="notesMasters/notesMaster1.xml"/><Relationship Id="rId7" Type="http://purl.oclc.org/ooxml/officeDocument/relationships/slide" Target="slides/slide6.xml"/><Relationship Id="rId2" Type="http://purl.oclc.org/ooxml/officeDocument/relationships/slide" Target="slides/slide1.xml"/><Relationship Id="rId16" Type="http://purl.oclc.org/ooxml/officeDocument/relationships/slide" Target="slides/slide15.xml"/><Relationship Id="rId29" Type="http://purl.oclc.org/ooxml/officeDocument/relationships/slide" Target="slides/slide28.xml"/><Relationship Id="rId11" Type="http://purl.oclc.org/ooxml/officeDocument/relationships/slide" Target="slides/slide10.xml"/><Relationship Id="rId24" Type="http://purl.oclc.org/ooxml/officeDocument/relationships/slide" Target="slides/slide23.xml"/><Relationship Id="rId32" Type="http://purl.oclc.org/ooxml/officeDocument/relationships/slide" Target="slides/slide31.xml"/><Relationship Id="rId37" Type="http://purl.oclc.org/ooxml/officeDocument/relationships/slide" Target="slides/slide36.xml"/><Relationship Id="rId40" Type="http://purl.oclc.org/ooxml/officeDocument/relationships/slide" Target="slides/slide39.xml"/><Relationship Id="rId45" Type="http://purl.oclc.org/ooxml/officeDocument/relationships/slide" Target="slides/slide44.xml"/><Relationship Id="rId53" Type="http://purl.oclc.org/ooxml/officeDocument/relationships/slide" Target="slides/slide52.xml"/><Relationship Id="rId58" Type="http://purl.oclc.org/ooxml/officeDocument/relationships/theme" Target="theme/theme1.xml"/><Relationship Id="rId5" Type="http://purl.oclc.org/ooxml/officeDocument/relationships/slide" Target="slides/slide4.xml"/><Relationship Id="rId61" Type="http://schemas.microsoft.com/office/2015/10/relationships/revisionInfo" Target="revisionInfo.xml"/><Relationship Id="rId19" Type="http://purl.oclc.org/ooxml/officeDocument/relationships/slide" Target="slides/slide18.xml"/><Relationship Id="rId14" Type="http://purl.oclc.org/ooxml/officeDocument/relationships/slide" Target="slides/slide13.xml"/><Relationship Id="rId22" Type="http://purl.oclc.org/ooxml/officeDocument/relationships/slide" Target="slides/slide21.xml"/><Relationship Id="rId27" Type="http://purl.oclc.org/ooxml/officeDocument/relationships/slide" Target="slides/slide26.xml"/><Relationship Id="rId30" Type="http://purl.oclc.org/ooxml/officeDocument/relationships/slide" Target="slides/slide29.xml"/><Relationship Id="rId35" Type="http://purl.oclc.org/ooxml/officeDocument/relationships/slide" Target="slides/slide34.xml"/><Relationship Id="rId43" Type="http://purl.oclc.org/ooxml/officeDocument/relationships/slide" Target="slides/slide42.xml"/><Relationship Id="rId48" Type="http://purl.oclc.org/ooxml/officeDocument/relationships/slide" Target="slides/slide47.xml"/><Relationship Id="rId56" Type="http://purl.oclc.org/ooxml/officeDocument/relationships/presProps" Target="presProps.xml"/><Relationship Id="rId8" Type="http://purl.oclc.org/ooxml/officeDocument/relationships/slide" Target="slides/slide7.xml"/><Relationship Id="rId51" Type="http://purl.oclc.org/ooxml/officeDocument/relationships/slide" Target="slides/slide50.xml"/><Relationship Id="rId3" Type="http://purl.oclc.org/ooxml/officeDocument/relationships/slide" Target="slides/slide2.xml"/><Relationship Id="rId12" Type="http://purl.oclc.org/ooxml/officeDocument/relationships/slide" Target="slides/slide11.xml"/><Relationship Id="rId17" Type="http://purl.oclc.org/ooxml/officeDocument/relationships/slide" Target="slides/slide16.xml"/><Relationship Id="rId25" Type="http://purl.oclc.org/ooxml/officeDocument/relationships/slide" Target="slides/slide24.xml"/><Relationship Id="rId33" Type="http://purl.oclc.org/ooxml/officeDocument/relationships/slide" Target="slides/slide32.xml"/><Relationship Id="rId38" Type="http://purl.oclc.org/ooxml/officeDocument/relationships/slide" Target="slides/slide37.xml"/><Relationship Id="rId46" Type="http://purl.oclc.org/ooxml/officeDocument/relationships/slide" Target="slides/slide45.xml"/><Relationship Id="rId59" Type="http://purl.oclc.org/ooxml/officeDocument/relationships/tableStyles" Target="tableStyles.xml"/><Relationship Id="rId20" Type="http://purl.oclc.org/ooxml/officeDocument/relationships/slide" Target="slides/slide19.xml"/><Relationship Id="rId41" Type="http://purl.oclc.org/ooxml/officeDocument/relationships/slide" Target="slides/slide40.xml"/><Relationship Id="rId54" Type="http://purl.oclc.org/ooxml/officeDocument/relationships/slide" Target="slides/slide53.xml"/><Relationship Id="rId1" Type="http://purl.oclc.org/ooxml/officeDocument/relationships/slideMaster" Target="slideMasters/slideMaster1.xml"/><Relationship Id="rId6" Type="http://purl.oclc.org/ooxml/officeDocument/relationships/slide" Target="slides/slide5.xml"/><Relationship Id="rId15" Type="http://purl.oclc.org/ooxml/officeDocument/relationships/slide" Target="slides/slide14.xml"/><Relationship Id="rId23" Type="http://purl.oclc.org/ooxml/officeDocument/relationships/slide" Target="slides/slide22.xml"/><Relationship Id="rId28" Type="http://purl.oclc.org/ooxml/officeDocument/relationships/slide" Target="slides/slide27.xml"/><Relationship Id="rId36" Type="http://purl.oclc.org/ooxml/officeDocument/relationships/slide" Target="slides/slide35.xml"/><Relationship Id="rId49" Type="http://purl.oclc.org/ooxml/officeDocument/relationships/slide" Target="slides/slide48.xml"/><Relationship Id="rId57" Type="http://purl.oclc.org/ooxml/officeDocument/relationships/viewProps" Target="viewProps.xml"/><Relationship Id="rId10" Type="http://purl.oclc.org/ooxml/officeDocument/relationships/slide" Target="slides/slide9.xml"/><Relationship Id="rId31" Type="http://purl.oclc.org/ooxml/officeDocument/relationships/slide" Target="slides/slide30.xml"/><Relationship Id="rId44" Type="http://purl.oclc.org/ooxml/officeDocument/relationships/slide" Target="slides/slide43.xml"/><Relationship Id="rId52" Type="http://purl.oclc.org/ooxml/officeDocument/relationships/slide" Target="slides/slide51.xml"/><Relationship Id="rId60" Type="http://schemas.microsoft.com/office/2016/11/relationships/changesInfo" Target="changesInfos/changesInfo1.xml"/><Relationship Id="rId4" Type="http://purl.oclc.org/ooxml/officeDocument/relationships/slide" Target="slides/slide3.xml"/><Relationship Id="rId9" Type="http://purl.oclc.org/ooxml/officeDocument/relationships/slide" Target="slides/slide8.xml"/></Relationships>
</file>

<file path=ppt/changesInfos/changesInfo1.xml><?xml version="1.0" encoding="utf-8"?>
<pc:chgInfo xmlns:a="http://purl.oclc.org/ooxml/drawingml/main" xmlns:r="http://purl.oclc.org/ooxml/officeDocument/relationships" xmlns:ac="http://schemas.microsoft.com/office/drawing/2013/main/command" xmlns:pc="http://schemas.microsoft.com/office/powerpoint/2013/main/command">
  <pc:docChgLst>
    <pc:chgData name="Lucie Langerová" userId="261a762aa4393ddb" providerId="LiveId" clId="{2593943F-D75D-4268-A692-6D5ABFF79827}"/>
    <pc:docChg chg="undo custSel addSld delSld modSld sldOrd">
      <pc:chgData name="Lucie Langerová" userId="261a762aa4393ddb" providerId="LiveId" clId="{2593943F-D75D-4268-A692-6D5ABFF79827}" dt="2021-03-10T20:45:30.072" v="11380" actId="207"/>
      <pc:docMkLst>
        <pc:docMk/>
      </pc:docMkLst>
      <pc:sldChg chg="modSp mod">
        <pc:chgData name="Lucie Langerová" userId="261a762aa4393ddb" providerId="LiveId" clId="{2593943F-D75D-4268-A692-6D5ABFF79827}" dt="2021-03-09T17:30:46.378" v="7634" actId="1076"/>
        <pc:sldMkLst>
          <pc:docMk/>
          <pc:sldMk cId="293048037" sldId="256"/>
        </pc:sldMkLst>
        <pc:spChg chg="mod">
          <ac:chgData name="Lucie Langerová" userId="261a762aa4393ddb" providerId="LiveId" clId="{2593943F-D75D-4268-A692-6D5ABFF79827}" dt="2021-03-09T17:30:46.378" v="7634" actId="1076"/>
          <ac:spMkLst>
            <pc:docMk/>
            <pc:sldMk cId="293048037" sldId="256"/>
            <ac:spMk id="7" creationId="{EC3EAD71-B2E4-405C-A4AA-A54DCDF7CBE9}"/>
          </ac:spMkLst>
        </pc:spChg>
      </pc:sldChg>
      <pc:sldChg chg="modSp mod">
        <pc:chgData name="Lucie Langerová" userId="261a762aa4393ddb" providerId="LiveId" clId="{2593943F-D75D-4268-A692-6D5ABFF79827}" dt="2021-03-09T17:30:51.624" v="7635" actId="1036"/>
        <pc:sldMkLst>
          <pc:docMk/>
          <pc:sldMk cId="2881620204" sldId="257"/>
        </pc:sldMkLst>
        <pc:spChg chg="mod">
          <ac:chgData name="Lucie Langerová" userId="261a762aa4393ddb" providerId="LiveId" clId="{2593943F-D75D-4268-A692-6D5ABFF79827}" dt="2021-03-09T17:30:51.624" v="7635" actId="1036"/>
          <ac:spMkLst>
            <pc:docMk/>
            <pc:sldMk cId="2881620204" sldId="257"/>
            <ac:spMk id="2" creationId="{FF121D78-FC44-4086-8C9C-0C93A8939FFE}"/>
          </ac:spMkLst>
        </pc:spChg>
      </pc:sldChg>
      <pc:sldChg chg="modSp mod">
        <pc:chgData name="Lucie Langerová" userId="261a762aa4393ddb" providerId="LiveId" clId="{2593943F-D75D-4268-A692-6D5ABFF79827}" dt="2021-03-10T20:26:12.339" v="11113" actId="20577"/>
        <pc:sldMkLst>
          <pc:docMk/>
          <pc:sldMk cId="2704413610" sldId="259"/>
        </pc:sldMkLst>
        <pc:spChg chg="mod">
          <ac:chgData name="Lucie Langerová" userId="261a762aa4393ddb" providerId="LiveId" clId="{2593943F-D75D-4268-A692-6D5ABFF79827}" dt="2021-03-10T20:26:12.339" v="11113" actId="20577"/>
          <ac:spMkLst>
            <pc:docMk/>
            <pc:sldMk cId="2704413610" sldId="259"/>
            <ac:spMk id="3" creationId="{3E2952DD-AB42-4D27-9E0B-6BDDC61C4850}"/>
          </ac:spMkLst>
        </pc:spChg>
      </pc:sldChg>
      <pc:sldChg chg="addSp delSp modSp mod setBg">
        <pc:chgData name="Lucie Langerová" userId="261a762aa4393ddb" providerId="LiveId" clId="{2593943F-D75D-4268-A692-6D5ABFF79827}" dt="2021-03-10T20:45:30.072" v="11380" actId="207"/>
        <pc:sldMkLst>
          <pc:docMk/>
          <pc:sldMk cId="1868603965" sldId="260"/>
        </pc:sldMkLst>
        <pc:spChg chg="mod">
          <ac:chgData name="Lucie Langerová" userId="261a762aa4393ddb" providerId="LiveId" clId="{2593943F-D75D-4268-A692-6D5ABFF79827}" dt="2021-03-10T20:43:15.498" v="11330" actId="1076"/>
          <ac:spMkLst>
            <pc:docMk/>
            <pc:sldMk cId="1868603965" sldId="260"/>
            <ac:spMk id="2" creationId="{1E65B487-60F7-47B6-BD94-161AC310AE71}"/>
          </ac:spMkLst>
        </pc:spChg>
        <pc:spChg chg="mod ord">
          <ac:chgData name="Lucie Langerová" userId="261a762aa4393ddb" providerId="LiveId" clId="{2593943F-D75D-4268-A692-6D5ABFF79827}" dt="2021-03-10T20:43:06.673" v="11327" actId="1076"/>
          <ac:spMkLst>
            <pc:docMk/>
            <pc:sldMk cId="1868603965" sldId="260"/>
            <ac:spMk id="3" creationId="{A54EE1DE-8D6B-4A49-A8D6-97055FAE62DD}"/>
          </ac:spMkLst>
        </pc:spChg>
        <pc:spChg chg="del mod">
          <ac:chgData name="Lucie Langerová" userId="261a762aa4393ddb" providerId="LiveId" clId="{2593943F-D75D-4268-A692-6D5ABFF79827}" dt="2021-03-09T08:19:38.250" v="599" actId="478"/>
          <ac:spMkLst>
            <pc:docMk/>
            <pc:sldMk cId="1868603965" sldId="260"/>
            <ac:spMk id="4" creationId="{272DF4DC-FF4A-46C4-A9F9-939C5879D8DF}"/>
          </ac:spMkLst>
        </pc:spChg>
        <pc:spChg chg="add mod">
          <ac:chgData name="Lucie Langerová" userId="261a762aa4393ddb" providerId="LiveId" clId="{2593943F-D75D-4268-A692-6D5ABFF79827}" dt="2021-03-09T08:23:43.301" v="641" actId="26606"/>
          <ac:spMkLst>
            <pc:docMk/>
            <pc:sldMk cId="1868603965" sldId="260"/>
            <ac:spMk id="5" creationId="{041295A0-94DB-4582-92B0-59E01F4EBE4D}"/>
          </ac:spMkLst>
        </pc:spChg>
        <pc:spChg chg="add mod">
          <ac:chgData name="Lucie Langerová" userId="261a762aa4393ddb" providerId="LiveId" clId="{2593943F-D75D-4268-A692-6D5ABFF79827}" dt="2021-03-10T20:42:56.404" v="11325" actId="1076"/>
          <ac:spMkLst>
            <pc:docMk/>
            <pc:sldMk cId="1868603965" sldId="260"/>
            <ac:spMk id="6" creationId="{AF5E0C0B-A11B-4342-B954-A19110710C88}"/>
          </ac:spMkLst>
        </pc:spChg>
        <pc:spChg chg="add del mod">
          <ac:chgData name="Lucie Langerová" userId="261a762aa4393ddb" providerId="LiveId" clId="{2593943F-D75D-4268-A692-6D5ABFF79827}" dt="2021-03-09T08:21:52.697" v="626"/>
          <ac:spMkLst>
            <pc:docMk/>
            <pc:sldMk cId="1868603965" sldId="260"/>
            <ac:spMk id="7" creationId="{F055DB23-C1F0-4447-B097-5A91D3A5FFD9}"/>
          </ac:spMkLst>
        </pc:spChg>
        <pc:spChg chg="add mod">
          <ac:chgData name="Lucie Langerová" userId="261a762aa4393ddb" providerId="LiveId" clId="{2593943F-D75D-4268-A692-6D5ABFF79827}" dt="2021-03-09T08:24:30.058" v="660" actId="207"/>
          <ac:spMkLst>
            <pc:docMk/>
            <pc:sldMk cId="1868603965" sldId="260"/>
            <ac:spMk id="8" creationId="{E5AB0025-4F08-4F68-A5F7-9666EBB7BE9A}"/>
          </ac:spMkLst>
        </pc:spChg>
        <pc:spChg chg="add del">
          <ac:chgData name="Lucie Langerová" userId="261a762aa4393ddb" providerId="LiveId" clId="{2593943F-D75D-4268-A692-6D5ABFF79827}" dt="2021-03-09T08:23:43.301" v="641" actId="26606"/>
          <ac:spMkLst>
            <pc:docMk/>
            <pc:sldMk cId="1868603965" sldId="260"/>
            <ac:spMk id="9" creationId="{4FFBEE45-F140-49D5-85EA-C78C24340B23}"/>
          </ac:spMkLst>
        </pc:spChg>
        <pc:spChg chg="add mod">
          <ac:chgData name="Lucie Langerová" userId="261a762aa4393ddb" providerId="LiveId" clId="{2593943F-D75D-4268-A692-6D5ABFF79827}" dt="2021-03-10T20:45:30.072" v="11380" actId="207"/>
          <ac:spMkLst>
            <pc:docMk/>
            <pc:sldMk cId="1868603965" sldId="260"/>
            <ac:spMk id="11" creationId="{A1C68618-F98A-46E3-9540-4C8784238FE3}"/>
          </ac:spMkLst>
        </pc:spChg>
        <pc:spChg chg="add del">
          <ac:chgData name="Lucie Langerová" userId="261a762aa4393ddb" providerId="LiveId" clId="{2593943F-D75D-4268-A692-6D5ABFF79827}" dt="2021-03-09T08:23:43.286" v="640" actId="26606"/>
          <ac:spMkLst>
            <pc:docMk/>
            <pc:sldMk cId="1868603965" sldId="260"/>
            <ac:spMk id="75" creationId="{0550F5B9-399F-4FAD-AE6C-ED65F9A43A74}"/>
          </ac:spMkLst>
        </pc:spChg>
        <pc:spChg chg="add del">
          <ac:chgData name="Lucie Langerová" userId="261a762aa4393ddb" providerId="LiveId" clId="{2593943F-D75D-4268-A692-6D5ABFF79827}" dt="2021-03-09T08:23:43.286" v="640" actId="26606"/>
          <ac:spMkLst>
            <pc:docMk/>
            <pc:sldMk cId="1868603965" sldId="260"/>
            <ac:spMk id="77" creationId="{C062E60F-5CD4-4268-8359-8076634680E5}"/>
          </ac:spMkLst>
        </pc:spChg>
        <pc:spChg chg="add del">
          <ac:chgData name="Lucie Langerová" userId="261a762aa4393ddb" providerId="LiveId" clId="{2593943F-D75D-4268-A692-6D5ABFF79827}" dt="2021-03-09T08:23:43.286" v="640" actId="26606"/>
          <ac:spMkLst>
            <pc:docMk/>
            <pc:sldMk cId="1868603965" sldId="260"/>
            <ac:spMk id="79" creationId="{BB341EC3-1810-4D33-BA3F-E2D0AA0ECFB6}"/>
          </ac:spMkLst>
        </pc:spChg>
        <pc:spChg chg="add del">
          <ac:chgData name="Lucie Langerová" userId="261a762aa4393ddb" providerId="LiveId" clId="{2593943F-D75D-4268-A692-6D5ABFF79827}" dt="2021-03-09T08:23:43.286" v="640" actId="26606"/>
          <ac:spMkLst>
            <pc:docMk/>
            <pc:sldMk cId="1868603965" sldId="260"/>
            <ac:spMk id="81" creationId="{10127CDE-2B99-47A8-BB3C-7D17519105E0}"/>
          </ac:spMkLst>
        </pc:spChg>
        <pc:spChg chg="add">
          <ac:chgData name="Lucie Langerová" userId="261a762aa4393ddb" providerId="LiveId" clId="{2593943F-D75D-4268-A692-6D5ABFF79827}" dt="2021-03-09T08:23:43.301" v="641" actId="26606"/>
          <ac:spMkLst>
            <pc:docMk/>
            <pc:sldMk cId="1868603965" sldId="260"/>
            <ac:spMk id="3080" creationId="{71F6FCE1-8678-40F4-9644-79CD53330DC8}"/>
          </ac:spMkLst>
        </pc:spChg>
        <pc:picChg chg="add del">
          <ac:chgData name="Lucie Langerová" userId="261a762aa4393ddb" providerId="LiveId" clId="{2593943F-D75D-4268-A692-6D5ABFF79827}" dt="2021-03-09T08:35:30.629" v="806" actId="478"/>
          <ac:picMkLst>
            <pc:docMk/>
            <pc:sldMk cId="1868603965" sldId="260"/>
            <ac:picMk id="10" creationId="{ADEFB93B-2119-46CC-A44E-0DBD8EB0BA26}"/>
          </ac:picMkLst>
        </pc:picChg>
        <pc:picChg chg="add mod">
          <ac:chgData name="Lucie Langerová" userId="261a762aa4393ddb" providerId="LiveId" clId="{2593943F-D75D-4268-A692-6D5ABFF79827}" dt="2021-03-10T20:43:25.474" v="11332" actId="1076"/>
          <ac:picMkLst>
            <pc:docMk/>
            <pc:sldMk cId="1868603965" sldId="260"/>
            <ac:picMk id="3074" creationId="{63943555-C68D-4A52-A017-92228C3377D7}"/>
          </ac:picMkLst>
        </pc:picChg>
        <pc:picChg chg="add mod ord">
          <ac:chgData name="Lucie Langerová" userId="261a762aa4393ddb" providerId="LiveId" clId="{2593943F-D75D-4268-A692-6D5ABFF79827}" dt="2021-03-10T20:43:19.941" v="11331" actId="171"/>
          <ac:picMkLst>
            <pc:docMk/>
            <pc:sldMk cId="1868603965" sldId="260"/>
            <ac:picMk id="3076" creationId="{7BDAF7A4-6285-482B-A56D-5DDFF87659ED}"/>
          </ac:picMkLst>
        </pc:picChg>
        <pc:picChg chg="add mod ord">
          <ac:chgData name="Lucie Langerová" userId="261a762aa4393ddb" providerId="LiveId" clId="{2593943F-D75D-4268-A692-6D5ABFF79827}" dt="2021-03-10T20:42:47.506" v="11323" actId="1076"/>
          <ac:picMkLst>
            <pc:docMk/>
            <pc:sldMk cId="1868603965" sldId="260"/>
            <ac:picMk id="3078" creationId="{A9C1AA83-3FC5-4A55-90F0-BBF9DDB5530F}"/>
          </ac:picMkLst>
        </pc:picChg>
        <pc:picChg chg="add del">
          <ac:chgData name="Lucie Langerová" userId="261a762aa4393ddb" providerId="LiveId" clId="{2593943F-D75D-4268-A692-6D5ABFF79827}" dt="2021-03-09T08:49:10.153" v="1145" actId="478"/>
          <ac:picMkLst>
            <pc:docMk/>
            <pc:sldMk cId="1868603965" sldId="260"/>
            <ac:picMk id="3082" creationId="{0CC69671-BEEB-4596-9B60-A2EF53FD4D53}"/>
          </ac:picMkLst>
        </pc:picChg>
        <pc:picChg chg="add mod">
          <ac:chgData name="Lucie Langerová" userId="261a762aa4393ddb" providerId="LiveId" clId="{2593943F-D75D-4268-A692-6D5ABFF79827}" dt="2021-03-10T20:44:42.886" v="11370" actId="1076"/>
          <ac:picMkLst>
            <pc:docMk/>
            <pc:sldMk cId="1868603965" sldId="260"/>
            <ac:picMk id="3084" creationId="{1F702044-9E2A-407E-A38A-98024EA41860}"/>
          </ac:picMkLst>
        </pc:picChg>
      </pc:sldChg>
      <pc:sldChg chg="modSp mod ord">
        <pc:chgData name="Lucie Langerová" userId="261a762aa4393ddb" providerId="LiveId" clId="{2593943F-D75D-4268-A692-6D5ABFF79827}" dt="2021-03-09T10:26:17.889" v="2848" actId="1076"/>
        <pc:sldMkLst>
          <pc:docMk/>
          <pc:sldMk cId="753562280" sldId="261"/>
        </pc:sldMkLst>
        <pc:picChg chg="mod modCrop">
          <ac:chgData name="Lucie Langerová" userId="261a762aa4393ddb" providerId="LiveId" clId="{2593943F-D75D-4268-A692-6D5ABFF79827}" dt="2021-03-09T10:26:17.889" v="2848" actId="1076"/>
          <ac:picMkLst>
            <pc:docMk/>
            <pc:sldMk cId="753562280" sldId="261"/>
            <ac:picMk id="5" creationId="{3D6D1D2F-BCB0-46E1-9F8E-151DD24BD79C}"/>
          </ac:picMkLst>
        </pc:picChg>
      </pc:sldChg>
      <pc:sldChg chg="addSp delSp modSp mod setBg">
        <pc:chgData name="Lucie Langerová" userId="261a762aa4393ddb" providerId="LiveId" clId="{2593943F-D75D-4268-A692-6D5ABFF79827}" dt="2021-03-09T09:14:12.303" v="1512" actId="14100"/>
        <pc:sldMkLst>
          <pc:docMk/>
          <pc:sldMk cId="3776376503" sldId="262"/>
        </pc:sldMkLst>
        <pc:spChg chg="add">
          <ac:chgData name="Lucie Langerová" userId="261a762aa4393ddb" providerId="LiveId" clId="{2593943F-D75D-4268-A692-6D5ABFF79827}" dt="2021-03-09T09:12:11.819" v="1499" actId="26606"/>
          <ac:spMkLst>
            <pc:docMk/>
            <pc:sldMk cId="3776376503" sldId="262"/>
            <ac:spMk id="10" creationId="{80CCAACE-815D-4A79-875A-B7EFC28F7D2B}"/>
          </ac:spMkLst>
        </pc:spChg>
        <pc:picChg chg="del">
          <ac:chgData name="Lucie Langerová" userId="261a762aa4393ddb" providerId="LiveId" clId="{2593943F-D75D-4268-A692-6D5ABFF79827}" dt="2021-03-09T09:11:59.063" v="1497" actId="478"/>
          <ac:picMkLst>
            <pc:docMk/>
            <pc:sldMk cId="3776376503" sldId="262"/>
            <ac:picMk id="2" creationId="{D43EA64D-CF92-4481-B9B3-BE113BA6EEC3}"/>
          </ac:picMkLst>
        </pc:picChg>
        <pc:picChg chg="del">
          <ac:chgData name="Lucie Langerová" userId="261a762aa4393ddb" providerId="LiveId" clId="{2593943F-D75D-4268-A692-6D5ABFF79827}" dt="2021-03-09T09:11:26.858" v="1493" actId="478"/>
          <ac:picMkLst>
            <pc:docMk/>
            <pc:sldMk cId="3776376503" sldId="262"/>
            <ac:picMk id="3" creationId="{030FECA4-E069-4A6A-986D-97803AF38DF0}"/>
          </ac:picMkLst>
        </pc:picChg>
        <pc:picChg chg="add mod ord">
          <ac:chgData name="Lucie Langerová" userId="261a762aa4393ddb" providerId="LiveId" clId="{2593943F-D75D-4268-A692-6D5ABFF79827}" dt="2021-03-09T09:12:11.819" v="1499" actId="26606"/>
          <ac:picMkLst>
            <pc:docMk/>
            <pc:sldMk cId="3776376503" sldId="262"/>
            <ac:picMk id="4" creationId="{A13F34F7-670C-4E7E-9DC2-13C4B4886066}"/>
          </ac:picMkLst>
        </pc:picChg>
        <pc:picChg chg="add mod">
          <ac:chgData name="Lucie Langerová" userId="261a762aa4393ddb" providerId="LiveId" clId="{2593943F-D75D-4268-A692-6D5ABFF79827}" dt="2021-03-09T09:12:11.819" v="1499" actId="26606"/>
          <ac:picMkLst>
            <pc:docMk/>
            <pc:sldMk cId="3776376503" sldId="262"/>
            <ac:picMk id="5" creationId="{C0AD32E7-B637-4FC6-989A-17EC4CFCA23D}"/>
          </ac:picMkLst>
        </pc:picChg>
        <pc:cxnChg chg="add mod">
          <ac:chgData name="Lucie Langerová" userId="261a762aa4393ddb" providerId="LiveId" clId="{2593943F-D75D-4268-A692-6D5ABFF79827}" dt="2021-03-09T09:12:57.625" v="1504" actId="1076"/>
          <ac:cxnSpMkLst>
            <pc:docMk/>
            <pc:sldMk cId="3776376503" sldId="262"/>
            <ac:cxnSpMk id="7" creationId="{FE2B881A-2E2A-4151-BEDB-B983E3048E5D}"/>
          </ac:cxnSpMkLst>
        </pc:cxnChg>
        <pc:cxnChg chg="add mod">
          <ac:chgData name="Lucie Langerová" userId="261a762aa4393ddb" providerId="LiveId" clId="{2593943F-D75D-4268-A692-6D5ABFF79827}" dt="2021-03-09T09:13:16.996" v="1508" actId="13822"/>
          <ac:cxnSpMkLst>
            <pc:docMk/>
            <pc:sldMk cId="3776376503" sldId="262"/>
            <ac:cxnSpMk id="11" creationId="{B79119B2-7571-421F-A2D9-26FF63043E77}"/>
          </ac:cxnSpMkLst>
        </pc:cxnChg>
        <pc:cxnChg chg="add mod">
          <ac:chgData name="Lucie Langerová" userId="261a762aa4393ddb" providerId="LiveId" clId="{2593943F-D75D-4268-A692-6D5ABFF79827}" dt="2021-03-09T09:13:56.809" v="1510" actId="13822"/>
          <ac:cxnSpMkLst>
            <pc:docMk/>
            <pc:sldMk cId="3776376503" sldId="262"/>
            <ac:cxnSpMk id="15" creationId="{637BC910-6418-45AC-9B89-2D6EB3965ED5}"/>
          </ac:cxnSpMkLst>
        </pc:cxnChg>
        <pc:cxnChg chg="add mod">
          <ac:chgData name="Lucie Langerová" userId="261a762aa4393ddb" providerId="LiveId" clId="{2593943F-D75D-4268-A692-6D5ABFF79827}" dt="2021-03-09T09:14:12.303" v="1512" actId="14100"/>
          <ac:cxnSpMkLst>
            <pc:docMk/>
            <pc:sldMk cId="3776376503" sldId="262"/>
            <ac:cxnSpMk id="17" creationId="{2DACB724-FD61-43AC-8004-9C5372509499}"/>
          </ac:cxnSpMkLst>
        </pc:cxnChg>
      </pc:sldChg>
      <pc:sldChg chg="del">
        <pc:chgData name="Lucie Langerová" userId="261a762aa4393ddb" providerId="LiveId" clId="{2593943F-D75D-4268-A692-6D5ABFF79827}" dt="2021-03-07T19:40:34.498" v="3" actId="47"/>
        <pc:sldMkLst>
          <pc:docMk/>
          <pc:sldMk cId="1791190317" sldId="264"/>
        </pc:sldMkLst>
      </pc:sldChg>
      <pc:sldChg chg="del">
        <pc:chgData name="Lucie Langerová" userId="261a762aa4393ddb" providerId="LiveId" clId="{2593943F-D75D-4268-A692-6D5ABFF79827}" dt="2021-03-07T19:40:35.399" v="4" actId="47"/>
        <pc:sldMkLst>
          <pc:docMk/>
          <pc:sldMk cId="3479461738" sldId="265"/>
        </pc:sldMkLst>
      </pc:sldChg>
      <pc:sldChg chg="del">
        <pc:chgData name="Lucie Langerová" userId="261a762aa4393ddb" providerId="LiveId" clId="{2593943F-D75D-4268-A692-6D5ABFF79827}" dt="2021-03-07T19:40:38.064" v="5" actId="47"/>
        <pc:sldMkLst>
          <pc:docMk/>
          <pc:sldMk cId="1323213689" sldId="266"/>
        </pc:sldMkLst>
      </pc:sldChg>
      <pc:sldChg chg="addSp delSp modSp mod ord">
        <pc:chgData name="Lucie Langerová" userId="261a762aa4393ddb" providerId="LiveId" clId="{2593943F-D75D-4268-A692-6D5ABFF79827}" dt="2021-03-10T07:35:35.783" v="10553"/>
        <pc:sldMkLst>
          <pc:docMk/>
          <pc:sldMk cId="2433603235" sldId="267"/>
        </pc:sldMkLst>
        <pc:spChg chg="mod">
          <ac:chgData name="Lucie Langerová" userId="261a762aa4393ddb" providerId="LiveId" clId="{2593943F-D75D-4268-A692-6D5ABFF79827}" dt="2021-03-09T06:20:44.391" v="13" actId="255"/>
          <ac:spMkLst>
            <pc:docMk/>
            <pc:sldMk cId="2433603235" sldId="267"/>
            <ac:spMk id="7" creationId="{A38F8C4A-3856-42AF-9EFA-62F70228745B}"/>
          </ac:spMkLst>
        </pc:spChg>
        <pc:spChg chg="del">
          <ac:chgData name="Lucie Langerová" userId="261a762aa4393ddb" providerId="LiveId" clId="{2593943F-D75D-4268-A692-6D5ABFF79827}" dt="2021-03-09T17:32:22.297" v="7651" actId="478"/>
          <ac:spMkLst>
            <pc:docMk/>
            <pc:sldMk cId="2433603235" sldId="267"/>
            <ac:spMk id="9" creationId="{D50ECE8F-DA23-47E0-BBE7-2EFE1362FD94}"/>
          </ac:spMkLst>
        </pc:spChg>
        <pc:spChg chg="add del mod">
          <ac:chgData name="Lucie Langerová" userId="261a762aa4393ddb" providerId="LiveId" clId="{2593943F-D75D-4268-A692-6D5ABFF79827}" dt="2021-03-09T17:35:53.194" v="7694" actId="478"/>
          <ac:spMkLst>
            <pc:docMk/>
            <pc:sldMk cId="2433603235" sldId="267"/>
            <ac:spMk id="10" creationId="{BBF5859E-2DE6-4233-B780-CE0BD46891AA}"/>
          </ac:spMkLst>
        </pc:spChg>
        <pc:spChg chg="add mod">
          <ac:chgData name="Lucie Langerová" userId="261a762aa4393ddb" providerId="LiveId" clId="{2593943F-D75D-4268-A692-6D5ABFF79827}" dt="2021-03-09T17:36:20.701" v="7711" actId="1076"/>
          <ac:spMkLst>
            <pc:docMk/>
            <pc:sldMk cId="2433603235" sldId="267"/>
            <ac:spMk id="11" creationId="{F08AD213-5978-4626-829E-4CC3A1B76666}"/>
          </ac:spMkLst>
        </pc:spChg>
        <pc:picChg chg="del">
          <ac:chgData name="Lucie Langerová" userId="261a762aa4393ddb" providerId="LiveId" clId="{2593943F-D75D-4268-A692-6D5ABFF79827}" dt="2021-03-09T06:20:06.843" v="6" actId="478"/>
          <ac:picMkLst>
            <pc:docMk/>
            <pc:sldMk cId="2433603235" sldId="267"/>
            <ac:picMk id="3" creationId="{8CFB734F-7D64-4447-8082-0BB70031F122}"/>
          </ac:picMkLst>
        </pc:picChg>
        <pc:picChg chg="add mod">
          <ac:chgData name="Lucie Langerová" userId="261a762aa4393ddb" providerId="LiveId" clId="{2593943F-D75D-4268-A692-6D5ABFF79827}" dt="2021-03-09T17:32:38.424" v="7665" actId="1076"/>
          <ac:picMkLst>
            <pc:docMk/>
            <pc:sldMk cId="2433603235" sldId="267"/>
            <ac:picMk id="15" creationId="{64A68F6D-14FC-4EBC-A975-E5276A03D28D}"/>
          </ac:picMkLst>
        </pc:picChg>
      </pc:sldChg>
      <pc:sldChg chg="modSp mod ord">
        <pc:chgData name="Lucie Langerová" userId="261a762aa4393ddb" providerId="LiveId" clId="{2593943F-D75D-4268-A692-6D5ABFF79827}" dt="2021-03-10T07:38:53.899" v="10556"/>
        <pc:sldMkLst>
          <pc:docMk/>
          <pc:sldMk cId="3038323614" sldId="268"/>
        </pc:sldMkLst>
        <pc:picChg chg="mod modCrop">
          <ac:chgData name="Lucie Langerová" userId="261a762aa4393ddb" providerId="LiveId" clId="{2593943F-D75D-4268-A692-6D5ABFF79827}" dt="2021-03-10T07:36:21.440" v="10554" actId="1035"/>
          <ac:picMkLst>
            <pc:docMk/>
            <pc:sldMk cId="3038323614" sldId="268"/>
            <ac:picMk id="3" creationId="{15C9B632-729F-4CFB-8117-0918237F4901}"/>
          </ac:picMkLst>
        </pc:picChg>
      </pc:sldChg>
      <pc:sldChg chg="addSp delSp modSp mod">
        <pc:chgData name="Lucie Langerová" userId="261a762aa4393ddb" providerId="LiveId" clId="{2593943F-D75D-4268-A692-6D5ABFF79827}" dt="2021-03-09T17:36:33.048" v="7712" actId="2711"/>
        <pc:sldMkLst>
          <pc:docMk/>
          <pc:sldMk cId="3946146726" sldId="269"/>
        </pc:sldMkLst>
        <pc:spChg chg="ord">
          <ac:chgData name="Lucie Langerová" userId="261a762aa4393ddb" providerId="LiveId" clId="{2593943F-D75D-4268-A692-6D5ABFF79827}" dt="2021-03-09T06:25:25.080" v="37" actId="26606"/>
          <ac:spMkLst>
            <pc:docMk/>
            <pc:sldMk cId="3946146726" sldId="269"/>
            <ac:spMk id="2" creationId="{43B60EB6-D761-428C-9322-1D1A0E27BB8F}"/>
          </ac:spMkLst>
        </pc:spChg>
        <pc:spChg chg="ord">
          <ac:chgData name="Lucie Langerová" userId="261a762aa4393ddb" providerId="LiveId" clId="{2593943F-D75D-4268-A692-6D5ABFF79827}" dt="2021-03-09T06:25:25.080" v="37" actId="26606"/>
          <ac:spMkLst>
            <pc:docMk/>
            <pc:sldMk cId="3946146726" sldId="269"/>
            <ac:spMk id="4" creationId="{CCA99BB6-BEA7-46B8-BC31-DA8B4274530A}"/>
          </ac:spMkLst>
        </pc:spChg>
        <pc:spChg chg="del mod ord">
          <ac:chgData name="Lucie Langerová" userId="261a762aa4393ddb" providerId="LiveId" clId="{2593943F-D75D-4268-A692-6D5ABFF79827}" dt="2021-03-09T17:31:39.101" v="7636" actId="478"/>
          <ac:spMkLst>
            <pc:docMk/>
            <pc:sldMk cId="3946146726" sldId="269"/>
            <ac:spMk id="5" creationId="{B26F1855-45AD-4D12-B69C-99B8AC1113CB}"/>
          </ac:spMkLst>
        </pc:spChg>
        <pc:spChg chg="mod">
          <ac:chgData name="Lucie Langerová" userId="261a762aa4393ddb" providerId="LiveId" clId="{2593943F-D75D-4268-A692-6D5ABFF79827}" dt="2021-03-09T06:26:37.666" v="49" actId="1076"/>
          <ac:spMkLst>
            <pc:docMk/>
            <pc:sldMk cId="3946146726" sldId="269"/>
            <ac:spMk id="6" creationId="{9C5BF1EA-BE6B-4D15-A05D-1038381DD8F0}"/>
          </ac:spMkLst>
        </pc:spChg>
        <pc:spChg chg="add del mod">
          <ac:chgData name="Lucie Langerová" userId="261a762aa4393ddb" providerId="LiveId" clId="{2593943F-D75D-4268-A692-6D5ABFF79827}" dt="2021-03-09T17:33:22.884" v="7670" actId="478"/>
          <ac:spMkLst>
            <pc:docMk/>
            <pc:sldMk cId="3946146726" sldId="269"/>
            <ac:spMk id="7" creationId="{5C770364-5443-4217-94B8-A9F1FE6DA52D}"/>
          </ac:spMkLst>
        </pc:spChg>
        <pc:spChg chg="add mod">
          <ac:chgData name="Lucie Langerová" userId="261a762aa4393ddb" providerId="LiveId" clId="{2593943F-D75D-4268-A692-6D5ABFF79827}" dt="2021-03-09T17:36:33.048" v="7712" actId="2711"/>
          <ac:spMkLst>
            <pc:docMk/>
            <pc:sldMk cId="3946146726" sldId="269"/>
            <ac:spMk id="9" creationId="{1CF8B3D1-CBAA-4DD8-B2D7-4FB2EB6B990C}"/>
          </ac:spMkLst>
        </pc:spChg>
        <pc:spChg chg="add del">
          <ac:chgData name="Lucie Langerová" userId="261a762aa4393ddb" providerId="LiveId" clId="{2593943F-D75D-4268-A692-6D5ABFF79827}" dt="2021-03-09T06:25:25.080" v="37" actId="26606"/>
          <ac:spMkLst>
            <pc:docMk/>
            <pc:sldMk cId="3946146726" sldId="269"/>
            <ac:spMk id="25" creationId="{2C9A9DA9-7DC8-488B-A882-123947B0F3D9}"/>
          </ac:spMkLst>
        </pc:spChg>
        <pc:spChg chg="add del">
          <ac:chgData name="Lucie Langerová" userId="261a762aa4393ddb" providerId="LiveId" clId="{2593943F-D75D-4268-A692-6D5ABFF79827}" dt="2021-03-09T06:25:25.080" v="37" actId="26606"/>
          <ac:spMkLst>
            <pc:docMk/>
            <pc:sldMk cId="3946146726" sldId="269"/>
            <ac:spMk id="27" creationId="{57F6BDD4-E066-4008-8011-6CC31AEB4556}"/>
          </ac:spMkLst>
        </pc:spChg>
        <pc:spChg chg="add del">
          <ac:chgData name="Lucie Langerová" userId="261a762aa4393ddb" providerId="LiveId" clId="{2593943F-D75D-4268-A692-6D5ABFF79827}" dt="2021-03-09T06:25:25.080" v="37" actId="26606"/>
          <ac:spMkLst>
            <pc:docMk/>
            <pc:sldMk cId="3946146726" sldId="269"/>
            <ac:spMk id="29" creationId="{2711A8FB-68FC-45FC-B01E-38F809E2D439}"/>
          </ac:spMkLst>
        </pc:spChg>
        <pc:spChg chg="add del">
          <ac:chgData name="Lucie Langerová" userId="261a762aa4393ddb" providerId="LiveId" clId="{2593943F-D75D-4268-A692-6D5ABFF79827}" dt="2021-03-09T06:25:25.080" v="37" actId="26606"/>
          <ac:spMkLst>
            <pc:docMk/>
            <pc:sldMk cId="3946146726" sldId="269"/>
            <ac:spMk id="31" creationId="{2A865FE3-5FC9-4049-87CF-30019C46C0F5}"/>
          </ac:spMkLst>
        </pc:spChg>
        <pc:spChg chg="add del">
          <ac:chgData name="Lucie Langerová" userId="261a762aa4393ddb" providerId="LiveId" clId="{2593943F-D75D-4268-A692-6D5ABFF79827}" dt="2021-03-09T06:25:25.046" v="36" actId="26606"/>
          <ac:spMkLst>
            <pc:docMk/>
            <pc:sldMk cId="3946146726" sldId="269"/>
            <ac:spMk id="36" creationId="{38468727-63BE-4191-B4A6-C30C82C0E986}"/>
          </ac:spMkLst>
        </pc:spChg>
        <pc:spChg chg="add del">
          <ac:chgData name="Lucie Langerová" userId="261a762aa4393ddb" providerId="LiveId" clId="{2593943F-D75D-4268-A692-6D5ABFF79827}" dt="2021-03-09T06:25:25.046" v="36" actId="26606"/>
          <ac:spMkLst>
            <pc:docMk/>
            <pc:sldMk cId="3946146726" sldId="269"/>
            <ac:spMk id="38" creationId="{9D355BB6-1BB8-4828-B246-CFB31742D7B8}"/>
          </ac:spMkLst>
        </pc:spChg>
        <pc:spChg chg="add del">
          <ac:chgData name="Lucie Langerová" userId="261a762aa4393ddb" providerId="LiveId" clId="{2593943F-D75D-4268-A692-6D5ABFF79827}" dt="2021-03-09T06:25:25.046" v="36" actId="26606"/>
          <ac:spMkLst>
            <pc:docMk/>
            <pc:sldMk cId="3946146726" sldId="269"/>
            <ac:spMk id="40" creationId="{CA52A9B9-B2B3-46F0-9D53-0EFF9905BF8F}"/>
          </ac:spMkLst>
        </pc:spChg>
        <pc:spChg chg="add">
          <ac:chgData name="Lucie Langerová" userId="261a762aa4393ddb" providerId="LiveId" clId="{2593943F-D75D-4268-A692-6D5ABFF79827}" dt="2021-03-09T06:25:25.080" v="37" actId="26606"/>
          <ac:spMkLst>
            <pc:docMk/>
            <pc:sldMk cId="3946146726" sldId="269"/>
            <ac:spMk id="42" creationId="{21516CB1-E8C8-4751-B6A6-46B2D1E72A61}"/>
          </ac:spMkLst>
        </pc:spChg>
        <pc:spChg chg="add">
          <ac:chgData name="Lucie Langerová" userId="261a762aa4393ddb" providerId="LiveId" clId="{2593943F-D75D-4268-A692-6D5ABFF79827}" dt="2021-03-09T06:25:25.080" v="37" actId="26606"/>
          <ac:spMkLst>
            <pc:docMk/>
            <pc:sldMk cId="3946146726" sldId="269"/>
            <ac:spMk id="43" creationId="{90C0C0D1-E79A-41FF-8322-256F6DD1499B}"/>
          </ac:spMkLst>
        </pc:spChg>
        <pc:spChg chg="add">
          <ac:chgData name="Lucie Langerová" userId="261a762aa4393ddb" providerId="LiveId" clId="{2593943F-D75D-4268-A692-6D5ABFF79827}" dt="2021-03-09T06:25:25.080" v="37" actId="26606"/>
          <ac:spMkLst>
            <pc:docMk/>
            <pc:sldMk cId="3946146726" sldId="269"/>
            <ac:spMk id="44" creationId="{395FA420-5595-49D1-9D5F-79EC43B55574}"/>
          </ac:spMkLst>
        </pc:spChg>
        <pc:picChg chg="mod modCrop">
          <ac:chgData name="Lucie Langerová" userId="261a762aa4393ddb" providerId="LiveId" clId="{2593943F-D75D-4268-A692-6D5ABFF79827}" dt="2021-03-09T06:27:00.961" v="50" actId="1440"/>
          <ac:picMkLst>
            <pc:docMk/>
            <pc:sldMk cId="3946146726" sldId="269"/>
            <ac:picMk id="3" creationId="{F5B63A1D-75FD-4B45-AAF7-4B0961D960A1}"/>
          </ac:picMkLst>
        </pc:picChg>
        <pc:picChg chg="add mod ord">
          <ac:chgData name="Lucie Langerová" userId="261a762aa4393ddb" providerId="LiveId" clId="{2593943F-D75D-4268-A692-6D5ABFF79827}" dt="2021-03-09T06:27:25.740" v="53" actId="1440"/>
          <ac:picMkLst>
            <pc:docMk/>
            <pc:sldMk cId="3946146726" sldId="269"/>
            <ac:picMk id="21" creationId="{968F1B7B-3187-426D-A890-38D33F4BCCF5}"/>
          </ac:picMkLst>
        </pc:picChg>
      </pc:sldChg>
      <pc:sldChg chg="delSp modSp del mod">
        <pc:chgData name="Lucie Langerová" userId="261a762aa4393ddb" providerId="LiveId" clId="{2593943F-D75D-4268-A692-6D5ABFF79827}" dt="2021-03-10T07:42:16.009" v="10557" actId="47"/>
        <pc:sldMkLst>
          <pc:docMk/>
          <pc:sldMk cId="3347179044" sldId="270"/>
        </pc:sldMkLst>
        <pc:spChg chg="mod">
          <ac:chgData name="Lucie Langerová" userId="261a762aa4393ddb" providerId="LiveId" clId="{2593943F-D75D-4268-A692-6D5ABFF79827}" dt="2021-03-09T09:17:14.503" v="1513" actId="20577"/>
          <ac:spMkLst>
            <pc:docMk/>
            <pc:sldMk cId="3347179044" sldId="270"/>
            <ac:spMk id="4" creationId="{FCAD8D1C-7042-4A19-B53A-2908723784C9}"/>
          </ac:spMkLst>
        </pc:spChg>
        <pc:spChg chg="del">
          <ac:chgData name="Lucie Langerová" userId="261a762aa4393ddb" providerId="LiveId" clId="{2593943F-D75D-4268-A692-6D5ABFF79827}" dt="2021-03-09T17:33:04.219" v="7669" actId="478"/>
          <ac:spMkLst>
            <pc:docMk/>
            <pc:sldMk cId="3347179044" sldId="270"/>
            <ac:spMk id="5" creationId="{8322EEAA-F628-4443-BB2B-5242FB832AED}"/>
          </ac:spMkLst>
        </pc:spChg>
        <pc:picChg chg="mod modCrop">
          <ac:chgData name="Lucie Langerová" userId="261a762aa4393ddb" providerId="LiveId" clId="{2593943F-D75D-4268-A692-6D5ABFF79827}" dt="2021-03-09T09:18:38.438" v="1521" actId="1076"/>
          <ac:picMkLst>
            <pc:docMk/>
            <pc:sldMk cId="3347179044" sldId="270"/>
            <ac:picMk id="3" creationId="{6524B724-38F3-4EEC-8946-0CF0DEC0245E}"/>
          </ac:picMkLst>
        </pc:picChg>
      </pc:sldChg>
      <pc:sldChg chg="addSp modSp del mod">
        <pc:chgData name="Lucie Langerová" userId="261a762aa4393ddb" providerId="LiveId" clId="{2593943F-D75D-4268-A692-6D5ABFF79827}" dt="2021-03-09T11:39:17.665" v="4014" actId="47"/>
        <pc:sldMkLst>
          <pc:docMk/>
          <pc:sldMk cId="2556589827" sldId="272"/>
        </pc:sldMkLst>
        <pc:spChg chg="add mod">
          <ac:chgData name="Lucie Langerová" userId="261a762aa4393ddb" providerId="LiveId" clId="{2593943F-D75D-4268-A692-6D5ABFF79827}" dt="2021-03-09T09:23:04.426" v="1553" actId="20577"/>
          <ac:spMkLst>
            <pc:docMk/>
            <pc:sldMk cId="2556589827" sldId="272"/>
            <ac:spMk id="4" creationId="{F5ACCF0A-143B-4B58-911E-7CDD8815E1F9}"/>
          </ac:spMkLst>
        </pc:spChg>
      </pc:sldChg>
      <pc:sldChg chg="addSp modSp del mod">
        <pc:chgData name="Lucie Langerová" userId="261a762aa4393ddb" providerId="LiveId" clId="{2593943F-D75D-4268-A692-6D5ABFF79827}" dt="2021-03-10T09:58:45.647" v="10689" actId="47"/>
        <pc:sldMkLst>
          <pc:docMk/>
          <pc:sldMk cId="1911769956" sldId="273"/>
        </pc:sldMkLst>
        <pc:spChg chg="add mod">
          <ac:chgData name="Lucie Langerová" userId="261a762aa4393ddb" providerId="LiveId" clId="{2593943F-D75D-4268-A692-6D5ABFF79827}" dt="2021-03-09T10:06:20.040" v="2283" actId="20577"/>
          <ac:spMkLst>
            <pc:docMk/>
            <pc:sldMk cId="1911769956" sldId="273"/>
            <ac:spMk id="4" creationId="{955D5883-7F3F-4B01-907D-0F6B099BB8E5}"/>
          </ac:spMkLst>
        </pc:spChg>
      </pc:sldChg>
      <pc:sldChg chg="del">
        <pc:chgData name="Lucie Langerová" userId="261a762aa4393ddb" providerId="LiveId" clId="{2593943F-D75D-4268-A692-6D5ABFF79827}" dt="2021-03-10T09:59:03.878" v="10690" actId="47"/>
        <pc:sldMkLst>
          <pc:docMk/>
          <pc:sldMk cId="566874031" sldId="274"/>
        </pc:sldMkLst>
      </pc:sldChg>
      <pc:sldChg chg="modSp mod ord">
        <pc:chgData name="Lucie Langerová" userId="261a762aa4393ddb" providerId="LiveId" clId="{2593943F-D75D-4268-A692-6D5ABFF79827}" dt="2021-03-10T07:56:36.607" v="10565" actId="14100"/>
        <pc:sldMkLst>
          <pc:docMk/>
          <pc:sldMk cId="4214754021" sldId="275"/>
        </pc:sldMkLst>
        <pc:picChg chg="mod modCrop">
          <ac:chgData name="Lucie Langerová" userId="261a762aa4393ddb" providerId="LiveId" clId="{2593943F-D75D-4268-A692-6D5ABFF79827}" dt="2021-03-10T07:56:36.607" v="10565" actId="14100"/>
          <ac:picMkLst>
            <pc:docMk/>
            <pc:sldMk cId="4214754021" sldId="275"/>
            <ac:picMk id="3" creationId="{FCB3B8A1-9567-4B73-975F-F564509ABD73}"/>
          </ac:picMkLst>
        </pc:picChg>
      </pc:sldChg>
      <pc:sldChg chg="addSp delSp modSp mod ord setBg">
        <pc:chgData name="Lucie Langerová" userId="261a762aa4393ddb" providerId="LiveId" clId="{2593943F-D75D-4268-A692-6D5ABFF79827}" dt="2021-03-09T19:56:14.507" v="8053" actId="1076"/>
        <pc:sldMkLst>
          <pc:docMk/>
          <pc:sldMk cId="1871926159" sldId="276"/>
        </pc:sldMkLst>
        <pc:spChg chg="add mod">
          <ac:chgData name="Lucie Langerová" userId="261a762aa4393ddb" providerId="LiveId" clId="{2593943F-D75D-4268-A692-6D5ABFF79827}" dt="2021-03-09T19:56:14.507" v="8053" actId="1076"/>
          <ac:spMkLst>
            <pc:docMk/>
            <pc:sldMk cId="1871926159" sldId="276"/>
            <ac:spMk id="5" creationId="{A5FD89C4-B797-4E92-A433-C6D748211DAA}"/>
          </ac:spMkLst>
        </pc:spChg>
        <pc:spChg chg="add del mod">
          <ac:chgData name="Lucie Langerová" userId="261a762aa4393ddb" providerId="LiveId" clId="{2593943F-D75D-4268-A692-6D5ABFF79827}" dt="2021-03-09T19:56:10.730" v="8052" actId="478"/>
          <ac:spMkLst>
            <pc:docMk/>
            <pc:sldMk cId="1871926159" sldId="276"/>
            <ac:spMk id="7" creationId="{0C3C33E1-2866-43D5-ACCD-5D8EC072369E}"/>
          </ac:spMkLst>
        </pc:spChg>
        <pc:picChg chg="del">
          <ac:chgData name="Lucie Langerová" userId="261a762aa4393ddb" providerId="LiveId" clId="{2593943F-D75D-4268-A692-6D5ABFF79827}" dt="2021-03-09T06:30:00.632" v="54" actId="478"/>
          <ac:picMkLst>
            <pc:docMk/>
            <pc:sldMk cId="1871926159" sldId="276"/>
            <ac:picMk id="3" creationId="{1DF3C607-BF55-4DB3-9DD8-CD1B97C19520}"/>
          </ac:picMkLst>
        </pc:picChg>
        <pc:picChg chg="add del mod">
          <ac:chgData name="Lucie Langerová" userId="261a762aa4393ddb" providerId="LiveId" clId="{2593943F-D75D-4268-A692-6D5ABFF79827}" dt="2021-03-09T06:32:21.889" v="60" actId="478"/>
          <ac:picMkLst>
            <pc:docMk/>
            <pc:sldMk cId="1871926159" sldId="276"/>
            <ac:picMk id="4" creationId="{D0EA12F9-3988-42B0-94E9-AC56564F8F50}"/>
          </ac:picMkLst>
        </pc:picChg>
      </pc:sldChg>
      <pc:sldChg chg="modSp mod ord">
        <pc:chgData name="Lucie Langerová" userId="261a762aa4393ddb" providerId="LiveId" clId="{2593943F-D75D-4268-A692-6D5ABFF79827}" dt="2021-03-10T20:38:39.710" v="11317" actId="1076"/>
        <pc:sldMkLst>
          <pc:docMk/>
          <pc:sldMk cId="1551543676" sldId="278"/>
        </pc:sldMkLst>
        <pc:picChg chg="mod modCrop">
          <ac:chgData name="Lucie Langerová" userId="261a762aa4393ddb" providerId="LiveId" clId="{2593943F-D75D-4268-A692-6D5ABFF79827}" dt="2021-03-10T20:38:39.710" v="11317" actId="1076"/>
          <ac:picMkLst>
            <pc:docMk/>
            <pc:sldMk cId="1551543676" sldId="278"/>
            <ac:picMk id="3" creationId="{9CC9FA9B-3EF6-4955-88BB-0558BA4D65F6}"/>
          </ac:picMkLst>
        </pc:picChg>
      </pc:sldChg>
      <pc:sldChg chg="addSp delSp modSp del mod ord setBg">
        <pc:chgData name="Lucie Langerová" userId="261a762aa4393ddb" providerId="LiveId" clId="{2593943F-D75D-4268-A692-6D5ABFF79827}" dt="2021-03-09T17:49:28.564" v="7800" actId="47"/>
        <pc:sldMkLst>
          <pc:docMk/>
          <pc:sldMk cId="2982733537" sldId="279"/>
        </pc:sldMkLst>
        <pc:spChg chg="ord">
          <ac:chgData name="Lucie Langerová" userId="261a762aa4393ddb" providerId="LiveId" clId="{2593943F-D75D-4268-A692-6D5ABFF79827}" dt="2021-03-09T06:36:48.154" v="98" actId="26606"/>
          <ac:spMkLst>
            <pc:docMk/>
            <pc:sldMk cId="2982733537" sldId="279"/>
            <ac:spMk id="2" creationId="{4FC5D56B-12E4-4A3B-9AB7-BBE38A7E5A13}"/>
          </ac:spMkLst>
        </pc:spChg>
        <pc:spChg chg="add del">
          <ac:chgData name="Lucie Langerová" userId="261a762aa4393ddb" providerId="LiveId" clId="{2593943F-D75D-4268-A692-6D5ABFF79827}" dt="2021-03-09T06:36:48.141" v="97" actId="26606"/>
          <ac:spMkLst>
            <pc:docMk/>
            <pc:sldMk cId="2982733537" sldId="279"/>
            <ac:spMk id="8" creationId="{017517EF-BD4D-4055-BDB4-A322C53568AD}"/>
          </ac:spMkLst>
        </pc:spChg>
        <pc:spChg chg="add del">
          <ac:chgData name="Lucie Langerová" userId="261a762aa4393ddb" providerId="LiveId" clId="{2593943F-D75D-4268-A692-6D5ABFF79827}" dt="2021-03-09T06:36:48.141" v="97" actId="26606"/>
          <ac:spMkLst>
            <pc:docMk/>
            <pc:sldMk cId="2982733537" sldId="279"/>
            <ac:spMk id="10" creationId="{0ADDB668-2CA4-4D2B-9C34-3487CA330BA8}"/>
          </ac:spMkLst>
        </pc:spChg>
        <pc:spChg chg="add del">
          <ac:chgData name="Lucie Langerová" userId="261a762aa4393ddb" providerId="LiveId" clId="{2593943F-D75D-4268-A692-6D5ABFF79827}" dt="2021-03-09T06:36:48.141" v="97" actId="26606"/>
          <ac:spMkLst>
            <pc:docMk/>
            <pc:sldMk cId="2982733537" sldId="279"/>
            <ac:spMk id="12" creationId="{2568BC19-F052-4108-93E1-6A3D1DEC072F}"/>
          </ac:spMkLst>
        </pc:spChg>
        <pc:spChg chg="add del">
          <ac:chgData name="Lucie Langerová" userId="261a762aa4393ddb" providerId="LiveId" clId="{2593943F-D75D-4268-A692-6D5ABFF79827}" dt="2021-03-09T06:36:48.141" v="97" actId="26606"/>
          <ac:spMkLst>
            <pc:docMk/>
            <pc:sldMk cId="2982733537" sldId="279"/>
            <ac:spMk id="14" creationId="{D5FD337D-4D6B-4C8B-B6F5-121097E09881}"/>
          </ac:spMkLst>
        </pc:spChg>
        <pc:spChg chg="add">
          <ac:chgData name="Lucie Langerová" userId="261a762aa4393ddb" providerId="LiveId" clId="{2593943F-D75D-4268-A692-6D5ABFF79827}" dt="2021-03-09T06:36:48.154" v="98" actId="26606"/>
          <ac:spMkLst>
            <pc:docMk/>
            <pc:sldMk cId="2982733537" sldId="279"/>
            <ac:spMk id="16" creationId="{16F48AD3-C8B3-4F74-B546-F12937F7DD9F}"/>
          </ac:spMkLst>
        </pc:spChg>
        <pc:spChg chg="add">
          <ac:chgData name="Lucie Langerová" userId="261a762aa4393ddb" providerId="LiveId" clId="{2593943F-D75D-4268-A692-6D5ABFF79827}" dt="2021-03-09T06:36:48.154" v="98" actId="26606"/>
          <ac:spMkLst>
            <pc:docMk/>
            <pc:sldMk cId="2982733537" sldId="279"/>
            <ac:spMk id="17" creationId="{AF2F604E-43BE-4DC3-B983-E071523364F8}"/>
          </ac:spMkLst>
        </pc:spChg>
        <pc:spChg chg="add">
          <ac:chgData name="Lucie Langerová" userId="261a762aa4393ddb" providerId="LiveId" clId="{2593943F-D75D-4268-A692-6D5ABFF79827}" dt="2021-03-09T06:36:48.154" v="98" actId="26606"/>
          <ac:spMkLst>
            <pc:docMk/>
            <pc:sldMk cId="2982733537" sldId="279"/>
            <ac:spMk id="18" creationId="{08C9B587-E65E-4B52-B37C-ABEBB6E87928}"/>
          </ac:spMkLst>
        </pc:spChg>
        <pc:picChg chg="mod modCrop">
          <ac:chgData name="Lucie Langerová" userId="261a762aa4393ddb" providerId="LiveId" clId="{2593943F-D75D-4268-A692-6D5ABFF79827}" dt="2021-03-09T06:37:02.682" v="101" actId="1440"/>
          <ac:picMkLst>
            <pc:docMk/>
            <pc:sldMk cId="2982733537" sldId="279"/>
            <ac:picMk id="3" creationId="{6668B5A9-DD24-4371-8768-34A7F18BEA24}"/>
          </ac:picMkLst>
        </pc:picChg>
      </pc:sldChg>
      <pc:sldChg chg="del">
        <pc:chgData name="Lucie Langerová" userId="261a762aa4393ddb" providerId="LiveId" clId="{2593943F-D75D-4268-A692-6D5ABFF79827}" dt="2021-03-10T09:50:35.041" v="10687" actId="47"/>
        <pc:sldMkLst>
          <pc:docMk/>
          <pc:sldMk cId="1099464405" sldId="280"/>
        </pc:sldMkLst>
      </pc:sldChg>
      <pc:sldChg chg="modSp add mod ord">
        <pc:chgData name="Lucie Langerová" userId="261a762aa4393ddb" providerId="LiveId" clId="{2593943F-D75D-4268-A692-6D5ABFF79827}" dt="2021-03-10T07:59:14.619" v="10569"/>
        <pc:sldMkLst>
          <pc:docMk/>
          <pc:sldMk cId="0" sldId="281"/>
        </pc:sldMkLst>
        <pc:spChg chg="mod">
          <ac:chgData name="Lucie Langerová" userId="261a762aa4393ddb" providerId="LiveId" clId="{2593943F-D75D-4268-A692-6D5ABFF79827}" dt="2021-03-10T07:11:32.482" v="10376" actId="27636"/>
          <ac:spMkLst>
            <pc:docMk/>
            <pc:sldMk cId="0" sldId="281"/>
            <ac:spMk id="4" creationId="{74B2CC2B-4D51-48C7-A136-758AB0B0A236}"/>
          </ac:spMkLst>
        </pc:spChg>
      </pc:sldChg>
      <pc:sldChg chg="del">
        <pc:chgData name="Lucie Langerová" userId="261a762aa4393ddb" providerId="LiveId" clId="{2593943F-D75D-4268-A692-6D5ABFF79827}" dt="2021-03-10T09:50:45.032" v="10688" actId="47"/>
        <pc:sldMkLst>
          <pc:docMk/>
          <pc:sldMk cId="419746644" sldId="282"/>
        </pc:sldMkLst>
      </pc:sldChg>
      <pc:sldChg chg="del">
        <pc:chgData name="Lucie Langerová" userId="261a762aa4393ddb" providerId="LiveId" clId="{2593943F-D75D-4268-A692-6D5ABFF79827}" dt="2021-03-10T09:59:08.498" v="10691" actId="47"/>
        <pc:sldMkLst>
          <pc:docMk/>
          <pc:sldMk cId="2695198043" sldId="283"/>
        </pc:sldMkLst>
      </pc:sldChg>
      <pc:sldChg chg="add">
        <pc:chgData name="Lucie Langerová" userId="261a762aa4393ddb" providerId="LiveId" clId="{2593943F-D75D-4268-A692-6D5ABFF79827}" dt="2021-03-10T14:46:46.612" v="10722"/>
        <pc:sldMkLst>
          <pc:docMk/>
          <pc:sldMk cId="0" sldId="284"/>
        </pc:sldMkLst>
      </pc:sldChg>
      <pc:sldChg chg="addSp modSp mod ord setBg">
        <pc:chgData name="Lucie Langerová" userId="261a762aa4393ddb" providerId="LiveId" clId="{2593943F-D75D-4268-A692-6D5ABFF79827}" dt="2021-03-10T08:08:24.107" v="10681" actId="14100"/>
        <pc:sldMkLst>
          <pc:docMk/>
          <pc:sldMk cId="2267501864" sldId="286"/>
        </pc:sldMkLst>
        <pc:spChg chg="ord">
          <ac:chgData name="Lucie Langerová" userId="261a762aa4393ddb" providerId="LiveId" clId="{2593943F-D75D-4268-A692-6D5ABFF79827}" dt="2021-03-10T08:07:33.683" v="10660" actId="26606"/>
          <ac:spMkLst>
            <pc:docMk/>
            <pc:sldMk cId="2267501864" sldId="286"/>
            <ac:spMk id="2" creationId="{51FE6A89-4040-4515-85FD-54F1DA8A66DA}"/>
          </ac:spMkLst>
        </pc:spChg>
        <pc:spChg chg="add mod">
          <ac:chgData name="Lucie Langerová" userId="261a762aa4393ddb" providerId="LiveId" clId="{2593943F-D75D-4268-A692-6D5ABFF79827}" dt="2021-03-10T08:08:08.048" v="10679" actId="20577"/>
          <ac:spMkLst>
            <pc:docMk/>
            <pc:sldMk cId="2267501864" sldId="286"/>
            <ac:spMk id="4" creationId="{3040DB0F-A422-49DB-8F40-B161EB54E612}"/>
          </ac:spMkLst>
        </pc:spChg>
        <pc:spChg chg="add">
          <ac:chgData name="Lucie Langerová" userId="261a762aa4393ddb" providerId="LiveId" clId="{2593943F-D75D-4268-A692-6D5ABFF79827}" dt="2021-03-10T08:07:33.683" v="10660" actId="26606"/>
          <ac:spMkLst>
            <pc:docMk/>
            <pc:sldMk cId="2267501864" sldId="286"/>
            <ac:spMk id="9" creationId="{2B97F24A-32CE-4C1C-A50D-3016B394DCFB}"/>
          </ac:spMkLst>
        </pc:spChg>
        <pc:spChg chg="add">
          <ac:chgData name="Lucie Langerová" userId="261a762aa4393ddb" providerId="LiveId" clId="{2593943F-D75D-4268-A692-6D5ABFF79827}" dt="2021-03-10T08:07:33.683" v="10660" actId="26606"/>
          <ac:spMkLst>
            <pc:docMk/>
            <pc:sldMk cId="2267501864" sldId="286"/>
            <ac:spMk id="11" creationId="{6357EC4F-235E-4222-A36F-C7878ACE37F2}"/>
          </ac:spMkLst>
        </pc:spChg>
        <pc:picChg chg="mod ord modCrop">
          <ac:chgData name="Lucie Langerová" userId="261a762aa4393ddb" providerId="LiveId" clId="{2593943F-D75D-4268-A692-6D5ABFF79827}" dt="2021-03-10T08:08:24.107" v="10681" actId="14100"/>
          <ac:picMkLst>
            <pc:docMk/>
            <pc:sldMk cId="2267501864" sldId="286"/>
            <ac:picMk id="3" creationId="{5E7A4AB2-5566-4E9A-BE3A-42A215B66987}"/>
          </ac:picMkLst>
        </pc:picChg>
      </pc:sldChg>
      <pc:sldChg chg="delSp del mod">
        <pc:chgData name="Lucie Langerová" userId="261a762aa4393ddb" providerId="LiveId" clId="{2593943F-D75D-4268-A692-6D5ABFF79827}" dt="2021-03-09T20:23:36.261" v="8540" actId="47"/>
        <pc:sldMkLst>
          <pc:docMk/>
          <pc:sldMk cId="3691001069" sldId="287"/>
        </pc:sldMkLst>
        <pc:picChg chg="del">
          <ac:chgData name="Lucie Langerová" userId="261a762aa4393ddb" providerId="LiveId" clId="{2593943F-D75D-4268-A692-6D5ABFF79827}" dt="2021-03-09T20:23:33.404" v="8539" actId="478"/>
          <ac:picMkLst>
            <pc:docMk/>
            <pc:sldMk cId="3691001069" sldId="287"/>
            <ac:picMk id="3" creationId="{1DD284AC-C296-4413-B5F1-BF683F7D382D}"/>
          </ac:picMkLst>
        </pc:picChg>
      </pc:sldChg>
      <pc:sldChg chg="del">
        <pc:chgData name="Lucie Langerová" userId="261a762aa4393ddb" providerId="LiveId" clId="{2593943F-D75D-4268-A692-6D5ABFF79827}" dt="2021-03-10T14:42:16.800" v="10700" actId="47"/>
        <pc:sldMkLst>
          <pc:docMk/>
          <pc:sldMk cId="2881795697" sldId="288"/>
        </pc:sldMkLst>
      </pc:sldChg>
      <pc:sldChg chg="del">
        <pc:chgData name="Lucie Langerová" userId="261a762aa4393ddb" providerId="LiveId" clId="{2593943F-D75D-4268-A692-6D5ABFF79827}" dt="2021-03-10T09:49:46.153" v="10686" actId="47"/>
        <pc:sldMkLst>
          <pc:docMk/>
          <pc:sldMk cId="2998876578" sldId="289"/>
        </pc:sldMkLst>
      </pc:sldChg>
      <pc:sldChg chg="del">
        <pc:chgData name="Lucie Langerová" userId="261a762aa4393ddb" providerId="LiveId" clId="{2593943F-D75D-4268-A692-6D5ABFF79827}" dt="2021-03-10T09:49:14.493" v="10685" actId="47"/>
        <pc:sldMkLst>
          <pc:docMk/>
          <pc:sldMk cId="2292399343" sldId="290"/>
        </pc:sldMkLst>
      </pc:sldChg>
      <pc:sldChg chg="ord">
        <pc:chgData name="Lucie Langerová" userId="261a762aa4393ddb" providerId="LiveId" clId="{2593943F-D75D-4268-A692-6D5ABFF79827}" dt="2021-03-10T09:59:30.875" v="10693"/>
        <pc:sldMkLst>
          <pc:docMk/>
          <pc:sldMk cId="3245762455" sldId="291"/>
        </pc:sldMkLst>
      </pc:sldChg>
      <pc:sldChg chg="modSp mod ord">
        <pc:chgData name="Lucie Langerová" userId="261a762aa4393ddb" providerId="LiveId" clId="{2593943F-D75D-4268-A692-6D5ABFF79827}" dt="2021-03-09T20:34:14.701" v="8642"/>
        <pc:sldMkLst>
          <pc:docMk/>
          <pc:sldMk cId="4289296013" sldId="293"/>
        </pc:sldMkLst>
        <pc:picChg chg="mod">
          <ac:chgData name="Lucie Langerová" userId="261a762aa4393ddb" providerId="LiveId" clId="{2593943F-D75D-4268-A692-6D5ABFF79827}" dt="2021-03-09T20:07:17.494" v="8298" actId="1076"/>
          <ac:picMkLst>
            <pc:docMk/>
            <pc:sldMk cId="4289296013" sldId="293"/>
            <ac:picMk id="3" creationId="{AC67B9A5-F3EC-469E-9FDB-464C4A3D399F}"/>
          </ac:picMkLst>
        </pc:picChg>
      </pc:sldChg>
      <pc:sldChg chg="add del">
        <pc:chgData name="Lucie Langerová" userId="261a762aa4393ddb" providerId="LiveId" clId="{2593943F-D75D-4268-A692-6D5ABFF79827}" dt="2021-03-09T20:08:26.526" v="8349" actId="47"/>
        <pc:sldMkLst>
          <pc:docMk/>
          <pc:sldMk cId="1700076896" sldId="294"/>
        </pc:sldMkLst>
      </pc:sldChg>
      <pc:sldChg chg="addSp delSp modSp mod ord setBg modClrScheme chgLayout">
        <pc:chgData name="Lucie Langerová" userId="261a762aa4393ddb" providerId="LiveId" clId="{2593943F-D75D-4268-A692-6D5ABFF79827}" dt="2021-03-09T20:34:58.489" v="8659" actId="20577"/>
        <pc:sldMkLst>
          <pc:docMk/>
          <pc:sldMk cId="3719468510" sldId="295"/>
        </pc:sldMkLst>
        <pc:spChg chg="del mod ord">
          <ac:chgData name="Lucie Langerová" userId="261a762aa4393ddb" providerId="LiveId" clId="{2593943F-D75D-4268-A692-6D5ABFF79827}" dt="2021-03-09T17:45:27.061" v="7717" actId="700"/>
          <ac:spMkLst>
            <pc:docMk/>
            <pc:sldMk cId="3719468510" sldId="295"/>
            <ac:spMk id="2" creationId="{A54161D2-D899-40FB-AAC8-920A5AB44055}"/>
          </ac:spMkLst>
        </pc:spChg>
        <pc:spChg chg="add mod ord">
          <ac:chgData name="Lucie Langerová" userId="261a762aa4393ddb" providerId="LiveId" clId="{2593943F-D75D-4268-A692-6D5ABFF79827}" dt="2021-03-09T17:47:26.251" v="7785" actId="14100"/>
          <ac:spMkLst>
            <pc:docMk/>
            <pc:sldMk cId="3719468510" sldId="295"/>
            <ac:spMk id="4" creationId="{E8B062B3-74B9-4FEB-807B-B0D04525F0C0}"/>
          </ac:spMkLst>
        </pc:spChg>
        <pc:spChg chg="add mod ord">
          <ac:chgData name="Lucie Langerová" userId="261a762aa4393ddb" providerId="LiveId" clId="{2593943F-D75D-4268-A692-6D5ABFF79827}" dt="2021-03-09T20:34:58.489" v="8659" actId="20577"/>
          <ac:spMkLst>
            <pc:docMk/>
            <pc:sldMk cId="3719468510" sldId="295"/>
            <ac:spMk id="5" creationId="{D4C6440B-E8FA-4BDB-AB7C-8D750ADC5AD7}"/>
          </ac:spMkLst>
        </pc:spChg>
        <pc:spChg chg="add del">
          <ac:chgData name="Lucie Langerová" userId="261a762aa4393ddb" providerId="LiveId" clId="{2593943F-D75D-4268-A692-6D5ABFF79827}" dt="2021-03-09T17:47:07.284" v="7749" actId="26606"/>
          <ac:spMkLst>
            <pc:docMk/>
            <pc:sldMk cId="3719468510" sldId="295"/>
            <ac:spMk id="7" creationId="{5E39A796-BE83-48B1-B33F-35C4A32AAB57}"/>
          </ac:spMkLst>
        </pc:spChg>
        <pc:spChg chg="add del">
          <ac:chgData name="Lucie Langerová" userId="261a762aa4393ddb" providerId="LiveId" clId="{2593943F-D75D-4268-A692-6D5ABFF79827}" dt="2021-03-09T17:47:07.284" v="7749" actId="26606"/>
          <ac:spMkLst>
            <pc:docMk/>
            <pc:sldMk cId="3719468510" sldId="295"/>
            <ac:spMk id="8" creationId="{72F84B47-E267-4194-8194-831DB7B5547F}"/>
          </ac:spMkLst>
        </pc:spChg>
        <pc:spChg chg="add del">
          <ac:chgData name="Lucie Langerová" userId="261a762aa4393ddb" providerId="LiveId" clId="{2593943F-D75D-4268-A692-6D5ABFF79827}" dt="2021-03-09T17:46:44.338" v="7746" actId="26606"/>
          <ac:spMkLst>
            <pc:docMk/>
            <pc:sldMk cId="3719468510" sldId="295"/>
            <ac:spMk id="10" creationId="{F13C74B1-5B17-4795-BED0-7140497B445A}"/>
          </ac:spMkLst>
        </pc:spChg>
        <pc:spChg chg="add del">
          <ac:chgData name="Lucie Langerová" userId="261a762aa4393ddb" providerId="LiveId" clId="{2593943F-D75D-4268-A692-6D5ABFF79827}" dt="2021-03-09T17:46:44.338" v="7746" actId="26606"/>
          <ac:spMkLst>
            <pc:docMk/>
            <pc:sldMk cId="3719468510" sldId="295"/>
            <ac:spMk id="12" creationId="{D4974D33-8DC5-464E-8C6D-BE58F0669C17}"/>
          </ac:spMkLst>
        </pc:spChg>
        <pc:spChg chg="add">
          <ac:chgData name="Lucie Langerová" userId="261a762aa4393ddb" providerId="LiveId" clId="{2593943F-D75D-4268-A692-6D5ABFF79827}" dt="2021-03-09T17:47:07.284" v="7749" actId="26606"/>
          <ac:spMkLst>
            <pc:docMk/>
            <pc:sldMk cId="3719468510" sldId="295"/>
            <ac:spMk id="13" creationId="{2B97F24A-32CE-4C1C-A50D-3016B394DCFB}"/>
          </ac:spMkLst>
        </pc:spChg>
        <pc:spChg chg="add">
          <ac:chgData name="Lucie Langerová" userId="261a762aa4393ddb" providerId="LiveId" clId="{2593943F-D75D-4268-A692-6D5ABFF79827}" dt="2021-03-09T17:47:07.284" v="7749" actId="26606"/>
          <ac:spMkLst>
            <pc:docMk/>
            <pc:sldMk cId="3719468510" sldId="295"/>
            <ac:spMk id="15" creationId="{CD8B4F24-440B-49E9-B85D-733523DC064B}"/>
          </ac:spMkLst>
        </pc:spChg>
        <pc:picChg chg="mod">
          <ac:chgData name="Lucie Langerová" userId="261a762aa4393ddb" providerId="LiveId" clId="{2593943F-D75D-4268-A692-6D5ABFF79827}" dt="2021-03-09T17:47:13.253" v="7751" actId="14100"/>
          <ac:picMkLst>
            <pc:docMk/>
            <pc:sldMk cId="3719468510" sldId="295"/>
            <ac:picMk id="3" creationId="{62F9DEEC-6B6B-4ADE-9A8B-66614762FF45}"/>
          </ac:picMkLst>
        </pc:picChg>
      </pc:sldChg>
      <pc:sldChg chg="addSp modSp new mod ord setBg">
        <pc:chgData name="Lucie Langerová" userId="261a762aa4393ddb" providerId="LiveId" clId="{2593943F-D75D-4268-A692-6D5ABFF79827}" dt="2021-03-09T17:48:35.289" v="7793"/>
        <pc:sldMkLst>
          <pc:docMk/>
          <pc:sldMk cId="4143504168" sldId="296"/>
        </pc:sldMkLst>
        <pc:spChg chg="add">
          <ac:chgData name="Lucie Langerová" userId="261a762aa4393ddb" providerId="LiveId" clId="{2593943F-D75D-4268-A692-6D5ABFF79827}" dt="2021-03-09T06:33:58.700" v="85" actId="26606"/>
          <ac:spMkLst>
            <pc:docMk/>
            <pc:sldMk cId="4143504168" sldId="296"/>
            <ac:spMk id="7" creationId="{2D2B266D-3625-4584-A5C3-7D3F672CFF30}"/>
          </ac:spMkLst>
        </pc:spChg>
        <pc:picChg chg="add mod">
          <ac:chgData name="Lucie Langerová" userId="261a762aa4393ddb" providerId="LiveId" clId="{2593943F-D75D-4268-A692-6D5ABFF79827}" dt="2021-03-09T06:33:58.700" v="85" actId="26606"/>
          <ac:picMkLst>
            <pc:docMk/>
            <pc:sldMk cId="4143504168" sldId="296"/>
            <ac:picMk id="2" creationId="{A38EE7BB-6CCD-4CA4-B85C-C6CD861D4D87}"/>
          </ac:picMkLst>
        </pc:picChg>
      </pc:sldChg>
      <pc:sldChg chg="addSp modSp new mod ord setBg">
        <pc:chgData name="Lucie Langerová" userId="261a762aa4393ddb" providerId="LiveId" clId="{2593943F-D75D-4268-A692-6D5ABFF79827}" dt="2021-03-09T17:49:01.065" v="7795"/>
        <pc:sldMkLst>
          <pc:docMk/>
          <pc:sldMk cId="2980632005" sldId="297"/>
        </pc:sldMkLst>
        <pc:spChg chg="add">
          <ac:chgData name="Lucie Langerová" userId="261a762aa4393ddb" providerId="LiveId" clId="{2593943F-D75D-4268-A692-6D5ABFF79827}" dt="2021-03-09T06:37:18.556" v="104" actId="26606"/>
          <ac:spMkLst>
            <pc:docMk/>
            <pc:sldMk cId="2980632005" sldId="297"/>
            <ac:spMk id="7" creationId="{42A4FC2C-047E-45A5-965D-8E1E3BF09BC6}"/>
          </ac:spMkLst>
        </pc:spChg>
        <pc:picChg chg="add mod">
          <ac:chgData name="Lucie Langerová" userId="261a762aa4393ddb" providerId="LiveId" clId="{2593943F-D75D-4268-A692-6D5ABFF79827}" dt="2021-03-09T06:37:18.556" v="104" actId="26606"/>
          <ac:picMkLst>
            <pc:docMk/>
            <pc:sldMk cId="2980632005" sldId="297"/>
            <ac:picMk id="2" creationId="{65689C5A-BBA1-43C3-B29C-EC20E5D554E5}"/>
          </ac:picMkLst>
        </pc:picChg>
      </pc:sldChg>
      <pc:sldChg chg="addSp delSp modSp new del mod ord setBg">
        <pc:chgData name="Lucie Langerová" userId="261a762aa4393ddb" providerId="LiveId" clId="{2593943F-D75D-4268-A692-6D5ABFF79827}" dt="2021-03-10T07:55:43.293" v="10561" actId="47"/>
        <pc:sldMkLst>
          <pc:docMk/>
          <pc:sldMk cId="300247994" sldId="298"/>
        </pc:sldMkLst>
        <pc:spChg chg="add mod">
          <ac:chgData name="Lucie Langerová" userId="261a762aa4393ddb" providerId="LiveId" clId="{2593943F-D75D-4268-A692-6D5ABFF79827}" dt="2021-03-09T09:22:16.834" v="1532" actId="688"/>
          <ac:spMkLst>
            <pc:docMk/>
            <pc:sldMk cId="300247994" sldId="298"/>
            <ac:spMk id="3" creationId="{AF8104E8-0D3F-473E-AFE7-9B094952971F}"/>
          </ac:spMkLst>
        </pc:spChg>
        <pc:spChg chg="add del mod">
          <ac:chgData name="Lucie Langerová" userId="261a762aa4393ddb" providerId="LiveId" clId="{2593943F-D75D-4268-A692-6D5ABFF79827}" dt="2021-03-09T11:37:44.352" v="4013" actId="478"/>
          <ac:spMkLst>
            <pc:docMk/>
            <pc:sldMk cId="300247994" sldId="298"/>
            <ac:spMk id="4" creationId="{72D6ECF1-6D73-46B6-883F-6B4BD8AA4743}"/>
          </ac:spMkLst>
        </pc:spChg>
        <pc:spChg chg="add del">
          <ac:chgData name="Lucie Langerová" userId="261a762aa4393ddb" providerId="LiveId" clId="{2593943F-D75D-4268-A692-6D5ABFF79827}" dt="2021-03-09T09:21:54.087" v="1525" actId="26606"/>
          <ac:spMkLst>
            <pc:docMk/>
            <pc:sldMk cId="300247994" sldId="298"/>
            <ac:spMk id="7" creationId="{B670DBD5-770C-4383-9F54-5B86E86BD5BB}"/>
          </ac:spMkLst>
        </pc:spChg>
        <pc:spChg chg="add del">
          <ac:chgData name="Lucie Langerová" userId="261a762aa4393ddb" providerId="LiveId" clId="{2593943F-D75D-4268-A692-6D5ABFF79827}" dt="2021-03-09T09:21:56.777" v="1527" actId="26606"/>
          <ac:spMkLst>
            <pc:docMk/>
            <pc:sldMk cId="300247994" sldId="298"/>
            <ac:spMk id="9" creationId="{42A4FC2C-047E-45A5-965D-8E1E3BF09BC6}"/>
          </ac:spMkLst>
        </pc:spChg>
        <pc:spChg chg="add">
          <ac:chgData name="Lucie Langerová" userId="261a762aa4393ddb" providerId="LiveId" clId="{2593943F-D75D-4268-A692-6D5ABFF79827}" dt="2021-03-09T09:21:56.781" v="1528" actId="26606"/>
          <ac:spMkLst>
            <pc:docMk/>
            <pc:sldMk cId="300247994" sldId="298"/>
            <ac:spMk id="11" creationId="{42A4FC2C-047E-45A5-965D-8E1E3BF09BC6}"/>
          </ac:spMkLst>
        </pc:spChg>
        <pc:picChg chg="add del mod">
          <ac:chgData name="Lucie Langerová" userId="261a762aa4393ddb" providerId="LiveId" clId="{2593943F-D75D-4268-A692-6D5ABFF79827}" dt="2021-03-09T11:37:42.225" v="4011" actId="478"/>
          <ac:picMkLst>
            <pc:docMk/>
            <pc:sldMk cId="300247994" sldId="298"/>
            <ac:picMk id="2" creationId="{2F983CCD-7DC8-433A-A08C-79EA6EA6D82B}"/>
          </ac:picMkLst>
        </pc:picChg>
      </pc:sldChg>
      <pc:sldChg chg="modSp new del mod">
        <pc:chgData name="Lucie Langerová" userId="261a762aa4393ddb" providerId="LiveId" clId="{2593943F-D75D-4268-A692-6D5ABFF79827}" dt="2021-03-09T08:35:04.533" v="758" actId="47"/>
        <pc:sldMkLst>
          <pc:docMk/>
          <pc:sldMk cId="3246435472" sldId="298"/>
        </pc:sldMkLst>
        <pc:spChg chg="mod">
          <ac:chgData name="Lucie Langerová" userId="261a762aa4393ddb" providerId="LiveId" clId="{2593943F-D75D-4268-A692-6D5ABFF79827}" dt="2021-03-09T08:29:09.945" v="686" actId="20577"/>
          <ac:spMkLst>
            <pc:docMk/>
            <pc:sldMk cId="3246435472" sldId="298"/>
            <ac:spMk id="2" creationId="{54B1D0E4-18B9-4B0D-A41C-395810BC2BFD}"/>
          </ac:spMkLst>
        </pc:spChg>
        <pc:spChg chg="mod">
          <ac:chgData name="Lucie Langerová" userId="261a762aa4393ddb" providerId="LiveId" clId="{2593943F-D75D-4268-A692-6D5ABFF79827}" dt="2021-03-09T08:31:46.841" v="757" actId="20577"/>
          <ac:spMkLst>
            <pc:docMk/>
            <pc:sldMk cId="3246435472" sldId="298"/>
            <ac:spMk id="3" creationId="{16055911-0A6F-437E-827B-18E09C91DC31}"/>
          </ac:spMkLst>
        </pc:spChg>
      </pc:sldChg>
      <pc:sldChg chg="addSp delSp modSp new mod ord setBg">
        <pc:chgData name="Lucie Langerová" userId="261a762aa4393ddb" providerId="LiveId" clId="{2593943F-D75D-4268-A692-6D5ABFF79827}" dt="2021-03-10T20:29:05.638" v="11142" actId="27636"/>
        <pc:sldMkLst>
          <pc:docMk/>
          <pc:sldMk cId="3735065685" sldId="299"/>
        </pc:sldMkLst>
        <pc:spChg chg="mod">
          <ac:chgData name="Lucie Langerová" userId="261a762aa4393ddb" providerId="LiveId" clId="{2593943F-D75D-4268-A692-6D5ABFF79827}" dt="2021-03-09T19:50:47.206" v="7942" actId="20577"/>
          <ac:spMkLst>
            <pc:docMk/>
            <pc:sldMk cId="3735065685" sldId="299"/>
            <ac:spMk id="2" creationId="{E9D733D2-CF81-4683-8D13-D3A4EC774A9B}"/>
          </ac:spMkLst>
        </pc:spChg>
        <pc:spChg chg="add del mod">
          <ac:chgData name="Lucie Langerová" userId="261a762aa4393ddb" providerId="LiveId" clId="{2593943F-D75D-4268-A692-6D5ABFF79827}" dt="2021-03-10T20:29:05.638" v="11142" actId="27636"/>
          <ac:spMkLst>
            <pc:docMk/>
            <pc:sldMk cId="3735065685" sldId="299"/>
            <ac:spMk id="3" creationId="{69926FEF-46E0-4EFC-B77C-894CD7023567}"/>
          </ac:spMkLst>
        </pc:spChg>
        <pc:spChg chg="add del mod">
          <ac:chgData name="Lucie Langerová" userId="261a762aa4393ddb" providerId="LiveId" clId="{2593943F-D75D-4268-A692-6D5ABFF79827}" dt="2021-03-09T11:26:19.464" v="3555" actId="478"/>
          <ac:spMkLst>
            <pc:docMk/>
            <pc:sldMk cId="3735065685" sldId="299"/>
            <ac:spMk id="4" creationId="{639D9F7E-6702-4855-8885-6FD2CAC41C37}"/>
          </ac:spMkLst>
        </pc:spChg>
        <pc:spChg chg="add mod ord">
          <ac:chgData name="Lucie Langerová" userId="261a762aa4393ddb" providerId="LiveId" clId="{2593943F-D75D-4268-A692-6D5ABFF79827}" dt="2021-03-09T19:49:26.981" v="7904" actId="26606"/>
          <ac:spMkLst>
            <pc:docMk/>
            <pc:sldMk cId="3735065685" sldId="299"/>
            <ac:spMk id="5" creationId="{0B5F7CB6-8B7C-4AA6-AE3A-687EFA4990E5}"/>
          </ac:spMkLst>
        </pc:spChg>
        <pc:spChg chg="add mod">
          <ac:chgData name="Lucie Langerová" userId="261a762aa4393ddb" providerId="LiveId" clId="{2593943F-D75D-4268-A692-6D5ABFF79827}" dt="2021-03-09T19:50:20.969" v="7913" actId="1076"/>
          <ac:spMkLst>
            <pc:docMk/>
            <pc:sldMk cId="3735065685" sldId="299"/>
            <ac:spMk id="6" creationId="{70BC21C2-1442-44E6-906F-CA70FAE60DAC}"/>
          </ac:spMkLst>
        </pc:spChg>
        <pc:spChg chg="add del">
          <ac:chgData name="Lucie Langerová" userId="261a762aa4393ddb" providerId="LiveId" clId="{2593943F-D75D-4268-A692-6D5ABFF79827}" dt="2021-03-09T11:30:57.696" v="4006" actId="26606"/>
          <ac:spMkLst>
            <pc:docMk/>
            <pc:sldMk cId="3735065685" sldId="299"/>
            <ac:spMk id="10" creationId="{4FFBEE45-F140-49D5-85EA-C78C24340B23}"/>
          </ac:spMkLst>
        </pc:spChg>
        <pc:spChg chg="add del">
          <ac:chgData name="Lucie Langerová" userId="261a762aa4393ddb" providerId="LiveId" clId="{2593943F-D75D-4268-A692-6D5ABFF79827}" dt="2021-03-09T19:49:26.981" v="7904" actId="26606"/>
          <ac:spMkLst>
            <pc:docMk/>
            <pc:sldMk cId="3735065685" sldId="299"/>
            <ac:spMk id="12" creationId="{4FFBEE45-F140-49D5-85EA-C78C24340B23}"/>
          </ac:spMkLst>
        </pc:spChg>
        <pc:spChg chg="add del">
          <ac:chgData name="Lucie Langerová" userId="261a762aa4393ddb" providerId="LiveId" clId="{2593943F-D75D-4268-A692-6D5ABFF79827}" dt="2021-03-09T19:49:38.482" v="7907" actId="26606"/>
          <ac:spMkLst>
            <pc:docMk/>
            <pc:sldMk cId="3735065685" sldId="299"/>
            <ac:spMk id="17" creationId="{743AA782-23D1-4521-8CAD-47662984AA08}"/>
          </ac:spMkLst>
        </pc:spChg>
        <pc:spChg chg="add del">
          <ac:chgData name="Lucie Langerová" userId="261a762aa4393ddb" providerId="LiveId" clId="{2593943F-D75D-4268-A692-6D5ABFF79827}" dt="2021-03-09T19:49:38.482" v="7907" actId="26606"/>
          <ac:spMkLst>
            <pc:docMk/>
            <pc:sldMk cId="3735065685" sldId="299"/>
            <ac:spMk id="19" creationId="{650D18FE-0824-4A46-B22C-A86B52E5780A}"/>
          </ac:spMkLst>
        </pc:spChg>
        <pc:spChg chg="add del">
          <ac:chgData name="Lucie Langerová" userId="261a762aa4393ddb" providerId="LiveId" clId="{2593943F-D75D-4268-A692-6D5ABFF79827}" dt="2021-03-09T19:49:54.301" v="7910" actId="26606"/>
          <ac:spMkLst>
            <pc:docMk/>
            <pc:sldMk cId="3735065685" sldId="299"/>
            <ac:spMk id="24" creationId="{80DF40B2-80F7-4E71-B46C-284163F3654A}"/>
          </ac:spMkLst>
        </pc:spChg>
        <pc:spChg chg="add">
          <ac:chgData name="Lucie Langerová" userId="261a762aa4393ddb" providerId="LiveId" clId="{2593943F-D75D-4268-A692-6D5ABFF79827}" dt="2021-03-09T19:49:54.301" v="7910" actId="26606"/>
          <ac:spMkLst>
            <pc:docMk/>
            <pc:sldMk cId="3735065685" sldId="299"/>
            <ac:spMk id="29" creationId="{F13C74B1-5B17-4795-BED0-7140497B445A}"/>
          </ac:spMkLst>
        </pc:spChg>
        <pc:spChg chg="add">
          <ac:chgData name="Lucie Langerová" userId="261a762aa4393ddb" providerId="LiveId" clId="{2593943F-D75D-4268-A692-6D5ABFF79827}" dt="2021-03-09T19:49:54.301" v="7910" actId="26606"/>
          <ac:spMkLst>
            <pc:docMk/>
            <pc:sldMk cId="3735065685" sldId="299"/>
            <ac:spMk id="31" creationId="{D4974D33-8DC5-464E-8C6D-BE58F0669C17}"/>
          </ac:spMkLst>
        </pc:spChg>
        <pc:picChg chg="add mod">
          <ac:chgData name="Lucie Langerová" userId="261a762aa4393ddb" providerId="LiveId" clId="{2593943F-D75D-4268-A692-6D5ABFF79827}" dt="2021-03-09T19:49:54.301" v="7910" actId="26606"/>
          <ac:picMkLst>
            <pc:docMk/>
            <pc:sldMk cId="3735065685" sldId="299"/>
            <ac:picMk id="9" creationId="{F6C36001-0162-4549-B658-E02CCCB9CB09}"/>
          </ac:picMkLst>
        </pc:picChg>
        <pc:picChg chg="add del">
          <ac:chgData name="Lucie Langerová" userId="261a762aa4393ddb" providerId="LiveId" clId="{2593943F-D75D-4268-A692-6D5ABFF79827}" dt="2021-03-09T11:26:21.579" v="3556" actId="478"/>
          <ac:picMkLst>
            <pc:docMk/>
            <pc:sldMk cId="3735065685" sldId="299"/>
            <ac:picMk id="7170" creationId="{DCF6055D-CCA9-4DA6-BAAD-77ABB17B5ED0}"/>
          </ac:picMkLst>
        </pc:picChg>
      </pc:sldChg>
      <pc:sldChg chg="addSp delSp modSp new mod setBg">
        <pc:chgData name="Lucie Langerová" userId="261a762aa4393ddb" providerId="LiveId" clId="{2593943F-D75D-4268-A692-6D5ABFF79827}" dt="2021-03-09T10:13:11.996" v="2463" actId="20577"/>
        <pc:sldMkLst>
          <pc:docMk/>
          <pc:sldMk cId="2932002061" sldId="300"/>
        </pc:sldMkLst>
        <pc:spChg chg="mod">
          <ac:chgData name="Lucie Langerová" userId="261a762aa4393ddb" providerId="LiveId" clId="{2593943F-D75D-4268-A692-6D5ABFF79827}" dt="2021-03-09T10:03:21.472" v="2008" actId="26606"/>
          <ac:spMkLst>
            <pc:docMk/>
            <pc:sldMk cId="2932002061" sldId="300"/>
            <ac:spMk id="2" creationId="{25B37639-5F68-4AEF-B4D0-F08E0D96DC79}"/>
          </ac:spMkLst>
        </pc:spChg>
        <pc:spChg chg="mod ord">
          <ac:chgData name="Lucie Langerová" userId="261a762aa4393ddb" providerId="LiveId" clId="{2593943F-D75D-4268-A692-6D5ABFF79827}" dt="2021-03-09T10:13:11.996" v="2463" actId="20577"/>
          <ac:spMkLst>
            <pc:docMk/>
            <pc:sldMk cId="2932002061" sldId="300"/>
            <ac:spMk id="3" creationId="{40B33623-F2A5-4986-AE65-F371E38AA228}"/>
          </ac:spMkLst>
        </pc:spChg>
        <pc:spChg chg="add del">
          <ac:chgData name="Lucie Langerová" userId="261a762aa4393ddb" providerId="LiveId" clId="{2593943F-D75D-4268-A692-6D5ABFF79827}" dt="2021-03-09T10:02:33.994" v="2003" actId="26606"/>
          <ac:spMkLst>
            <pc:docMk/>
            <pc:sldMk cId="2932002061" sldId="300"/>
            <ac:spMk id="8" creationId="{777A147A-9ED8-46B4-8660-1B3C2AA880B5}"/>
          </ac:spMkLst>
        </pc:spChg>
        <pc:spChg chg="add del">
          <ac:chgData name="Lucie Langerová" userId="261a762aa4393ddb" providerId="LiveId" clId="{2593943F-D75D-4268-A692-6D5ABFF79827}" dt="2021-03-09T10:02:33.994" v="2003" actId="26606"/>
          <ac:spMkLst>
            <pc:docMk/>
            <pc:sldMk cId="2932002061" sldId="300"/>
            <ac:spMk id="10" creationId="{5D6C15A0-C087-4593-8414-2B4EC1CDC3DE}"/>
          </ac:spMkLst>
        </pc:spChg>
        <pc:spChg chg="add del">
          <ac:chgData name="Lucie Langerová" userId="261a762aa4393ddb" providerId="LiveId" clId="{2593943F-D75D-4268-A692-6D5ABFF79827}" dt="2021-03-09T10:02:33.981" v="2002" actId="26606"/>
          <ac:spMkLst>
            <pc:docMk/>
            <pc:sldMk cId="2932002061" sldId="300"/>
            <ac:spMk id="71" creationId="{5E39A796-BE83-48B1-B33F-35C4A32AAB57}"/>
          </ac:spMkLst>
        </pc:spChg>
        <pc:spChg chg="add del">
          <ac:chgData name="Lucie Langerová" userId="261a762aa4393ddb" providerId="LiveId" clId="{2593943F-D75D-4268-A692-6D5ABFF79827}" dt="2021-03-09T10:02:33.981" v="2002" actId="26606"/>
          <ac:spMkLst>
            <pc:docMk/>
            <pc:sldMk cId="2932002061" sldId="300"/>
            <ac:spMk id="73" creationId="{72F84B47-E267-4194-8194-831DB7B5547F}"/>
          </ac:spMkLst>
        </pc:spChg>
        <pc:spChg chg="add">
          <ac:chgData name="Lucie Langerová" userId="261a762aa4393ddb" providerId="LiveId" clId="{2593943F-D75D-4268-A692-6D5ABFF79827}" dt="2021-03-09T10:03:21.472" v="2008" actId="26606"/>
          <ac:spMkLst>
            <pc:docMk/>
            <pc:sldMk cId="2932002061" sldId="300"/>
            <ac:spMk id="74" creationId="{1A95671B-3CC6-4792-9114-B74FAEA224E6}"/>
          </ac:spMkLst>
        </pc:spChg>
        <pc:spChg chg="add del">
          <ac:chgData name="Lucie Langerová" userId="261a762aa4393ddb" providerId="LiveId" clId="{2593943F-D75D-4268-A692-6D5ABFF79827}" dt="2021-03-09T10:03:21.472" v="2008" actId="26606"/>
          <ac:spMkLst>
            <pc:docMk/>
            <pc:sldMk cId="2932002061" sldId="300"/>
            <ac:spMk id="4100" creationId="{A8908DB7-C3A6-4FCB-9820-CEE02B398C4A}"/>
          </ac:spMkLst>
        </pc:spChg>
        <pc:spChg chg="add del">
          <ac:chgData name="Lucie Langerová" userId="261a762aa4393ddb" providerId="LiveId" clId="{2593943F-D75D-4268-A692-6D5ABFF79827}" dt="2021-03-09T10:03:21.472" v="2008" actId="26606"/>
          <ac:spMkLst>
            <pc:docMk/>
            <pc:sldMk cId="2932002061" sldId="300"/>
            <ac:spMk id="4101" creationId="{535742DD-1B16-4E9D-B715-0D74B4574A68}"/>
          </ac:spMkLst>
        </pc:spChg>
        <pc:picChg chg="add mod ord">
          <ac:chgData name="Lucie Langerová" userId="261a762aa4393ddb" providerId="LiveId" clId="{2593943F-D75D-4268-A692-6D5ABFF79827}" dt="2021-03-09T10:03:24.783" v="2009" actId="1076"/>
          <ac:picMkLst>
            <pc:docMk/>
            <pc:sldMk cId="2932002061" sldId="300"/>
            <ac:picMk id="4098" creationId="{94750D83-3E70-490F-B58E-53429D3E045C}"/>
          </ac:picMkLst>
        </pc:picChg>
      </pc:sldChg>
      <pc:sldChg chg="addSp delSp modSp new mod setBg">
        <pc:chgData name="Lucie Langerová" userId="261a762aa4393ddb" providerId="LiveId" clId="{2593943F-D75D-4268-A692-6D5ABFF79827}" dt="2021-03-09T10:23:57.918" v="2841" actId="1076"/>
        <pc:sldMkLst>
          <pc:docMk/>
          <pc:sldMk cId="3313499826" sldId="301"/>
        </pc:sldMkLst>
        <pc:spChg chg="mod">
          <ac:chgData name="Lucie Langerová" userId="261a762aa4393ddb" providerId="LiveId" clId="{2593943F-D75D-4268-A692-6D5ABFF79827}" dt="2021-03-09T10:23:35.195" v="2837" actId="26606"/>
          <ac:spMkLst>
            <pc:docMk/>
            <pc:sldMk cId="3313499826" sldId="301"/>
            <ac:spMk id="2" creationId="{66B1983F-C026-4BCF-9309-D0213BA3FE79}"/>
          </ac:spMkLst>
        </pc:spChg>
        <pc:spChg chg="mod">
          <ac:chgData name="Lucie Langerová" userId="261a762aa4393ddb" providerId="LiveId" clId="{2593943F-D75D-4268-A692-6D5ABFF79827}" dt="2021-03-09T10:23:35.195" v="2837" actId="26606"/>
          <ac:spMkLst>
            <pc:docMk/>
            <pc:sldMk cId="3313499826" sldId="301"/>
            <ac:spMk id="3" creationId="{35FA78C7-52B1-4FB3-B0CD-FDC4F5BDED76}"/>
          </ac:spMkLst>
        </pc:spChg>
        <pc:spChg chg="add del">
          <ac:chgData name="Lucie Langerová" userId="261a762aa4393ddb" providerId="LiveId" clId="{2593943F-D75D-4268-A692-6D5ABFF79827}" dt="2021-03-09T10:23:35.195" v="2837" actId="26606"/>
          <ac:spMkLst>
            <pc:docMk/>
            <pc:sldMk cId="3313499826" sldId="301"/>
            <ac:spMk id="71" creationId="{2B97F24A-32CE-4C1C-A50D-3016B394DCFB}"/>
          </ac:spMkLst>
        </pc:spChg>
        <pc:spChg chg="add del">
          <ac:chgData name="Lucie Langerová" userId="261a762aa4393ddb" providerId="LiveId" clId="{2593943F-D75D-4268-A692-6D5ABFF79827}" dt="2021-03-09T10:23:35.195" v="2837" actId="26606"/>
          <ac:spMkLst>
            <pc:docMk/>
            <pc:sldMk cId="3313499826" sldId="301"/>
            <ac:spMk id="73" creationId="{CD8B4F24-440B-49E9-B85D-733523DC064B}"/>
          </ac:spMkLst>
        </pc:spChg>
        <pc:spChg chg="add">
          <ac:chgData name="Lucie Langerová" userId="261a762aa4393ddb" providerId="LiveId" clId="{2593943F-D75D-4268-A692-6D5ABFF79827}" dt="2021-03-09T10:23:35.195" v="2837" actId="26606"/>
          <ac:spMkLst>
            <pc:docMk/>
            <pc:sldMk cId="3313499826" sldId="301"/>
            <ac:spMk id="135" creationId="{0288C6B4-AFC3-407F-A595-EFFD38D4CCAF}"/>
          </ac:spMkLst>
        </pc:spChg>
        <pc:spChg chg="add">
          <ac:chgData name="Lucie Langerová" userId="261a762aa4393ddb" providerId="LiveId" clId="{2593943F-D75D-4268-A692-6D5ABFF79827}" dt="2021-03-09T10:23:35.195" v="2837" actId="26606"/>
          <ac:spMkLst>
            <pc:docMk/>
            <pc:sldMk cId="3313499826" sldId="301"/>
            <ac:spMk id="137" creationId="{CF236821-17FE-429B-8D2C-08E13A64EA40}"/>
          </ac:spMkLst>
        </pc:spChg>
        <pc:spChg chg="add">
          <ac:chgData name="Lucie Langerová" userId="261a762aa4393ddb" providerId="LiveId" clId="{2593943F-D75D-4268-A692-6D5ABFF79827}" dt="2021-03-09T10:23:35.195" v="2837" actId="26606"/>
          <ac:spMkLst>
            <pc:docMk/>
            <pc:sldMk cId="3313499826" sldId="301"/>
            <ac:spMk id="139" creationId="{C0BDBCD2-E081-43AB-9119-C55465E59757}"/>
          </ac:spMkLst>
        </pc:spChg>
        <pc:spChg chg="add">
          <ac:chgData name="Lucie Langerová" userId="261a762aa4393ddb" providerId="LiveId" clId="{2593943F-D75D-4268-A692-6D5ABFF79827}" dt="2021-03-09T10:23:35.195" v="2837" actId="26606"/>
          <ac:spMkLst>
            <pc:docMk/>
            <pc:sldMk cId="3313499826" sldId="301"/>
            <ac:spMk id="141" creationId="{98E79BE4-34FE-485A-98A5-92CE8F7C4743}"/>
          </ac:spMkLst>
        </pc:spChg>
        <pc:spChg chg="add">
          <ac:chgData name="Lucie Langerová" userId="261a762aa4393ddb" providerId="LiveId" clId="{2593943F-D75D-4268-A692-6D5ABFF79827}" dt="2021-03-09T10:23:35.195" v="2837" actId="26606"/>
          <ac:spMkLst>
            <pc:docMk/>
            <pc:sldMk cId="3313499826" sldId="301"/>
            <ac:spMk id="143" creationId="{7A5F0580-5EE9-419F-96EE-B6529EF6E7D0}"/>
          </ac:spMkLst>
        </pc:spChg>
        <pc:picChg chg="add mod">
          <ac:chgData name="Lucie Langerová" userId="261a762aa4393ddb" providerId="LiveId" clId="{2593943F-D75D-4268-A692-6D5ABFF79827}" dt="2021-03-09T10:23:57.918" v="2841" actId="1076"/>
          <ac:picMkLst>
            <pc:docMk/>
            <pc:sldMk cId="3313499826" sldId="301"/>
            <ac:picMk id="5122" creationId="{F615A1F7-1845-4152-8F3A-41B06A7BB87C}"/>
          </ac:picMkLst>
        </pc:picChg>
      </pc:sldChg>
      <pc:sldChg chg="addSp delSp modSp new mod setBg">
        <pc:chgData name="Lucie Langerová" userId="261a762aa4393ddb" providerId="LiveId" clId="{2593943F-D75D-4268-A692-6D5ABFF79827}" dt="2021-03-09T17:37:02.870" v="7715" actId="2711"/>
        <pc:sldMkLst>
          <pc:docMk/>
          <pc:sldMk cId="1824465745" sldId="302"/>
        </pc:sldMkLst>
        <pc:spChg chg="mod">
          <ac:chgData name="Lucie Langerová" userId="261a762aa4393ddb" providerId="LiveId" clId="{2593943F-D75D-4268-A692-6D5ABFF79827}" dt="2021-03-09T17:36:50.548" v="7713" actId="2711"/>
          <ac:spMkLst>
            <pc:docMk/>
            <pc:sldMk cId="1824465745" sldId="302"/>
            <ac:spMk id="2" creationId="{F5053F58-9BF8-45B0-B055-7C70A64CA1CF}"/>
          </ac:spMkLst>
        </pc:spChg>
        <pc:spChg chg="mod ord">
          <ac:chgData name="Lucie Langerová" userId="261a762aa4393ddb" providerId="LiveId" clId="{2593943F-D75D-4268-A692-6D5ABFF79827}" dt="2021-03-09T17:37:02.870" v="7715" actId="2711"/>
          <ac:spMkLst>
            <pc:docMk/>
            <pc:sldMk cId="1824465745" sldId="302"/>
            <ac:spMk id="3" creationId="{A605AF04-3F13-42AD-9373-2C39ACBF941B}"/>
          </ac:spMkLst>
        </pc:spChg>
        <pc:spChg chg="add del">
          <ac:chgData name="Lucie Langerová" userId="261a762aa4393ddb" providerId="LiveId" clId="{2593943F-D75D-4268-A692-6D5ABFF79827}" dt="2021-03-09T10:51:55.373" v="3105" actId="26606"/>
          <ac:spMkLst>
            <pc:docMk/>
            <pc:sldMk cId="1824465745" sldId="302"/>
            <ac:spMk id="71" creationId="{2B97F24A-32CE-4C1C-A50D-3016B394DCFB}"/>
          </ac:spMkLst>
        </pc:spChg>
        <pc:spChg chg="add del">
          <ac:chgData name="Lucie Langerová" userId="261a762aa4393ddb" providerId="LiveId" clId="{2593943F-D75D-4268-A692-6D5ABFF79827}" dt="2021-03-09T10:51:55.373" v="3105" actId="26606"/>
          <ac:spMkLst>
            <pc:docMk/>
            <pc:sldMk cId="1824465745" sldId="302"/>
            <ac:spMk id="73" creationId="{CD8B4F24-440B-49E9-B85D-733523DC064B}"/>
          </ac:spMkLst>
        </pc:spChg>
        <pc:spChg chg="add del">
          <ac:chgData name="Lucie Langerová" userId="261a762aa4393ddb" providerId="LiveId" clId="{2593943F-D75D-4268-A692-6D5ABFF79827}" dt="2021-03-09T10:53:20.721" v="3114" actId="26606"/>
          <ac:spMkLst>
            <pc:docMk/>
            <pc:sldMk cId="1824465745" sldId="302"/>
            <ac:spMk id="135" creationId="{F13C74B1-5B17-4795-BED0-7140497B445A}"/>
          </ac:spMkLst>
        </pc:spChg>
        <pc:spChg chg="add del">
          <ac:chgData name="Lucie Langerová" userId="261a762aa4393ddb" providerId="LiveId" clId="{2593943F-D75D-4268-A692-6D5ABFF79827}" dt="2021-03-09T10:53:20.721" v="3114" actId="26606"/>
          <ac:spMkLst>
            <pc:docMk/>
            <pc:sldMk cId="1824465745" sldId="302"/>
            <ac:spMk id="137" creationId="{D4974D33-8DC5-464E-8C6D-BE58F0669C17}"/>
          </ac:spMkLst>
        </pc:spChg>
        <pc:spChg chg="add del">
          <ac:chgData name="Lucie Langerová" userId="261a762aa4393ddb" providerId="LiveId" clId="{2593943F-D75D-4268-A692-6D5ABFF79827}" dt="2021-03-09T10:52:36.940" v="3109" actId="26606"/>
          <ac:spMkLst>
            <pc:docMk/>
            <pc:sldMk cId="1824465745" sldId="302"/>
            <ac:spMk id="192" creationId="{2C61293E-6EBE-43EF-A52C-9BEBFD7679D4}"/>
          </ac:spMkLst>
        </pc:spChg>
        <pc:spChg chg="add del">
          <ac:chgData name="Lucie Langerová" userId="261a762aa4393ddb" providerId="LiveId" clId="{2593943F-D75D-4268-A692-6D5ABFF79827}" dt="2021-03-09T10:52:36.940" v="3109" actId="26606"/>
          <ac:spMkLst>
            <pc:docMk/>
            <pc:sldMk cId="1824465745" sldId="302"/>
            <ac:spMk id="193" creationId="{21540236-BFD5-4A9D-8840-4703E7F76825}"/>
          </ac:spMkLst>
        </pc:spChg>
        <pc:spChg chg="add del">
          <ac:chgData name="Lucie Langerová" userId="261a762aa4393ddb" providerId="LiveId" clId="{2593943F-D75D-4268-A692-6D5ABFF79827}" dt="2021-03-09T10:52:47.752" v="3111" actId="26606"/>
          <ac:spMkLst>
            <pc:docMk/>
            <pc:sldMk cId="1824465745" sldId="302"/>
            <ac:spMk id="6148" creationId="{F13C74B1-5B17-4795-BED0-7140497B445A}"/>
          </ac:spMkLst>
        </pc:spChg>
        <pc:spChg chg="add del">
          <ac:chgData name="Lucie Langerová" userId="261a762aa4393ddb" providerId="LiveId" clId="{2593943F-D75D-4268-A692-6D5ABFF79827}" dt="2021-03-09T10:52:47.752" v="3111" actId="26606"/>
          <ac:spMkLst>
            <pc:docMk/>
            <pc:sldMk cId="1824465745" sldId="302"/>
            <ac:spMk id="6149" creationId="{D4974D33-8DC5-464E-8C6D-BE58F0669C17}"/>
          </ac:spMkLst>
        </pc:spChg>
        <pc:spChg chg="add">
          <ac:chgData name="Lucie Langerová" userId="261a762aa4393ddb" providerId="LiveId" clId="{2593943F-D75D-4268-A692-6D5ABFF79827}" dt="2021-03-09T10:53:20.721" v="3114" actId="26606"/>
          <ac:spMkLst>
            <pc:docMk/>
            <pc:sldMk cId="1824465745" sldId="302"/>
            <ac:spMk id="6150" creationId="{2C61293E-6EBE-43EF-A52C-9BEBFD7679D4}"/>
          </ac:spMkLst>
        </pc:spChg>
        <pc:spChg chg="add">
          <ac:chgData name="Lucie Langerová" userId="261a762aa4393ddb" providerId="LiveId" clId="{2593943F-D75D-4268-A692-6D5ABFF79827}" dt="2021-03-09T10:53:20.721" v="3114" actId="26606"/>
          <ac:spMkLst>
            <pc:docMk/>
            <pc:sldMk cId="1824465745" sldId="302"/>
            <ac:spMk id="6151" creationId="{21540236-BFD5-4A9D-8840-4703E7F76825}"/>
          </ac:spMkLst>
        </pc:spChg>
        <pc:picChg chg="add mod">
          <ac:chgData name="Lucie Langerová" userId="261a762aa4393ddb" providerId="LiveId" clId="{2593943F-D75D-4268-A692-6D5ABFF79827}" dt="2021-03-09T10:53:20.721" v="3114" actId="26606"/>
          <ac:picMkLst>
            <pc:docMk/>
            <pc:sldMk cId="1824465745" sldId="302"/>
            <ac:picMk id="6146" creationId="{10925027-1978-43EA-A819-30625C4FE92E}"/>
          </ac:picMkLst>
        </pc:picChg>
      </pc:sldChg>
      <pc:sldChg chg="addSp delSp modSp new mod setBg">
        <pc:chgData name="Lucie Langerová" userId="261a762aa4393ddb" providerId="LiveId" clId="{2593943F-D75D-4268-A692-6D5ABFF79827}" dt="2021-03-10T20:38:20.195" v="11316" actId="20577"/>
        <pc:sldMkLst>
          <pc:docMk/>
          <pc:sldMk cId="1069499847" sldId="303"/>
        </pc:sldMkLst>
        <pc:spChg chg="mod">
          <ac:chgData name="Lucie Langerová" userId="261a762aa4393ddb" providerId="LiveId" clId="{2593943F-D75D-4268-A692-6D5ABFF79827}" dt="2021-03-10T20:36:45.848" v="11220" actId="20577"/>
          <ac:spMkLst>
            <pc:docMk/>
            <pc:sldMk cId="1069499847" sldId="303"/>
            <ac:spMk id="2" creationId="{CC3F9C58-DA80-4C49-BDA0-5CAD782A6F1E}"/>
          </ac:spMkLst>
        </pc:spChg>
        <pc:spChg chg="add del mod">
          <ac:chgData name="Lucie Langerová" userId="261a762aa4393ddb" providerId="LiveId" clId="{2593943F-D75D-4268-A692-6D5ABFF79827}" dt="2021-03-10T20:38:20.195" v="11316" actId="20577"/>
          <ac:spMkLst>
            <pc:docMk/>
            <pc:sldMk cId="1069499847" sldId="303"/>
            <ac:spMk id="3" creationId="{DA6D7FB9-D875-4DDF-BD28-512E079D318F}"/>
          </ac:spMkLst>
        </pc:spChg>
        <pc:spChg chg="add del mod">
          <ac:chgData name="Lucie Langerová" userId="261a762aa4393ddb" providerId="LiveId" clId="{2593943F-D75D-4268-A692-6D5ABFF79827}" dt="2021-03-10T20:37:46.096" v="11289" actId="478"/>
          <ac:spMkLst>
            <pc:docMk/>
            <pc:sldMk cId="1069499847" sldId="303"/>
            <ac:spMk id="5" creationId="{739ADCCA-9C21-4E03-BBB1-98F53BE1ED20}"/>
          </ac:spMkLst>
        </pc:spChg>
        <pc:spChg chg="add del">
          <ac:chgData name="Lucie Langerová" userId="261a762aa4393ddb" providerId="LiveId" clId="{2593943F-D75D-4268-A692-6D5ABFF79827}" dt="2021-03-09T12:46:39.292" v="4596" actId="26606"/>
          <ac:spMkLst>
            <pc:docMk/>
            <pc:sldMk cId="1069499847" sldId="303"/>
            <ac:spMk id="73" creationId="{8761DDFE-071F-4200-B0AA-394476C2D2D6}"/>
          </ac:spMkLst>
        </pc:spChg>
        <pc:spChg chg="add">
          <ac:chgData name="Lucie Langerová" userId="261a762aa4393ddb" providerId="LiveId" clId="{2593943F-D75D-4268-A692-6D5ABFF79827}" dt="2021-03-09T12:46:39.304" v="4597" actId="26606"/>
          <ac:spMkLst>
            <pc:docMk/>
            <pc:sldMk cId="1069499847" sldId="303"/>
            <ac:spMk id="75" creationId="{6D8B37B0-0682-433E-BC8D-498C04ABD9A7}"/>
          </ac:spMkLst>
        </pc:spChg>
        <pc:spChg chg="add">
          <ac:chgData name="Lucie Langerová" userId="261a762aa4393ddb" providerId="LiveId" clId="{2593943F-D75D-4268-A692-6D5ABFF79827}" dt="2021-03-09T12:46:39.304" v="4597" actId="26606"/>
          <ac:spMkLst>
            <pc:docMk/>
            <pc:sldMk cId="1069499847" sldId="303"/>
            <ac:spMk id="8198" creationId="{69D47016-023F-44BD-981C-50E7A10A6609}"/>
          </ac:spMkLst>
        </pc:spChg>
        <pc:picChg chg="add mod">
          <ac:chgData name="Lucie Langerová" userId="261a762aa4393ddb" providerId="LiveId" clId="{2593943F-D75D-4268-A692-6D5ABFF79827}" dt="2021-03-09T12:47:09.347" v="4605" actId="1076"/>
          <ac:picMkLst>
            <pc:docMk/>
            <pc:sldMk cId="1069499847" sldId="303"/>
            <ac:picMk id="8194" creationId="{E4BECDFD-C7C4-4EDC-81C3-174D64DF92A4}"/>
          </ac:picMkLst>
        </pc:picChg>
        <pc:picChg chg="add mod">
          <ac:chgData name="Lucie Langerová" userId="261a762aa4393ddb" providerId="LiveId" clId="{2593943F-D75D-4268-A692-6D5ABFF79827}" dt="2021-03-09T12:47:06.788" v="4604" actId="1076"/>
          <ac:picMkLst>
            <pc:docMk/>
            <pc:sldMk cId="1069499847" sldId="303"/>
            <ac:picMk id="8196" creationId="{27724BF2-3BFA-49A3-AE9B-81266D39FFC6}"/>
          </ac:picMkLst>
        </pc:picChg>
      </pc:sldChg>
      <pc:sldChg chg="new del">
        <pc:chgData name="Lucie Langerová" userId="261a762aa4393ddb" providerId="LiveId" clId="{2593943F-D75D-4268-A692-6D5ABFF79827}" dt="2021-03-09T12:47:22.708" v="4608" actId="47"/>
        <pc:sldMkLst>
          <pc:docMk/>
          <pc:sldMk cId="856191091" sldId="304"/>
        </pc:sldMkLst>
      </pc:sldChg>
      <pc:sldChg chg="addSp delSp modSp new mod">
        <pc:chgData name="Lucie Langerová" userId="261a762aa4393ddb" providerId="LiveId" clId="{2593943F-D75D-4268-A692-6D5ABFF79827}" dt="2021-03-09T17:03:55.558" v="6001" actId="1076"/>
        <pc:sldMkLst>
          <pc:docMk/>
          <pc:sldMk cId="1511121885" sldId="305"/>
        </pc:sldMkLst>
        <pc:spChg chg="mod">
          <ac:chgData name="Lucie Langerová" userId="261a762aa4393ddb" providerId="LiveId" clId="{2593943F-D75D-4268-A692-6D5ABFF79827}" dt="2021-03-09T16:59:08.917" v="5953" actId="1076"/>
          <ac:spMkLst>
            <pc:docMk/>
            <pc:sldMk cId="1511121885" sldId="305"/>
            <ac:spMk id="2" creationId="{A875CBBA-5A87-4634-AABE-E97622DF0D2F}"/>
          </ac:spMkLst>
        </pc:spChg>
        <pc:spChg chg="mod">
          <ac:chgData name="Lucie Langerová" userId="261a762aa4393ddb" providerId="LiveId" clId="{2593943F-D75D-4268-A692-6D5ABFF79827}" dt="2021-03-09T16:59:19.499" v="5958" actId="27636"/>
          <ac:spMkLst>
            <pc:docMk/>
            <pc:sldMk cId="1511121885" sldId="305"/>
            <ac:spMk id="3" creationId="{BE9A71A6-DF22-4219-A1C7-18BC7117ACEC}"/>
          </ac:spMkLst>
        </pc:spChg>
        <pc:spChg chg="add del mod">
          <ac:chgData name="Lucie Langerová" userId="261a762aa4393ddb" providerId="LiveId" clId="{2593943F-D75D-4268-A692-6D5ABFF79827}" dt="2021-03-09T12:51:07.663" v="5034"/>
          <ac:spMkLst>
            <pc:docMk/>
            <pc:sldMk cId="1511121885" sldId="305"/>
            <ac:spMk id="4" creationId="{26D53F42-37EC-4ADD-B606-CBC0FE7E1EFA}"/>
          </ac:spMkLst>
        </pc:spChg>
        <pc:spChg chg="add mod">
          <ac:chgData name="Lucie Langerová" userId="261a762aa4393ddb" providerId="LiveId" clId="{2593943F-D75D-4268-A692-6D5ABFF79827}" dt="2021-03-09T17:03:50.650" v="5999" actId="1076"/>
          <ac:spMkLst>
            <pc:docMk/>
            <pc:sldMk cId="1511121885" sldId="305"/>
            <ac:spMk id="5" creationId="{B24763F8-6F74-48A7-ACF7-083DEF155443}"/>
          </ac:spMkLst>
        </pc:spChg>
        <pc:spChg chg="add mod">
          <ac:chgData name="Lucie Langerová" userId="261a762aa4393ddb" providerId="LiveId" clId="{2593943F-D75D-4268-A692-6D5ABFF79827}" dt="2021-03-09T17:03:52.771" v="6000" actId="1076"/>
          <ac:spMkLst>
            <pc:docMk/>
            <pc:sldMk cId="1511121885" sldId="305"/>
            <ac:spMk id="6" creationId="{9987FCCB-95B2-4734-91AE-F4CC27AD9915}"/>
          </ac:spMkLst>
        </pc:spChg>
        <pc:spChg chg="add mod">
          <ac:chgData name="Lucie Langerová" userId="261a762aa4393ddb" providerId="LiveId" clId="{2593943F-D75D-4268-A692-6D5ABFF79827}" dt="2021-03-09T17:03:55.558" v="6001" actId="1076"/>
          <ac:spMkLst>
            <pc:docMk/>
            <pc:sldMk cId="1511121885" sldId="305"/>
            <ac:spMk id="7" creationId="{F1B4CE38-5CDB-4B5D-8062-1DD1E412263A}"/>
          </ac:spMkLst>
        </pc:spChg>
        <pc:spChg chg="add mod">
          <ac:chgData name="Lucie Langerová" userId="261a762aa4393ddb" providerId="LiveId" clId="{2593943F-D75D-4268-A692-6D5ABFF79827}" dt="2021-03-09T17:03:24.302" v="5992" actId="1076"/>
          <ac:spMkLst>
            <pc:docMk/>
            <pc:sldMk cId="1511121885" sldId="305"/>
            <ac:spMk id="8" creationId="{E0408B0A-A54A-40F5-8A45-9276D1D74C58}"/>
          </ac:spMkLst>
        </pc:spChg>
        <pc:picChg chg="add mod">
          <ac:chgData name="Lucie Langerová" userId="261a762aa4393ddb" providerId="LiveId" clId="{2593943F-D75D-4268-A692-6D5ABFF79827}" dt="2021-03-09T17:03:16.365" v="5989" actId="14100"/>
          <ac:picMkLst>
            <pc:docMk/>
            <pc:sldMk cId="1511121885" sldId="305"/>
            <ac:picMk id="9218" creationId="{665A477F-E95E-456D-8CE8-FA8AFC96CCA4}"/>
          </ac:picMkLst>
        </pc:picChg>
        <pc:picChg chg="add mod">
          <ac:chgData name="Lucie Langerová" userId="261a762aa4393ddb" providerId="LiveId" clId="{2593943F-D75D-4268-A692-6D5ABFF79827}" dt="2021-03-09T17:03:20.780" v="5991" actId="1076"/>
          <ac:picMkLst>
            <pc:docMk/>
            <pc:sldMk cId="1511121885" sldId="305"/>
            <ac:picMk id="9220" creationId="{01A7313A-C10D-4FB1-81D2-4BA088C392A2}"/>
          </ac:picMkLst>
        </pc:picChg>
      </pc:sldChg>
      <pc:sldChg chg="addSp delSp modSp new mod setBg modClrScheme chgLayout">
        <pc:chgData name="Lucie Langerová" userId="261a762aa4393ddb" providerId="LiveId" clId="{2593943F-D75D-4268-A692-6D5ABFF79827}" dt="2021-03-09T20:32:13.454" v="8639" actId="26606"/>
        <pc:sldMkLst>
          <pc:docMk/>
          <pc:sldMk cId="384677589" sldId="306"/>
        </pc:sldMkLst>
        <pc:spChg chg="mod ord">
          <ac:chgData name="Lucie Langerová" userId="261a762aa4393ddb" providerId="LiveId" clId="{2593943F-D75D-4268-A692-6D5ABFF79827}" dt="2021-03-09T20:32:13.454" v="8639" actId="26606"/>
          <ac:spMkLst>
            <pc:docMk/>
            <pc:sldMk cId="384677589" sldId="306"/>
            <ac:spMk id="2" creationId="{FA12C2A8-9BB2-43D0-AA03-7E41240F7516}"/>
          </ac:spMkLst>
        </pc:spChg>
        <pc:spChg chg="add del mod">
          <ac:chgData name="Lucie Langerová" userId="261a762aa4393ddb" providerId="LiveId" clId="{2593943F-D75D-4268-A692-6D5ABFF79827}" dt="2021-03-09T17:08:37.445" v="6052" actId="26606"/>
          <ac:spMkLst>
            <pc:docMk/>
            <pc:sldMk cId="384677589" sldId="306"/>
            <ac:spMk id="3" creationId="{78471823-9017-4FAD-8DDD-36078DA87525}"/>
          </ac:spMkLst>
        </pc:spChg>
        <pc:spChg chg="add del mod">
          <ac:chgData name="Lucie Langerová" userId="261a762aa4393ddb" providerId="LiveId" clId="{2593943F-D75D-4268-A692-6D5ABFF79827}" dt="2021-03-09T20:31:29.537" v="8636" actId="700"/>
          <ac:spMkLst>
            <pc:docMk/>
            <pc:sldMk cId="384677589" sldId="306"/>
            <ac:spMk id="5" creationId="{A8C64F18-4A85-4869-AB21-53CDFA701DD4}"/>
          </ac:spMkLst>
        </pc:spChg>
        <pc:spChg chg="add del mod ord">
          <ac:chgData name="Lucie Langerová" userId="261a762aa4393ddb" providerId="LiveId" clId="{2593943F-D75D-4268-A692-6D5ABFF79827}" dt="2021-03-09T20:32:06.659" v="8638" actId="700"/>
          <ac:spMkLst>
            <pc:docMk/>
            <pc:sldMk cId="384677589" sldId="306"/>
            <ac:spMk id="6" creationId="{98F49844-2ED7-4535-B951-C71711ECD0AC}"/>
          </ac:spMkLst>
        </pc:spChg>
        <pc:spChg chg="add">
          <ac:chgData name="Lucie Langerová" userId="261a762aa4393ddb" providerId="LiveId" clId="{2593943F-D75D-4268-A692-6D5ABFF79827}" dt="2021-03-09T20:32:13.454" v="8639" actId="26606"/>
          <ac:spMkLst>
            <pc:docMk/>
            <pc:sldMk cId="384677589" sldId="306"/>
            <ac:spMk id="7" creationId="{FFD48BC7-DC40-47DE-87EE-9F4B6ECB9ABB}"/>
          </ac:spMkLst>
        </pc:spChg>
        <pc:spChg chg="add del">
          <ac:chgData name="Lucie Langerová" userId="261a762aa4393ddb" providerId="LiveId" clId="{2593943F-D75D-4268-A692-6D5ABFF79827}" dt="2021-03-09T17:15:06.128" v="6795" actId="26606"/>
          <ac:spMkLst>
            <pc:docMk/>
            <pc:sldMk cId="384677589" sldId="306"/>
            <ac:spMk id="8" creationId="{777A147A-9ED8-46B4-8660-1B3C2AA880B5}"/>
          </ac:spMkLst>
        </pc:spChg>
        <pc:spChg chg="add">
          <ac:chgData name="Lucie Langerová" userId="261a762aa4393ddb" providerId="LiveId" clId="{2593943F-D75D-4268-A692-6D5ABFF79827}" dt="2021-03-09T20:32:13.454" v="8639" actId="26606"/>
          <ac:spMkLst>
            <pc:docMk/>
            <pc:sldMk cId="384677589" sldId="306"/>
            <ac:spMk id="9" creationId="{E502BBC7-2C76-46F3-BC24-5985BC13DB88}"/>
          </ac:spMkLst>
        </pc:spChg>
        <pc:spChg chg="add del">
          <ac:chgData name="Lucie Langerová" userId="261a762aa4393ddb" providerId="LiveId" clId="{2593943F-D75D-4268-A692-6D5ABFF79827}" dt="2021-03-09T17:15:06.128" v="6795" actId="26606"/>
          <ac:spMkLst>
            <pc:docMk/>
            <pc:sldMk cId="384677589" sldId="306"/>
            <ac:spMk id="10" creationId="{5D6C15A0-C087-4593-8414-2B4EC1CDC3DE}"/>
          </ac:spMkLst>
        </pc:spChg>
        <pc:spChg chg="add">
          <ac:chgData name="Lucie Langerová" userId="261a762aa4393ddb" providerId="LiveId" clId="{2593943F-D75D-4268-A692-6D5ABFF79827}" dt="2021-03-09T20:32:13.454" v="8639" actId="26606"/>
          <ac:spMkLst>
            <pc:docMk/>
            <pc:sldMk cId="384677589" sldId="306"/>
            <ac:spMk id="11" creationId="{C7F28D52-2A5F-4D23-81AE-7CB8B591C7AF}"/>
          </ac:spMkLst>
        </pc:spChg>
        <pc:spChg chg="add">
          <ac:chgData name="Lucie Langerová" userId="261a762aa4393ddb" providerId="LiveId" clId="{2593943F-D75D-4268-A692-6D5ABFF79827}" dt="2021-03-09T20:32:13.454" v="8639" actId="26606"/>
          <ac:spMkLst>
            <pc:docMk/>
            <pc:sldMk cId="384677589" sldId="306"/>
            <ac:spMk id="13" creationId="{3629484E-3792-4B3D-89AD-7C8A1ED0E0D4}"/>
          </ac:spMkLst>
        </pc:spChg>
        <pc:spChg chg="add del">
          <ac:chgData name="Lucie Langerová" userId="261a762aa4393ddb" providerId="LiveId" clId="{2593943F-D75D-4268-A692-6D5ABFF79827}" dt="2021-03-09T17:15:06.126" v="6794" actId="26606"/>
          <ac:spMkLst>
            <pc:docMk/>
            <pc:sldMk cId="384677589" sldId="306"/>
            <ac:spMk id="21" creationId="{257363FD-7E77-4145-9483-331A807ADF0E}"/>
          </ac:spMkLst>
        </pc:spChg>
        <pc:graphicFrameChg chg="add del">
          <ac:chgData name="Lucie Langerová" userId="261a762aa4393ddb" providerId="LiveId" clId="{2593943F-D75D-4268-A692-6D5ABFF79827}" dt="2021-03-09T17:08:35.608" v="6049" actId="26606"/>
          <ac:graphicFrameMkLst>
            <pc:docMk/>
            <pc:sldMk cId="384677589" sldId="306"/>
            <ac:graphicFrameMk id="12" creationId="{58890EB3-7C75-4420-B0D3-7A0DA452B1D2}"/>
          </ac:graphicFrameMkLst>
        </pc:graphicFrameChg>
        <pc:graphicFrameChg chg="add del">
          <ac:chgData name="Lucie Langerová" userId="261a762aa4393ddb" providerId="LiveId" clId="{2593943F-D75D-4268-A692-6D5ABFF79827}" dt="2021-03-09T17:08:37.415" v="6051" actId="26606"/>
          <ac:graphicFrameMkLst>
            <pc:docMk/>
            <pc:sldMk cId="384677589" sldId="306"/>
            <ac:graphicFrameMk id="14" creationId="{882B1D56-44AB-465C-BBA2-D7A5AB932026}"/>
          </ac:graphicFrameMkLst>
        </pc:graphicFrameChg>
        <pc:graphicFrameChg chg="add del mod modGraphic">
          <ac:chgData name="Lucie Langerová" userId="261a762aa4393ddb" providerId="LiveId" clId="{2593943F-D75D-4268-A692-6D5ABFF79827}" dt="2021-03-09T20:31:22.205" v="8635" actId="478"/>
          <ac:graphicFrameMkLst>
            <pc:docMk/>
            <pc:sldMk cId="384677589" sldId="306"/>
            <ac:graphicFrameMk id="16" creationId="{58890EB3-7C75-4420-B0D3-7A0DA452B1D2}"/>
          </ac:graphicFrameMkLst>
        </pc:graphicFrameChg>
      </pc:sldChg>
      <pc:sldChg chg="modSp new mod">
        <pc:chgData name="Lucie Langerová" userId="261a762aa4393ddb" providerId="LiveId" clId="{2593943F-D75D-4268-A692-6D5ABFF79827}" dt="2021-03-10T10:03:13.100" v="10699" actId="113"/>
        <pc:sldMkLst>
          <pc:docMk/>
          <pc:sldMk cId="2169916374" sldId="307"/>
        </pc:sldMkLst>
        <pc:spChg chg="mod">
          <ac:chgData name="Lucie Langerová" userId="261a762aa4393ddb" providerId="LiveId" clId="{2593943F-D75D-4268-A692-6D5ABFF79827}" dt="2021-03-09T11:49:11.714" v="4098" actId="20577"/>
          <ac:spMkLst>
            <pc:docMk/>
            <pc:sldMk cId="2169916374" sldId="307"/>
            <ac:spMk id="2" creationId="{883CA9A9-EE7C-4001-A9F6-40C5135D69D0}"/>
          </ac:spMkLst>
        </pc:spChg>
        <pc:spChg chg="mod">
          <ac:chgData name="Lucie Langerová" userId="261a762aa4393ddb" providerId="LiveId" clId="{2593943F-D75D-4268-A692-6D5ABFF79827}" dt="2021-03-10T10:03:13.100" v="10699" actId="113"/>
          <ac:spMkLst>
            <pc:docMk/>
            <pc:sldMk cId="2169916374" sldId="307"/>
            <ac:spMk id="3" creationId="{AB2CCFEE-80F8-49A0-9C0E-9A9AEB3C75C5}"/>
          </ac:spMkLst>
        </pc:spChg>
      </pc:sldChg>
      <pc:sldChg chg="new del">
        <pc:chgData name="Lucie Langerová" userId="261a762aa4393ddb" providerId="LiveId" clId="{2593943F-D75D-4268-A692-6D5ABFF79827}" dt="2021-03-09T17:04:10.788" v="6002" actId="47"/>
        <pc:sldMkLst>
          <pc:docMk/>
          <pc:sldMk cId="867360994" sldId="308"/>
        </pc:sldMkLst>
      </pc:sldChg>
      <pc:sldChg chg="addSp delSp modSp new mod setBg">
        <pc:chgData name="Lucie Langerová" userId="261a762aa4393ddb" providerId="LiveId" clId="{2593943F-D75D-4268-A692-6D5ABFF79827}" dt="2021-03-10T06:34:07.292" v="8663" actId="478"/>
        <pc:sldMkLst>
          <pc:docMk/>
          <pc:sldMk cId="3995971923" sldId="308"/>
        </pc:sldMkLst>
        <pc:spChg chg="mod">
          <ac:chgData name="Lucie Langerová" userId="261a762aa4393ddb" providerId="LiveId" clId="{2593943F-D75D-4268-A692-6D5ABFF79827}" dt="2021-03-09T20:01:54.102" v="8210" actId="26606"/>
          <ac:spMkLst>
            <pc:docMk/>
            <pc:sldMk cId="3995971923" sldId="308"/>
            <ac:spMk id="2" creationId="{12B36552-DECD-4F28-A722-F63982893310}"/>
          </ac:spMkLst>
        </pc:spChg>
        <pc:spChg chg="add del mod">
          <ac:chgData name="Lucie Langerová" userId="261a762aa4393ddb" providerId="LiveId" clId="{2593943F-D75D-4268-A692-6D5ABFF79827}" dt="2021-03-09T20:01:54.102" v="8210" actId="26606"/>
          <ac:spMkLst>
            <pc:docMk/>
            <pc:sldMk cId="3995971923" sldId="308"/>
            <ac:spMk id="3" creationId="{79FA4A75-78A9-4B3B-8521-1A008E34D613}"/>
          </ac:spMkLst>
        </pc:spChg>
        <pc:spChg chg="add del">
          <ac:chgData name="Lucie Langerová" userId="261a762aa4393ddb" providerId="LiveId" clId="{2593943F-D75D-4268-A692-6D5ABFF79827}" dt="2021-03-09T20:01:54.072" v="8209" actId="26606"/>
          <ac:spMkLst>
            <pc:docMk/>
            <pc:sldMk cId="3995971923" sldId="308"/>
            <ac:spMk id="9" creationId="{2E442304-DDBD-4F7B-8017-36BCC863FB40}"/>
          </ac:spMkLst>
        </pc:spChg>
        <pc:spChg chg="add del">
          <ac:chgData name="Lucie Langerová" userId="261a762aa4393ddb" providerId="LiveId" clId="{2593943F-D75D-4268-A692-6D5ABFF79827}" dt="2021-03-09T20:01:54.072" v="8209" actId="26606"/>
          <ac:spMkLst>
            <pc:docMk/>
            <pc:sldMk cId="3995971923" sldId="308"/>
            <ac:spMk id="11" creationId="{5E107275-3853-46FD-A241-DE4355A42675}"/>
          </ac:spMkLst>
        </pc:spChg>
        <pc:spChg chg="add">
          <ac:chgData name="Lucie Langerová" userId="261a762aa4393ddb" providerId="LiveId" clId="{2593943F-D75D-4268-A692-6D5ABFF79827}" dt="2021-03-09T20:01:54.102" v="8210" actId="26606"/>
          <ac:spMkLst>
            <pc:docMk/>
            <pc:sldMk cId="3995971923" sldId="308"/>
            <ac:spMk id="13" creationId="{5D84EFE8-C53A-44C4-B289-D1B42CF690B8}"/>
          </ac:spMkLst>
        </pc:spChg>
        <pc:graphicFrameChg chg="add del">
          <ac:chgData name="Lucie Langerová" userId="261a762aa4393ddb" providerId="LiveId" clId="{2593943F-D75D-4268-A692-6D5ABFF79827}" dt="2021-03-09T20:01:54.072" v="8209" actId="26606"/>
          <ac:graphicFrameMkLst>
            <pc:docMk/>
            <pc:sldMk cId="3995971923" sldId="308"/>
            <ac:graphicFrameMk id="5" creationId="{4D60FAB2-69A7-47F9-8A4C-FBD3CB9BB3BE}"/>
          </ac:graphicFrameMkLst>
        </pc:graphicFrameChg>
        <pc:graphicFrameChg chg="add mod">
          <ac:chgData name="Lucie Langerová" userId="261a762aa4393ddb" providerId="LiveId" clId="{2593943F-D75D-4268-A692-6D5ABFF79827}" dt="2021-03-10T06:34:07.292" v="8663" actId="478"/>
          <ac:graphicFrameMkLst>
            <pc:docMk/>
            <pc:sldMk cId="3995971923" sldId="308"/>
            <ac:graphicFrameMk id="14" creationId="{376059DB-AFC8-4319-A48D-0F0D09855823}"/>
          </ac:graphicFrameMkLst>
        </pc:graphicFrameChg>
      </pc:sldChg>
      <pc:sldChg chg="addSp modSp new mod setBg modClrScheme chgLayout">
        <pc:chgData name="Lucie Langerová" userId="261a762aa4393ddb" providerId="LiveId" clId="{2593943F-D75D-4268-A692-6D5ABFF79827}" dt="2021-03-10T07:35:05.912" v="10551" actId="20577"/>
        <pc:sldMkLst>
          <pc:docMk/>
          <pc:sldMk cId="4073334146" sldId="309"/>
        </pc:sldMkLst>
        <pc:spChg chg="add mod ord">
          <ac:chgData name="Lucie Langerová" userId="261a762aa4393ddb" providerId="LiveId" clId="{2593943F-D75D-4268-A692-6D5ABFF79827}" dt="2021-03-09T19:41:39.242" v="7831" actId="20577"/>
          <ac:spMkLst>
            <pc:docMk/>
            <pc:sldMk cId="4073334146" sldId="309"/>
            <ac:spMk id="4" creationId="{D2BF7BB8-6547-47B4-80A4-9C07CE3C8AAC}"/>
          </ac:spMkLst>
        </pc:spChg>
        <pc:spChg chg="add mod ord">
          <ac:chgData name="Lucie Langerová" userId="261a762aa4393ddb" providerId="LiveId" clId="{2593943F-D75D-4268-A692-6D5ABFF79827}" dt="2021-03-10T07:35:05.912" v="10551" actId="20577"/>
          <ac:spMkLst>
            <pc:docMk/>
            <pc:sldMk cId="4073334146" sldId="309"/>
            <ac:spMk id="5" creationId="{8E8DA319-BDD8-4803-A25E-000F999DEC5E}"/>
          </ac:spMkLst>
        </pc:spChg>
        <pc:spChg chg="add">
          <ac:chgData name="Lucie Langerová" userId="261a762aa4393ddb" providerId="LiveId" clId="{2593943F-D75D-4268-A692-6D5ABFF79827}" dt="2021-03-09T19:41:34.075" v="7824" actId="26606"/>
          <ac:spMkLst>
            <pc:docMk/>
            <pc:sldMk cId="4073334146" sldId="309"/>
            <ac:spMk id="10" creationId="{8761DDFE-071F-4200-B0AA-394476C2D2D6}"/>
          </ac:spMkLst>
        </pc:spChg>
        <pc:picChg chg="add mod ord">
          <ac:chgData name="Lucie Langerová" userId="261a762aa4393ddb" providerId="LiveId" clId="{2593943F-D75D-4268-A692-6D5ABFF79827}" dt="2021-03-09T19:41:34.075" v="7824" actId="26606"/>
          <ac:picMkLst>
            <pc:docMk/>
            <pc:sldMk cId="4073334146" sldId="309"/>
            <ac:picMk id="2" creationId="{05D39958-E436-444F-A1A2-2FE0C1BADB6E}"/>
          </ac:picMkLst>
        </pc:picChg>
        <pc:picChg chg="add mod ord">
          <ac:chgData name="Lucie Langerová" userId="261a762aa4393ddb" providerId="LiveId" clId="{2593943F-D75D-4268-A692-6D5ABFF79827}" dt="2021-03-09T19:41:34.075" v="7824" actId="26606"/>
          <ac:picMkLst>
            <pc:docMk/>
            <pc:sldMk cId="4073334146" sldId="309"/>
            <ac:picMk id="3" creationId="{E5029FFE-9CE3-4EA4-AF95-7BA1A638C274}"/>
          </ac:picMkLst>
        </pc:picChg>
      </pc:sldChg>
      <pc:sldChg chg="addSp delSp modSp new del mod setBg">
        <pc:chgData name="Lucie Langerová" userId="261a762aa4393ddb" providerId="LiveId" clId="{2593943F-D75D-4268-A692-6D5ABFF79827}" dt="2021-03-10T07:45:11.639" v="10558" actId="47"/>
        <pc:sldMkLst>
          <pc:docMk/>
          <pc:sldMk cId="68220099" sldId="310"/>
        </pc:sldMkLst>
        <pc:spChg chg="add del">
          <ac:chgData name="Lucie Langerová" userId="261a762aa4393ddb" providerId="LiveId" clId="{2593943F-D75D-4268-A692-6D5ABFF79827}" dt="2021-03-09T19:43:11.864" v="7838" actId="26606"/>
          <ac:spMkLst>
            <pc:docMk/>
            <pc:sldMk cId="68220099" sldId="310"/>
            <ac:spMk id="7" creationId="{42A4FC2C-047E-45A5-965D-8E1E3BF09BC6}"/>
          </ac:spMkLst>
        </pc:spChg>
        <pc:picChg chg="add mod">
          <ac:chgData name="Lucie Langerová" userId="261a762aa4393ddb" providerId="LiveId" clId="{2593943F-D75D-4268-A692-6D5ABFF79827}" dt="2021-03-09T19:43:11.865" v="7839" actId="26606"/>
          <ac:picMkLst>
            <pc:docMk/>
            <pc:sldMk cId="68220099" sldId="310"/>
            <ac:picMk id="2" creationId="{CF102047-D7EF-4361-9673-716825895DAC}"/>
          </ac:picMkLst>
        </pc:picChg>
      </pc:sldChg>
      <pc:sldChg chg="new del">
        <pc:chgData name="Lucie Langerová" userId="261a762aa4393ddb" providerId="LiveId" clId="{2593943F-D75D-4268-A692-6D5ABFF79827}" dt="2021-03-09T19:41:23.585" v="7822" actId="47"/>
        <pc:sldMkLst>
          <pc:docMk/>
          <pc:sldMk cId="3292626198" sldId="310"/>
        </pc:sldMkLst>
      </pc:sldChg>
      <pc:sldChg chg="addSp modSp new mod ord setBg">
        <pc:chgData name="Lucie Langerová" userId="261a762aa4393ddb" providerId="LiveId" clId="{2593943F-D75D-4268-A692-6D5ABFF79827}" dt="2021-03-10T14:44:32.009" v="10711"/>
        <pc:sldMkLst>
          <pc:docMk/>
          <pc:sldMk cId="3476269666" sldId="311"/>
        </pc:sldMkLst>
        <pc:spChg chg="add">
          <ac:chgData name="Lucie Langerová" userId="261a762aa4393ddb" providerId="LiveId" clId="{2593943F-D75D-4268-A692-6D5ABFF79827}" dt="2021-03-09T19:43:52.917" v="7842" actId="26606"/>
          <ac:spMkLst>
            <pc:docMk/>
            <pc:sldMk cId="3476269666" sldId="311"/>
            <ac:spMk id="7" creationId="{42A4FC2C-047E-45A5-965D-8E1E3BF09BC6}"/>
          </ac:spMkLst>
        </pc:spChg>
        <pc:picChg chg="add mod">
          <ac:chgData name="Lucie Langerová" userId="261a762aa4393ddb" providerId="LiveId" clId="{2593943F-D75D-4268-A692-6D5ABFF79827}" dt="2021-03-09T19:43:52.917" v="7842" actId="26606"/>
          <ac:picMkLst>
            <pc:docMk/>
            <pc:sldMk cId="3476269666" sldId="311"/>
            <ac:picMk id="2" creationId="{CF05AE66-2F10-4F94-B519-733DAD7FFF97}"/>
          </ac:picMkLst>
        </pc:picChg>
      </pc:sldChg>
      <pc:sldChg chg="addSp modSp new mod setBg">
        <pc:chgData name="Lucie Langerová" userId="261a762aa4393ddb" providerId="LiveId" clId="{2593943F-D75D-4268-A692-6D5ABFF79827}" dt="2021-03-09T19:46:56.723" v="7845" actId="26606"/>
        <pc:sldMkLst>
          <pc:docMk/>
          <pc:sldMk cId="792117754" sldId="312"/>
        </pc:sldMkLst>
        <pc:spChg chg="add">
          <ac:chgData name="Lucie Langerová" userId="261a762aa4393ddb" providerId="LiveId" clId="{2593943F-D75D-4268-A692-6D5ABFF79827}" dt="2021-03-09T19:46:56.723" v="7845" actId="26606"/>
          <ac:spMkLst>
            <pc:docMk/>
            <pc:sldMk cId="792117754" sldId="312"/>
            <ac:spMk id="7" creationId="{42A4FC2C-047E-45A5-965D-8E1E3BF09BC6}"/>
          </ac:spMkLst>
        </pc:spChg>
        <pc:picChg chg="add mod">
          <ac:chgData name="Lucie Langerová" userId="261a762aa4393ddb" providerId="LiveId" clId="{2593943F-D75D-4268-A692-6D5ABFF79827}" dt="2021-03-09T19:46:56.723" v="7845" actId="26606"/>
          <ac:picMkLst>
            <pc:docMk/>
            <pc:sldMk cId="792117754" sldId="312"/>
            <ac:picMk id="2" creationId="{C49DC976-4FD6-469A-B8B0-992D2A199799}"/>
          </ac:picMkLst>
        </pc:picChg>
      </pc:sldChg>
      <pc:sldChg chg="addSp delSp modSp new mod setBg modClrScheme chgLayout">
        <pc:chgData name="Lucie Langerová" userId="261a762aa4393ddb" providerId="LiveId" clId="{2593943F-D75D-4268-A692-6D5ABFF79827}" dt="2021-03-09T19:51:28.801" v="7990" actId="27636"/>
        <pc:sldMkLst>
          <pc:docMk/>
          <pc:sldMk cId="1475128507" sldId="313"/>
        </pc:sldMkLst>
        <pc:spChg chg="add mod ord">
          <ac:chgData name="Lucie Langerová" userId="261a762aa4393ddb" providerId="LiveId" clId="{2593943F-D75D-4268-A692-6D5ABFF79827}" dt="2021-03-09T19:48:52.737" v="7900" actId="20577"/>
          <ac:spMkLst>
            <pc:docMk/>
            <pc:sldMk cId="1475128507" sldId="313"/>
            <ac:spMk id="3" creationId="{08A617A4-DE87-40BF-A217-531F9617AE1D}"/>
          </ac:spMkLst>
        </pc:spChg>
        <pc:spChg chg="add mod ord">
          <ac:chgData name="Lucie Langerová" userId="261a762aa4393ddb" providerId="LiveId" clId="{2593943F-D75D-4268-A692-6D5ABFF79827}" dt="2021-03-09T19:51:28.801" v="7990" actId="27636"/>
          <ac:spMkLst>
            <pc:docMk/>
            <pc:sldMk cId="1475128507" sldId="313"/>
            <ac:spMk id="4" creationId="{0A6B6DB8-F229-4A04-BA7F-EAD716EBA90C}"/>
          </ac:spMkLst>
        </pc:spChg>
        <pc:spChg chg="add del">
          <ac:chgData name="Lucie Langerová" userId="261a762aa4393ddb" providerId="LiveId" clId="{2593943F-D75D-4268-A692-6D5ABFF79827}" dt="2021-03-09T19:47:48.039" v="7849" actId="26606"/>
          <ac:spMkLst>
            <pc:docMk/>
            <pc:sldMk cId="1475128507" sldId="313"/>
            <ac:spMk id="7" creationId="{42A4FC2C-047E-45A5-965D-8E1E3BF09BC6}"/>
          </ac:spMkLst>
        </pc:spChg>
        <pc:spChg chg="add">
          <ac:chgData name="Lucie Langerová" userId="261a762aa4393ddb" providerId="LiveId" clId="{2593943F-D75D-4268-A692-6D5ABFF79827}" dt="2021-03-09T19:48:17.181" v="7866" actId="26606"/>
          <ac:spMkLst>
            <pc:docMk/>
            <pc:sldMk cId="1475128507" sldId="313"/>
            <ac:spMk id="9" creationId="{2B97F24A-32CE-4C1C-A50D-3016B394DCFB}"/>
          </ac:spMkLst>
        </pc:spChg>
        <pc:spChg chg="add">
          <ac:chgData name="Lucie Langerová" userId="261a762aa4393ddb" providerId="LiveId" clId="{2593943F-D75D-4268-A692-6D5ABFF79827}" dt="2021-03-09T19:48:17.181" v="7866" actId="26606"/>
          <ac:spMkLst>
            <pc:docMk/>
            <pc:sldMk cId="1475128507" sldId="313"/>
            <ac:spMk id="11" creationId="{6357EC4F-235E-4222-A36F-C7878ACE37F2}"/>
          </ac:spMkLst>
        </pc:spChg>
        <pc:picChg chg="add mod ord">
          <ac:chgData name="Lucie Langerová" userId="261a762aa4393ddb" providerId="LiveId" clId="{2593943F-D75D-4268-A692-6D5ABFF79827}" dt="2021-03-09T19:48:17.181" v="7866" actId="26606"/>
          <ac:picMkLst>
            <pc:docMk/>
            <pc:sldMk cId="1475128507" sldId="313"/>
            <ac:picMk id="2" creationId="{DEF300B7-AE72-45EE-8C91-E566912B2796}"/>
          </ac:picMkLst>
        </pc:picChg>
      </pc:sldChg>
      <pc:sldChg chg="addSp delSp modSp new mod setBg">
        <pc:chgData name="Lucie Langerová" userId="261a762aa4393ddb" providerId="LiveId" clId="{2593943F-D75D-4268-A692-6D5ABFF79827}" dt="2021-03-09T19:54:58.505" v="8023" actId="1076"/>
        <pc:sldMkLst>
          <pc:docMk/>
          <pc:sldMk cId="632373318" sldId="314"/>
        </pc:sldMkLst>
        <pc:spChg chg="add del mod">
          <ac:chgData name="Lucie Langerová" userId="261a762aa4393ddb" providerId="LiveId" clId="{2593943F-D75D-4268-A692-6D5ABFF79827}" dt="2021-03-09T19:54:40.885" v="8012" actId="478"/>
          <ac:spMkLst>
            <pc:docMk/>
            <pc:sldMk cId="632373318" sldId="314"/>
            <ac:spMk id="3" creationId="{2A3A9D59-9E62-4F8D-96A4-4F63C9B67B3E}"/>
          </ac:spMkLst>
        </pc:spChg>
        <pc:spChg chg="add mod">
          <ac:chgData name="Lucie Langerová" userId="261a762aa4393ddb" providerId="LiveId" clId="{2593943F-D75D-4268-A692-6D5ABFF79827}" dt="2021-03-09T19:54:58.505" v="8023" actId="1076"/>
          <ac:spMkLst>
            <pc:docMk/>
            <pc:sldMk cId="632373318" sldId="314"/>
            <ac:spMk id="4" creationId="{18D27362-09E5-464E-9191-908C539E36DA}"/>
          </ac:spMkLst>
        </pc:spChg>
        <pc:picChg chg="add mod">
          <ac:chgData name="Lucie Langerová" userId="261a762aa4393ddb" providerId="LiveId" clId="{2593943F-D75D-4268-A692-6D5ABFF79827}" dt="2021-03-09T19:54:20.223" v="7999" actId="27614"/>
          <ac:picMkLst>
            <pc:docMk/>
            <pc:sldMk cId="632373318" sldId="314"/>
            <ac:picMk id="2" creationId="{63B2844F-7E12-4D00-8159-8391159B3CE9}"/>
          </ac:picMkLst>
        </pc:picChg>
      </pc:sldChg>
      <pc:sldChg chg="addSp delSp modSp new mod setBg">
        <pc:chgData name="Lucie Langerová" userId="261a762aa4393ddb" providerId="LiveId" clId="{2593943F-D75D-4268-A692-6D5ABFF79827}" dt="2021-03-09T20:32:23.189" v="8640" actId="20577"/>
        <pc:sldMkLst>
          <pc:docMk/>
          <pc:sldMk cId="2368134297" sldId="315"/>
        </pc:sldMkLst>
        <pc:spChg chg="mod">
          <ac:chgData name="Lucie Langerová" userId="261a762aa4393ddb" providerId="LiveId" clId="{2593943F-D75D-4268-A692-6D5ABFF79827}" dt="2021-03-09T19:59:22.536" v="8102" actId="26606"/>
          <ac:spMkLst>
            <pc:docMk/>
            <pc:sldMk cId="2368134297" sldId="315"/>
            <ac:spMk id="2" creationId="{F1F72D7A-146C-4C7C-84CC-F08AA1DB0CD6}"/>
          </ac:spMkLst>
        </pc:spChg>
        <pc:spChg chg="mod">
          <ac:chgData name="Lucie Langerová" userId="261a762aa4393ddb" providerId="LiveId" clId="{2593943F-D75D-4268-A692-6D5ABFF79827}" dt="2021-03-09T20:32:23.189" v="8640" actId="20577"/>
          <ac:spMkLst>
            <pc:docMk/>
            <pc:sldMk cId="2368134297" sldId="315"/>
            <ac:spMk id="3" creationId="{860815C7-F337-41C2-A041-674B53DAC06F}"/>
          </ac:spMkLst>
        </pc:spChg>
        <pc:spChg chg="add mod">
          <ac:chgData name="Lucie Langerová" userId="261a762aa4393ddb" providerId="LiveId" clId="{2593943F-D75D-4268-A692-6D5ABFF79827}" dt="2021-03-09T19:58:15.507" v="8057"/>
          <ac:spMkLst>
            <pc:docMk/>
            <pc:sldMk cId="2368134297" sldId="315"/>
            <ac:spMk id="5" creationId="{CBB7B84D-C99C-4E59-9941-41547B0C4555}"/>
          </ac:spMkLst>
        </pc:spChg>
        <pc:spChg chg="add mod">
          <ac:chgData name="Lucie Langerová" userId="261a762aa4393ddb" providerId="LiveId" clId="{2593943F-D75D-4268-A692-6D5ABFF79827}" dt="2021-03-09T19:58:15.507" v="8057"/>
          <ac:spMkLst>
            <pc:docMk/>
            <pc:sldMk cId="2368134297" sldId="315"/>
            <ac:spMk id="6" creationId="{6D7C11D0-AA18-475C-B6A1-8192709BCB52}"/>
          </ac:spMkLst>
        </pc:spChg>
        <pc:spChg chg="add del">
          <ac:chgData name="Lucie Langerová" userId="261a762aa4393ddb" providerId="LiveId" clId="{2593943F-D75D-4268-A692-6D5ABFF79827}" dt="2021-03-09T19:59:22.536" v="8102" actId="26606"/>
          <ac:spMkLst>
            <pc:docMk/>
            <pc:sldMk cId="2368134297" sldId="315"/>
            <ac:spMk id="12" creationId="{9427AF5F-9A0E-42B7-A252-FD64C9885F9C}"/>
          </ac:spMkLst>
        </pc:spChg>
        <pc:spChg chg="add">
          <ac:chgData name="Lucie Langerová" userId="261a762aa4393ddb" providerId="LiveId" clId="{2593943F-D75D-4268-A692-6D5ABFF79827}" dt="2021-03-09T19:59:22.536" v="8102" actId="26606"/>
          <ac:spMkLst>
            <pc:docMk/>
            <pc:sldMk cId="2368134297" sldId="315"/>
            <ac:spMk id="17" creationId="{2B97F24A-32CE-4C1C-A50D-3016B394DCFB}"/>
          </ac:spMkLst>
        </pc:spChg>
        <pc:spChg chg="add">
          <ac:chgData name="Lucie Langerová" userId="261a762aa4393ddb" providerId="LiveId" clId="{2593943F-D75D-4268-A692-6D5ABFF79827}" dt="2021-03-09T19:59:22.536" v="8102" actId="26606"/>
          <ac:spMkLst>
            <pc:docMk/>
            <pc:sldMk cId="2368134297" sldId="315"/>
            <ac:spMk id="19" creationId="{6357EC4F-235E-4222-A36F-C7878ACE37F2}"/>
          </ac:spMkLst>
        </pc:spChg>
        <pc:grpChg chg="add del mod">
          <ac:chgData name="Lucie Langerová" userId="261a762aa4393ddb" providerId="LiveId" clId="{2593943F-D75D-4268-A692-6D5ABFF79827}" dt="2021-03-09T19:58:21.196" v="8059" actId="478"/>
          <ac:grpSpMkLst>
            <pc:docMk/>
            <pc:sldMk cId="2368134297" sldId="315"/>
            <ac:grpSpMk id="4" creationId="{6EA9CD3B-3491-40CB-B630-E0E01ED75C02}"/>
          </ac:grpSpMkLst>
        </pc:grpChg>
        <pc:picChg chg="add mod">
          <ac:chgData name="Lucie Langerová" userId="261a762aa4393ddb" providerId="LiveId" clId="{2593943F-D75D-4268-A692-6D5ABFF79827}" dt="2021-03-09T19:59:22.536" v="8102" actId="26606"/>
          <ac:picMkLst>
            <pc:docMk/>
            <pc:sldMk cId="2368134297" sldId="315"/>
            <ac:picMk id="7" creationId="{E405FDE0-AF56-4443-A48D-2EEB5281D72F}"/>
          </ac:picMkLst>
        </pc:picChg>
      </pc:sldChg>
      <pc:sldChg chg="addSp modSp new del mod ord modClrScheme chgLayout">
        <pc:chgData name="Lucie Langerová" userId="261a762aa4393ddb" providerId="LiveId" clId="{2593943F-D75D-4268-A692-6D5ABFF79827}" dt="2021-03-10T09:15:11.144" v="10683" actId="47"/>
        <pc:sldMkLst>
          <pc:docMk/>
          <pc:sldMk cId="94620455" sldId="316"/>
        </pc:sldMkLst>
        <pc:spChg chg="add mod ord">
          <ac:chgData name="Lucie Langerová" userId="261a762aa4393ddb" providerId="LiveId" clId="{2593943F-D75D-4268-A692-6D5ABFF79827}" dt="2021-03-09T20:03:37.795" v="8214" actId="700"/>
          <ac:spMkLst>
            <pc:docMk/>
            <pc:sldMk cId="94620455" sldId="316"/>
            <ac:spMk id="3" creationId="{140E2288-5062-4A1D-9E3C-F716E6B36F2C}"/>
          </ac:spMkLst>
        </pc:spChg>
        <pc:spChg chg="add mod ord">
          <ac:chgData name="Lucie Langerová" userId="261a762aa4393ddb" providerId="LiveId" clId="{2593943F-D75D-4268-A692-6D5ABFF79827}" dt="2021-03-09T20:03:37.795" v="8214" actId="700"/>
          <ac:spMkLst>
            <pc:docMk/>
            <pc:sldMk cId="94620455" sldId="316"/>
            <ac:spMk id="4" creationId="{9A25C01F-0300-4EFD-9126-866C738EACBC}"/>
          </ac:spMkLst>
        </pc:spChg>
        <pc:spChg chg="add mod ord">
          <ac:chgData name="Lucie Langerová" userId="261a762aa4393ddb" providerId="LiveId" clId="{2593943F-D75D-4268-A692-6D5ABFF79827}" dt="2021-03-09T20:03:37.795" v="8214" actId="700"/>
          <ac:spMkLst>
            <pc:docMk/>
            <pc:sldMk cId="94620455" sldId="316"/>
            <ac:spMk id="5" creationId="{6C0DC2C7-922F-48C7-8442-64247FA8EC42}"/>
          </ac:spMkLst>
        </pc:spChg>
        <pc:picChg chg="add mod">
          <ac:chgData name="Lucie Langerová" userId="261a762aa4393ddb" providerId="LiveId" clId="{2593943F-D75D-4268-A692-6D5ABFF79827}" dt="2021-03-09T20:03:43.069" v="8215" actId="1076"/>
          <ac:picMkLst>
            <pc:docMk/>
            <pc:sldMk cId="94620455" sldId="316"/>
            <ac:picMk id="2" creationId="{F449AA67-EEE7-4DBC-8AFF-CADB5D3129D5}"/>
          </ac:picMkLst>
        </pc:picChg>
      </pc:sldChg>
      <pc:sldChg chg="addSp modSp new mod ord setBg">
        <pc:chgData name="Lucie Langerová" userId="261a762aa4393ddb" providerId="LiveId" clId="{2593943F-D75D-4268-A692-6D5ABFF79827}" dt="2021-03-10T08:01:13.514" v="10578" actId="14100"/>
        <pc:sldMkLst>
          <pc:docMk/>
          <pc:sldMk cId="3908745890" sldId="317"/>
        </pc:sldMkLst>
        <pc:spChg chg="mod">
          <ac:chgData name="Lucie Langerová" userId="261a762aa4393ddb" providerId="LiveId" clId="{2593943F-D75D-4268-A692-6D5ABFF79827}" dt="2021-03-10T08:01:13.514" v="10578" actId="14100"/>
          <ac:spMkLst>
            <pc:docMk/>
            <pc:sldMk cId="3908745890" sldId="317"/>
            <ac:spMk id="2" creationId="{02C9C087-4E1D-451C-A263-C58580B39E36}"/>
          </ac:spMkLst>
        </pc:spChg>
        <pc:spChg chg="mod">
          <ac:chgData name="Lucie Langerová" userId="261a762aa4393ddb" providerId="LiveId" clId="{2593943F-D75D-4268-A692-6D5ABFF79827}" dt="2021-03-09T20:00:48.532" v="8140" actId="26606"/>
          <ac:spMkLst>
            <pc:docMk/>
            <pc:sldMk cId="3908745890" sldId="317"/>
            <ac:spMk id="3" creationId="{18AE1ED9-94B2-495D-81B4-8769D8772C62}"/>
          </ac:spMkLst>
        </pc:spChg>
        <pc:spChg chg="add">
          <ac:chgData name="Lucie Langerová" userId="261a762aa4393ddb" providerId="LiveId" clId="{2593943F-D75D-4268-A692-6D5ABFF79827}" dt="2021-03-09T20:00:48.532" v="8140" actId="26606"/>
          <ac:spMkLst>
            <pc:docMk/>
            <pc:sldMk cId="3908745890" sldId="317"/>
            <ac:spMk id="9" creationId="{026A84AF-6F58-471A-BF1F-10D8C03511C4}"/>
          </ac:spMkLst>
        </pc:spChg>
        <pc:picChg chg="add mod">
          <ac:chgData name="Lucie Langerová" userId="261a762aa4393ddb" providerId="LiveId" clId="{2593943F-D75D-4268-A692-6D5ABFF79827}" dt="2021-03-09T20:00:48.532" v="8140" actId="26606"/>
          <ac:picMkLst>
            <pc:docMk/>
            <pc:sldMk cId="3908745890" sldId="317"/>
            <ac:picMk id="4" creationId="{C03579CD-CDD3-4423-BC29-743C620EE9B8}"/>
          </ac:picMkLst>
        </pc:picChg>
      </pc:sldChg>
      <pc:sldChg chg="addSp delSp modSp new mod ord setBg">
        <pc:chgData name="Lucie Langerová" userId="261a762aa4393ddb" providerId="LiveId" clId="{2593943F-D75D-4268-A692-6D5ABFF79827}" dt="2021-03-09T20:34:16.675" v="8644"/>
        <pc:sldMkLst>
          <pc:docMk/>
          <pc:sldMk cId="1995401136" sldId="318"/>
        </pc:sldMkLst>
        <pc:spChg chg="mod">
          <ac:chgData name="Lucie Langerová" userId="261a762aa4393ddb" providerId="LiveId" clId="{2593943F-D75D-4268-A692-6D5ABFF79827}" dt="2021-03-09T20:05:21.649" v="8234" actId="20577"/>
          <ac:spMkLst>
            <pc:docMk/>
            <pc:sldMk cId="1995401136" sldId="318"/>
            <ac:spMk id="2" creationId="{027647AE-1BBD-4E62-9817-E529E3BE06FF}"/>
          </ac:spMkLst>
        </pc:spChg>
        <pc:spChg chg="mod ord">
          <ac:chgData name="Lucie Langerová" userId="261a762aa4393ddb" providerId="LiveId" clId="{2593943F-D75D-4268-A692-6D5ABFF79827}" dt="2021-03-09T20:08:00.114" v="8348" actId="20577"/>
          <ac:spMkLst>
            <pc:docMk/>
            <pc:sldMk cId="1995401136" sldId="318"/>
            <ac:spMk id="3" creationId="{4792E801-EABA-42D5-989B-E411531F0FCE}"/>
          </ac:spMkLst>
        </pc:spChg>
        <pc:spChg chg="add mod">
          <ac:chgData name="Lucie Langerová" userId="261a762aa4393ddb" providerId="LiveId" clId="{2593943F-D75D-4268-A692-6D5ABFF79827}" dt="2021-03-09T20:06:11.012" v="8254" actId="1076"/>
          <ac:spMkLst>
            <pc:docMk/>
            <pc:sldMk cId="1995401136" sldId="318"/>
            <ac:spMk id="4" creationId="{34DB953F-4332-4DAF-A089-9E30EF2A438A}"/>
          </ac:spMkLst>
        </pc:spChg>
        <pc:spChg chg="add del">
          <ac:chgData name="Lucie Langerová" userId="261a762aa4393ddb" providerId="LiveId" clId="{2593943F-D75D-4268-A692-6D5ABFF79827}" dt="2021-03-09T20:05:14.111" v="8225" actId="26606"/>
          <ac:spMkLst>
            <pc:docMk/>
            <pc:sldMk cId="1995401136" sldId="318"/>
            <ac:spMk id="8" creationId="{777A147A-9ED8-46B4-8660-1B3C2AA880B5}"/>
          </ac:spMkLst>
        </pc:spChg>
        <pc:spChg chg="add del">
          <ac:chgData name="Lucie Langerová" userId="261a762aa4393ddb" providerId="LiveId" clId="{2593943F-D75D-4268-A692-6D5ABFF79827}" dt="2021-03-09T20:05:14.111" v="8225" actId="26606"/>
          <ac:spMkLst>
            <pc:docMk/>
            <pc:sldMk cId="1995401136" sldId="318"/>
            <ac:spMk id="10" creationId="{5D6C15A0-C087-4593-8414-2B4EC1CDC3DE}"/>
          </ac:spMkLst>
        </pc:spChg>
        <pc:spChg chg="add del">
          <ac:chgData name="Lucie Langerová" userId="261a762aa4393ddb" providerId="LiveId" clId="{2593943F-D75D-4268-A692-6D5ABFF79827}" dt="2021-03-09T20:05:14.102" v="8224" actId="26606"/>
          <ac:spMkLst>
            <pc:docMk/>
            <pc:sldMk cId="1995401136" sldId="318"/>
            <ac:spMk id="15" creationId="{577D1452-F0B7-431E-9A24-D3F7103D8510}"/>
          </ac:spMkLst>
        </pc:spChg>
        <pc:spChg chg="add del">
          <ac:chgData name="Lucie Langerová" userId="261a762aa4393ddb" providerId="LiveId" clId="{2593943F-D75D-4268-A692-6D5ABFF79827}" dt="2021-03-09T20:05:14.102" v="8224" actId="26606"/>
          <ac:spMkLst>
            <pc:docMk/>
            <pc:sldMk cId="1995401136" sldId="318"/>
            <ac:spMk id="17" creationId="{A660F4F9-5DF5-4F15-BE6A-CD8648BB1148}"/>
          </ac:spMkLst>
        </pc:spChg>
        <pc:spChg chg="add">
          <ac:chgData name="Lucie Langerová" userId="261a762aa4393ddb" providerId="LiveId" clId="{2593943F-D75D-4268-A692-6D5ABFF79827}" dt="2021-03-09T20:05:14.111" v="8225" actId="26606"/>
          <ac:spMkLst>
            <pc:docMk/>
            <pc:sldMk cId="1995401136" sldId="318"/>
            <ac:spMk id="19" creationId="{80DF40B2-80F7-4E71-B46C-284163F3654A}"/>
          </ac:spMkLst>
        </pc:spChg>
        <pc:picChg chg="add mod">
          <ac:chgData name="Lucie Langerová" userId="261a762aa4393ddb" providerId="LiveId" clId="{2593943F-D75D-4268-A692-6D5ABFF79827}" dt="2021-03-09T20:05:14.111" v="8225" actId="26606"/>
          <ac:picMkLst>
            <pc:docMk/>
            <pc:sldMk cId="1995401136" sldId="318"/>
            <ac:picMk id="6" creationId="{03BDEDC6-A1FE-4E95-9D71-1C00BD655B38}"/>
          </ac:picMkLst>
        </pc:picChg>
      </pc:sldChg>
      <pc:sldChg chg="addSp modSp new mod ord setBg">
        <pc:chgData name="Lucie Langerová" userId="261a762aa4393ddb" providerId="LiveId" clId="{2593943F-D75D-4268-A692-6D5ABFF79827}" dt="2021-03-09T20:34:33.309" v="8650"/>
        <pc:sldMkLst>
          <pc:docMk/>
          <pc:sldMk cId="1874728427" sldId="319"/>
        </pc:sldMkLst>
        <pc:spChg chg="add mod">
          <ac:chgData name="Lucie Langerová" userId="261a762aa4393ddb" providerId="LiveId" clId="{2593943F-D75D-4268-A692-6D5ABFF79827}" dt="2021-03-09T20:23:17.147" v="8538" actId="1076"/>
          <ac:spMkLst>
            <pc:docMk/>
            <pc:sldMk cId="1874728427" sldId="319"/>
            <ac:spMk id="3" creationId="{7D8741E9-CE66-4C90-98BA-CD44CBA50E14}"/>
          </ac:spMkLst>
        </pc:spChg>
        <pc:spChg chg="add">
          <ac:chgData name="Lucie Langerová" userId="261a762aa4393ddb" providerId="LiveId" clId="{2593943F-D75D-4268-A692-6D5ABFF79827}" dt="2021-03-09T20:04:21.776" v="8220" actId="26606"/>
          <ac:spMkLst>
            <pc:docMk/>
            <pc:sldMk cId="1874728427" sldId="319"/>
            <ac:spMk id="7" creationId="{42A4FC2C-047E-45A5-965D-8E1E3BF09BC6}"/>
          </ac:spMkLst>
        </pc:spChg>
        <pc:picChg chg="add mod">
          <ac:chgData name="Lucie Langerová" userId="261a762aa4393ddb" providerId="LiveId" clId="{2593943F-D75D-4268-A692-6D5ABFF79827}" dt="2021-03-09T20:04:21.776" v="8220" actId="26606"/>
          <ac:picMkLst>
            <pc:docMk/>
            <pc:sldMk cId="1874728427" sldId="319"/>
            <ac:picMk id="2" creationId="{8BE5E151-A40D-4C26-9E6D-2AF5CFFC5152}"/>
          </ac:picMkLst>
        </pc:picChg>
      </pc:sldChg>
      <pc:sldChg chg="addSp delSp modSp new mod setBg modClrScheme chgLayout">
        <pc:chgData name="Lucie Langerová" userId="261a762aa4393ddb" providerId="LiveId" clId="{2593943F-D75D-4268-A692-6D5ABFF79827}" dt="2021-03-09T20:11:54.468" v="8374" actId="1076"/>
        <pc:sldMkLst>
          <pc:docMk/>
          <pc:sldMk cId="2529072120" sldId="320"/>
        </pc:sldMkLst>
        <pc:spChg chg="del">
          <ac:chgData name="Lucie Langerová" userId="261a762aa4393ddb" providerId="LiveId" clId="{2593943F-D75D-4268-A692-6D5ABFF79827}" dt="2021-03-09T20:11:02.569" v="8352" actId="700"/>
          <ac:spMkLst>
            <pc:docMk/>
            <pc:sldMk cId="2529072120" sldId="320"/>
            <ac:spMk id="2" creationId="{69988B68-ED4F-40C2-BFE6-923E141BA57D}"/>
          </ac:spMkLst>
        </pc:spChg>
        <pc:spChg chg="del">
          <ac:chgData name="Lucie Langerová" userId="261a762aa4393ddb" providerId="LiveId" clId="{2593943F-D75D-4268-A692-6D5ABFF79827}" dt="2021-03-09T20:11:02.569" v="8352" actId="700"/>
          <ac:spMkLst>
            <pc:docMk/>
            <pc:sldMk cId="2529072120" sldId="320"/>
            <ac:spMk id="3" creationId="{A8794642-2DF0-413B-A82E-3F2C38D4BA4E}"/>
          </ac:spMkLst>
        </pc:spChg>
        <pc:spChg chg="add mod">
          <ac:chgData name="Lucie Langerová" userId="261a762aa4393ddb" providerId="LiveId" clId="{2593943F-D75D-4268-A692-6D5ABFF79827}" dt="2021-03-09T20:11:40.137" v="8371" actId="1076"/>
          <ac:spMkLst>
            <pc:docMk/>
            <pc:sldMk cId="2529072120" sldId="320"/>
            <ac:spMk id="5" creationId="{0C2B3655-3457-45EC-A36B-9774869B40C6}"/>
          </ac:spMkLst>
        </pc:spChg>
        <pc:spChg chg="add mod">
          <ac:chgData name="Lucie Langerová" userId="261a762aa4393ddb" providerId="LiveId" clId="{2593943F-D75D-4268-A692-6D5ABFF79827}" dt="2021-03-09T20:11:54.468" v="8374" actId="1076"/>
          <ac:spMkLst>
            <pc:docMk/>
            <pc:sldMk cId="2529072120" sldId="320"/>
            <ac:spMk id="6" creationId="{393E81AF-2460-4D98-AFE4-3CDD6B59FB40}"/>
          </ac:spMkLst>
        </pc:spChg>
        <pc:spChg chg="add">
          <ac:chgData name="Lucie Langerová" userId="261a762aa4393ddb" providerId="LiveId" clId="{2593943F-D75D-4268-A692-6D5ABFF79827}" dt="2021-03-09T20:11:05.712" v="8353" actId="26606"/>
          <ac:spMkLst>
            <pc:docMk/>
            <pc:sldMk cId="2529072120" sldId="320"/>
            <ac:spMk id="9" creationId="{42A4FC2C-047E-45A5-965D-8E1E3BF09BC6}"/>
          </ac:spMkLst>
        </pc:spChg>
        <pc:picChg chg="add mod">
          <ac:chgData name="Lucie Langerová" userId="261a762aa4393ddb" providerId="LiveId" clId="{2593943F-D75D-4268-A692-6D5ABFF79827}" dt="2021-03-09T20:11:05.712" v="8353" actId="26606"/>
          <ac:picMkLst>
            <pc:docMk/>
            <pc:sldMk cId="2529072120" sldId="320"/>
            <ac:picMk id="4" creationId="{185645F9-424A-4217-8DAA-246F9CC45B59}"/>
          </ac:picMkLst>
        </pc:picChg>
      </pc:sldChg>
      <pc:sldChg chg="addSp delSp modSp new mod setBg modClrScheme chgLayout">
        <pc:chgData name="Lucie Langerová" userId="261a762aa4393ddb" providerId="LiveId" clId="{2593943F-D75D-4268-A692-6D5ABFF79827}" dt="2021-03-09T20:19:45.131" v="8475" actId="14100"/>
        <pc:sldMkLst>
          <pc:docMk/>
          <pc:sldMk cId="2800770558" sldId="321"/>
        </pc:sldMkLst>
        <pc:spChg chg="mod ord">
          <ac:chgData name="Lucie Langerová" userId="261a762aa4393ddb" providerId="LiveId" clId="{2593943F-D75D-4268-A692-6D5ABFF79827}" dt="2021-03-09T20:19:16.115" v="8468" actId="26606"/>
          <ac:spMkLst>
            <pc:docMk/>
            <pc:sldMk cId="2800770558" sldId="321"/>
            <ac:spMk id="2" creationId="{FBF9A398-3AD1-45E0-9738-F13A784EBBB8}"/>
          </ac:spMkLst>
        </pc:spChg>
        <pc:spChg chg="del mod ord">
          <ac:chgData name="Lucie Langerová" userId="261a762aa4393ddb" providerId="LiveId" clId="{2593943F-D75D-4268-A692-6D5ABFF79827}" dt="2021-03-09T20:16:22.149" v="8392" actId="700"/>
          <ac:spMkLst>
            <pc:docMk/>
            <pc:sldMk cId="2800770558" sldId="321"/>
            <ac:spMk id="3" creationId="{678BF5FB-DC49-4EA9-98D9-FACD98CF39BD}"/>
          </ac:spMkLst>
        </pc:spChg>
        <pc:spChg chg="del">
          <ac:chgData name="Lucie Langerová" userId="261a762aa4393ddb" providerId="LiveId" clId="{2593943F-D75D-4268-A692-6D5ABFF79827}" dt="2021-03-09T20:16:22.149" v="8392" actId="700"/>
          <ac:spMkLst>
            <pc:docMk/>
            <pc:sldMk cId="2800770558" sldId="321"/>
            <ac:spMk id="4" creationId="{B3BE54BE-F437-4970-B2DD-EEE3B0776C5C}"/>
          </ac:spMkLst>
        </pc:spChg>
        <pc:spChg chg="add del mod ord">
          <ac:chgData name="Lucie Langerová" userId="261a762aa4393ddb" providerId="LiveId" clId="{2593943F-D75D-4268-A692-6D5ABFF79827}" dt="2021-03-09T20:17:15.978" v="8403"/>
          <ac:spMkLst>
            <pc:docMk/>
            <pc:sldMk cId="2800770558" sldId="321"/>
            <ac:spMk id="7" creationId="{C274FA2A-7E8D-4659-BA78-F29590A8CB6E}"/>
          </ac:spMkLst>
        </pc:spChg>
        <pc:spChg chg="add mod">
          <ac:chgData name="Lucie Langerová" userId="261a762aa4393ddb" providerId="LiveId" clId="{2593943F-D75D-4268-A692-6D5ABFF79827}" dt="2021-03-09T20:19:16.115" v="8468" actId="26606"/>
          <ac:spMkLst>
            <pc:docMk/>
            <pc:sldMk cId="2800770558" sldId="321"/>
            <ac:spMk id="11" creationId="{5C7D4ADF-78B5-436B-BF92-929C0F31AD13}"/>
          </ac:spMkLst>
        </pc:spChg>
        <pc:spChg chg="add del">
          <ac:chgData name="Lucie Langerová" userId="261a762aa4393ddb" providerId="LiveId" clId="{2593943F-D75D-4268-A692-6D5ABFF79827}" dt="2021-03-09T20:19:16.115" v="8468" actId="26606"/>
          <ac:spMkLst>
            <pc:docMk/>
            <pc:sldMk cId="2800770558" sldId="321"/>
            <ac:spMk id="12" creationId="{23CBEF12-C9B8-466E-A7FE-B00B9ADF4303}"/>
          </ac:spMkLst>
        </pc:spChg>
        <pc:spChg chg="add del">
          <ac:chgData name="Lucie Langerová" userId="261a762aa4393ddb" providerId="LiveId" clId="{2593943F-D75D-4268-A692-6D5ABFF79827}" dt="2021-03-09T20:19:16.098" v="8467" actId="26606"/>
          <ac:spMkLst>
            <pc:docMk/>
            <pc:sldMk cId="2800770558" sldId="321"/>
            <ac:spMk id="18" creationId="{6C9F64E8-8F1D-4A06-B1A4-685E72C092CA}"/>
          </ac:spMkLst>
        </pc:spChg>
        <pc:spChg chg="add del">
          <ac:chgData name="Lucie Langerová" userId="261a762aa4393ddb" providerId="LiveId" clId="{2593943F-D75D-4268-A692-6D5ABFF79827}" dt="2021-03-09T20:19:16.098" v="8467" actId="26606"/>
          <ac:spMkLst>
            <pc:docMk/>
            <pc:sldMk cId="2800770558" sldId="321"/>
            <ac:spMk id="20" creationId="{9073D962-D3D2-4A72-8593-65C213CBFFC3}"/>
          </ac:spMkLst>
        </pc:spChg>
        <pc:spChg chg="add del">
          <ac:chgData name="Lucie Langerová" userId="261a762aa4393ddb" providerId="LiveId" clId="{2593943F-D75D-4268-A692-6D5ABFF79827}" dt="2021-03-09T20:19:16.098" v="8467" actId="26606"/>
          <ac:spMkLst>
            <pc:docMk/>
            <pc:sldMk cId="2800770558" sldId="321"/>
            <ac:spMk id="22" creationId="{2387511B-F6E1-4929-AC90-94FB8B6B0F41}"/>
          </ac:spMkLst>
        </pc:spChg>
        <pc:spChg chg="add del">
          <ac:chgData name="Lucie Langerová" userId="261a762aa4393ddb" providerId="LiveId" clId="{2593943F-D75D-4268-A692-6D5ABFF79827}" dt="2021-03-09T20:19:16.098" v="8467" actId="26606"/>
          <ac:spMkLst>
            <pc:docMk/>
            <pc:sldMk cId="2800770558" sldId="321"/>
            <ac:spMk id="24" creationId="{AA58F78C-27AB-465F-AA33-15E08AF267F9}"/>
          </ac:spMkLst>
        </pc:spChg>
        <pc:spChg chg="add">
          <ac:chgData name="Lucie Langerová" userId="261a762aa4393ddb" providerId="LiveId" clId="{2593943F-D75D-4268-A692-6D5ABFF79827}" dt="2021-03-09T20:19:16.115" v="8468" actId="26606"/>
          <ac:spMkLst>
            <pc:docMk/>
            <pc:sldMk cId="2800770558" sldId="321"/>
            <ac:spMk id="26" creationId="{614141FC-8189-47F8-821A-FC9A4E91E039}"/>
          </ac:spMkLst>
        </pc:spChg>
        <pc:spChg chg="add">
          <ac:chgData name="Lucie Langerová" userId="261a762aa4393ddb" providerId="LiveId" clId="{2593943F-D75D-4268-A692-6D5ABFF79827}" dt="2021-03-09T20:19:16.115" v="8468" actId="26606"/>
          <ac:spMkLst>
            <pc:docMk/>
            <pc:sldMk cId="2800770558" sldId="321"/>
            <ac:spMk id="27" creationId="{C062E60F-5CD4-4268-8359-8076634680E5}"/>
          </ac:spMkLst>
        </pc:spChg>
        <pc:spChg chg="add">
          <ac:chgData name="Lucie Langerová" userId="261a762aa4393ddb" providerId="LiveId" clId="{2593943F-D75D-4268-A692-6D5ABFF79827}" dt="2021-03-09T20:19:16.115" v="8468" actId="26606"/>
          <ac:spMkLst>
            <pc:docMk/>
            <pc:sldMk cId="2800770558" sldId="321"/>
            <ac:spMk id="28" creationId="{BB341EC3-1810-4D33-BA3F-E2D0AA0ECFB6}"/>
          </ac:spMkLst>
        </pc:spChg>
        <pc:spChg chg="add">
          <ac:chgData name="Lucie Langerová" userId="261a762aa4393ddb" providerId="LiveId" clId="{2593943F-D75D-4268-A692-6D5ABFF79827}" dt="2021-03-09T20:19:16.115" v="8468" actId="26606"/>
          <ac:spMkLst>
            <pc:docMk/>
            <pc:sldMk cId="2800770558" sldId="321"/>
            <ac:spMk id="29" creationId="{10127CDE-2B99-47A8-BB3C-7D17519105E0}"/>
          </ac:spMkLst>
        </pc:spChg>
        <pc:picChg chg="add del mod ord">
          <ac:chgData name="Lucie Langerová" userId="261a762aa4393ddb" providerId="LiveId" clId="{2593943F-D75D-4268-A692-6D5ABFF79827}" dt="2021-03-09T20:16:45.317" v="8395" actId="478"/>
          <ac:picMkLst>
            <pc:docMk/>
            <pc:sldMk cId="2800770558" sldId="321"/>
            <ac:picMk id="5" creationId="{ABB3F2D5-22B2-4629-AE78-F8941A6CFE91}"/>
          </ac:picMkLst>
        </pc:picChg>
        <pc:picChg chg="add mod ord">
          <ac:chgData name="Lucie Langerová" userId="261a762aa4393ddb" providerId="LiveId" clId="{2593943F-D75D-4268-A692-6D5ABFF79827}" dt="2021-03-09T20:19:45.131" v="8475" actId="14100"/>
          <ac:picMkLst>
            <pc:docMk/>
            <pc:sldMk cId="2800770558" sldId="321"/>
            <ac:picMk id="6" creationId="{D005614C-D7D6-46E3-BC22-946B431ED219}"/>
          </ac:picMkLst>
        </pc:picChg>
        <pc:picChg chg="add mod ord">
          <ac:chgData name="Lucie Langerová" userId="261a762aa4393ddb" providerId="LiveId" clId="{2593943F-D75D-4268-A692-6D5ABFF79827}" dt="2021-03-09T20:19:34.402" v="8471" actId="1076"/>
          <ac:picMkLst>
            <pc:docMk/>
            <pc:sldMk cId="2800770558" sldId="321"/>
            <ac:picMk id="9" creationId="{CB5232FD-E60C-4A50-9DC1-4225E1B1FC10}"/>
          </ac:picMkLst>
        </pc:picChg>
        <pc:picChg chg="add del mod">
          <ac:chgData name="Lucie Langerová" userId="261a762aa4393ddb" providerId="LiveId" clId="{2593943F-D75D-4268-A692-6D5ABFF79827}" dt="2021-03-09T20:17:17.311" v="8404" actId="478"/>
          <ac:picMkLst>
            <pc:docMk/>
            <pc:sldMk cId="2800770558" sldId="321"/>
            <ac:picMk id="10" creationId="{E567309D-D772-405F-9B86-F1A210778720}"/>
          </ac:picMkLst>
        </pc:picChg>
        <pc:picChg chg="add mod">
          <ac:chgData name="Lucie Langerová" userId="261a762aa4393ddb" providerId="LiveId" clId="{2593943F-D75D-4268-A692-6D5ABFF79827}" dt="2021-03-09T20:19:39.382" v="8473" actId="1076"/>
          <ac:picMkLst>
            <pc:docMk/>
            <pc:sldMk cId="2800770558" sldId="321"/>
            <ac:picMk id="13" creationId="{95EE032F-1254-4F7E-BBF2-135094C6F4BD}"/>
          </ac:picMkLst>
        </pc:picChg>
      </pc:sldChg>
      <pc:sldChg chg="addSp modSp new mod ord setBg">
        <pc:chgData name="Lucie Langerová" userId="261a762aa4393ddb" providerId="LiveId" clId="{2593943F-D75D-4268-A692-6D5ABFF79827}" dt="2021-03-09T20:31:02.080" v="8627"/>
        <pc:sldMkLst>
          <pc:docMk/>
          <pc:sldMk cId="3229937347" sldId="322"/>
        </pc:sldMkLst>
        <pc:spChg chg="mod">
          <ac:chgData name="Lucie Langerová" userId="261a762aa4393ddb" providerId="LiveId" clId="{2593943F-D75D-4268-A692-6D5ABFF79827}" dt="2021-03-09T20:30:28.905" v="8617" actId="26606"/>
          <ac:spMkLst>
            <pc:docMk/>
            <pc:sldMk cId="3229937347" sldId="322"/>
            <ac:spMk id="2" creationId="{9FB64E5C-F889-4E37-AA90-D97B6BDF9A7B}"/>
          </ac:spMkLst>
        </pc:spChg>
        <pc:spChg chg="mod">
          <ac:chgData name="Lucie Langerová" userId="261a762aa4393ddb" providerId="LiveId" clId="{2593943F-D75D-4268-A692-6D5ABFF79827}" dt="2021-03-09T20:30:28.905" v="8617" actId="26606"/>
          <ac:spMkLst>
            <pc:docMk/>
            <pc:sldMk cId="3229937347" sldId="322"/>
            <ac:spMk id="3" creationId="{A35B1C0F-7918-4021-89E7-E6A8323786C9}"/>
          </ac:spMkLst>
        </pc:spChg>
        <pc:spChg chg="add">
          <ac:chgData name="Lucie Langerová" userId="261a762aa4393ddb" providerId="LiveId" clId="{2593943F-D75D-4268-A692-6D5ABFF79827}" dt="2021-03-09T20:30:28.905" v="8617" actId="26606"/>
          <ac:spMkLst>
            <pc:docMk/>
            <pc:sldMk cId="3229937347" sldId="322"/>
            <ac:spMk id="73" creationId="{8761DDFE-071F-4200-B0AA-394476C2D2D6}"/>
          </ac:spMkLst>
        </pc:spChg>
        <pc:picChg chg="add mod">
          <ac:chgData name="Lucie Langerová" userId="261a762aa4393ddb" providerId="LiveId" clId="{2593943F-D75D-4268-A692-6D5ABFF79827}" dt="2021-03-09T20:30:37.928" v="8619" actId="1076"/>
          <ac:picMkLst>
            <pc:docMk/>
            <pc:sldMk cId="3229937347" sldId="322"/>
            <ac:picMk id="10242" creationId="{B3FAA974-3A6A-442D-A6AF-FA2C43F2EE8E}"/>
          </ac:picMkLst>
        </pc:picChg>
        <pc:picChg chg="add mod">
          <ac:chgData name="Lucie Langerová" userId="261a762aa4393ddb" providerId="LiveId" clId="{2593943F-D75D-4268-A692-6D5ABFF79827}" dt="2021-03-09T20:30:28.905" v="8617" actId="26606"/>
          <ac:picMkLst>
            <pc:docMk/>
            <pc:sldMk cId="3229937347" sldId="322"/>
            <ac:picMk id="10244" creationId="{6CE9E14E-212D-47B7-8119-926F5030DABE}"/>
          </ac:picMkLst>
        </pc:picChg>
      </pc:sldChg>
      <pc:sldChg chg="addSp modSp new mod setBg">
        <pc:chgData name="Lucie Langerová" userId="261a762aa4393ddb" providerId="LiveId" clId="{2593943F-D75D-4268-A692-6D5ABFF79827}" dt="2021-03-10T06:46:35.962" v="9253" actId="20577"/>
        <pc:sldMkLst>
          <pc:docMk/>
          <pc:sldMk cId="418282897" sldId="323"/>
        </pc:sldMkLst>
        <pc:spChg chg="mod">
          <ac:chgData name="Lucie Langerová" userId="261a762aa4393ddb" providerId="LiveId" clId="{2593943F-D75D-4268-A692-6D5ABFF79827}" dt="2021-03-10T06:43:22.194" v="9135" actId="26606"/>
          <ac:spMkLst>
            <pc:docMk/>
            <pc:sldMk cId="418282897" sldId="323"/>
            <ac:spMk id="2" creationId="{16939CD0-2651-4764-B63F-0C262A43EB3A}"/>
          </ac:spMkLst>
        </pc:spChg>
        <pc:spChg chg="mod">
          <ac:chgData name="Lucie Langerová" userId="261a762aa4393ddb" providerId="LiveId" clId="{2593943F-D75D-4268-A692-6D5ABFF79827}" dt="2021-03-10T06:46:35.962" v="9253" actId="20577"/>
          <ac:spMkLst>
            <pc:docMk/>
            <pc:sldMk cId="418282897" sldId="323"/>
            <ac:spMk id="3" creationId="{3A524383-617E-43AD-953B-884FA39F73AF}"/>
          </ac:spMkLst>
        </pc:spChg>
        <pc:spChg chg="add">
          <ac:chgData name="Lucie Langerová" userId="261a762aa4393ddb" providerId="LiveId" clId="{2593943F-D75D-4268-A692-6D5ABFF79827}" dt="2021-03-10T06:43:22.194" v="9135" actId="26606"/>
          <ac:spMkLst>
            <pc:docMk/>
            <pc:sldMk cId="418282897" sldId="323"/>
            <ac:spMk id="8" creationId="{777A147A-9ED8-46B4-8660-1B3C2AA880B5}"/>
          </ac:spMkLst>
        </pc:spChg>
        <pc:spChg chg="add">
          <ac:chgData name="Lucie Langerová" userId="261a762aa4393ddb" providerId="LiveId" clId="{2593943F-D75D-4268-A692-6D5ABFF79827}" dt="2021-03-10T06:43:22.194" v="9135" actId="26606"/>
          <ac:spMkLst>
            <pc:docMk/>
            <pc:sldMk cId="418282897" sldId="323"/>
            <ac:spMk id="10" creationId="{5D6C15A0-C087-4593-8414-2B4EC1CDC3DE}"/>
          </ac:spMkLst>
        </pc:spChg>
      </pc:sldChg>
      <pc:sldChg chg="modSp new mod ord">
        <pc:chgData name="Lucie Langerová" userId="261a762aa4393ddb" providerId="LiveId" clId="{2593943F-D75D-4268-A692-6D5ABFF79827}" dt="2021-03-10T07:59:11.994" v="10567"/>
        <pc:sldMkLst>
          <pc:docMk/>
          <pc:sldMk cId="255436667" sldId="324"/>
        </pc:sldMkLst>
        <pc:spChg chg="mod">
          <ac:chgData name="Lucie Langerová" userId="261a762aa4393ddb" providerId="LiveId" clId="{2593943F-D75D-4268-A692-6D5ABFF79827}" dt="2021-03-10T06:43:35.460" v="9147" actId="20577"/>
          <ac:spMkLst>
            <pc:docMk/>
            <pc:sldMk cId="255436667" sldId="324"/>
            <ac:spMk id="2" creationId="{D2BD46A3-F606-4903-918B-90F7BCAE2590}"/>
          </ac:spMkLst>
        </pc:spChg>
        <pc:spChg chg="mod">
          <ac:chgData name="Lucie Langerová" userId="261a762aa4393ddb" providerId="LiveId" clId="{2593943F-D75D-4268-A692-6D5ABFF79827}" dt="2021-03-10T07:10:35.240" v="10374" actId="20577"/>
          <ac:spMkLst>
            <pc:docMk/>
            <pc:sldMk cId="255436667" sldId="324"/>
            <ac:spMk id="3" creationId="{AF057E5B-C901-4C2C-9FC0-5310AF45855F}"/>
          </ac:spMkLst>
        </pc:spChg>
      </pc:sldChg>
      <pc:sldChg chg="addSp delSp modSp new mod setBg">
        <pc:chgData name="Lucie Langerová" userId="261a762aa4393ddb" providerId="LiveId" clId="{2593943F-D75D-4268-A692-6D5ABFF79827}" dt="2021-03-10T07:03:10.322" v="9815" actId="20577"/>
        <pc:sldMkLst>
          <pc:docMk/>
          <pc:sldMk cId="691263177" sldId="325"/>
        </pc:sldMkLst>
        <pc:spChg chg="mod">
          <ac:chgData name="Lucie Langerová" userId="261a762aa4393ddb" providerId="LiveId" clId="{2593943F-D75D-4268-A692-6D5ABFF79827}" dt="2021-03-10T06:55:33.536" v="9649" actId="26606"/>
          <ac:spMkLst>
            <pc:docMk/>
            <pc:sldMk cId="691263177" sldId="325"/>
            <ac:spMk id="2" creationId="{325C93DD-8A83-496B-9EEE-F6491A878B6C}"/>
          </ac:spMkLst>
        </pc:spChg>
        <pc:spChg chg="mod">
          <ac:chgData name="Lucie Langerová" userId="261a762aa4393ddb" providerId="LiveId" clId="{2593943F-D75D-4268-A692-6D5ABFF79827}" dt="2021-03-10T07:03:10.322" v="9815" actId="20577"/>
          <ac:spMkLst>
            <pc:docMk/>
            <pc:sldMk cId="691263177" sldId="325"/>
            <ac:spMk id="3" creationId="{19768548-FB8B-4CEB-B046-22B3978076DA}"/>
          </ac:spMkLst>
        </pc:spChg>
        <pc:spChg chg="add del mod">
          <ac:chgData name="Lucie Langerová" userId="261a762aa4393ddb" providerId="LiveId" clId="{2593943F-D75D-4268-A692-6D5ABFF79827}" dt="2021-03-10T06:54:45.599" v="9547" actId="478"/>
          <ac:spMkLst>
            <pc:docMk/>
            <pc:sldMk cId="691263177" sldId="325"/>
            <ac:spMk id="4" creationId="{1EB2B294-014F-4094-8EF2-211BE467551E}"/>
          </ac:spMkLst>
        </pc:spChg>
        <pc:spChg chg="add">
          <ac:chgData name="Lucie Langerová" userId="261a762aa4393ddb" providerId="LiveId" clId="{2593943F-D75D-4268-A692-6D5ABFF79827}" dt="2021-03-10T06:55:33.536" v="9649" actId="26606"/>
          <ac:spMkLst>
            <pc:docMk/>
            <pc:sldMk cId="691263177" sldId="325"/>
            <ac:spMk id="8" creationId="{777A147A-9ED8-46B4-8660-1B3C2AA880B5}"/>
          </ac:spMkLst>
        </pc:spChg>
        <pc:spChg chg="add">
          <ac:chgData name="Lucie Langerová" userId="261a762aa4393ddb" providerId="LiveId" clId="{2593943F-D75D-4268-A692-6D5ABFF79827}" dt="2021-03-10T06:55:33.536" v="9649" actId="26606"/>
          <ac:spMkLst>
            <pc:docMk/>
            <pc:sldMk cId="691263177" sldId="325"/>
            <ac:spMk id="10" creationId="{5D6C15A0-C087-4593-8414-2B4EC1CDC3DE}"/>
          </ac:spMkLst>
        </pc:spChg>
      </pc:sldChg>
      <pc:sldChg chg="new del">
        <pc:chgData name="Lucie Langerová" userId="261a762aa4393ddb" providerId="LiveId" clId="{2593943F-D75D-4268-A692-6D5ABFF79827}" dt="2021-03-10T09:49:03.829" v="10684" actId="47"/>
        <pc:sldMkLst>
          <pc:docMk/>
          <pc:sldMk cId="1002072820" sldId="326"/>
        </pc:sldMkLst>
      </pc:sldChg>
      <pc:sldChg chg="modSp new del mod ord">
        <pc:chgData name="Lucie Langerová" userId="261a762aa4393ddb" providerId="LiveId" clId="{2593943F-D75D-4268-A692-6D5ABFF79827}" dt="2021-03-10T20:25:32.202" v="11097" actId="47"/>
        <pc:sldMkLst>
          <pc:docMk/>
          <pc:sldMk cId="3637086140" sldId="327"/>
        </pc:sldMkLst>
        <pc:spChg chg="mod">
          <ac:chgData name="Lucie Langerová" userId="261a762aa4393ddb" providerId="LiveId" clId="{2593943F-D75D-4268-A692-6D5ABFF79827}" dt="2021-03-10T20:20:38.205" v="11069" actId="20577"/>
          <ac:spMkLst>
            <pc:docMk/>
            <pc:sldMk cId="3637086140" sldId="327"/>
            <ac:spMk id="2" creationId="{D8386EDB-1F2D-41FE-A02E-EDA0F068FC6B}"/>
          </ac:spMkLst>
        </pc:spChg>
        <pc:spChg chg="mod">
          <ac:chgData name="Lucie Langerová" userId="261a762aa4393ddb" providerId="LiveId" clId="{2593943F-D75D-4268-A692-6D5ABFF79827}" dt="2021-03-10T06:56:37.308" v="9664" actId="14100"/>
          <ac:spMkLst>
            <pc:docMk/>
            <pc:sldMk cId="3637086140" sldId="327"/>
            <ac:spMk id="3" creationId="{D5D35D4C-4EA6-44E2-A568-18E2527C46C8}"/>
          </ac:spMkLst>
        </pc:spChg>
      </pc:sldChg>
      <pc:sldChg chg="modSp add mod ord">
        <pc:chgData name="Lucie Langerová" userId="261a762aa4393ddb" providerId="LiveId" clId="{2593943F-D75D-4268-A692-6D5ABFF79827}" dt="2021-03-10T07:59:21.834" v="10571"/>
        <pc:sldMkLst>
          <pc:docMk/>
          <pc:sldMk cId="1408215632" sldId="328"/>
        </pc:sldMkLst>
        <pc:spChg chg="mod">
          <ac:chgData name="Lucie Langerová" userId="261a762aa4393ddb" providerId="LiveId" clId="{2593943F-D75D-4268-A692-6D5ABFF79827}" dt="2021-03-10T07:12:16.949" v="10378" actId="27636"/>
          <ac:spMkLst>
            <pc:docMk/>
            <pc:sldMk cId="1408215632" sldId="328"/>
            <ac:spMk id="4" creationId="{D149EE02-815B-44E5-ACED-82C2142C9683}"/>
          </ac:spMkLst>
        </pc:spChg>
      </pc:sldChg>
      <pc:sldChg chg="addSp modSp add mod">
        <pc:chgData name="Lucie Langerová" userId="261a762aa4393ddb" providerId="LiveId" clId="{2593943F-D75D-4268-A692-6D5ABFF79827}" dt="2021-03-10T08:05:09.853" v="10590" actId="1076"/>
        <pc:sldMkLst>
          <pc:docMk/>
          <pc:sldMk cId="0" sldId="329"/>
        </pc:sldMkLst>
        <pc:spChg chg="add mod">
          <ac:chgData name="Lucie Langerová" userId="261a762aa4393ddb" providerId="LiveId" clId="{2593943F-D75D-4268-A692-6D5ABFF79827}" dt="2021-03-10T08:05:09.853" v="10590" actId="1076"/>
          <ac:spMkLst>
            <pc:docMk/>
            <pc:sldMk cId="0" sldId="329"/>
            <ac:spMk id="2" creationId="{ADEE85A2-E2F2-45FE-BDEF-0C17C3263A12}"/>
          </ac:spMkLst>
        </pc:spChg>
        <pc:spChg chg="add mod">
          <ac:chgData name="Lucie Langerová" userId="261a762aa4393ddb" providerId="LiveId" clId="{2593943F-D75D-4268-A692-6D5ABFF79827}" dt="2021-03-10T08:05:00.637" v="10588" actId="1076"/>
          <ac:spMkLst>
            <pc:docMk/>
            <pc:sldMk cId="0" sldId="329"/>
            <ac:spMk id="3" creationId="{F062CA80-77B5-43E4-8341-42D3A0826324}"/>
          </ac:spMkLst>
        </pc:spChg>
        <pc:picChg chg="mod">
          <ac:chgData name="Lucie Langerová" userId="261a762aa4393ddb" providerId="LiveId" clId="{2593943F-D75D-4268-A692-6D5ABFF79827}" dt="2021-03-10T08:04:22.587" v="10581" actId="1076"/>
          <ac:picMkLst>
            <pc:docMk/>
            <pc:sldMk cId="0" sldId="329"/>
            <ac:picMk id="13314" creationId="{D84239BF-DF7E-4B77-A03D-50B8B0283179}"/>
          </ac:picMkLst>
        </pc:picChg>
      </pc:sldChg>
      <pc:sldChg chg="addSp modSp add mod">
        <pc:chgData name="Lucie Langerová" userId="261a762aa4393ddb" providerId="LiveId" clId="{2593943F-D75D-4268-A692-6D5ABFF79827}" dt="2021-03-10T08:06:09.245" v="10604" actId="1076"/>
        <pc:sldMkLst>
          <pc:docMk/>
          <pc:sldMk cId="0" sldId="330"/>
        </pc:sldMkLst>
        <pc:spChg chg="add mod">
          <ac:chgData name="Lucie Langerová" userId="261a762aa4393ddb" providerId="LiveId" clId="{2593943F-D75D-4268-A692-6D5ABFF79827}" dt="2021-03-10T08:06:09.245" v="10604" actId="1076"/>
          <ac:spMkLst>
            <pc:docMk/>
            <pc:sldMk cId="0" sldId="330"/>
            <ac:spMk id="4" creationId="{5319B6E2-C42F-4FA2-81C0-1B3CA0A2EA05}"/>
          </ac:spMkLst>
        </pc:spChg>
        <pc:cxnChg chg="add">
          <ac:chgData name="Lucie Langerová" userId="261a762aa4393ddb" providerId="LiveId" clId="{2593943F-D75D-4268-A692-6D5ABFF79827}" dt="2021-03-10T08:05:53.566" v="10592" actId="11529"/>
          <ac:cxnSpMkLst>
            <pc:docMk/>
            <pc:sldMk cId="0" sldId="330"/>
            <ac:cxnSpMk id="3" creationId="{494C8174-C0B0-4BB9-8D6A-E0A7FF38C780}"/>
          </ac:cxnSpMkLst>
        </pc:cxnChg>
      </pc:sldChg>
      <pc:sldChg chg="add">
        <pc:chgData name="Lucie Langerová" userId="261a762aa4393ddb" providerId="LiveId" clId="{2593943F-D75D-4268-A692-6D5ABFF79827}" dt="2021-03-10T09:15:09.034" v="10682"/>
        <pc:sldMkLst>
          <pc:docMk/>
          <pc:sldMk cId="3697734703" sldId="331"/>
        </pc:sldMkLst>
      </pc:sldChg>
      <pc:sldChg chg="addSp modSp new mod ord setBg">
        <pc:chgData name="Lucie Langerová" userId="261a762aa4393ddb" providerId="LiveId" clId="{2593943F-D75D-4268-A692-6D5ABFF79827}" dt="2021-03-10T14:44:35.885" v="10713"/>
        <pc:sldMkLst>
          <pc:docMk/>
          <pc:sldMk cId="3269333509" sldId="332"/>
        </pc:sldMkLst>
        <pc:spChg chg="add">
          <ac:chgData name="Lucie Langerová" userId="261a762aa4393ddb" providerId="LiveId" clId="{2593943F-D75D-4268-A692-6D5ABFF79827}" dt="2021-03-10T14:43:51.516" v="10705" actId="26606"/>
          <ac:spMkLst>
            <pc:docMk/>
            <pc:sldMk cId="3269333509" sldId="332"/>
            <ac:spMk id="8" creationId="{42A4FC2C-047E-45A5-965D-8E1E3BF09BC6}"/>
          </ac:spMkLst>
        </pc:spChg>
        <pc:picChg chg="add mod">
          <ac:chgData name="Lucie Langerová" userId="261a762aa4393ddb" providerId="LiveId" clId="{2593943F-D75D-4268-A692-6D5ABFF79827}" dt="2021-03-10T14:43:51.516" v="10705" actId="26606"/>
          <ac:picMkLst>
            <pc:docMk/>
            <pc:sldMk cId="3269333509" sldId="332"/>
            <ac:picMk id="3" creationId="{661128E9-9646-4E68-ACB3-291B94181FBC}"/>
          </ac:picMkLst>
        </pc:picChg>
      </pc:sldChg>
      <pc:sldChg chg="addSp modSp new mod setBg">
        <pc:chgData name="Lucie Langerová" userId="261a762aa4393ddb" providerId="LiveId" clId="{2593943F-D75D-4268-A692-6D5ABFF79827}" dt="2021-03-10T14:45:14.350" v="10716" actId="26606"/>
        <pc:sldMkLst>
          <pc:docMk/>
          <pc:sldMk cId="3926417015" sldId="333"/>
        </pc:sldMkLst>
        <pc:spChg chg="add">
          <ac:chgData name="Lucie Langerová" userId="261a762aa4393ddb" providerId="LiveId" clId="{2593943F-D75D-4268-A692-6D5ABFF79827}" dt="2021-03-10T14:45:14.350" v="10716" actId="26606"/>
          <ac:spMkLst>
            <pc:docMk/>
            <pc:sldMk cId="3926417015" sldId="333"/>
            <ac:spMk id="8" creationId="{42A4FC2C-047E-45A5-965D-8E1E3BF09BC6}"/>
          </ac:spMkLst>
        </pc:spChg>
        <pc:picChg chg="add mod">
          <ac:chgData name="Lucie Langerová" userId="261a762aa4393ddb" providerId="LiveId" clId="{2593943F-D75D-4268-A692-6D5ABFF79827}" dt="2021-03-10T14:45:14.350" v="10716" actId="26606"/>
          <ac:picMkLst>
            <pc:docMk/>
            <pc:sldMk cId="3926417015" sldId="333"/>
            <ac:picMk id="3" creationId="{739FB060-F9E7-42C0-A616-D1797205A968}"/>
          </ac:picMkLst>
        </pc:picChg>
      </pc:sldChg>
      <pc:sldChg chg="addSp modSp new mod setBg">
        <pc:chgData name="Lucie Langerová" userId="261a762aa4393ddb" providerId="LiveId" clId="{2593943F-D75D-4268-A692-6D5ABFF79827}" dt="2021-03-10T14:46:03.855" v="10721" actId="26606"/>
        <pc:sldMkLst>
          <pc:docMk/>
          <pc:sldMk cId="1151560225" sldId="334"/>
        </pc:sldMkLst>
        <pc:spChg chg="add">
          <ac:chgData name="Lucie Langerová" userId="261a762aa4393ddb" providerId="LiveId" clId="{2593943F-D75D-4268-A692-6D5ABFF79827}" dt="2021-03-10T14:46:03.855" v="10721" actId="26606"/>
          <ac:spMkLst>
            <pc:docMk/>
            <pc:sldMk cId="1151560225" sldId="334"/>
            <ac:spMk id="8" creationId="{42A4FC2C-047E-45A5-965D-8E1E3BF09BC6}"/>
          </ac:spMkLst>
        </pc:spChg>
        <pc:picChg chg="add mod">
          <ac:chgData name="Lucie Langerová" userId="261a762aa4393ddb" providerId="LiveId" clId="{2593943F-D75D-4268-A692-6D5ABFF79827}" dt="2021-03-10T14:46:03.855" v="10721" actId="26606"/>
          <ac:picMkLst>
            <pc:docMk/>
            <pc:sldMk cId="1151560225" sldId="334"/>
            <ac:picMk id="3" creationId="{F36D777B-8CAA-4D27-A425-4E988B80CBA3}"/>
          </ac:picMkLst>
        </pc:picChg>
      </pc:sldChg>
      <pc:sldChg chg="addSp delSp modSp new mod setBg">
        <pc:chgData name="Lucie Langerová" userId="261a762aa4393ddb" providerId="LiveId" clId="{2593943F-D75D-4268-A692-6D5ABFF79827}" dt="2021-03-10T14:49:35.210" v="10736" actId="1440"/>
        <pc:sldMkLst>
          <pc:docMk/>
          <pc:sldMk cId="1361570872" sldId="335"/>
        </pc:sldMkLst>
        <pc:spChg chg="add del">
          <ac:chgData name="Lucie Langerová" userId="261a762aa4393ddb" providerId="LiveId" clId="{2593943F-D75D-4268-A692-6D5ABFF79827}" dt="2021-03-10T14:48:52.792" v="10729" actId="26606"/>
          <ac:spMkLst>
            <pc:docMk/>
            <pc:sldMk cId="1361570872" sldId="335"/>
            <ac:spMk id="2" creationId="{747C1E48-6D0A-4260-8616-A9CC92E8D1C8}"/>
          </ac:spMkLst>
        </pc:spChg>
        <pc:spChg chg="add del">
          <ac:chgData name="Lucie Langerová" userId="261a762aa4393ddb" providerId="LiveId" clId="{2593943F-D75D-4268-A692-6D5ABFF79827}" dt="2021-03-10T14:48:52.792" v="10729" actId="26606"/>
          <ac:spMkLst>
            <pc:docMk/>
            <pc:sldMk cId="1361570872" sldId="335"/>
            <ac:spMk id="3" creationId="{10CCDEC3-501B-476E-9465-A2F27B1FBDD8}"/>
          </ac:spMkLst>
        </pc:spChg>
        <pc:spChg chg="add mod">
          <ac:chgData name="Lucie Langerová" userId="261a762aa4393ddb" providerId="LiveId" clId="{2593943F-D75D-4268-A692-6D5ABFF79827}" dt="2021-03-10T14:49:21.700" v="10732" actId="26606"/>
          <ac:spMkLst>
            <pc:docMk/>
            <pc:sldMk cId="1361570872" sldId="335"/>
            <ac:spMk id="4" creationId="{FB97689D-C194-40EB-B908-FDCB6151482F}"/>
          </ac:spMkLst>
        </pc:spChg>
        <pc:spChg chg="add del">
          <ac:chgData name="Lucie Langerová" userId="261a762aa4393ddb" providerId="LiveId" clId="{2593943F-D75D-4268-A692-6D5ABFF79827}" dt="2021-03-10T14:48:52.783" v="10728" actId="26606"/>
          <ac:spMkLst>
            <pc:docMk/>
            <pc:sldMk cId="1361570872" sldId="335"/>
            <ac:spMk id="71" creationId="{B670DBD5-770C-4383-9F54-5B86E86BD5BB}"/>
          </ac:spMkLst>
        </pc:spChg>
        <pc:spChg chg="add del">
          <ac:chgData name="Lucie Langerová" userId="261a762aa4393ddb" providerId="LiveId" clId="{2593943F-D75D-4268-A692-6D5ABFF79827}" dt="2021-03-10T14:49:21.700" v="10732" actId="26606"/>
          <ac:spMkLst>
            <pc:docMk/>
            <pc:sldMk cId="1361570872" sldId="335"/>
            <ac:spMk id="73" creationId="{5E55A99C-0BDC-4DBE-8E40-9FA66F629FA1}"/>
          </ac:spMkLst>
        </pc:spChg>
        <pc:spChg chg="add">
          <ac:chgData name="Lucie Langerová" userId="261a762aa4393ddb" providerId="LiveId" clId="{2593943F-D75D-4268-A692-6D5ABFF79827}" dt="2021-03-10T14:49:21.700" v="10732" actId="26606"/>
          <ac:spMkLst>
            <pc:docMk/>
            <pc:sldMk cId="1361570872" sldId="335"/>
            <ac:spMk id="74" creationId="{CEF6118E-44FB-4509-B4D9-129052E4C6EE}"/>
          </ac:spMkLst>
        </pc:spChg>
        <pc:spChg chg="add del">
          <ac:chgData name="Lucie Langerová" userId="261a762aa4393ddb" providerId="LiveId" clId="{2593943F-D75D-4268-A692-6D5ABFF79827}" dt="2021-03-10T14:49:21.700" v="10732" actId="26606"/>
          <ac:spMkLst>
            <pc:docMk/>
            <pc:sldMk cId="1361570872" sldId="335"/>
            <ac:spMk id="11268" creationId="{1500B4A4-B1F1-41EA-886A-B8A210DBCA3B}"/>
          </ac:spMkLst>
        </pc:spChg>
        <pc:picChg chg="add mod">
          <ac:chgData name="Lucie Langerová" userId="261a762aa4393ddb" providerId="LiveId" clId="{2593943F-D75D-4268-A692-6D5ABFF79827}" dt="2021-03-10T14:49:35.210" v="10736" actId="1440"/>
          <ac:picMkLst>
            <pc:docMk/>
            <pc:sldMk cId="1361570872" sldId="335"/>
            <ac:picMk id="5" creationId="{2A9D6602-0C50-401E-BDDF-EB2116810C78}"/>
          </ac:picMkLst>
        </pc:picChg>
        <pc:picChg chg="add del mod">
          <ac:chgData name="Lucie Langerová" userId="261a762aa4393ddb" providerId="LiveId" clId="{2593943F-D75D-4268-A692-6D5ABFF79827}" dt="2021-03-10T14:49:07.376" v="10730" actId="478"/>
          <ac:picMkLst>
            <pc:docMk/>
            <pc:sldMk cId="1361570872" sldId="335"/>
            <ac:picMk id="11266" creationId="{E000D421-19A1-4B18-8D6A-527C2B019E3F}"/>
          </ac:picMkLst>
        </pc:picChg>
      </pc:sldChg>
      <pc:sldChg chg="addSp modSp new mod modClrScheme chgLayout">
        <pc:chgData name="Lucie Langerová" userId="261a762aa4393ddb" providerId="LiveId" clId="{2593943F-D75D-4268-A692-6D5ABFF79827}" dt="2021-03-10T15:18:21.244" v="11063" actId="1440"/>
        <pc:sldMkLst>
          <pc:docMk/>
          <pc:sldMk cId="796153977" sldId="336"/>
        </pc:sldMkLst>
        <pc:spChg chg="add mod">
          <ac:chgData name="Lucie Langerová" userId="261a762aa4393ddb" providerId="LiveId" clId="{2593943F-D75D-4268-A692-6D5ABFF79827}" dt="2021-03-10T15:11:03.714" v="10755" actId="20577"/>
          <ac:spMkLst>
            <pc:docMk/>
            <pc:sldMk cId="796153977" sldId="336"/>
            <ac:spMk id="2" creationId="{983B39E6-4C88-4E1F-845D-9B2453CF756A}"/>
          </ac:spMkLst>
        </pc:spChg>
        <pc:spChg chg="add mod">
          <ac:chgData name="Lucie Langerová" userId="261a762aa4393ddb" providerId="LiveId" clId="{2593943F-D75D-4268-A692-6D5ABFF79827}" dt="2021-03-10T15:14:16.325" v="11055" actId="20577"/>
          <ac:spMkLst>
            <pc:docMk/>
            <pc:sldMk cId="796153977" sldId="336"/>
            <ac:spMk id="3" creationId="{0C221CF8-5379-427F-8DC0-877913F29AD7}"/>
          </ac:spMkLst>
        </pc:spChg>
        <pc:picChg chg="add mod">
          <ac:chgData name="Lucie Langerová" userId="261a762aa4393ddb" providerId="LiveId" clId="{2593943F-D75D-4268-A692-6D5ABFF79827}" dt="2021-03-10T15:16:26.901" v="11059" actId="1440"/>
          <ac:picMkLst>
            <pc:docMk/>
            <pc:sldMk cId="796153977" sldId="336"/>
            <ac:picMk id="12290" creationId="{53E40331-C438-4926-B108-3F35A73FB795}"/>
          </ac:picMkLst>
        </pc:picChg>
        <pc:picChg chg="add mod">
          <ac:chgData name="Lucie Langerová" userId="261a762aa4393ddb" providerId="LiveId" clId="{2593943F-D75D-4268-A692-6D5ABFF79827}" dt="2021-03-10T15:18:21.244" v="11063" actId="1440"/>
          <ac:picMkLst>
            <pc:docMk/>
            <pc:sldMk cId="796153977" sldId="336"/>
            <ac:picMk id="12292" creationId="{95C4E5AA-6BA1-4302-8574-A7AB8E894345}"/>
          </ac:picMkLst>
        </pc:picChg>
      </pc:sldChg>
      <pc:sldChg chg="addSp delSp modSp new mod setBg modClrScheme addAnim delAnim setClrOvrMap delDesignElem chgLayout">
        <pc:chgData name="Lucie Langerová" userId="261a762aa4393ddb" providerId="LiveId" clId="{2593943F-D75D-4268-A692-6D5ABFF79827}" dt="2021-03-10T20:35:56.203" v="11219" actId="208"/>
        <pc:sldMkLst>
          <pc:docMk/>
          <pc:sldMk cId="3359327215" sldId="337"/>
        </pc:sldMkLst>
        <pc:spChg chg="del mod ord">
          <ac:chgData name="Lucie Langerová" userId="261a762aa4393ddb" providerId="LiveId" clId="{2593943F-D75D-4268-A692-6D5ABFF79827}" dt="2021-03-10T20:33:26.441" v="11169" actId="478"/>
          <ac:spMkLst>
            <pc:docMk/>
            <pc:sldMk cId="3359327215" sldId="337"/>
            <ac:spMk id="2" creationId="{3E610C31-48CB-4876-B6DE-978FB51F4329}"/>
          </ac:spMkLst>
        </pc:spChg>
        <pc:spChg chg="del mod">
          <ac:chgData name="Lucie Langerová" userId="261a762aa4393ddb" providerId="LiveId" clId="{2593943F-D75D-4268-A692-6D5ABFF79827}" dt="2021-03-10T20:31:52.729" v="11151" actId="700"/>
          <ac:spMkLst>
            <pc:docMk/>
            <pc:sldMk cId="3359327215" sldId="337"/>
            <ac:spMk id="3" creationId="{A196993E-A7EC-4484-9069-40CD13FA68FB}"/>
          </ac:spMkLst>
        </pc:spChg>
        <pc:spChg chg="add mod">
          <ac:chgData name="Lucie Langerová" userId="261a762aa4393ddb" providerId="LiveId" clId="{2593943F-D75D-4268-A692-6D5ABFF79827}" dt="2021-03-10T20:35:56.203" v="11219" actId="208"/>
          <ac:spMkLst>
            <pc:docMk/>
            <pc:sldMk cId="3359327215" sldId="337"/>
            <ac:spMk id="4" creationId="{D64ED1A5-9710-432B-975E-779A2BA9D62E}"/>
          </ac:spMkLst>
        </pc:spChg>
        <pc:spChg chg="add del">
          <ac:chgData name="Lucie Langerová" userId="261a762aa4393ddb" providerId="LiveId" clId="{2593943F-D75D-4268-A692-6D5ABFF79827}" dt="2021-03-10T20:31:05.990" v="11145" actId="26606"/>
          <ac:spMkLst>
            <pc:docMk/>
            <pc:sldMk cId="3359327215" sldId="337"/>
            <ac:spMk id="71" creationId="{E91DC736-0EF8-4F87-9146-EBF1D2EE4D3D}"/>
          </ac:spMkLst>
        </pc:spChg>
        <pc:spChg chg="add del">
          <ac:chgData name="Lucie Langerová" userId="261a762aa4393ddb" providerId="LiveId" clId="{2593943F-D75D-4268-A692-6D5ABFF79827}" dt="2021-03-10T20:31:05.990" v="11145" actId="26606"/>
          <ac:spMkLst>
            <pc:docMk/>
            <pc:sldMk cId="3359327215" sldId="337"/>
            <ac:spMk id="73" creationId="{097CD68E-23E3-4007-8847-CD0944C4F7BE}"/>
          </ac:spMkLst>
        </pc:spChg>
        <pc:spChg chg="add del">
          <ac:chgData name="Lucie Langerová" userId="261a762aa4393ddb" providerId="LiveId" clId="{2593943F-D75D-4268-A692-6D5ABFF79827}" dt="2021-03-10T20:31:05.990" v="11145" actId="26606"/>
          <ac:spMkLst>
            <pc:docMk/>
            <pc:sldMk cId="3359327215" sldId="337"/>
            <ac:spMk id="75" creationId="{AF2F604E-43BE-4DC3-B983-E071523364F8}"/>
          </ac:spMkLst>
        </pc:spChg>
        <pc:spChg chg="add del">
          <ac:chgData name="Lucie Langerová" userId="261a762aa4393ddb" providerId="LiveId" clId="{2593943F-D75D-4268-A692-6D5ABFF79827}" dt="2021-03-10T20:31:05.990" v="11145" actId="26606"/>
          <ac:spMkLst>
            <pc:docMk/>
            <pc:sldMk cId="3359327215" sldId="337"/>
            <ac:spMk id="77" creationId="{08C9B587-E65E-4B52-B37C-ABEBB6E87928}"/>
          </ac:spMkLst>
        </pc:spChg>
        <pc:spChg chg="add del">
          <ac:chgData name="Lucie Langerová" userId="261a762aa4393ddb" providerId="LiveId" clId="{2593943F-D75D-4268-A692-6D5ABFF79827}" dt="2021-03-10T20:32:24.521" v="11155" actId="26606"/>
          <ac:spMkLst>
            <pc:docMk/>
            <pc:sldMk cId="3359327215" sldId="337"/>
            <ac:spMk id="79" creationId="{08C9B587-E65E-4B52-B37C-ABEBB6E87928}"/>
          </ac:spMkLst>
        </pc:spChg>
        <pc:spChg chg="add del">
          <ac:chgData name="Lucie Langerová" userId="261a762aa4393ddb" providerId="LiveId" clId="{2593943F-D75D-4268-A692-6D5ABFF79827}" dt="2021-03-10T20:31:27.454" v="11147" actId="26606"/>
          <ac:spMkLst>
            <pc:docMk/>
            <pc:sldMk cId="3359327215" sldId="337"/>
            <ac:spMk id="13316" creationId="{657F69E0-C4B0-4BEC-A689-4F8D877F05D4}"/>
          </ac:spMkLst>
        </pc:spChg>
        <pc:spChg chg="add del">
          <ac:chgData name="Lucie Langerová" userId="261a762aa4393ddb" providerId="LiveId" clId="{2593943F-D75D-4268-A692-6D5ABFF79827}" dt="2021-03-10T20:31:27.454" v="11147" actId="26606"/>
          <ac:spMkLst>
            <pc:docMk/>
            <pc:sldMk cId="3359327215" sldId="337"/>
            <ac:spMk id="13317" creationId="{9F6380B4-6A1C-481E-8408-B4E6C75B9B81}"/>
          </ac:spMkLst>
        </pc:spChg>
        <pc:spChg chg="add del">
          <ac:chgData name="Lucie Langerová" userId="261a762aa4393ddb" providerId="LiveId" clId="{2593943F-D75D-4268-A692-6D5ABFF79827}" dt="2021-03-10T20:32:10.231" v="11153" actId="26606"/>
          <ac:spMkLst>
            <pc:docMk/>
            <pc:sldMk cId="3359327215" sldId="337"/>
            <ac:spMk id="13318" creationId="{0E91F5CA-B392-444C-88E3-BF5BAAEBDEB0}"/>
          </ac:spMkLst>
        </pc:spChg>
        <pc:spChg chg="add del">
          <ac:chgData name="Lucie Langerová" userId="261a762aa4393ddb" providerId="LiveId" clId="{2593943F-D75D-4268-A692-6D5ABFF79827}" dt="2021-03-10T20:31:52.729" v="11151" actId="700"/>
          <ac:spMkLst>
            <pc:docMk/>
            <pc:sldMk cId="3359327215" sldId="337"/>
            <ac:spMk id="13319" creationId="{E91DC736-0EF8-4F87-9146-EBF1D2EE4D3D}"/>
          </ac:spMkLst>
        </pc:spChg>
        <pc:spChg chg="add del">
          <ac:chgData name="Lucie Langerová" userId="261a762aa4393ddb" providerId="LiveId" clId="{2593943F-D75D-4268-A692-6D5ABFF79827}" dt="2021-03-10T20:31:52.729" v="11151" actId="700"/>
          <ac:spMkLst>
            <pc:docMk/>
            <pc:sldMk cId="3359327215" sldId="337"/>
            <ac:spMk id="13320" creationId="{097CD68E-23E3-4007-8847-CD0944C4F7BE}"/>
          </ac:spMkLst>
        </pc:spChg>
        <pc:spChg chg="add del">
          <ac:chgData name="Lucie Langerová" userId="261a762aa4393ddb" providerId="LiveId" clId="{2593943F-D75D-4268-A692-6D5ABFF79827}" dt="2021-03-10T20:31:52.729" v="11151" actId="700"/>
          <ac:spMkLst>
            <pc:docMk/>
            <pc:sldMk cId="3359327215" sldId="337"/>
            <ac:spMk id="13321" creationId="{AF2F604E-43BE-4DC3-B983-E071523364F8}"/>
          </ac:spMkLst>
        </pc:spChg>
        <pc:spChg chg="add del">
          <ac:chgData name="Lucie Langerová" userId="261a762aa4393ddb" providerId="LiveId" clId="{2593943F-D75D-4268-A692-6D5ABFF79827}" dt="2021-03-10T20:31:52.729" v="11151" actId="700"/>
          <ac:spMkLst>
            <pc:docMk/>
            <pc:sldMk cId="3359327215" sldId="337"/>
            <ac:spMk id="13322" creationId="{08C9B587-E65E-4B52-B37C-ABEBB6E87928}"/>
          </ac:spMkLst>
        </pc:spChg>
        <pc:spChg chg="add del">
          <ac:chgData name="Lucie Langerová" userId="261a762aa4393ddb" providerId="LiveId" clId="{2593943F-D75D-4268-A692-6D5ABFF79827}" dt="2021-03-10T20:32:10.231" v="11153" actId="26606"/>
          <ac:spMkLst>
            <pc:docMk/>
            <pc:sldMk cId="3359327215" sldId="337"/>
            <ac:spMk id="13323" creationId="{9752D771-2D72-4B2C-B816-121D10C38ED0}"/>
          </ac:spMkLst>
        </pc:spChg>
        <pc:spChg chg="add del">
          <ac:chgData name="Lucie Langerová" userId="261a762aa4393ddb" providerId="LiveId" clId="{2593943F-D75D-4268-A692-6D5ABFF79827}" dt="2021-03-10T20:32:10.231" v="11153" actId="26606"/>
          <ac:spMkLst>
            <pc:docMk/>
            <pc:sldMk cId="3359327215" sldId="337"/>
            <ac:spMk id="13324" creationId="{58D2EC0A-5E54-424F-BE02-26DFFEBD6F9D}"/>
          </ac:spMkLst>
        </pc:spChg>
        <pc:spChg chg="add del">
          <ac:chgData name="Lucie Langerová" userId="261a762aa4393ddb" providerId="LiveId" clId="{2593943F-D75D-4268-A692-6D5ABFF79827}" dt="2021-03-10T20:32:10.231" v="11153" actId="26606"/>
          <ac:spMkLst>
            <pc:docMk/>
            <pc:sldMk cId="3359327215" sldId="337"/>
            <ac:spMk id="13325" creationId="{DDCE5572-4319-4D42-813F-C8C69C08CAA8}"/>
          </ac:spMkLst>
        </pc:spChg>
        <pc:spChg chg="add del">
          <ac:chgData name="Lucie Langerová" userId="261a762aa4393ddb" providerId="LiveId" clId="{2593943F-D75D-4268-A692-6D5ABFF79827}" dt="2021-03-10T20:33:03.798" v="11163" actId="26606"/>
          <ac:spMkLst>
            <pc:docMk/>
            <pc:sldMk cId="3359327215" sldId="337"/>
            <ac:spMk id="13326" creationId="{55666830-9A19-4E01-8505-D6C7F9AC5665}"/>
          </ac:spMkLst>
        </pc:spChg>
        <pc:spChg chg="add del">
          <ac:chgData name="Lucie Langerová" userId="261a762aa4393ddb" providerId="LiveId" clId="{2593943F-D75D-4268-A692-6D5ABFF79827}" dt="2021-03-10T20:32:24.521" v="11155" actId="26606"/>
          <ac:spMkLst>
            <pc:docMk/>
            <pc:sldMk cId="3359327215" sldId="337"/>
            <ac:spMk id="13327" creationId="{55666830-9A19-4E01-8505-D6C7F9AC5665}"/>
          </ac:spMkLst>
        </pc:spChg>
        <pc:spChg chg="add del">
          <ac:chgData name="Lucie Langerová" userId="261a762aa4393ddb" providerId="LiveId" clId="{2593943F-D75D-4268-A692-6D5ABFF79827}" dt="2021-03-10T20:32:24.521" v="11155" actId="26606"/>
          <ac:spMkLst>
            <pc:docMk/>
            <pc:sldMk cId="3359327215" sldId="337"/>
            <ac:spMk id="13328" creationId="{AE9FC877-7FB6-4D22-9988-35420644E202}"/>
          </ac:spMkLst>
        </pc:spChg>
        <pc:spChg chg="add del">
          <ac:chgData name="Lucie Langerová" userId="261a762aa4393ddb" providerId="LiveId" clId="{2593943F-D75D-4268-A692-6D5ABFF79827}" dt="2021-03-10T20:32:24.521" v="11155" actId="26606"/>
          <ac:spMkLst>
            <pc:docMk/>
            <pc:sldMk cId="3359327215" sldId="337"/>
            <ac:spMk id="13329" creationId="{E41809D1-F12E-46BB-B804-5F209D325E8B}"/>
          </ac:spMkLst>
        </pc:spChg>
        <pc:spChg chg="add del">
          <ac:chgData name="Lucie Langerová" userId="261a762aa4393ddb" providerId="LiveId" clId="{2593943F-D75D-4268-A692-6D5ABFF79827}" dt="2021-03-10T20:32:24.521" v="11155" actId="26606"/>
          <ac:spMkLst>
            <pc:docMk/>
            <pc:sldMk cId="3359327215" sldId="337"/>
            <ac:spMk id="13330" creationId="{AF2F604E-43BE-4DC3-B983-E071523364F8}"/>
          </ac:spMkLst>
        </pc:spChg>
        <pc:spChg chg="add del">
          <ac:chgData name="Lucie Langerová" userId="261a762aa4393ddb" providerId="LiveId" clId="{2593943F-D75D-4268-A692-6D5ABFF79827}" dt="2021-03-10T20:33:03.798" v="11163" actId="26606"/>
          <ac:spMkLst>
            <pc:docMk/>
            <pc:sldMk cId="3359327215" sldId="337"/>
            <ac:spMk id="13331" creationId="{AE9FC877-7FB6-4D22-9988-35420644E202}"/>
          </ac:spMkLst>
        </pc:spChg>
        <pc:spChg chg="add del">
          <ac:chgData name="Lucie Langerová" userId="261a762aa4393ddb" providerId="LiveId" clId="{2593943F-D75D-4268-A692-6D5ABFF79827}" dt="2021-03-10T20:32:29.766" v="11157" actId="26606"/>
          <ac:spMkLst>
            <pc:docMk/>
            <pc:sldMk cId="3359327215" sldId="337"/>
            <ac:spMk id="13332" creationId="{C1DD1A8A-57D5-4A81-AD04-532B043C5611}"/>
          </ac:spMkLst>
        </pc:spChg>
        <pc:spChg chg="add del">
          <ac:chgData name="Lucie Langerová" userId="261a762aa4393ddb" providerId="LiveId" clId="{2593943F-D75D-4268-A692-6D5ABFF79827}" dt="2021-03-10T20:32:29.766" v="11157" actId="26606"/>
          <ac:spMkLst>
            <pc:docMk/>
            <pc:sldMk cId="3359327215" sldId="337"/>
            <ac:spMk id="13333" creationId="{007891EC-4501-44ED-A8C8-B11B6DB767AB}"/>
          </ac:spMkLst>
        </pc:spChg>
        <pc:spChg chg="add del">
          <ac:chgData name="Lucie Langerová" userId="261a762aa4393ddb" providerId="LiveId" clId="{2593943F-D75D-4268-A692-6D5ABFF79827}" dt="2021-03-10T20:33:03.798" v="11163" actId="26606"/>
          <ac:spMkLst>
            <pc:docMk/>
            <pc:sldMk cId="3359327215" sldId="337"/>
            <ac:spMk id="13334" creationId="{E41809D1-F12E-46BB-B804-5F209D325E8B}"/>
          </ac:spMkLst>
        </pc:spChg>
        <pc:spChg chg="add del">
          <ac:chgData name="Lucie Langerová" userId="261a762aa4393ddb" providerId="LiveId" clId="{2593943F-D75D-4268-A692-6D5ABFF79827}" dt="2021-03-10T20:32:50.229" v="11160" actId="700"/>
          <ac:spMkLst>
            <pc:docMk/>
            <pc:sldMk cId="3359327215" sldId="337"/>
            <ac:spMk id="13335" creationId="{E91DC736-0EF8-4F87-9146-EBF1D2EE4D3D}"/>
          </ac:spMkLst>
        </pc:spChg>
        <pc:spChg chg="add del">
          <ac:chgData name="Lucie Langerová" userId="261a762aa4393ddb" providerId="LiveId" clId="{2593943F-D75D-4268-A692-6D5ABFF79827}" dt="2021-03-10T20:32:50.229" v="11160" actId="700"/>
          <ac:spMkLst>
            <pc:docMk/>
            <pc:sldMk cId="3359327215" sldId="337"/>
            <ac:spMk id="13336" creationId="{097CD68E-23E3-4007-8847-CD0944C4F7BE}"/>
          </ac:spMkLst>
        </pc:spChg>
        <pc:spChg chg="add del">
          <ac:chgData name="Lucie Langerová" userId="261a762aa4393ddb" providerId="LiveId" clId="{2593943F-D75D-4268-A692-6D5ABFF79827}" dt="2021-03-10T20:32:50.229" v="11160" actId="700"/>
          <ac:spMkLst>
            <pc:docMk/>
            <pc:sldMk cId="3359327215" sldId="337"/>
            <ac:spMk id="13337" creationId="{AF2F604E-43BE-4DC3-B983-E071523364F8}"/>
          </ac:spMkLst>
        </pc:spChg>
        <pc:spChg chg="add del">
          <ac:chgData name="Lucie Langerová" userId="261a762aa4393ddb" providerId="LiveId" clId="{2593943F-D75D-4268-A692-6D5ABFF79827}" dt="2021-03-10T20:32:50.229" v="11160" actId="700"/>
          <ac:spMkLst>
            <pc:docMk/>
            <pc:sldMk cId="3359327215" sldId="337"/>
            <ac:spMk id="13338" creationId="{08C9B587-E65E-4B52-B37C-ABEBB6E87928}"/>
          </ac:spMkLst>
        </pc:spChg>
        <pc:spChg chg="add del">
          <ac:chgData name="Lucie Langerová" userId="261a762aa4393ddb" providerId="LiveId" clId="{2593943F-D75D-4268-A692-6D5ABFF79827}" dt="2021-03-10T20:33:03.798" v="11163" actId="26606"/>
          <ac:spMkLst>
            <pc:docMk/>
            <pc:sldMk cId="3359327215" sldId="337"/>
            <ac:spMk id="13339" creationId="{AF2F604E-43BE-4DC3-B983-E071523364F8}"/>
          </ac:spMkLst>
        </pc:spChg>
        <pc:spChg chg="add del">
          <ac:chgData name="Lucie Langerová" userId="261a762aa4393ddb" providerId="LiveId" clId="{2593943F-D75D-4268-A692-6D5ABFF79827}" dt="2021-03-10T20:33:03.798" v="11163" actId="26606"/>
          <ac:spMkLst>
            <pc:docMk/>
            <pc:sldMk cId="3359327215" sldId="337"/>
            <ac:spMk id="13340" creationId="{08C9B587-E65E-4B52-B37C-ABEBB6E87928}"/>
          </ac:spMkLst>
        </pc:spChg>
        <pc:spChg chg="add del">
          <ac:chgData name="Lucie Langerová" userId="261a762aa4393ddb" providerId="LiveId" clId="{2593943F-D75D-4268-A692-6D5ABFF79827}" dt="2021-03-10T20:33:11.279" v="11165" actId="26606"/>
          <ac:spMkLst>
            <pc:docMk/>
            <pc:sldMk cId="3359327215" sldId="337"/>
            <ac:spMk id="13342" creationId="{16F48AD3-C8B3-4F74-B546-F12937F7DD9F}"/>
          </ac:spMkLst>
        </pc:spChg>
        <pc:spChg chg="add del">
          <ac:chgData name="Lucie Langerová" userId="261a762aa4393ddb" providerId="LiveId" clId="{2593943F-D75D-4268-A692-6D5ABFF79827}" dt="2021-03-10T20:33:11.279" v="11165" actId="26606"/>
          <ac:spMkLst>
            <pc:docMk/>
            <pc:sldMk cId="3359327215" sldId="337"/>
            <ac:spMk id="13343" creationId="{AF2F604E-43BE-4DC3-B983-E071523364F8}"/>
          </ac:spMkLst>
        </pc:spChg>
        <pc:spChg chg="add del">
          <ac:chgData name="Lucie Langerová" userId="261a762aa4393ddb" providerId="LiveId" clId="{2593943F-D75D-4268-A692-6D5ABFF79827}" dt="2021-03-10T20:33:11.279" v="11165" actId="26606"/>
          <ac:spMkLst>
            <pc:docMk/>
            <pc:sldMk cId="3359327215" sldId="337"/>
            <ac:spMk id="13344" creationId="{08C9B587-E65E-4B52-B37C-ABEBB6E87928}"/>
          </ac:spMkLst>
        </pc:spChg>
        <pc:spChg chg="add del">
          <ac:chgData name="Lucie Langerová" userId="261a762aa4393ddb" providerId="LiveId" clId="{2593943F-D75D-4268-A692-6D5ABFF79827}" dt="2021-03-10T20:33:23.713" v="11168" actId="700"/>
          <ac:spMkLst>
            <pc:docMk/>
            <pc:sldMk cId="3359327215" sldId="337"/>
            <ac:spMk id="13346" creationId="{C1DD1A8A-57D5-4A81-AD04-532B043C5611}"/>
          </ac:spMkLst>
        </pc:spChg>
        <pc:spChg chg="add del">
          <ac:chgData name="Lucie Langerová" userId="261a762aa4393ddb" providerId="LiveId" clId="{2593943F-D75D-4268-A692-6D5ABFF79827}" dt="2021-03-10T20:33:23.713" v="11168" actId="700"/>
          <ac:spMkLst>
            <pc:docMk/>
            <pc:sldMk cId="3359327215" sldId="337"/>
            <ac:spMk id="13347" creationId="{007891EC-4501-44ED-A8C8-B11B6DB767AB}"/>
          </ac:spMkLst>
        </pc:spChg>
        <pc:picChg chg="add mod ord">
          <ac:chgData name="Lucie Langerová" userId="261a762aa4393ddb" providerId="LiveId" clId="{2593943F-D75D-4268-A692-6D5ABFF79827}" dt="2021-03-10T20:35:35.116" v="11216" actId="1076"/>
          <ac:picMkLst>
            <pc:docMk/>
            <pc:sldMk cId="3359327215" sldId="337"/>
            <ac:picMk id="13314" creationId="{75A911D0-6FF7-40D0-83CA-40EC14EBAA27}"/>
          </ac:picMkLst>
        </pc:picChg>
      </pc:sldChg>
    </pc:docChg>
  </pc:docChgLst>
</pc:chgInfo>
</file>

<file path=ppt/diagrams/colors1.xml><?xml version="1.0" encoding="utf-8"?>
<dgm:colorsDef xmlns:dgm="http://purl.oclc.org/ooxml/drawingml/diagram" xmlns:a="http://purl.oclc.org/ooxml/drawingml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%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%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%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%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%"/>
      </a:schemeClr>
    </dgm:fillClrLst>
    <dgm:linClrLst meth="repeat">
      <a:schemeClr val="accent1">
        <a:tint val="60%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%"/>
      </a:schemeClr>
    </dgm:fillClrLst>
    <dgm:linClrLst meth="repeat">
      <a:schemeClr val="accent1">
        <a:tint val="60%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%"/>
      </a:schemeClr>
    </dgm:fillClrLst>
    <dgm:linClrLst meth="repeat">
      <a:schemeClr val="accent1">
        <a:tint val="60%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%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%"/>
      </a:schemeClr>
    </dgm:fillClrLst>
    <dgm:linClrLst meth="repeat">
      <a:schemeClr val="accent1">
        <a:tint val="60%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%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%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%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%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%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%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%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%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%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%"/>
        <a:tint val="40%"/>
      </a:schemeClr>
    </dgm:fillClrLst>
    <dgm:linClrLst meth="repeat">
      <a:schemeClr val="accent1">
        <a:alpha val="90%"/>
        <a:tint val="40%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%"/>
        <a:tint val="40%"/>
      </a:schemeClr>
    </dgm:fillClrLst>
    <dgm:linClrLst meth="repeat">
      <a:schemeClr val="accent1">
        <a:alpha val="90%"/>
        <a:tint val="40%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%"/>
        <a:tint val="40%"/>
      </a:schemeClr>
    </dgm:fillClrLst>
    <dgm:linClrLst meth="repeat">
      <a:schemeClr val="accent1">
        <a:alpha val="90%"/>
        <a:tint val="40%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%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%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%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%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%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%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%"/>
        <a:alpha val="40%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%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%"/>
      </a:schemeClr>
    </dgm:fillClrLst>
    <dgm:linClrLst meth="repeat">
      <a:schemeClr val="dk1">
        <a:alpha val="0%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purl.oclc.org/ooxml/drawingml/diagram" xmlns:a="http://purl.oclc.org/ooxml/drawingml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%"/>
      </a:schemeClr>
      <a:schemeClr val="accent3">
        <a:alpha val="50%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%"/>
      </a:schemeClr>
      <a:schemeClr val="accent3">
        <a:tint val="50%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%"/>
      </a:schemeClr>
      <a:schemeClr val="accent3">
        <a:tint val="20%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%"/>
      </a:schemeClr>
      <a:schemeClr val="accent3">
        <a:tint val="20%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%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%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%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%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%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%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%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%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%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%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%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%"/>
        <a:alpha val="90%"/>
      </a:schemeClr>
      <a:schemeClr val="accent3">
        <a:tint val="40%"/>
        <a:alpha val="90%"/>
      </a:schemeClr>
    </dgm:fillClrLst>
    <dgm:linClrLst>
      <a:schemeClr val="accent2">
        <a:tint val="40%"/>
        <a:alpha val="90%"/>
      </a:schemeClr>
      <a:schemeClr val="accent3">
        <a:tint val="40%"/>
        <a:alpha val="90%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%"/>
        <a:alpha val="90%"/>
      </a:schemeClr>
      <a:schemeClr val="accent3">
        <a:tint val="40%"/>
        <a:alpha val="90%"/>
      </a:schemeClr>
    </dgm:fillClrLst>
    <dgm:linClrLst>
      <a:schemeClr val="accent2">
        <a:tint val="40%"/>
        <a:alpha val="90%"/>
      </a:schemeClr>
      <a:schemeClr val="accent3">
        <a:tint val="40%"/>
        <a:alpha val="90%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%"/>
        <a:alpha val="90%"/>
      </a:schemeClr>
      <a:schemeClr val="accent3">
        <a:tint val="40%"/>
        <a:alpha val="90%"/>
      </a:schemeClr>
    </dgm:fillClrLst>
    <dgm:linClrLst>
      <a:schemeClr val="accent2">
        <a:tint val="40%"/>
        <a:alpha val="90%"/>
      </a:schemeClr>
      <a:schemeClr val="accent3">
        <a:tint val="40%"/>
        <a:alpha val="90%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%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%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%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%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%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%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%"/>
        <a:alpha val="40%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%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%"/>
      </a:schemeClr>
    </dgm:fillClrLst>
    <dgm:linClrLst meth="repeat">
      <a:schemeClr val="dk1">
        <a:alpha val="0%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purl.oclc.org/ooxml/drawingml/diagram" xmlns:a="http://purl.oclc.org/ooxml/drawingml/main">
  <dgm:ptLst>
    <dgm:pt modelId="{F0FE538D-C318-41A9-8B16-C64C68D38250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C9FAE6D-B004-4B98-A276-BF8B4A01DD91}">
      <dgm:prSet/>
      <dgm:spPr/>
      <dgm:t>
        <a:bodyPr/>
        <a:lstStyle/>
        <a:p>
          <a:r>
            <a:rPr lang="cs-CZ" dirty="0"/>
            <a:t>Životnost různorodá</a:t>
          </a:r>
          <a:endParaRPr lang="en-US" dirty="0"/>
        </a:p>
      </dgm:t>
    </dgm:pt>
    <dgm:pt modelId="{4CC06586-3C47-4EDD-84C3-CC6DFD63CABF}" type="parTrans" cxnId="{31CC9A3B-FCB2-446E-96D0-1881009A35F5}">
      <dgm:prSet/>
      <dgm:spPr/>
      <dgm:t>
        <a:bodyPr/>
        <a:lstStyle/>
        <a:p>
          <a:endParaRPr lang="en-US"/>
        </a:p>
      </dgm:t>
    </dgm:pt>
    <dgm:pt modelId="{2F552978-2C15-48AE-B0D2-9A55C916B7C0}" type="sibTrans" cxnId="{31CC9A3B-FCB2-446E-96D0-1881009A35F5}">
      <dgm:prSet/>
      <dgm:spPr/>
      <dgm:t>
        <a:bodyPr/>
        <a:lstStyle/>
        <a:p>
          <a:endParaRPr lang="en-US"/>
        </a:p>
      </dgm:t>
    </dgm:pt>
    <dgm:pt modelId="{ACB1F988-2242-4267-8B67-A1E7C86AC453}">
      <dgm:prSet/>
      <dgm:spPr/>
      <dgm:t>
        <a:bodyPr/>
        <a:lstStyle/>
        <a:p>
          <a:r>
            <a:rPr lang="cs-CZ"/>
            <a:t>Tři základní struktury: </a:t>
          </a:r>
          <a:endParaRPr lang="en-US"/>
        </a:p>
      </dgm:t>
    </dgm:pt>
    <dgm:pt modelId="{9F65B98E-FFC6-41C9-82EF-7E3660DF8111}" type="parTrans" cxnId="{07337270-12B6-4D37-B88B-E7B8E0E7B518}">
      <dgm:prSet/>
      <dgm:spPr/>
      <dgm:t>
        <a:bodyPr/>
        <a:lstStyle/>
        <a:p>
          <a:endParaRPr lang="en-US"/>
        </a:p>
      </dgm:t>
    </dgm:pt>
    <dgm:pt modelId="{7B5AC335-28AA-4B40-A6EB-79CA697A611A}" type="sibTrans" cxnId="{07337270-12B6-4D37-B88B-E7B8E0E7B518}">
      <dgm:prSet/>
      <dgm:spPr/>
      <dgm:t>
        <a:bodyPr/>
        <a:lstStyle/>
        <a:p>
          <a:endParaRPr lang="en-US"/>
        </a:p>
      </dgm:t>
    </dgm:pt>
    <dgm:pt modelId="{8FEA765E-F93F-4B2A-BF55-A110C9D269F1}">
      <dgm:prSet/>
      <dgm:spPr/>
      <dgm:t>
        <a:bodyPr/>
        <a:lstStyle/>
        <a:p>
          <a:r>
            <a:rPr lang="cs-CZ"/>
            <a:t>Cytoplazmatická membrána</a:t>
          </a:r>
          <a:endParaRPr lang="en-US"/>
        </a:p>
      </dgm:t>
    </dgm:pt>
    <dgm:pt modelId="{E549C601-5218-40A1-BD00-C46A9A7FECFC}" type="parTrans" cxnId="{1370D02A-0A4B-45A7-9E9A-A7995A628CDC}">
      <dgm:prSet/>
      <dgm:spPr/>
      <dgm:t>
        <a:bodyPr/>
        <a:lstStyle/>
        <a:p>
          <a:endParaRPr lang="en-US"/>
        </a:p>
      </dgm:t>
    </dgm:pt>
    <dgm:pt modelId="{09373215-41FE-4EF2-BA14-0E610F89AD99}" type="sibTrans" cxnId="{1370D02A-0A4B-45A7-9E9A-A7995A628CDC}">
      <dgm:prSet/>
      <dgm:spPr/>
      <dgm:t>
        <a:bodyPr/>
        <a:lstStyle/>
        <a:p>
          <a:endParaRPr lang="en-US"/>
        </a:p>
      </dgm:t>
    </dgm:pt>
    <dgm:pt modelId="{8618E2EA-7B58-4EF9-B98F-3714A62C0F3C}">
      <dgm:prSet/>
      <dgm:spPr/>
      <dgm:t>
        <a:bodyPr/>
        <a:lstStyle/>
        <a:p>
          <a:r>
            <a:rPr lang="cs-CZ"/>
            <a:t>Cytoplazma</a:t>
          </a:r>
          <a:endParaRPr lang="en-US"/>
        </a:p>
      </dgm:t>
    </dgm:pt>
    <dgm:pt modelId="{491E93A7-8E9C-479D-8B11-323DC6DB86D7}" type="parTrans" cxnId="{2F787135-C413-48A7-8CCC-F6BDA376DDB5}">
      <dgm:prSet/>
      <dgm:spPr/>
      <dgm:t>
        <a:bodyPr/>
        <a:lstStyle/>
        <a:p>
          <a:endParaRPr lang="en-US"/>
        </a:p>
      </dgm:t>
    </dgm:pt>
    <dgm:pt modelId="{08CDA1D7-BE4D-4CB6-A5B5-E2B2D6978042}" type="sibTrans" cxnId="{2F787135-C413-48A7-8CCC-F6BDA376DDB5}">
      <dgm:prSet/>
      <dgm:spPr/>
      <dgm:t>
        <a:bodyPr/>
        <a:lstStyle/>
        <a:p>
          <a:endParaRPr lang="en-US"/>
        </a:p>
      </dgm:t>
    </dgm:pt>
    <dgm:pt modelId="{8C78BFF4-E0DA-4687-8226-35A936780D24}">
      <dgm:prSet/>
      <dgm:spPr/>
      <dgm:t>
        <a:bodyPr/>
        <a:lstStyle/>
        <a:p>
          <a:r>
            <a:rPr lang="cs-CZ"/>
            <a:t>Jádro</a:t>
          </a:r>
          <a:endParaRPr lang="en-US"/>
        </a:p>
      </dgm:t>
    </dgm:pt>
    <dgm:pt modelId="{E56948B1-1615-40EB-98F6-60C4FADC8C51}" type="parTrans" cxnId="{793EA0BF-2A45-46EE-BB89-0E4E18E4BE0F}">
      <dgm:prSet/>
      <dgm:spPr/>
      <dgm:t>
        <a:bodyPr/>
        <a:lstStyle/>
        <a:p>
          <a:endParaRPr lang="en-US"/>
        </a:p>
      </dgm:t>
    </dgm:pt>
    <dgm:pt modelId="{D64FA5CC-38D1-4F2D-BB1F-6208E40F15EE}" type="sibTrans" cxnId="{793EA0BF-2A45-46EE-BB89-0E4E18E4BE0F}">
      <dgm:prSet/>
      <dgm:spPr/>
      <dgm:t>
        <a:bodyPr/>
        <a:lstStyle/>
        <a:p>
          <a:endParaRPr lang="en-US"/>
        </a:p>
      </dgm:t>
    </dgm:pt>
    <dgm:pt modelId="{27039625-A42D-417F-AF8A-60A20307E1AE}">
      <dgm:prSet/>
      <dgm:spPr/>
      <dgm:t>
        <a:bodyPr/>
        <a:lstStyle/>
        <a:p>
          <a:r>
            <a:rPr lang="cs-CZ"/>
            <a:t>Kompartmenty cytoplazmy</a:t>
          </a:r>
          <a:endParaRPr lang="en-US"/>
        </a:p>
      </dgm:t>
    </dgm:pt>
    <dgm:pt modelId="{0F4FF4F8-7CD1-4E12-9B47-9D1A08C135CA}" type="parTrans" cxnId="{012DFB12-2829-4CC4-99A8-A22E204C0D62}">
      <dgm:prSet/>
      <dgm:spPr/>
      <dgm:t>
        <a:bodyPr/>
        <a:lstStyle/>
        <a:p>
          <a:endParaRPr lang="en-US"/>
        </a:p>
      </dgm:t>
    </dgm:pt>
    <dgm:pt modelId="{F9214904-BD17-4514-A5D1-D69E661B5A4A}" type="sibTrans" cxnId="{012DFB12-2829-4CC4-99A8-A22E204C0D62}">
      <dgm:prSet/>
      <dgm:spPr/>
      <dgm:t>
        <a:bodyPr/>
        <a:lstStyle/>
        <a:p>
          <a:endParaRPr lang="en-US"/>
        </a:p>
      </dgm:t>
    </dgm:pt>
    <dgm:pt modelId="{7404793B-07DB-4742-8480-90708C2502C2}">
      <dgm:prSet/>
      <dgm:spPr/>
      <dgm:t>
        <a:bodyPr/>
        <a:lstStyle/>
        <a:p>
          <a:r>
            <a:rPr lang="cs-CZ"/>
            <a:t>Organely</a:t>
          </a:r>
          <a:endParaRPr lang="en-US"/>
        </a:p>
      </dgm:t>
    </dgm:pt>
    <dgm:pt modelId="{4AC75B64-B587-40AE-9FB2-06E31A88D924}" type="parTrans" cxnId="{C930CDDF-DAD6-4354-9282-200D75F11343}">
      <dgm:prSet/>
      <dgm:spPr/>
      <dgm:t>
        <a:bodyPr/>
        <a:lstStyle/>
        <a:p>
          <a:endParaRPr lang="en-US"/>
        </a:p>
      </dgm:t>
    </dgm:pt>
    <dgm:pt modelId="{7378D448-9F9B-4DDA-9604-55E277BDC15D}" type="sibTrans" cxnId="{C930CDDF-DAD6-4354-9282-200D75F11343}">
      <dgm:prSet/>
      <dgm:spPr/>
      <dgm:t>
        <a:bodyPr/>
        <a:lstStyle/>
        <a:p>
          <a:endParaRPr lang="en-US"/>
        </a:p>
      </dgm:t>
    </dgm:pt>
    <dgm:pt modelId="{AFE16AFC-2CC7-42CE-8D5C-B61DE6185A0F}">
      <dgm:prSet/>
      <dgm:spPr/>
      <dgm:t>
        <a:bodyPr/>
        <a:lstStyle/>
        <a:p>
          <a:r>
            <a:rPr lang="cs-CZ"/>
            <a:t>Cytoskelet</a:t>
          </a:r>
          <a:endParaRPr lang="en-US"/>
        </a:p>
      </dgm:t>
    </dgm:pt>
    <dgm:pt modelId="{35246295-A252-46B6-8A17-B6532D14F40B}" type="parTrans" cxnId="{86EA1361-95C2-465F-AB71-0FC9037FF2E9}">
      <dgm:prSet/>
      <dgm:spPr/>
      <dgm:t>
        <a:bodyPr/>
        <a:lstStyle/>
        <a:p>
          <a:endParaRPr lang="en-US"/>
        </a:p>
      </dgm:t>
    </dgm:pt>
    <dgm:pt modelId="{0AC61532-5456-49EA-BBF7-C2D7A4126EB1}" type="sibTrans" cxnId="{86EA1361-95C2-465F-AB71-0FC9037FF2E9}">
      <dgm:prSet/>
      <dgm:spPr/>
      <dgm:t>
        <a:bodyPr/>
        <a:lstStyle/>
        <a:p>
          <a:endParaRPr lang="en-US"/>
        </a:p>
      </dgm:t>
    </dgm:pt>
    <dgm:pt modelId="{CD96AAAC-4D2E-4FCD-B2DE-5A0B87872245}">
      <dgm:prSet/>
      <dgm:spPr/>
      <dgm:t>
        <a:bodyPr/>
        <a:lstStyle/>
        <a:p>
          <a:r>
            <a:rPr lang="cs-CZ"/>
            <a:t>Buněčné inkluze</a:t>
          </a:r>
          <a:endParaRPr lang="en-US"/>
        </a:p>
      </dgm:t>
    </dgm:pt>
    <dgm:pt modelId="{7D33D946-58FE-40AC-87A8-91227F823ABD}" type="parTrans" cxnId="{A1C707D9-54E8-475D-BE1A-850819E59E7C}">
      <dgm:prSet/>
      <dgm:spPr/>
      <dgm:t>
        <a:bodyPr/>
        <a:lstStyle/>
        <a:p>
          <a:endParaRPr lang="en-US"/>
        </a:p>
      </dgm:t>
    </dgm:pt>
    <dgm:pt modelId="{6C86606D-99C9-45BF-BF2A-F98B2ABCA450}" type="sibTrans" cxnId="{A1C707D9-54E8-475D-BE1A-850819E59E7C}">
      <dgm:prSet/>
      <dgm:spPr/>
      <dgm:t>
        <a:bodyPr/>
        <a:lstStyle/>
        <a:p>
          <a:endParaRPr lang="en-US"/>
        </a:p>
      </dgm:t>
    </dgm:pt>
    <dgm:pt modelId="{C539EBBC-B900-4C50-90FC-81D9187CBD55}" type="pres">
      <dgm:prSet presAssocID="{F0FE538D-C318-41A9-8B16-C64C68D38250}" presName="diagram" presStyleCnt="0">
        <dgm:presLayoutVars>
          <dgm:dir/>
          <dgm:resizeHandles val="exact"/>
        </dgm:presLayoutVars>
      </dgm:prSet>
      <dgm:spPr/>
    </dgm:pt>
    <dgm:pt modelId="{90A59772-6BBD-4D23-BEF0-9AC193AA7056}" type="pres">
      <dgm:prSet presAssocID="{CC9FAE6D-B004-4B98-A276-BF8B4A01DD91}" presName="node" presStyleLbl="node1" presStyleIdx="0" presStyleCnt="3">
        <dgm:presLayoutVars>
          <dgm:bulletEnabled val="1"/>
        </dgm:presLayoutVars>
      </dgm:prSet>
      <dgm:spPr/>
    </dgm:pt>
    <dgm:pt modelId="{F41B9E48-D053-4427-8BA4-0C361500F10C}" type="pres">
      <dgm:prSet presAssocID="{2F552978-2C15-48AE-B0D2-9A55C916B7C0}" presName="sibTrans" presStyleCnt="0"/>
      <dgm:spPr/>
    </dgm:pt>
    <dgm:pt modelId="{592EF829-4787-46B1-971A-1B1D04BFC26E}" type="pres">
      <dgm:prSet presAssocID="{ACB1F988-2242-4267-8B67-A1E7C86AC453}" presName="node" presStyleLbl="node1" presStyleIdx="1" presStyleCnt="3">
        <dgm:presLayoutVars>
          <dgm:bulletEnabled val="1"/>
        </dgm:presLayoutVars>
      </dgm:prSet>
      <dgm:spPr/>
    </dgm:pt>
    <dgm:pt modelId="{62449B6B-F03F-4AAA-8F0F-3AE6BC55F217}" type="pres">
      <dgm:prSet presAssocID="{7B5AC335-28AA-4B40-A6EB-79CA697A611A}" presName="sibTrans" presStyleCnt="0"/>
      <dgm:spPr/>
    </dgm:pt>
    <dgm:pt modelId="{ADA61A43-C914-4140-9B94-16FF340F8B12}" type="pres">
      <dgm:prSet presAssocID="{27039625-A42D-417F-AF8A-60A20307E1AE}" presName="node" presStyleLbl="node1" presStyleIdx="2" presStyleCnt="3">
        <dgm:presLayoutVars>
          <dgm:bulletEnabled val="1"/>
        </dgm:presLayoutVars>
      </dgm:prSet>
      <dgm:spPr/>
    </dgm:pt>
  </dgm:ptLst>
  <dgm:cxnLst>
    <dgm:cxn modelId="{F03FA500-70A6-4B80-8678-6CE4183BED7A}" type="presOf" srcId="{27039625-A42D-417F-AF8A-60A20307E1AE}" destId="{ADA61A43-C914-4140-9B94-16FF340F8B12}" srcOrd="0" destOrd="0" presId="urn:microsoft.com/office/officeart/2005/8/layout/default"/>
    <dgm:cxn modelId="{6FE3F80B-4A65-4CA0-993D-31501865B046}" type="presOf" srcId="{AFE16AFC-2CC7-42CE-8D5C-B61DE6185A0F}" destId="{ADA61A43-C914-4140-9B94-16FF340F8B12}" srcOrd="0" destOrd="2" presId="urn:microsoft.com/office/officeart/2005/8/layout/default"/>
    <dgm:cxn modelId="{012DFB12-2829-4CC4-99A8-A22E204C0D62}" srcId="{F0FE538D-C318-41A9-8B16-C64C68D38250}" destId="{27039625-A42D-417F-AF8A-60A20307E1AE}" srcOrd="2" destOrd="0" parTransId="{0F4FF4F8-7CD1-4E12-9B47-9D1A08C135CA}" sibTransId="{F9214904-BD17-4514-A5D1-D69E661B5A4A}"/>
    <dgm:cxn modelId="{AD4B161F-5C1B-49ED-9445-1CF45AE11E1B}" type="presOf" srcId="{8FEA765E-F93F-4B2A-BF55-A110C9D269F1}" destId="{592EF829-4787-46B1-971A-1B1D04BFC26E}" srcOrd="0" destOrd="1" presId="urn:microsoft.com/office/officeart/2005/8/layout/default"/>
    <dgm:cxn modelId="{1370D02A-0A4B-45A7-9E9A-A7995A628CDC}" srcId="{ACB1F988-2242-4267-8B67-A1E7C86AC453}" destId="{8FEA765E-F93F-4B2A-BF55-A110C9D269F1}" srcOrd="0" destOrd="0" parTransId="{E549C601-5218-40A1-BD00-C46A9A7FECFC}" sibTransId="{09373215-41FE-4EF2-BA14-0E610F89AD99}"/>
    <dgm:cxn modelId="{2F787135-C413-48A7-8CCC-F6BDA376DDB5}" srcId="{ACB1F988-2242-4267-8B67-A1E7C86AC453}" destId="{8618E2EA-7B58-4EF9-B98F-3714A62C0F3C}" srcOrd="1" destOrd="0" parTransId="{491E93A7-8E9C-479D-8B11-323DC6DB86D7}" sibTransId="{08CDA1D7-BE4D-4CB6-A5B5-E2B2D6978042}"/>
    <dgm:cxn modelId="{31CC9A3B-FCB2-446E-96D0-1881009A35F5}" srcId="{F0FE538D-C318-41A9-8B16-C64C68D38250}" destId="{CC9FAE6D-B004-4B98-A276-BF8B4A01DD91}" srcOrd="0" destOrd="0" parTransId="{4CC06586-3C47-4EDD-84C3-CC6DFD63CABF}" sibTransId="{2F552978-2C15-48AE-B0D2-9A55C916B7C0}"/>
    <dgm:cxn modelId="{86EA1361-95C2-465F-AB71-0FC9037FF2E9}" srcId="{27039625-A42D-417F-AF8A-60A20307E1AE}" destId="{AFE16AFC-2CC7-42CE-8D5C-B61DE6185A0F}" srcOrd="1" destOrd="0" parTransId="{35246295-A252-46B6-8A17-B6532D14F40B}" sibTransId="{0AC61532-5456-49EA-BBF7-C2D7A4126EB1}"/>
    <dgm:cxn modelId="{07337270-12B6-4D37-B88B-E7B8E0E7B518}" srcId="{F0FE538D-C318-41A9-8B16-C64C68D38250}" destId="{ACB1F988-2242-4267-8B67-A1E7C86AC453}" srcOrd="1" destOrd="0" parTransId="{9F65B98E-FFC6-41C9-82EF-7E3660DF8111}" sibTransId="{7B5AC335-28AA-4B40-A6EB-79CA697A611A}"/>
    <dgm:cxn modelId="{4EAAC071-9E48-471C-9F11-2D53A7F5CC00}" type="presOf" srcId="{8618E2EA-7B58-4EF9-B98F-3714A62C0F3C}" destId="{592EF829-4787-46B1-971A-1B1D04BFC26E}" srcOrd="0" destOrd="2" presId="urn:microsoft.com/office/officeart/2005/8/layout/default"/>
    <dgm:cxn modelId="{F0002F78-CA2E-4511-8D44-0CDA00CE88ED}" type="presOf" srcId="{CC9FAE6D-B004-4B98-A276-BF8B4A01DD91}" destId="{90A59772-6BBD-4D23-BEF0-9AC193AA7056}" srcOrd="0" destOrd="0" presId="urn:microsoft.com/office/officeart/2005/8/layout/default"/>
    <dgm:cxn modelId="{E4E92991-075B-4280-9489-3BD77C334444}" type="presOf" srcId="{8C78BFF4-E0DA-4687-8226-35A936780D24}" destId="{592EF829-4787-46B1-971A-1B1D04BFC26E}" srcOrd="0" destOrd="3" presId="urn:microsoft.com/office/officeart/2005/8/layout/default"/>
    <dgm:cxn modelId="{1A5AC397-4DC6-4BDC-873D-1DBDF884F60C}" type="presOf" srcId="{ACB1F988-2242-4267-8B67-A1E7C86AC453}" destId="{592EF829-4787-46B1-971A-1B1D04BFC26E}" srcOrd="0" destOrd="0" presId="urn:microsoft.com/office/officeart/2005/8/layout/default"/>
    <dgm:cxn modelId="{793EA0BF-2A45-46EE-BB89-0E4E18E4BE0F}" srcId="{ACB1F988-2242-4267-8B67-A1E7C86AC453}" destId="{8C78BFF4-E0DA-4687-8226-35A936780D24}" srcOrd="2" destOrd="0" parTransId="{E56948B1-1615-40EB-98F6-60C4FADC8C51}" sibTransId="{D64FA5CC-38D1-4F2D-BB1F-6208E40F15EE}"/>
    <dgm:cxn modelId="{DD18C7C6-C4D1-4BD1-947C-311DEBF5EE5D}" type="presOf" srcId="{CD96AAAC-4D2E-4FCD-B2DE-5A0B87872245}" destId="{ADA61A43-C914-4140-9B94-16FF340F8B12}" srcOrd="0" destOrd="3" presId="urn:microsoft.com/office/officeart/2005/8/layout/default"/>
    <dgm:cxn modelId="{814D70C9-F2E7-4CC7-9573-B215339C6B04}" type="presOf" srcId="{7404793B-07DB-4742-8480-90708C2502C2}" destId="{ADA61A43-C914-4140-9B94-16FF340F8B12}" srcOrd="0" destOrd="1" presId="urn:microsoft.com/office/officeart/2005/8/layout/default"/>
    <dgm:cxn modelId="{A85A25D7-0338-4A32-B86C-81D2FBB600B7}" type="presOf" srcId="{F0FE538D-C318-41A9-8B16-C64C68D38250}" destId="{C539EBBC-B900-4C50-90FC-81D9187CBD55}" srcOrd="0" destOrd="0" presId="urn:microsoft.com/office/officeart/2005/8/layout/default"/>
    <dgm:cxn modelId="{A1C707D9-54E8-475D-BE1A-850819E59E7C}" srcId="{27039625-A42D-417F-AF8A-60A20307E1AE}" destId="{CD96AAAC-4D2E-4FCD-B2DE-5A0B87872245}" srcOrd="2" destOrd="0" parTransId="{7D33D946-58FE-40AC-87A8-91227F823ABD}" sibTransId="{6C86606D-99C9-45BF-BF2A-F98B2ABCA450}"/>
    <dgm:cxn modelId="{C930CDDF-DAD6-4354-9282-200D75F11343}" srcId="{27039625-A42D-417F-AF8A-60A20307E1AE}" destId="{7404793B-07DB-4742-8480-90708C2502C2}" srcOrd="0" destOrd="0" parTransId="{4AC75B64-B587-40AE-9FB2-06E31A88D924}" sibTransId="{7378D448-9F9B-4DDA-9604-55E277BDC15D}"/>
    <dgm:cxn modelId="{946AD48A-59ED-4747-A1DA-F34208E300FE}" type="presParOf" srcId="{C539EBBC-B900-4C50-90FC-81D9187CBD55}" destId="{90A59772-6BBD-4D23-BEF0-9AC193AA7056}" srcOrd="0" destOrd="0" presId="urn:microsoft.com/office/officeart/2005/8/layout/default"/>
    <dgm:cxn modelId="{D269FB95-0474-4039-A253-86E4CA6F7877}" type="presParOf" srcId="{C539EBBC-B900-4C50-90FC-81D9187CBD55}" destId="{F41B9E48-D053-4427-8BA4-0C361500F10C}" srcOrd="1" destOrd="0" presId="urn:microsoft.com/office/officeart/2005/8/layout/default"/>
    <dgm:cxn modelId="{1304D147-2CF3-4A33-A26F-CB440FFF563C}" type="presParOf" srcId="{C539EBBC-B900-4C50-90FC-81D9187CBD55}" destId="{592EF829-4787-46B1-971A-1B1D04BFC26E}" srcOrd="2" destOrd="0" presId="urn:microsoft.com/office/officeart/2005/8/layout/default"/>
    <dgm:cxn modelId="{3E1FEE20-A9E1-45DF-BE17-7A0E1E3C179B}" type="presParOf" srcId="{C539EBBC-B900-4C50-90FC-81D9187CBD55}" destId="{62449B6B-F03F-4AAA-8F0F-3AE6BC55F217}" srcOrd="3" destOrd="0" presId="urn:microsoft.com/office/officeart/2005/8/layout/default"/>
    <dgm:cxn modelId="{D7048B9A-A147-4BC7-8A88-B8595C0F84F3}" type="presParOf" srcId="{C539EBBC-B900-4C50-90FC-81D9187CBD55}" destId="{ADA61A43-C914-4140-9B94-16FF340F8B12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purl.oclc.org/ooxml/drawingml/diagram" xmlns:a="http://purl.oclc.org/ooxml/drawingml/main">
  <dgm:ptLst>
    <dgm:pt modelId="{E7D2364A-DB6C-4923-A342-57B642810CFC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C0CFCAD-4855-43BC-9D48-14BFD325EBF2}">
      <dgm:prSet/>
      <dgm:spPr/>
      <dgm:t>
        <a:bodyPr/>
        <a:lstStyle/>
        <a:p>
          <a:r>
            <a:rPr lang="cs-CZ"/>
            <a:t>Mikrotubuly</a:t>
          </a:r>
          <a:endParaRPr lang="en-US"/>
        </a:p>
      </dgm:t>
    </dgm:pt>
    <dgm:pt modelId="{B751EFD8-F930-4267-B809-654A12BF2408}" type="parTrans" cxnId="{B18F9391-120A-4D21-BD4C-72743EE77D25}">
      <dgm:prSet/>
      <dgm:spPr/>
      <dgm:t>
        <a:bodyPr/>
        <a:lstStyle/>
        <a:p>
          <a:endParaRPr lang="en-US"/>
        </a:p>
      </dgm:t>
    </dgm:pt>
    <dgm:pt modelId="{811A8945-32FE-4868-8FCE-F3CE7425F58E}" type="sibTrans" cxnId="{B18F9391-120A-4D21-BD4C-72743EE77D25}">
      <dgm:prSet/>
      <dgm:spPr/>
      <dgm:t>
        <a:bodyPr/>
        <a:lstStyle/>
        <a:p>
          <a:endParaRPr lang="en-US"/>
        </a:p>
      </dgm:t>
    </dgm:pt>
    <dgm:pt modelId="{B02A88D8-269A-40BC-911F-DDC7DB9E9E4F}">
      <dgm:prSet/>
      <dgm:spPr/>
      <dgm:t>
        <a:bodyPr/>
        <a:lstStyle/>
        <a:p>
          <a:r>
            <a:rPr lang="cs-CZ"/>
            <a:t>Intermediární filamenta</a:t>
          </a:r>
          <a:endParaRPr lang="en-US"/>
        </a:p>
      </dgm:t>
    </dgm:pt>
    <dgm:pt modelId="{DA791841-BF75-42C4-9D74-025D5F958F86}" type="parTrans" cxnId="{86F1E5A2-E1F7-47D8-8AA1-4B30586BE960}">
      <dgm:prSet/>
      <dgm:spPr/>
      <dgm:t>
        <a:bodyPr/>
        <a:lstStyle/>
        <a:p>
          <a:endParaRPr lang="en-US"/>
        </a:p>
      </dgm:t>
    </dgm:pt>
    <dgm:pt modelId="{5BE29322-BF4F-48F3-846F-061025186583}" type="sibTrans" cxnId="{86F1E5A2-E1F7-47D8-8AA1-4B30586BE960}">
      <dgm:prSet/>
      <dgm:spPr/>
      <dgm:t>
        <a:bodyPr/>
        <a:lstStyle/>
        <a:p>
          <a:endParaRPr lang="en-US"/>
        </a:p>
      </dgm:t>
    </dgm:pt>
    <dgm:pt modelId="{4E48B55C-2EEA-42FD-AEF9-6EF325C85245}">
      <dgm:prSet/>
      <dgm:spPr/>
      <dgm:t>
        <a:bodyPr/>
        <a:lstStyle/>
        <a:p>
          <a:r>
            <a:rPr lang="cs-CZ" dirty="0"/>
            <a:t>Mikrofilamenta</a:t>
          </a:r>
          <a:endParaRPr lang="en-US" dirty="0"/>
        </a:p>
      </dgm:t>
    </dgm:pt>
    <dgm:pt modelId="{8308D4E3-B3C5-410D-8CC9-EB1C4762DCFB}" type="parTrans" cxnId="{796512E1-2762-4E11-8058-58ABD4F41FF8}">
      <dgm:prSet/>
      <dgm:spPr/>
      <dgm:t>
        <a:bodyPr/>
        <a:lstStyle/>
        <a:p>
          <a:endParaRPr lang="en-US"/>
        </a:p>
      </dgm:t>
    </dgm:pt>
    <dgm:pt modelId="{6440827F-C800-4294-9436-4D219661E61C}" type="sibTrans" cxnId="{796512E1-2762-4E11-8058-58ABD4F41FF8}">
      <dgm:prSet/>
      <dgm:spPr/>
      <dgm:t>
        <a:bodyPr/>
        <a:lstStyle/>
        <a:p>
          <a:endParaRPr lang="en-US"/>
        </a:p>
      </dgm:t>
    </dgm:pt>
    <dgm:pt modelId="{37D5EA34-FE35-446C-BD2C-479F42126574}" type="pres">
      <dgm:prSet presAssocID="{E7D2364A-DB6C-4923-A342-57B642810CFC}" presName="linear" presStyleCnt="0">
        <dgm:presLayoutVars>
          <dgm:animLvl val="lvl"/>
          <dgm:resizeHandles val="exact"/>
        </dgm:presLayoutVars>
      </dgm:prSet>
      <dgm:spPr/>
    </dgm:pt>
    <dgm:pt modelId="{C2D7C326-3493-460A-8ABC-6D9C92F1DAE3}" type="pres">
      <dgm:prSet presAssocID="{2C0CFCAD-4855-43BC-9D48-14BFD325EBF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14BFFE85-882F-451A-86AA-C36BA1B8B3D4}" type="pres">
      <dgm:prSet presAssocID="{811A8945-32FE-4868-8FCE-F3CE7425F58E}" presName="spacer" presStyleCnt="0"/>
      <dgm:spPr/>
    </dgm:pt>
    <dgm:pt modelId="{8A64D662-3439-41DA-9EC9-AD1BE7E9ABCB}" type="pres">
      <dgm:prSet presAssocID="{B02A88D8-269A-40BC-911F-DDC7DB9E9E4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C97F207-9BC4-4041-878C-03312F6A616F}" type="pres">
      <dgm:prSet presAssocID="{5BE29322-BF4F-48F3-846F-061025186583}" presName="spacer" presStyleCnt="0"/>
      <dgm:spPr/>
    </dgm:pt>
    <dgm:pt modelId="{FAC3965B-B535-4819-BE93-33AFF1960AEB}" type="pres">
      <dgm:prSet presAssocID="{4E48B55C-2EEA-42FD-AEF9-6EF325C85245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84DB1038-7E59-4D05-8E91-F2BC2AEB2580}" type="presOf" srcId="{E7D2364A-DB6C-4923-A342-57B642810CFC}" destId="{37D5EA34-FE35-446C-BD2C-479F42126574}" srcOrd="0" destOrd="0" presId="urn:microsoft.com/office/officeart/2005/8/layout/vList2"/>
    <dgm:cxn modelId="{C5687F47-5557-4E0A-AC2C-CBAD42D3403F}" type="presOf" srcId="{B02A88D8-269A-40BC-911F-DDC7DB9E9E4F}" destId="{8A64D662-3439-41DA-9EC9-AD1BE7E9ABCB}" srcOrd="0" destOrd="0" presId="urn:microsoft.com/office/officeart/2005/8/layout/vList2"/>
    <dgm:cxn modelId="{0AEE7E7E-A9EE-4447-AFC9-0E0BF54A7B56}" type="presOf" srcId="{4E48B55C-2EEA-42FD-AEF9-6EF325C85245}" destId="{FAC3965B-B535-4819-BE93-33AFF1960AEB}" srcOrd="0" destOrd="0" presId="urn:microsoft.com/office/officeart/2005/8/layout/vList2"/>
    <dgm:cxn modelId="{B18F9391-120A-4D21-BD4C-72743EE77D25}" srcId="{E7D2364A-DB6C-4923-A342-57B642810CFC}" destId="{2C0CFCAD-4855-43BC-9D48-14BFD325EBF2}" srcOrd="0" destOrd="0" parTransId="{B751EFD8-F930-4267-B809-654A12BF2408}" sibTransId="{811A8945-32FE-4868-8FCE-F3CE7425F58E}"/>
    <dgm:cxn modelId="{86F1E5A2-E1F7-47D8-8AA1-4B30586BE960}" srcId="{E7D2364A-DB6C-4923-A342-57B642810CFC}" destId="{B02A88D8-269A-40BC-911F-DDC7DB9E9E4F}" srcOrd="1" destOrd="0" parTransId="{DA791841-BF75-42C4-9D74-025D5F958F86}" sibTransId="{5BE29322-BF4F-48F3-846F-061025186583}"/>
    <dgm:cxn modelId="{796512E1-2762-4E11-8058-58ABD4F41FF8}" srcId="{E7D2364A-DB6C-4923-A342-57B642810CFC}" destId="{4E48B55C-2EEA-42FD-AEF9-6EF325C85245}" srcOrd="2" destOrd="0" parTransId="{8308D4E3-B3C5-410D-8CC9-EB1C4762DCFB}" sibTransId="{6440827F-C800-4294-9436-4D219661E61C}"/>
    <dgm:cxn modelId="{BC3DD0EF-7BB8-471F-B620-3723674BE93E}" type="presOf" srcId="{2C0CFCAD-4855-43BC-9D48-14BFD325EBF2}" destId="{C2D7C326-3493-460A-8ABC-6D9C92F1DAE3}" srcOrd="0" destOrd="0" presId="urn:microsoft.com/office/officeart/2005/8/layout/vList2"/>
    <dgm:cxn modelId="{8633794D-3095-458F-9212-50271AF0AB5E}" type="presParOf" srcId="{37D5EA34-FE35-446C-BD2C-479F42126574}" destId="{C2D7C326-3493-460A-8ABC-6D9C92F1DAE3}" srcOrd="0" destOrd="0" presId="urn:microsoft.com/office/officeart/2005/8/layout/vList2"/>
    <dgm:cxn modelId="{831269B5-425B-41CA-9ED8-80850E2E0EE2}" type="presParOf" srcId="{37D5EA34-FE35-446C-BD2C-479F42126574}" destId="{14BFFE85-882F-451A-86AA-C36BA1B8B3D4}" srcOrd="1" destOrd="0" presId="urn:microsoft.com/office/officeart/2005/8/layout/vList2"/>
    <dgm:cxn modelId="{746458BF-9A4D-451B-996F-80B872237E37}" type="presParOf" srcId="{37D5EA34-FE35-446C-BD2C-479F42126574}" destId="{8A64D662-3439-41DA-9EC9-AD1BE7E9ABCB}" srcOrd="2" destOrd="0" presId="urn:microsoft.com/office/officeart/2005/8/layout/vList2"/>
    <dgm:cxn modelId="{AB9F1BC8-C9AC-4E97-AFB7-149F2EE00CD1}" type="presParOf" srcId="{37D5EA34-FE35-446C-BD2C-479F42126574}" destId="{FC97F207-9BC4-4041-878C-03312F6A616F}" srcOrd="3" destOrd="0" presId="urn:microsoft.com/office/officeart/2005/8/layout/vList2"/>
    <dgm:cxn modelId="{C03EA475-6A50-49B4-ABFC-B6E571BCF984}" type="presParOf" srcId="{37D5EA34-FE35-446C-BD2C-479F42126574}" destId="{FAC3965B-B535-4819-BE93-33AFF1960AE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purl.oclc.org/ooxml/drawingml/diagram" xmlns:dsp="http://schemas.microsoft.com/office/drawing/2008/diagram" xmlns:a="http://purl.oclc.org/ooxml/drawingml/main">
  <dsp:spTree>
    <dsp:nvGrpSpPr>
      <dsp:cNvPr id="0" name=""/>
      <dsp:cNvGrpSpPr/>
    </dsp:nvGrpSpPr>
    <dsp:grpSpPr/>
    <dsp:sp modelId="{90A59772-6BBD-4D23-BEF0-9AC193AA7056}">
      <dsp:nvSpPr>
        <dsp:cNvPr id="0" name=""/>
        <dsp:cNvSpPr/>
      </dsp:nvSpPr>
      <dsp:spPr>
        <a:xfrm>
          <a:off x="588" y="282739"/>
          <a:ext cx="2294148" cy="1376489"/>
        </a:xfrm>
        <a:prstGeom prst="rect">
          <a:avLst/>
        </a:prstGeom>
        <a:solidFill>
          <a:schemeClr val="accent1">
            <a:hueOff val="0"/>
            <a:satOff val="0%"/>
            <a:lumOff val="0%"/>
            <a:alphaOff val="0%"/>
          </a:schemeClr>
        </a:solidFill>
        <a:ln w="12700" cap="flat" cmpd="sng" algn="ctr">
          <a:solidFill>
            <a:schemeClr val="lt1">
              <a:hueOff val="0"/>
              <a:satOff val="0%"/>
              <a:lumOff val="0%"/>
              <a:alphaOff val="0%"/>
            </a:schemeClr>
          </a:solidFill>
          <a:prstDash val="solid"/>
          <a:miter lim="800%"/>
        </a:ln>
        <a:effectLst/>
      </dsp:spPr>
      <dsp:style>
        <a:lnRef idx="2">
          <a:scrgbClr r="0%" g="0%" b="0%"/>
        </a:lnRef>
        <a:fillRef idx="1">
          <a:scrgbClr r="0%" g="0%" b="0%"/>
        </a:fillRef>
        <a:effectRef idx="0">
          <a:scrgbClr r="0%" g="0%" b="0%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%"/>
            </a:lnSpc>
            <a:spcBef>
              <a:spcPct val="0%"/>
            </a:spcBef>
            <a:spcAft>
              <a:spcPct val="35%"/>
            </a:spcAft>
            <a:buNone/>
          </a:pPr>
          <a:r>
            <a:rPr lang="cs-CZ" sz="1700" kern="1200" dirty="0"/>
            <a:t>Životnost různorodá</a:t>
          </a:r>
          <a:endParaRPr lang="en-US" sz="1700" kern="1200" dirty="0"/>
        </a:p>
      </dsp:txBody>
      <dsp:txXfrm>
        <a:off x="588" y="282739"/>
        <a:ext cx="2294148" cy="1376489"/>
      </dsp:txXfrm>
    </dsp:sp>
    <dsp:sp modelId="{592EF829-4787-46B1-971A-1B1D04BFC26E}">
      <dsp:nvSpPr>
        <dsp:cNvPr id="0" name=""/>
        <dsp:cNvSpPr/>
      </dsp:nvSpPr>
      <dsp:spPr>
        <a:xfrm>
          <a:off x="2524151" y="282739"/>
          <a:ext cx="2294148" cy="1376489"/>
        </a:xfrm>
        <a:prstGeom prst="rect">
          <a:avLst/>
        </a:prstGeom>
        <a:solidFill>
          <a:schemeClr val="accent1">
            <a:hueOff val="0"/>
            <a:satOff val="0%"/>
            <a:lumOff val="0%"/>
            <a:alphaOff val="0%"/>
          </a:schemeClr>
        </a:solidFill>
        <a:ln w="12700" cap="flat" cmpd="sng" algn="ctr">
          <a:solidFill>
            <a:schemeClr val="lt1">
              <a:hueOff val="0"/>
              <a:satOff val="0%"/>
              <a:lumOff val="0%"/>
              <a:alphaOff val="0%"/>
            </a:schemeClr>
          </a:solidFill>
          <a:prstDash val="solid"/>
          <a:miter lim="800%"/>
        </a:ln>
        <a:effectLst/>
      </dsp:spPr>
      <dsp:style>
        <a:lnRef idx="2">
          <a:scrgbClr r="0%" g="0%" b="0%"/>
        </a:lnRef>
        <a:fillRef idx="1">
          <a:scrgbClr r="0%" g="0%" b="0%"/>
        </a:fillRef>
        <a:effectRef idx="0">
          <a:scrgbClr r="0%" g="0%" b="0%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%"/>
            </a:lnSpc>
            <a:spcBef>
              <a:spcPct val="0%"/>
            </a:spcBef>
            <a:spcAft>
              <a:spcPct val="35%"/>
            </a:spcAft>
            <a:buNone/>
          </a:pPr>
          <a:r>
            <a:rPr lang="cs-CZ" sz="1700" kern="1200"/>
            <a:t>Tři základní struktury: </a:t>
          </a:r>
          <a:endParaRPr lang="en-US" sz="1700" kern="1200"/>
        </a:p>
        <a:p>
          <a:pPr marL="114300" lvl="1" indent="-114300" algn="l" defTabSz="577850">
            <a:lnSpc>
              <a:spcPct val="90%"/>
            </a:lnSpc>
            <a:spcBef>
              <a:spcPct val="0%"/>
            </a:spcBef>
            <a:spcAft>
              <a:spcPct val="15%"/>
            </a:spcAft>
            <a:buChar char="•"/>
          </a:pPr>
          <a:r>
            <a:rPr lang="cs-CZ" sz="1300" kern="1200"/>
            <a:t>Cytoplazmatická membrána</a:t>
          </a:r>
          <a:endParaRPr lang="en-US" sz="1300" kern="1200"/>
        </a:p>
        <a:p>
          <a:pPr marL="114300" lvl="1" indent="-114300" algn="l" defTabSz="577850">
            <a:lnSpc>
              <a:spcPct val="90%"/>
            </a:lnSpc>
            <a:spcBef>
              <a:spcPct val="0%"/>
            </a:spcBef>
            <a:spcAft>
              <a:spcPct val="15%"/>
            </a:spcAft>
            <a:buChar char="•"/>
          </a:pPr>
          <a:r>
            <a:rPr lang="cs-CZ" sz="1300" kern="1200"/>
            <a:t>Cytoplazma</a:t>
          </a:r>
          <a:endParaRPr lang="en-US" sz="1300" kern="1200"/>
        </a:p>
        <a:p>
          <a:pPr marL="114300" lvl="1" indent="-114300" algn="l" defTabSz="577850">
            <a:lnSpc>
              <a:spcPct val="90%"/>
            </a:lnSpc>
            <a:spcBef>
              <a:spcPct val="0%"/>
            </a:spcBef>
            <a:spcAft>
              <a:spcPct val="15%"/>
            </a:spcAft>
            <a:buChar char="•"/>
          </a:pPr>
          <a:r>
            <a:rPr lang="cs-CZ" sz="1300" kern="1200"/>
            <a:t>Jádro</a:t>
          </a:r>
          <a:endParaRPr lang="en-US" sz="1300" kern="1200"/>
        </a:p>
      </dsp:txBody>
      <dsp:txXfrm>
        <a:off x="2524151" y="282739"/>
        <a:ext cx="2294148" cy="1376489"/>
      </dsp:txXfrm>
    </dsp:sp>
    <dsp:sp modelId="{ADA61A43-C914-4140-9B94-16FF340F8B12}">
      <dsp:nvSpPr>
        <dsp:cNvPr id="0" name=""/>
        <dsp:cNvSpPr/>
      </dsp:nvSpPr>
      <dsp:spPr>
        <a:xfrm>
          <a:off x="1262369" y="1888643"/>
          <a:ext cx="2294148" cy="1376489"/>
        </a:xfrm>
        <a:prstGeom prst="rect">
          <a:avLst/>
        </a:prstGeom>
        <a:solidFill>
          <a:schemeClr val="accent1">
            <a:hueOff val="0"/>
            <a:satOff val="0%"/>
            <a:lumOff val="0%"/>
            <a:alphaOff val="0%"/>
          </a:schemeClr>
        </a:solidFill>
        <a:ln w="12700" cap="flat" cmpd="sng" algn="ctr">
          <a:solidFill>
            <a:schemeClr val="lt1">
              <a:hueOff val="0"/>
              <a:satOff val="0%"/>
              <a:lumOff val="0%"/>
              <a:alphaOff val="0%"/>
            </a:schemeClr>
          </a:solidFill>
          <a:prstDash val="solid"/>
          <a:miter lim="800%"/>
        </a:ln>
        <a:effectLst/>
      </dsp:spPr>
      <dsp:style>
        <a:lnRef idx="2">
          <a:scrgbClr r="0%" g="0%" b="0%"/>
        </a:lnRef>
        <a:fillRef idx="1">
          <a:scrgbClr r="0%" g="0%" b="0%"/>
        </a:fillRef>
        <a:effectRef idx="0">
          <a:scrgbClr r="0%" g="0%" b="0%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%"/>
            </a:lnSpc>
            <a:spcBef>
              <a:spcPct val="0%"/>
            </a:spcBef>
            <a:spcAft>
              <a:spcPct val="35%"/>
            </a:spcAft>
            <a:buNone/>
          </a:pPr>
          <a:r>
            <a:rPr lang="cs-CZ" sz="1700" kern="1200"/>
            <a:t>Kompartmenty cytoplazmy</a:t>
          </a:r>
          <a:endParaRPr lang="en-US" sz="1700" kern="1200"/>
        </a:p>
        <a:p>
          <a:pPr marL="114300" lvl="1" indent="-114300" algn="l" defTabSz="577850">
            <a:lnSpc>
              <a:spcPct val="90%"/>
            </a:lnSpc>
            <a:spcBef>
              <a:spcPct val="0%"/>
            </a:spcBef>
            <a:spcAft>
              <a:spcPct val="15%"/>
            </a:spcAft>
            <a:buChar char="•"/>
          </a:pPr>
          <a:r>
            <a:rPr lang="cs-CZ" sz="1300" kern="1200"/>
            <a:t>Organely</a:t>
          </a:r>
          <a:endParaRPr lang="en-US" sz="1300" kern="1200"/>
        </a:p>
        <a:p>
          <a:pPr marL="114300" lvl="1" indent="-114300" algn="l" defTabSz="577850">
            <a:lnSpc>
              <a:spcPct val="90%"/>
            </a:lnSpc>
            <a:spcBef>
              <a:spcPct val="0%"/>
            </a:spcBef>
            <a:spcAft>
              <a:spcPct val="15%"/>
            </a:spcAft>
            <a:buChar char="•"/>
          </a:pPr>
          <a:r>
            <a:rPr lang="cs-CZ" sz="1300" kern="1200"/>
            <a:t>Cytoskelet</a:t>
          </a:r>
          <a:endParaRPr lang="en-US" sz="1300" kern="1200"/>
        </a:p>
        <a:p>
          <a:pPr marL="114300" lvl="1" indent="-114300" algn="l" defTabSz="577850">
            <a:lnSpc>
              <a:spcPct val="90%"/>
            </a:lnSpc>
            <a:spcBef>
              <a:spcPct val="0%"/>
            </a:spcBef>
            <a:spcAft>
              <a:spcPct val="15%"/>
            </a:spcAft>
            <a:buChar char="•"/>
          </a:pPr>
          <a:r>
            <a:rPr lang="cs-CZ" sz="1300" kern="1200"/>
            <a:t>Buněčné inkluze</a:t>
          </a:r>
          <a:endParaRPr lang="en-US" sz="1300" kern="1200"/>
        </a:p>
      </dsp:txBody>
      <dsp:txXfrm>
        <a:off x="1262369" y="1888643"/>
        <a:ext cx="2294148" cy="1376489"/>
      </dsp:txXfrm>
    </dsp:sp>
  </dsp:spTree>
</dsp:drawing>
</file>

<file path=ppt/diagrams/drawing2.xml><?xml version="1.0" encoding="utf-8"?>
<dsp:drawing xmlns:dgm="http://purl.oclc.org/ooxml/drawingml/diagram" xmlns:dsp="http://schemas.microsoft.com/office/drawing/2008/diagram" xmlns:a="http://purl.oclc.org/ooxml/drawingml/main">
  <dsp:spTree>
    <dsp:nvGrpSpPr>
      <dsp:cNvPr id="0" name=""/>
      <dsp:cNvGrpSpPr/>
    </dsp:nvGrpSpPr>
    <dsp:grpSpPr/>
    <dsp:sp modelId="{C2D7C326-3493-460A-8ABC-6D9C92F1DAE3}">
      <dsp:nvSpPr>
        <dsp:cNvPr id="0" name=""/>
        <dsp:cNvSpPr/>
      </dsp:nvSpPr>
      <dsp:spPr>
        <a:xfrm>
          <a:off x="0" y="926041"/>
          <a:ext cx="6263640" cy="1127295"/>
        </a:xfrm>
        <a:prstGeom prst="roundRect">
          <a:avLst/>
        </a:prstGeom>
        <a:solidFill>
          <a:schemeClr val="accent2">
            <a:hueOff val="0"/>
            <a:satOff val="0%"/>
            <a:lumOff val="0%"/>
            <a:alphaOff val="0%"/>
          </a:schemeClr>
        </a:solidFill>
        <a:ln w="12700" cap="flat" cmpd="sng" algn="ctr">
          <a:solidFill>
            <a:schemeClr val="lt1">
              <a:hueOff val="0"/>
              <a:satOff val="0%"/>
              <a:lumOff val="0%"/>
              <a:alphaOff val="0%"/>
            </a:schemeClr>
          </a:solidFill>
          <a:prstDash val="solid"/>
          <a:miter lim="800%"/>
        </a:ln>
        <a:effectLst/>
      </dsp:spPr>
      <dsp:style>
        <a:lnRef idx="2">
          <a:scrgbClr r="0%" g="0%" b="0%"/>
        </a:lnRef>
        <a:fillRef idx="1">
          <a:scrgbClr r="0%" g="0%" b="0%"/>
        </a:fillRef>
        <a:effectRef idx="0">
          <a:scrgbClr r="0%" g="0%" b="0%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l" defTabSz="2089150">
            <a:lnSpc>
              <a:spcPct val="90%"/>
            </a:lnSpc>
            <a:spcBef>
              <a:spcPct val="0%"/>
            </a:spcBef>
            <a:spcAft>
              <a:spcPct val="35%"/>
            </a:spcAft>
            <a:buNone/>
          </a:pPr>
          <a:r>
            <a:rPr lang="cs-CZ" sz="4700" kern="1200"/>
            <a:t>Mikrotubuly</a:t>
          </a:r>
          <a:endParaRPr lang="en-US" sz="4700" kern="1200"/>
        </a:p>
      </dsp:txBody>
      <dsp:txXfrm>
        <a:off x="55030" y="981071"/>
        <a:ext cx="6153580" cy="1017235"/>
      </dsp:txXfrm>
    </dsp:sp>
    <dsp:sp modelId="{8A64D662-3439-41DA-9EC9-AD1BE7E9ABCB}">
      <dsp:nvSpPr>
        <dsp:cNvPr id="0" name=""/>
        <dsp:cNvSpPr/>
      </dsp:nvSpPr>
      <dsp:spPr>
        <a:xfrm>
          <a:off x="0" y="2188696"/>
          <a:ext cx="6263640" cy="1127295"/>
        </a:xfrm>
        <a:prstGeom prst="roundRect">
          <a:avLst/>
        </a:prstGeom>
        <a:solidFill>
          <a:schemeClr val="accent2">
            <a:hueOff val="-727682"/>
            <a:satOff val="-41.964%"/>
            <a:lumOff val="4.314%"/>
            <a:alphaOff val="0%"/>
          </a:schemeClr>
        </a:solidFill>
        <a:ln w="12700" cap="flat" cmpd="sng" algn="ctr">
          <a:solidFill>
            <a:schemeClr val="lt1">
              <a:hueOff val="0"/>
              <a:satOff val="0%"/>
              <a:lumOff val="0%"/>
              <a:alphaOff val="0%"/>
            </a:schemeClr>
          </a:solidFill>
          <a:prstDash val="solid"/>
          <a:miter lim="800%"/>
        </a:ln>
        <a:effectLst/>
      </dsp:spPr>
      <dsp:style>
        <a:lnRef idx="2">
          <a:scrgbClr r="0%" g="0%" b="0%"/>
        </a:lnRef>
        <a:fillRef idx="1">
          <a:scrgbClr r="0%" g="0%" b="0%"/>
        </a:fillRef>
        <a:effectRef idx="0">
          <a:scrgbClr r="0%" g="0%" b="0%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l" defTabSz="2089150">
            <a:lnSpc>
              <a:spcPct val="90%"/>
            </a:lnSpc>
            <a:spcBef>
              <a:spcPct val="0%"/>
            </a:spcBef>
            <a:spcAft>
              <a:spcPct val="35%"/>
            </a:spcAft>
            <a:buNone/>
          </a:pPr>
          <a:r>
            <a:rPr lang="cs-CZ" sz="4700" kern="1200"/>
            <a:t>Intermediární filamenta</a:t>
          </a:r>
          <a:endParaRPr lang="en-US" sz="4700" kern="1200"/>
        </a:p>
      </dsp:txBody>
      <dsp:txXfrm>
        <a:off x="55030" y="2243726"/>
        <a:ext cx="6153580" cy="1017235"/>
      </dsp:txXfrm>
    </dsp:sp>
    <dsp:sp modelId="{FAC3965B-B535-4819-BE93-33AFF1960AEB}">
      <dsp:nvSpPr>
        <dsp:cNvPr id="0" name=""/>
        <dsp:cNvSpPr/>
      </dsp:nvSpPr>
      <dsp:spPr>
        <a:xfrm>
          <a:off x="0" y="3451351"/>
          <a:ext cx="6263640" cy="1127295"/>
        </a:xfrm>
        <a:prstGeom prst="roundRect">
          <a:avLst/>
        </a:prstGeom>
        <a:solidFill>
          <a:schemeClr val="accent2">
            <a:hueOff val="-1455363"/>
            <a:satOff val="-83.928%"/>
            <a:lumOff val="8.628%"/>
            <a:alphaOff val="0%"/>
          </a:schemeClr>
        </a:solidFill>
        <a:ln w="12700" cap="flat" cmpd="sng" algn="ctr">
          <a:solidFill>
            <a:schemeClr val="lt1">
              <a:hueOff val="0"/>
              <a:satOff val="0%"/>
              <a:lumOff val="0%"/>
              <a:alphaOff val="0%"/>
            </a:schemeClr>
          </a:solidFill>
          <a:prstDash val="solid"/>
          <a:miter lim="800%"/>
        </a:ln>
        <a:effectLst/>
      </dsp:spPr>
      <dsp:style>
        <a:lnRef idx="2">
          <a:scrgbClr r="0%" g="0%" b="0%"/>
        </a:lnRef>
        <a:fillRef idx="1">
          <a:scrgbClr r="0%" g="0%" b="0%"/>
        </a:fillRef>
        <a:effectRef idx="0">
          <a:scrgbClr r="0%" g="0%" b="0%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l" defTabSz="2089150">
            <a:lnSpc>
              <a:spcPct val="90%"/>
            </a:lnSpc>
            <a:spcBef>
              <a:spcPct val="0%"/>
            </a:spcBef>
            <a:spcAft>
              <a:spcPct val="35%"/>
            </a:spcAft>
            <a:buNone/>
          </a:pPr>
          <a:r>
            <a:rPr lang="cs-CZ" sz="4700" kern="1200" dirty="0"/>
            <a:t>Mikrofilamenta</a:t>
          </a:r>
          <a:endParaRPr lang="en-US" sz="4700" kern="1200" dirty="0"/>
        </a:p>
      </dsp:txBody>
      <dsp:txXfrm>
        <a:off x="55030" y="3506381"/>
        <a:ext cx="6153580" cy="1017235"/>
      </dsp:txXfrm>
    </dsp:sp>
  </dsp:spTree>
</dsp:drawing>
</file>

<file path=ppt/diagrams/layout1.xml><?xml version="1.0" encoding="utf-8"?>
<dgm:layoutDef xmlns:dgm="http://purl.oclc.org/ooxml/drawingml/diagram" xmlns:a="http://purl.oclc.org/ooxml/drawingml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purl.oclc.org/ooxml/officeDocument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purl.oclc.org/ooxml/officeDocument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purl.oclc.org/ooxml/officeDocument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purl.oclc.org/ooxml/drawingml/diagram" xmlns:a="http://purl.oclc.org/ooxml/drawingml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purl.oclc.org/ooxml/officeDocument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purl.oclc.org/ooxml/officeDocument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purl.oclc.org/ooxml/officeDocument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purl.oclc.org/ooxml/officeDocument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purl.oclc.org/ooxml/drawingml/diagram" xmlns:a="http://purl.oclc.org/ooxml/drawingml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%" g="0%" b="0%"/>
      </a:lnRef>
      <a:fillRef idx="1">
        <a:scrgbClr r="0%" g="0%" b="0%"/>
      </a:fillRef>
      <a:effectRef idx="0">
        <a:scrgbClr r="0%" g="0%" b="0%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%" g="0%" b="0%"/>
      </a:lnRef>
      <a:fillRef idx="1">
        <a:scrgbClr r="0%" g="0%" b="0%"/>
      </a:fillRef>
      <a:effectRef idx="0">
        <a:scrgbClr r="0%" g="0%" b="0%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%" g="0%" b="0%"/>
      </a:lnRef>
      <a:fillRef idx="1">
        <a:scrgbClr r="0%" g="0%" b="0%"/>
      </a:fillRef>
      <a:effectRef idx="0">
        <a:scrgbClr r="0%" g="0%" b="0%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%" g="0%" b="0%"/>
      </a:lnRef>
      <a:fillRef idx="1">
        <a:scrgbClr r="0%" g="0%" b="0%"/>
      </a:fillRef>
      <a:effectRef idx="0">
        <a:scrgbClr r="0%" g="0%" b="0%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%" g="0%" b="0%"/>
      </a:lnRef>
      <a:fillRef idx="1">
        <a:scrgbClr r="0%" g="0%" b="0%"/>
      </a:fillRef>
      <a:effectRef idx="0">
        <a:scrgbClr r="0%" g="0%" b="0%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%" g="0%" b="0%"/>
      </a:lnRef>
      <a:fillRef idx="1">
        <a:scrgbClr r="0%" g="0%" b="0%"/>
      </a:fillRef>
      <a:effectRef idx="0">
        <a:scrgbClr r="0%" g="0%" b="0%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%" g="0%" b="0%"/>
      </a:lnRef>
      <a:fillRef idx="1">
        <a:scrgbClr r="0%" g="0%" b="0%"/>
      </a:fillRef>
      <a:effectRef idx="0">
        <a:scrgbClr r="0%" g="0%" b="0%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%" g="0%" b="0%"/>
      </a:lnRef>
      <a:fillRef idx="1">
        <a:scrgbClr r="0%" g="0%" b="0%"/>
      </a:fillRef>
      <a:effectRef idx="0">
        <a:scrgbClr r="0%" g="0%" b="0%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%" g="0%" b="0%"/>
      </a:lnRef>
      <a:fillRef idx="1">
        <a:scrgbClr r="0%" g="0%" b="0%"/>
      </a:fillRef>
      <a:effectRef idx="0">
        <a:scrgbClr r="0%" g="0%" b="0%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%" g="0%" b="0%"/>
      </a:lnRef>
      <a:fillRef idx="1">
        <a:scrgbClr r="0%" g="0%" b="0%"/>
      </a:fillRef>
      <a:effectRef idx="0">
        <a:scrgbClr r="0%" g="0%" b="0%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%" g="0%" b="0%"/>
      </a:lnRef>
      <a:fillRef idx="1">
        <a:scrgbClr r="0%" g="0%" b="0%"/>
      </a:fillRef>
      <a:effectRef idx="0">
        <a:scrgbClr r="0%" g="0%" b="0%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%" g="0%" b="0%"/>
      </a:lnRef>
      <a:fillRef idx="1">
        <a:scrgbClr r="0%" g="0%" b="0%"/>
      </a:fillRef>
      <a:effectRef idx="0">
        <a:scrgbClr r="0%" g="0%" b="0%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%" g="0%" b="0%"/>
      </a:lnRef>
      <a:fillRef idx="1">
        <a:scrgbClr r="0%" g="0%" b="0%"/>
      </a:fillRef>
      <a:effectRef idx="0">
        <a:scrgbClr r="0%" g="0%" b="0%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%" g="0%" b="0%"/>
      </a:lnRef>
      <a:fillRef idx="1">
        <a:scrgbClr r="0%" g="0%" b="0%"/>
      </a:fillRef>
      <a:effectRef idx="0">
        <a:scrgbClr r="0%" g="0%" b="0%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%" g="0%" b="0%"/>
      </a:lnRef>
      <a:fillRef idx="0">
        <a:scrgbClr r="0%" g="0%" b="0%"/>
      </a:fillRef>
      <a:effectRef idx="0">
        <a:scrgbClr r="0%" g="0%" b="0%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%" g="0%" b="0%"/>
      </a:lnRef>
      <a:fillRef idx="1">
        <a:scrgbClr r="0%" g="0%" b="0%"/>
      </a:fillRef>
      <a:effectRef idx="0">
        <a:scrgbClr r="0%" g="0%" b="0%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%" g="0%" b="0%"/>
      </a:lnRef>
      <a:fillRef idx="1">
        <a:scrgbClr r="0%" g="0%" b="0%"/>
      </a:fillRef>
      <a:effectRef idx="0">
        <a:scrgbClr r="0%" g="0%" b="0%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%" g="0%" b="0%"/>
      </a:lnRef>
      <a:fillRef idx="1">
        <a:scrgbClr r="0%" g="0%" b="0%"/>
      </a:fillRef>
      <a:effectRef idx="0">
        <a:scrgbClr r="0%" g="0%" b="0%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%" g="0%" b="0%"/>
      </a:lnRef>
      <a:fillRef idx="1">
        <a:scrgbClr r="0%" g="0%" b="0%"/>
      </a:fillRef>
      <a:effectRef idx="0">
        <a:scrgbClr r="0%" g="0%" b="0%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%" g="0%" b="0%"/>
      </a:lnRef>
      <a:fillRef idx="1">
        <a:scrgbClr r="0%" g="0%" b="0%"/>
      </a:fillRef>
      <a:effectRef idx="0">
        <a:scrgbClr r="0%" g="0%" b="0%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%" g="0%" b="0%"/>
      </a:lnRef>
      <a:fillRef idx="1">
        <a:scrgbClr r="0%" g="0%" b="0%"/>
      </a:fillRef>
      <a:effectRef idx="0">
        <a:scrgbClr r="0%" g="0%" b="0%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%" g="0%" b="0%"/>
      </a:lnRef>
      <a:fillRef idx="1">
        <a:scrgbClr r="0%" g="0%" b="0%"/>
      </a:fillRef>
      <a:effectRef idx="0">
        <a:scrgbClr r="0%" g="0%" b="0%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%" g="0%" b="0%"/>
      </a:lnRef>
      <a:fillRef idx="1">
        <a:scrgbClr r="0%" g="0%" b="0%"/>
      </a:fillRef>
      <a:effectRef idx="0">
        <a:scrgbClr r="0%" g="0%" b="0%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%" g="0%" b="0%"/>
      </a:lnRef>
      <a:fillRef idx="1">
        <a:scrgbClr r="0%" g="0%" b="0%"/>
      </a:fillRef>
      <a:effectRef idx="0">
        <a:scrgbClr r="0%" g="0%" b="0%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%" g="0%" b="0%"/>
      </a:lnRef>
      <a:fillRef idx="1">
        <a:scrgbClr r="0%" g="0%" b="0%"/>
      </a:fillRef>
      <a:effectRef idx="0">
        <a:scrgbClr r="0%" g="0%" b="0%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%" g="0%" b="0%"/>
      </a:lnRef>
      <a:fillRef idx="0">
        <a:scrgbClr r="0%" g="0%" b="0%"/>
      </a:fillRef>
      <a:effectRef idx="0">
        <a:scrgbClr r="0%" g="0%" b="0%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%" g="0%" b="0%"/>
      </a:lnRef>
      <a:fillRef idx="0">
        <a:scrgbClr r="0%" g="0%" b="0%"/>
      </a:fillRef>
      <a:effectRef idx="0">
        <a:scrgbClr r="0%" g="0%" b="0%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%" g="0%" b="0%"/>
      </a:lnRef>
      <a:fillRef idx="0">
        <a:scrgbClr r="0%" g="0%" b="0%"/>
      </a:fillRef>
      <a:effectRef idx="0">
        <a:scrgbClr r="0%" g="0%" b="0%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%" g="0%" b="0%"/>
      </a:lnRef>
      <a:fillRef idx="0">
        <a:scrgbClr r="0%" g="0%" b="0%"/>
      </a:fillRef>
      <a:effectRef idx="0">
        <a:scrgbClr r="0%" g="0%" b="0%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%" g="0%" b="0%"/>
      </a:lnRef>
      <a:fillRef idx="1">
        <a:scrgbClr r="0%" g="0%" b="0%"/>
      </a:fillRef>
      <a:effectRef idx="0">
        <a:scrgbClr r="0%" g="0%" b="0%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%" g="0%" b="0%"/>
      </a:lnRef>
      <a:fillRef idx="1">
        <a:scrgbClr r="0%" g="0%" b="0%"/>
      </a:fillRef>
      <a:effectRef idx="0">
        <a:scrgbClr r="0%" g="0%" b="0%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%" g="0%" b="0%"/>
      </a:lnRef>
      <a:fillRef idx="1">
        <a:scrgbClr r="0%" g="0%" b="0%"/>
      </a:fillRef>
      <a:effectRef idx="0">
        <a:scrgbClr r="0%" g="0%" b="0%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%" g="0%" b="0%"/>
      </a:lnRef>
      <a:fillRef idx="1">
        <a:scrgbClr r="0%" g="0%" b="0%"/>
      </a:fillRef>
      <a:effectRef idx="0">
        <a:scrgbClr r="0%" g="0%" b="0%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%" g="0%" b="0%"/>
      </a:lnRef>
      <a:fillRef idx="1">
        <a:scrgbClr r="0%" g="0%" b="0%"/>
      </a:fillRef>
      <a:effectRef idx="0">
        <a:scrgbClr r="0%" g="0%" b="0%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%" g="0%" b="0%"/>
      </a:lnRef>
      <a:fillRef idx="1">
        <a:scrgbClr r="0%" g="0%" b="0%"/>
      </a:fillRef>
      <a:effectRef idx="0">
        <a:scrgbClr r="0%" g="0%" b="0%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%" g="0%" b="0%"/>
      </a:lnRef>
      <a:fillRef idx="1">
        <a:scrgbClr r="0%" g="0%" b="0%"/>
      </a:fillRef>
      <a:effectRef idx="0">
        <a:scrgbClr r="0%" g="0%" b="0%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%" g="0%" b="0%"/>
      </a:lnRef>
      <a:fillRef idx="1">
        <a:scrgbClr r="0%" g="0%" b="0%"/>
      </a:fillRef>
      <a:effectRef idx="0">
        <a:scrgbClr r="0%" g="0%" b="0%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%" g="0%" b="0%"/>
      </a:lnRef>
      <a:fillRef idx="1">
        <a:scrgbClr r="0%" g="0%" b="0%"/>
      </a:fillRef>
      <a:effectRef idx="0">
        <a:scrgbClr r="0%" g="0%" b="0%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%" g="0%" b="0%"/>
      </a:lnRef>
      <a:fillRef idx="1">
        <a:scrgbClr r="0%" g="0%" b="0%"/>
      </a:fillRef>
      <a:effectRef idx="0">
        <a:scrgbClr r="0%" g="0%" b="0%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%" g="0%" b="0%"/>
      </a:lnRef>
      <a:fillRef idx="1">
        <a:scrgbClr r="0%" g="0%" b="0%"/>
      </a:fillRef>
      <a:effectRef idx="0">
        <a:scrgbClr r="0%" g="0%" b="0%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%" g="0%" b="0%"/>
      </a:lnRef>
      <a:fillRef idx="1">
        <a:scrgbClr r="0%" g="0%" b="0%"/>
      </a:fillRef>
      <a:effectRef idx="0">
        <a:scrgbClr r="0%" g="0%" b="0%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%" g="0%" b="0%"/>
      </a:lnRef>
      <a:fillRef idx="1">
        <a:scrgbClr r="0%" g="0%" b="0%"/>
      </a:fillRef>
      <a:effectRef idx="0">
        <a:scrgbClr r="0%" g="0%" b="0%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%" g="0%" b="0%"/>
      </a:lnRef>
      <a:fillRef idx="1">
        <a:scrgbClr r="0%" g="0%" b="0%"/>
      </a:fillRef>
      <a:effectRef idx="0">
        <a:scrgbClr r="0%" g="0%" b="0%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%" g="0%" b="0%"/>
      </a:lnRef>
      <a:fillRef idx="1">
        <a:scrgbClr r="0%" g="0%" b="0%"/>
      </a:fillRef>
      <a:effectRef idx="0">
        <a:scrgbClr r="0%" g="0%" b="0%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%" g="0%" b="0%"/>
      </a:lnRef>
      <a:fillRef idx="1">
        <a:scrgbClr r="0%" g="0%" b="0%"/>
      </a:fillRef>
      <a:effectRef idx="0">
        <a:scrgbClr r="0%" g="0%" b="0%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%" g="0%" b="0%"/>
      </a:lnRef>
      <a:fillRef idx="1">
        <a:scrgbClr r="0%" g="0%" b="0%"/>
      </a:fillRef>
      <a:effectRef idx="0">
        <a:scrgbClr r="0%" g="0%" b="0%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%" g="0%" b="0%"/>
      </a:lnRef>
      <a:fillRef idx="1">
        <a:scrgbClr r="0%" g="0%" b="0%"/>
      </a:fillRef>
      <a:effectRef idx="0">
        <a:scrgbClr r="0%" g="0%" b="0%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%" g="0%" b="0%"/>
      </a:lnRef>
      <a:fillRef idx="1">
        <a:scrgbClr r="0%" g="0%" b="0%"/>
      </a:fillRef>
      <a:effectRef idx="0">
        <a:scrgbClr r="0%" g="0%" b="0%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%" g="0%" b="0%"/>
      </a:lnRef>
      <a:fillRef idx="0">
        <a:scrgbClr r="0%" g="0%" b="0%"/>
      </a:fillRef>
      <a:effectRef idx="0">
        <a:scrgbClr r="0%" g="0%" b="0%"/>
      </a:effectRef>
      <a:fontRef idx="minor"/>
    </dgm:style>
  </dgm:styleLbl>
</dgm:styleDef>
</file>

<file path=ppt/diagrams/quickStyle2.xml><?xml version="1.0" encoding="utf-8"?>
<dgm:styleDef xmlns:dgm="http://purl.oclc.org/ooxml/drawingml/diagram" xmlns:a="http://purl.oclc.org/ooxml/drawingml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%" g="0%" b="0%"/>
      </a:lnRef>
      <a:fillRef idx="1">
        <a:scrgbClr r="0%" g="0%" b="0%"/>
      </a:fillRef>
      <a:effectRef idx="0">
        <a:scrgbClr r="0%" g="0%" b="0%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%" g="0%" b="0%"/>
      </a:lnRef>
      <a:fillRef idx="1">
        <a:scrgbClr r="0%" g="0%" b="0%"/>
      </a:fillRef>
      <a:effectRef idx="0">
        <a:scrgbClr r="0%" g="0%" b="0%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%" g="0%" b="0%"/>
      </a:lnRef>
      <a:fillRef idx="1">
        <a:scrgbClr r="0%" g="0%" b="0%"/>
      </a:fillRef>
      <a:effectRef idx="0">
        <a:scrgbClr r="0%" g="0%" b="0%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%" g="0%" b="0%"/>
      </a:lnRef>
      <a:fillRef idx="1">
        <a:scrgbClr r="0%" g="0%" b="0%"/>
      </a:fillRef>
      <a:effectRef idx="0">
        <a:scrgbClr r="0%" g="0%" b="0%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%" g="0%" b="0%"/>
      </a:lnRef>
      <a:fillRef idx="1">
        <a:scrgbClr r="0%" g="0%" b="0%"/>
      </a:fillRef>
      <a:effectRef idx="0">
        <a:scrgbClr r="0%" g="0%" b="0%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%" g="0%" b="0%"/>
      </a:lnRef>
      <a:fillRef idx="1">
        <a:scrgbClr r="0%" g="0%" b="0%"/>
      </a:fillRef>
      <a:effectRef idx="0">
        <a:scrgbClr r="0%" g="0%" b="0%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%" g="0%" b="0%"/>
      </a:lnRef>
      <a:fillRef idx="1">
        <a:scrgbClr r="0%" g="0%" b="0%"/>
      </a:fillRef>
      <a:effectRef idx="0">
        <a:scrgbClr r="0%" g="0%" b="0%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%" g="0%" b="0%"/>
      </a:lnRef>
      <a:fillRef idx="1">
        <a:scrgbClr r="0%" g="0%" b="0%"/>
      </a:fillRef>
      <a:effectRef idx="0">
        <a:scrgbClr r="0%" g="0%" b="0%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%" g="0%" b="0%"/>
      </a:lnRef>
      <a:fillRef idx="1">
        <a:scrgbClr r="0%" g="0%" b="0%"/>
      </a:fillRef>
      <a:effectRef idx="0">
        <a:scrgbClr r="0%" g="0%" b="0%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%" g="0%" b="0%"/>
      </a:lnRef>
      <a:fillRef idx="1">
        <a:scrgbClr r="0%" g="0%" b="0%"/>
      </a:fillRef>
      <a:effectRef idx="0">
        <a:scrgbClr r="0%" g="0%" b="0%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%" g="0%" b="0%"/>
      </a:lnRef>
      <a:fillRef idx="1">
        <a:scrgbClr r="0%" g="0%" b="0%"/>
      </a:fillRef>
      <a:effectRef idx="0">
        <a:scrgbClr r="0%" g="0%" b="0%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%" g="0%" b="0%"/>
      </a:lnRef>
      <a:fillRef idx="1">
        <a:scrgbClr r="0%" g="0%" b="0%"/>
      </a:fillRef>
      <a:effectRef idx="0">
        <a:scrgbClr r="0%" g="0%" b="0%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%" g="0%" b="0%"/>
      </a:lnRef>
      <a:fillRef idx="1">
        <a:scrgbClr r="0%" g="0%" b="0%"/>
      </a:fillRef>
      <a:effectRef idx="0">
        <a:scrgbClr r="0%" g="0%" b="0%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%" g="0%" b="0%"/>
      </a:lnRef>
      <a:fillRef idx="1">
        <a:scrgbClr r="0%" g="0%" b="0%"/>
      </a:fillRef>
      <a:effectRef idx="0">
        <a:scrgbClr r="0%" g="0%" b="0%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%" g="0%" b="0%"/>
      </a:lnRef>
      <a:fillRef idx="0">
        <a:scrgbClr r="0%" g="0%" b="0%"/>
      </a:fillRef>
      <a:effectRef idx="0">
        <a:scrgbClr r="0%" g="0%" b="0%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%" g="0%" b="0%"/>
      </a:lnRef>
      <a:fillRef idx="1">
        <a:scrgbClr r="0%" g="0%" b="0%"/>
      </a:fillRef>
      <a:effectRef idx="0">
        <a:scrgbClr r="0%" g="0%" b="0%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%" g="0%" b="0%"/>
      </a:lnRef>
      <a:fillRef idx="1">
        <a:scrgbClr r="0%" g="0%" b="0%"/>
      </a:fillRef>
      <a:effectRef idx="0">
        <a:scrgbClr r="0%" g="0%" b="0%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%" g="0%" b="0%"/>
      </a:lnRef>
      <a:fillRef idx="1">
        <a:scrgbClr r="0%" g="0%" b="0%"/>
      </a:fillRef>
      <a:effectRef idx="0">
        <a:scrgbClr r="0%" g="0%" b="0%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%" g="0%" b="0%"/>
      </a:lnRef>
      <a:fillRef idx="1">
        <a:scrgbClr r="0%" g="0%" b="0%"/>
      </a:fillRef>
      <a:effectRef idx="0">
        <a:scrgbClr r="0%" g="0%" b="0%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%" g="0%" b="0%"/>
      </a:lnRef>
      <a:fillRef idx="1">
        <a:scrgbClr r="0%" g="0%" b="0%"/>
      </a:fillRef>
      <a:effectRef idx="0">
        <a:scrgbClr r="0%" g="0%" b="0%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%" g="0%" b="0%"/>
      </a:lnRef>
      <a:fillRef idx="1">
        <a:scrgbClr r="0%" g="0%" b="0%"/>
      </a:fillRef>
      <a:effectRef idx="0">
        <a:scrgbClr r="0%" g="0%" b="0%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%" g="0%" b="0%"/>
      </a:lnRef>
      <a:fillRef idx="1">
        <a:scrgbClr r="0%" g="0%" b="0%"/>
      </a:fillRef>
      <a:effectRef idx="0">
        <a:scrgbClr r="0%" g="0%" b="0%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%" g="0%" b="0%"/>
      </a:lnRef>
      <a:fillRef idx="1">
        <a:scrgbClr r="0%" g="0%" b="0%"/>
      </a:fillRef>
      <a:effectRef idx="0">
        <a:scrgbClr r="0%" g="0%" b="0%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%" g="0%" b="0%"/>
      </a:lnRef>
      <a:fillRef idx="1">
        <a:scrgbClr r="0%" g="0%" b="0%"/>
      </a:fillRef>
      <a:effectRef idx="0">
        <a:scrgbClr r="0%" g="0%" b="0%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%" g="0%" b="0%"/>
      </a:lnRef>
      <a:fillRef idx="1">
        <a:scrgbClr r="0%" g="0%" b="0%"/>
      </a:fillRef>
      <a:effectRef idx="0">
        <a:scrgbClr r="0%" g="0%" b="0%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%" g="0%" b="0%"/>
      </a:lnRef>
      <a:fillRef idx="0">
        <a:scrgbClr r="0%" g="0%" b="0%"/>
      </a:fillRef>
      <a:effectRef idx="0">
        <a:scrgbClr r="0%" g="0%" b="0%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%" g="0%" b="0%"/>
      </a:lnRef>
      <a:fillRef idx="0">
        <a:scrgbClr r="0%" g="0%" b="0%"/>
      </a:fillRef>
      <a:effectRef idx="0">
        <a:scrgbClr r="0%" g="0%" b="0%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%" g="0%" b="0%"/>
      </a:lnRef>
      <a:fillRef idx="0">
        <a:scrgbClr r="0%" g="0%" b="0%"/>
      </a:fillRef>
      <a:effectRef idx="0">
        <a:scrgbClr r="0%" g="0%" b="0%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%" g="0%" b="0%"/>
      </a:lnRef>
      <a:fillRef idx="0">
        <a:scrgbClr r="0%" g="0%" b="0%"/>
      </a:fillRef>
      <a:effectRef idx="0">
        <a:scrgbClr r="0%" g="0%" b="0%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%" g="0%" b="0%"/>
      </a:lnRef>
      <a:fillRef idx="1">
        <a:scrgbClr r="0%" g="0%" b="0%"/>
      </a:fillRef>
      <a:effectRef idx="0">
        <a:scrgbClr r="0%" g="0%" b="0%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%" g="0%" b="0%"/>
      </a:lnRef>
      <a:fillRef idx="1">
        <a:scrgbClr r="0%" g="0%" b="0%"/>
      </a:fillRef>
      <a:effectRef idx="0">
        <a:scrgbClr r="0%" g="0%" b="0%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%" g="0%" b="0%"/>
      </a:lnRef>
      <a:fillRef idx="1">
        <a:scrgbClr r="0%" g="0%" b="0%"/>
      </a:fillRef>
      <a:effectRef idx="0">
        <a:scrgbClr r="0%" g="0%" b="0%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%" g="0%" b="0%"/>
      </a:lnRef>
      <a:fillRef idx="1">
        <a:scrgbClr r="0%" g="0%" b="0%"/>
      </a:fillRef>
      <a:effectRef idx="0">
        <a:scrgbClr r="0%" g="0%" b="0%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%" g="0%" b="0%"/>
      </a:lnRef>
      <a:fillRef idx="1">
        <a:scrgbClr r="0%" g="0%" b="0%"/>
      </a:fillRef>
      <a:effectRef idx="0">
        <a:scrgbClr r="0%" g="0%" b="0%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%" g="0%" b="0%"/>
      </a:lnRef>
      <a:fillRef idx="1">
        <a:scrgbClr r="0%" g="0%" b="0%"/>
      </a:fillRef>
      <a:effectRef idx="0">
        <a:scrgbClr r="0%" g="0%" b="0%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%" g="0%" b="0%"/>
      </a:lnRef>
      <a:fillRef idx="1">
        <a:scrgbClr r="0%" g="0%" b="0%"/>
      </a:fillRef>
      <a:effectRef idx="0">
        <a:scrgbClr r="0%" g="0%" b="0%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%" g="0%" b="0%"/>
      </a:lnRef>
      <a:fillRef idx="1">
        <a:scrgbClr r="0%" g="0%" b="0%"/>
      </a:fillRef>
      <a:effectRef idx="0">
        <a:scrgbClr r="0%" g="0%" b="0%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%" g="0%" b="0%"/>
      </a:lnRef>
      <a:fillRef idx="1">
        <a:scrgbClr r="0%" g="0%" b="0%"/>
      </a:fillRef>
      <a:effectRef idx="0">
        <a:scrgbClr r="0%" g="0%" b="0%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%" g="0%" b="0%"/>
      </a:lnRef>
      <a:fillRef idx="1">
        <a:scrgbClr r="0%" g="0%" b="0%"/>
      </a:fillRef>
      <a:effectRef idx="0">
        <a:scrgbClr r="0%" g="0%" b="0%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%" g="0%" b="0%"/>
      </a:lnRef>
      <a:fillRef idx="1">
        <a:scrgbClr r="0%" g="0%" b="0%"/>
      </a:fillRef>
      <a:effectRef idx="0">
        <a:scrgbClr r="0%" g="0%" b="0%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%" g="0%" b="0%"/>
      </a:lnRef>
      <a:fillRef idx="1">
        <a:scrgbClr r="0%" g="0%" b="0%"/>
      </a:fillRef>
      <a:effectRef idx="0">
        <a:scrgbClr r="0%" g="0%" b="0%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%" g="0%" b="0%"/>
      </a:lnRef>
      <a:fillRef idx="1">
        <a:scrgbClr r="0%" g="0%" b="0%"/>
      </a:fillRef>
      <a:effectRef idx="0">
        <a:scrgbClr r="0%" g="0%" b="0%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%" g="0%" b="0%"/>
      </a:lnRef>
      <a:fillRef idx="1">
        <a:scrgbClr r="0%" g="0%" b="0%"/>
      </a:fillRef>
      <a:effectRef idx="0">
        <a:scrgbClr r="0%" g="0%" b="0%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%" g="0%" b="0%"/>
      </a:lnRef>
      <a:fillRef idx="1">
        <a:scrgbClr r="0%" g="0%" b="0%"/>
      </a:fillRef>
      <a:effectRef idx="0">
        <a:scrgbClr r="0%" g="0%" b="0%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%" g="0%" b="0%"/>
      </a:lnRef>
      <a:fillRef idx="1">
        <a:scrgbClr r="0%" g="0%" b="0%"/>
      </a:fillRef>
      <a:effectRef idx="0">
        <a:scrgbClr r="0%" g="0%" b="0%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%" g="0%" b="0%"/>
      </a:lnRef>
      <a:fillRef idx="1">
        <a:scrgbClr r="0%" g="0%" b="0%"/>
      </a:fillRef>
      <a:effectRef idx="0">
        <a:scrgbClr r="0%" g="0%" b="0%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%" g="0%" b="0%"/>
      </a:lnRef>
      <a:fillRef idx="1">
        <a:scrgbClr r="0%" g="0%" b="0%"/>
      </a:fillRef>
      <a:effectRef idx="0">
        <a:scrgbClr r="0%" g="0%" b="0%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%" g="0%" b="0%"/>
      </a:lnRef>
      <a:fillRef idx="1">
        <a:scrgbClr r="0%" g="0%" b="0%"/>
      </a:fillRef>
      <a:effectRef idx="0">
        <a:scrgbClr r="0%" g="0%" b="0%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%" g="0%" b="0%"/>
      </a:lnRef>
      <a:fillRef idx="0">
        <a:scrgbClr r="0%" g="0%" b="0%"/>
      </a:fillRef>
      <a:effectRef idx="0">
        <a:scrgbClr r="0%" g="0%" b="0%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purl.oclc.org/ooxml/officeDocument/relationships/theme" Target="../theme/theme2.xml"/></Relationships>
</file>

<file path=ppt/notesMasters/notesMaster1.xml><?xml version="1.0" encoding="utf-8"?>
<p:notesMaster xmlns:a="http://purl.oclc.org/ooxml/drawingml/main" xmlns:r="http://purl.oclc.org/ooxml/officeDocument/relationships" xmlns:p="http://purl.oclc.org/ooxml/presentationml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D7D86F-44A4-424A-A356-6EC030959CC5}" type="datetimeFigureOut">
              <a:rPr lang="cs-CZ" smtClean="0"/>
              <a:t>15.03.2021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825162-6EBB-49DD-9917-A6DFE3862C2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2360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purl.oclc.org/ooxml/officeDocument/relationships/slide" Target="../slides/slide29.xml"/><Relationship Id="rId1" Type="http://purl.oclc.org/ooxml/officeDocument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purl.oclc.org/ooxml/officeDocument/relationships/slide" Target="../slides/slide30.xml"/><Relationship Id="rId1" Type="http://purl.oclc.org/ooxml/officeDocument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purl.oclc.org/ooxml/officeDocument/relationships/slide" Target="../slides/slide34.xml"/><Relationship Id="rId1" Type="http://purl.oclc.org/ooxml/officeDocument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purl.oclc.org/ooxml/officeDocument/relationships/slide" Target="../slides/slide52.xml"/><Relationship Id="rId1" Type="http://purl.oclc.org/ooxml/officeDocument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purl.oclc.org/ooxml/officeDocument/relationships/slide" Target="../slides/slide53.xml"/><Relationship Id="rId1" Type="http://purl.oclc.org/ooxml/officeDocument/relationships/notesMaster" Target="../notesMasters/notesMaster1.xml"/></Relationships>
</file>

<file path=ppt/notesSlides/notesSlide1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obrázek snímku 1">
            <a:extLst>
              <a:ext uri="{FF2B5EF4-FFF2-40B4-BE49-F238E27FC236}">
                <a16:creationId xmlns:a16="http://schemas.microsoft.com/office/drawing/2014/main" id="{A993AE81-AF0B-407D-B7BD-5791430EFEE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%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Zástupný symbol pro poznámky 2">
            <a:extLst>
              <a:ext uri="{FF2B5EF4-FFF2-40B4-BE49-F238E27FC236}">
                <a16:creationId xmlns:a16="http://schemas.microsoft.com/office/drawing/2014/main" id="{F3770B15-0A24-44B4-933D-AC0CAFDC7C3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%"/>
              </a:spcBef>
            </a:pPr>
            <a:r>
              <a:rPr lang="cs-CZ" altLang="en-US"/>
              <a:t>Centriol v jaterní buňce – příčný řez, TEM</a:t>
            </a:r>
          </a:p>
        </p:txBody>
      </p:sp>
      <p:sp>
        <p:nvSpPr>
          <p:cNvPr id="5124" name="Zástupný symbol pro číslo snímku 3">
            <a:extLst>
              <a:ext uri="{FF2B5EF4-FFF2-40B4-BE49-F238E27FC236}">
                <a16:creationId xmlns:a16="http://schemas.microsoft.com/office/drawing/2014/main" id="{55FDD560-8CF8-4C43-A5D8-34F71F04C1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%"/>
              </a:spcBef>
              <a:spcAft>
                <a:spcPct val="0%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%"/>
              </a:spcBef>
              <a:spcAft>
                <a:spcPct val="0%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%"/>
              </a:spcBef>
              <a:spcAft>
                <a:spcPct val="0%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%"/>
              </a:spcBef>
              <a:spcAft>
                <a:spcPct val="0%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1762BCE-3FCD-49AF-AD00-8A3160DB797C}" type="slidenum">
              <a:rPr lang="cs-CZ" altLang="en-US">
                <a:latin typeface="Calibri" panose="020F0502020204030204" pitchFamily="34" charset="0"/>
              </a:rPr>
              <a:pPr/>
              <a:t>29</a:t>
            </a:fld>
            <a:endParaRPr lang="cs-CZ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obrázek snímku 1">
            <a:extLst>
              <a:ext uri="{FF2B5EF4-FFF2-40B4-BE49-F238E27FC236}">
                <a16:creationId xmlns:a16="http://schemas.microsoft.com/office/drawing/2014/main" id="{A7FDDA30-F5AD-466D-92CC-AEF33A7E92A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%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Zástupný symbol pro poznámky 2">
            <a:extLst>
              <a:ext uri="{FF2B5EF4-FFF2-40B4-BE49-F238E27FC236}">
                <a16:creationId xmlns:a16="http://schemas.microsoft.com/office/drawing/2014/main" id="{F72E6B29-6049-43D1-A1D1-38BCBBAA099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%"/>
              </a:spcBef>
            </a:pPr>
            <a:r>
              <a:rPr lang="cs-CZ" altLang="en-US"/>
              <a:t>Buňka v mitóze, TEM</a:t>
            </a:r>
          </a:p>
          <a:p>
            <a:pPr eaLnBrk="1" hangingPunct="1">
              <a:spcBef>
                <a:spcPct val="0%"/>
              </a:spcBef>
            </a:pPr>
            <a:r>
              <a:rPr lang="cs-CZ" altLang="en-US"/>
              <a:t>Chromosomy</a:t>
            </a:r>
          </a:p>
          <a:p>
            <a:pPr eaLnBrk="1" hangingPunct="1">
              <a:spcBef>
                <a:spcPct val="0%"/>
              </a:spcBef>
            </a:pPr>
            <a:r>
              <a:rPr lang="cs-CZ" altLang="en-US"/>
              <a:t>Dělicí vřeténko</a:t>
            </a:r>
          </a:p>
        </p:txBody>
      </p:sp>
      <p:sp>
        <p:nvSpPr>
          <p:cNvPr id="34820" name="Zástupný symbol pro číslo snímku 3">
            <a:extLst>
              <a:ext uri="{FF2B5EF4-FFF2-40B4-BE49-F238E27FC236}">
                <a16:creationId xmlns:a16="http://schemas.microsoft.com/office/drawing/2014/main" id="{61429FBC-209E-4602-BA73-2CA4F3CCAE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%"/>
              </a:spcBef>
              <a:spcAft>
                <a:spcPct val="0%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%"/>
              </a:spcBef>
              <a:spcAft>
                <a:spcPct val="0%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%"/>
              </a:spcBef>
              <a:spcAft>
                <a:spcPct val="0%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%"/>
              </a:spcBef>
              <a:spcAft>
                <a:spcPct val="0%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CCD4BD1-BD4B-432E-A13B-2472909F720C}" type="slidenum">
              <a:rPr lang="cs-CZ" altLang="en-US">
                <a:latin typeface="Calibri" panose="020F0502020204030204" pitchFamily="34" charset="0"/>
              </a:rPr>
              <a:pPr/>
              <a:t>30</a:t>
            </a:fld>
            <a:endParaRPr lang="cs-CZ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30781"/>
      </p:ext>
    </p:extLst>
  </p:cSld>
  <p:clrMapOvr>
    <a:masterClrMapping/>
  </p:clrMapOvr>
</p:notes>
</file>

<file path=ppt/notesSlides/notesSlide3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Zástupný symbol pro obrázek snímku 1">
            <a:extLst>
              <a:ext uri="{FF2B5EF4-FFF2-40B4-BE49-F238E27FC236}">
                <a16:creationId xmlns:a16="http://schemas.microsoft.com/office/drawing/2014/main" id="{37C5587B-DD88-40AF-8252-E054ECC4F6E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%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Zástupný symbol pro poznámky 2">
            <a:extLst>
              <a:ext uri="{FF2B5EF4-FFF2-40B4-BE49-F238E27FC236}">
                <a16:creationId xmlns:a16="http://schemas.microsoft.com/office/drawing/2014/main" id="{EA2EE81D-A718-438F-AB50-13EDF4EA4CA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%"/>
              </a:spcBef>
            </a:pPr>
            <a:r>
              <a:rPr lang="cs-CZ" altLang="en-US"/>
              <a:t>Desmosomy v buňce epidermis, TEM</a:t>
            </a:r>
          </a:p>
          <a:p>
            <a:pPr eaLnBrk="1" hangingPunct="1">
              <a:spcBef>
                <a:spcPct val="0%"/>
              </a:spcBef>
            </a:pPr>
            <a:r>
              <a:rPr lang="cs-CZ" altLang="en-US"/>
              <a:t>Desmosomy, svazky tonofilament</a:t>
            </a:r>
          </a:p>
        </p:txBody>
      </p:sp>
      <p:sp>
        <p:nvSpPr>
          <p:cNvPr id="14340" name="Zástupný symbol pro číslo snímku 3">
            <a:extLst>
              <a:ext uri="{FF2B5EF4-FFF2-40B4-BE49-F238E27FC236}">
                <a16:creationId xmlns:a16="http://schemas.microsoft.com/office/drawing/2014/main" id="{73C36420-AA10-49D0-9966-1F3C99CBC4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%"/>
              </a:spcBef>
              <a:spcAft>
                <a:spcPct val="0%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%"/>
              </a:spcBef>
              <a:spcAft>
                <a:spcPct val="0%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%"/>
              </a:spcBef>
              <a:spcAft>
                <a:spcPct val="0%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%"/>
              </a:spcBef>
              <a:spcAft>
                <a:spcPct val="0%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F03BA6E-CFB8-48F8-BAB1-69DF590F251B}" type="slidenum">
              <a:rPr lang="cs-CZ" altLang="en-US">
                <a:latin typeface="Calibri" panose="020F0502020204030204" pitchFamily="34" charset="0"/>
              </a:rPr>
              <a:pPr/>
              <a:t>34</a:t>
            </a:fld>
            <a:endParaRPr lang="cs-CZ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Zástupný symbol pro obrázek snímku 1">
            <a:extLst>
              <a:ext uri="{FF2B5EF4-FFF2-40B4-BE49-F238E27FC236}">
                <a16:creationId xmlns:a16="http://schemas.microsoft.com/office/drawing/2014/main" id="{37C5587B-DD88-40AF-8252-E054ECC4F6E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%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Zástupný symbol pro poznámky 2">
            <a:extLst>
              <a:ext uri="{FF2B5EF4-FFF2-40B4-BE49-F238E27FC236}">
                <a16:creationId xmlns:a16="http://schemas.microsoft.com/office/drawing/2014/main" id="{EA2EE81D-A718-438F-AB50-13EDF4EA4CA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%"/>
              </a:spcBef>
            </a:pPr>
            <a:r>
              <a:rPr lang="cs-CZ" altLang="en-US"/>
              <a:t>Desmosomy v buňce epidermis, TEM</a:t>
            </a:r>
          </a:p>
          <a:p>
            <a:pPr eaLnBrk="1" hangingPunct="1">
              <a:spcBef>
                <a:spcPct val="0%"/>
              </a:spcBef>
            </a:pPr>
            <a:r>
              <a:rPr lang="cs-CZ" altLang="en-US"/>
              <a:t>Desmosomy, svazky tonofilament</a:t>
            </a:r>
          </a:p>
        </p:txBody>
      </p:sp>
      <p:sp>
        <p:nvSpPr>
          <p:cNvPr id="14340" name="Zástupný symbol pro číslo snímku 3">
            <a:extLst>
              <a:ext uri="{FF2B5EF4-FFF2-40B4-BE49-F238E27FC236}">
                <a16:creationId xmlns:a16="http://schemas.microsoft.com/office/drawing/2014/main" id="{73C36420-AA10-49D0-9966-1F3C99CBC4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%"/>
              </a:spcBef>
              <a:spcAft>
                <a:spcPct val="0%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%"/>
              </a:spcBef>
              <a:spcAft>
                <a:spcPct val="0%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%"/>
              </a:spcBef>
              <a:spcAft>
                <a:spcPct val="0%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%"/>
              </a:spcBef>
              <a:spcAft>
                <a:spcPct val="0%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F03BA6E-CFB8-48F8-BAB1-69DF590F251B}" type="slidenum">
              <a:rPr lang="cs-CZ" altLang="en-US">
                <a:latin typeface="Calibri" panose="020F0502020204030204" pitchFamily="34" charset="0"/>
              </a:rPr>
              <a:pPr/>
              <a:t>52</a:t>
            </a:fld>
            <a:endParaRPr lang="cs-CZ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Zástupný symbol pro obrázek snímku 1">
            <a:extLst>
              <a:ext uri="{FF2B5EF4-FFF2-40B4-BE49-F238E27FC236}">
                <a16:creationId xmlns:a16="http://schemas.microsoft.com/office/drawing/2014/main" id="{9AE714B7-6386-4B6F-92AA-AE9B9F1A6D4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%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Zástupný symbol pro poznámky 2">
            <a:extLst>
              <a:ext uri="{FF2B5EF4-FFF2-40B4-BE49-F238E27FC236}">
                <a16:creationId xmlns:a16="http://schemas.microsoft.com/office/drawing/2014/main" id="{28349F35-CD80-4B91-9ADB-8898C112E8C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%"/>
              </a:spcBef>
            </a:pPr>
            <a:r>
              <a:rPr lang="cs-CZ" altLang="en-US"/>
              <a:t>Žíhaný lem na povrchu enterocytů</a:t>
            </a:r>
          </a:p>
          <a:p>
            <a:pPr eaLnBrk="1" hangingPunct="1">
              <a:spcBef>
                <a:spcPct val="0%"/>
              </a:spcBef>
            </a:pPr>
            <a:r>
              <a:rPr lang="cs-CZ" altLang="en-US"/>
              <a:t>Zonula occludens</a:t>
            </a:r>
          </a:p>
          <a:p>
            <a:pPr eaLnBrk="1" hangingPunct="1">
              <a:spcBef>
                <a:spcPct val="0%"/>
              </a:spcBef>
            </a:pPr>
            <a:r>
              <a:rPr lang="cs-CZ" altLang="en-US"/>
              <a:t>Zonula adherens</a:t>
            </a:r>
          </a:p>
          <a:p>
            <a:pPr eaLnBrk="1" hangingPunct="1">
              <a:spcBef>
                <a:spcPct val="0%"/>
              </a:spcBef>
            </a:pPr>
            <a:endParaRPr lang="cs-CZ" altLang="en-US"/>
          </a:p>
        </p:txBody>
      </p:sp>
      <p:sp>
        <p:nvSpPr>
          <p:cNvPr id="22532" name="Zástupný symbol pro číslo snímku 3">
            <a:extLst>
              <a:ext uri="{FF2B5EF4-FFF2-40B4-BE49-F238E27FC236}">
                <a16:creationId xmlns:a16="http://schemas.microsoft.com/office/drawing/2014/main" id="{C773CF9E-6164-493D-9056-757493DF81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%"/>
              </a:spcBef>
              <a:spcAft>
                <a:spcPct val="0%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%"/>
              </a:spcBef>
              <a:spcAft>
                <a:spcPct val="0%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%"/>
              </a:spcBef>
              <a:spcAft>
                <a:spcPct val="0%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%"/>
              </a:spcBef>
              <a:spcAft>
                <a:spcPct val="0%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AC370CF-5B6E-47CD-A4DC-5A980E1A5499}" type="slidenum">
              <a:rPr lang="cs-CZ" altLang="en-US">
                <a:latin typeface="Calibri" panose="020F0502020204030204" pitchFamily="34" charset="0"/>
              </a:rPr>
              <a:pPr/>
              <a:t>53</a:t>
            </a:fld>
            <a:endParaRPr lang="cs-CZ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purl.oclc.org/ooxml/officeDocument/relationships/image" Target="../media/image2.svg"/><Relationship Id="rId2" Type="http://purl.oclc.org/ooxml/officeDocument/relationships/image" Target="../media/image1.png"/><Relationship Id="rId1" Type="http://purl.oclc.org/ooxml/officeDocument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slideLayout1.xml><?xml version="1.0" encoding="utf-8"?>
<p:sldLayout xmlns:a="http://purl.oclc.org/ooxml/drawingml/main" xmlns:r="http://purl.oclc.org/ooxml/officeDocument/relationships" xmlns:p="http://purl.oclc.org/ooxml/presentationml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3B2113-5942-47E5-8444-321DEC5E97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316B203-7362-4116-B646-C2BECFF0A9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0237B6F-4D43-44CC-BDBB-12AE314D8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25242-2809-4523-A67B-513ACD123F94}" type="datetimeFigureOut">
              <a:rPr lang="cs-CZ" smtClean="0"/>
              <a:t>15.03.2021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C3E451B-9FDD-4281-B8FC-83DCD5F5E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7813F6B-0BC0-4149-B31E-5A0351643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DD83D-083C-4F35-8AC2-C6A1887147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4710420"/>
      </p:ext>
    </p:extLst>
  </p:cSld>
  <p:clrMapOvr>
    <a:masterClrMapping/>
  </p:clrMapOvr>
</p:sldLayout>
</file>

<file path=ppt/slideLayouts/slideLayout10.xml><?xml version="1.0" encoding="utf-8"?>
<p:sldLayout xmlns:a="http://purl.oclc.org/ooxml/drawingml/main" xmlns:r="http://purl.oclc.org/ooxml/officeDocument/relationships" xmlns:p="http://purl.oclc.org/ooxml/presentationml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70EA4A-D5E3-437E-8307-98B3BD07C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BCC32E2-E2AE-40A4-AD6B-13A5673581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48AE040-9FCF-492C-BE8A-63869BDE9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25242-2809-4523-A67B-513ACD123F94}" type="datetimeFigureOut">
              <a:rPr lang="cs-CZ" smtClean="0"/>
              <a:t>15.03.2021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152FED5-88D1-4C8B-8AE0-B87CE8D75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579FE21-CAA7-44F3-B781-9F67647ED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DD83D-083C-4F35-8AC2-C6A1887147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3849251"/>
      </p:ext>
    </p:extLst>
  </p:cSld>
  <p:clrMapOvr>
    <a:masterClrMapping/>
  </p:clrMapOvr>
</p:sldLayout>
</file>

<file path=ppt/slideLayouts/slideLayout11.xml><?xml version="1.0" encoding="utf-8"?>
<p:sldLayout xmlns:a="http://purl.oclc.org/ooxml/drawingml/main" xmlns:r="http://purl.oclc.org/ooxml/officeDocument/relationships" xmlns:p="http://purl.oclc.org/ooxml/presentationml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4D867B3F-D0F8-42D0-9CE9-57E1E92848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175E9F5-FCEE-410F-9CA9-E1CEC7ED67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787DCE4-F5E8-4EF3-BA11-EF0BE64C4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25242-2809-4523-A67B-513ACD123F94}" type="datetimeFigureOut">
              <a:rPr lang="cs-CZ" smtClean="0"/>
              <a:t>15.03.2021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F054EBF-9AAA-46F1-B547-1F6C89C6E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F09DBEF-1F2A-4310-A024-D9AD260FF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DD83D-083C-4F35-8AC2-C6A1887147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149476"/>
      </p:ext>
    </p:extLst>
  </p:cSld>
  <p:clrMapOvr>
    <a:masterClrMapping/>
  </p:clrMapOvr>
</p:sldLayout>
</file>

<file path=ppt/slideLayouts/slideLayout12.xml><?xml version="1.0" encoding="utf-8"?>
<p:sldLayout xmlns:a="http://purl.oclc.org/ooxml/drawingml/main" xmlns:r="http://purl.oclc.org/ooxml/officeDocument/relationships" xmlns:p="http://purl.oclc.org/ooxml/presentationml/main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D7860261-4803-41A4-842D-282F78D888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77901" y="6049462"/>
            <a:ext cx="1168795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753352"/>
      </p:ext>
    </p:extLst>
  </p:cSld>
  <p:clrMapOvr>
    <a:masterClrMapping/>
  </p:clrMapOvr>
</p:sldLayout>
</file>

<file path=ppt/slideLayouts/slideLayout2.xml><?xml version="1.0" encoding="utf-8"?>
<p:sldLayout xmlns:a="http://purl.oclc.org/ooxml/drawingml/main" xmlns:r="http://purl.oclc.org/ooxml/officeDocument/relationships" xmlns:p="http://purl.oclc.org/ooxml/presentationml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7C9CA6-4A15-465C-A4C8-71A0A5C57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BBB2EA-D213-4CC7-9017-02B3899886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B54A927-E7BD-4585-B76C-B937B0396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25242-2809-4523-A67B-513ACD123F94}" type="datetimeFigureOut">
              <a:rPr lang="cs-CZ" smtClean="0"/>
              <a:t>15.03.2021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8D53905-E7B3-44B7-8826-311EE9013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65DA712-5DCE-48CE-898B-B07B7CEF4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DD83D-083C-4F35-8AC2-C6A1887147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1265759"/>
      </p:ext>
    </p:extLst>
  </p:cSld>
  <p:clrMapOvr>
    <a:masterClrMapping/>
  </p:clrMapOvr>
</p:sldLayout>
</file>

<file path=ppt/slideLayouts/slideLayout3.xml><?xml version="1.0" encoding="utf-8"?>
<p:sldLayout xmlns:a="http://purl.oclc.org/ooxml/drawingml/main" xmlns:r="http://purl.oclc.org/ooxml/officeDocument/relationships" xmlns:p="http://purl.oclc.org/ooxml/presentationml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BEFFB2-F007-402B-A799-48EE40448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FEB3BF5-AFF5-4C19-8E14-3DBC532CBB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%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%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%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685A17A-C56A-406C-AB6B-641074BEF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25242-2809-4523-A67B-513ACD123F94}" type="datetimeFigureOut">
              <a:rPr lang="cs-CZ" smtClean="0"/>
              <a:t>15.03.2021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7AEA5E3-8A67-46B9-BECE-B48FCEE64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0966732-E7D3-4139-805E-205896306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DD83D-083C-4F35-8AC2-C6A1887147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1167952"/>
      </p:ext>
    </p:extLst>
  </p:cSld>
  <p:clrMapOvr>
    <a:masterClrMapping/>
  </p:clrMapOvr>
</p:sldLayout>
</file>

<file path=ppt/slideLayouts/slideLayout4.xml><?xml version="1.0" encoding="utf-8"?>
<p:sldLayout xmlns:a="http://purl.oclc.org/ooxml/drawingml/main" xmlns:r="http://purl.oclc.org/ooxml/officeDocument/relationships" xmlns:p="http://purl.oclc.org/ooxml/presentationml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4FA560-9AFC-4EC6-AF3A-5A828BD59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FBE709-9B48-4082-96A7-396CBC89E3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7B04C2D-4EDF-428B-AB2D-DA80F0C2ED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11284A9-C6D3-4D2B-A13B-0AD67278E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25242-2809-4523-A67B-513ACD123F94}" type="datetimeFigureOut">
              <a:rPr lang="cs-CZ" smtClean="0"/>
              <a:t>15.03.2021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A82DDD3-01AD-40E5-9271-2F8BB26C6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9911B03-3430-4B37-880C-66D9E19F3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DD83D-083C-4F35-8AC2-C6A1887147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0811512"/>
      </p:ext>
    </p:extLst>
  </p:cSld>
  <p:clrMapOvr>
    <a:masterClrMapping/>
  </p:clrMapOvr>
</p:sldLayout>
</file>

<file path=ppt/slideLayouts/slideLayout5.xml><?xml version="1.0" encoding="utf-8"?>
<p:sldLayout xmlns:a="http://purl.oclc.org/ooxml/drawingml/main" xmlns:r="http://purl.oclc.org/ooxml/officeDocument/relationships" xmlns:p="http://purl.oclc.org/ooxml/presentationml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176CAE-7855-476C-B2C2-B54267C58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3600882-B91E-4F91-842E-7A8A476BDD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C676F2A-83D2-457B-BCFC-81866D4A32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6C7AA5F-1BBD-4520-A936-4A51700C9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3DF3F70-451A-441F-8139-B88C1B1F59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230C781-7F34-4C22-8330-48B0A7D36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25242-2809-4523-A67B-513ACD123F94}" type="datetimeFigureOut">
              <a:rPr lang="cs-CZ" smtClean="0"/>
              <a:t>15.03.2021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96EC692-E03F-469A-9F59-83515E148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FE27B4B-A140-44C4-B01A-0B5913485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DD83D-083C-4F35-8AC2-C6A1887147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8700803"/>
      </p:ext>
    </p:extLst>
  </p:cSld>
  <p:clrMapOvr>
    <a:masterClrMapping/>
  </p:clrMapOvr>
</p:sldLayout>
</file>

<file path=ppt/slideLayouts/slideLayout6.xml><?xml version="1.0" encoding="utf-8"?>
<p:sldLayout xmlns:a="http://purl.oclc.org/ooxml/drawingml/main" xmlns:r="http://purl.oclc.org/ooxml/officeDocument/relationships" xmlns:p="http://purl.oclc.org/ooxml/presentationml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C3CEEA-89C2-4C74-B915-B3D6EDB7C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B9654CF-1E35-40F2-8D66-48C8195D1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25242-2809-4523-A67B-513ACD123F94}" type="datetimeFigureOut">
              <a:rPr lang="cs-CZ" smtClean="0"/>
              <a:t>15.03.2021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6BEECEA-5ACD-47B9-B225-D7B2B5827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3FA362A-747C-47B7-A36B-C7D6ADE8E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DD83D-083C-4F35-8AC2-C6A1887147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4745257"/>
      </p:ext>
    </p:extLst>
  </p:cSld>
  <p:clrMapOvr>
    <a:masterClrMapping/>
  </p:clrMapOvr>
</p:sldLayout>
</file>

<file path=ppt/slideLayouts/slideLayout7.xml><?xml version="1.0" encoding="utf-8"?>
<p:sldLayout xmlns:a="http://purl.oclc.org/ooxml/drawingml/main" xmlns:r="http://purl.oclc.org/ooxml/officeDocument/relationships" xmlns:p="http://purl.oclc.org/ooxml/presentationml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3C69059-E0B0-498D-B15E-5820BE1EF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25242-2809-4523-A67B-513ACD123F94}" type="datetimeFigureOut">
              <a:rPr lang="cs-CZ" smtClean="0"/>
              <a:t>15.03.2021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EF5F9FF-54BC-4446-A1FE-04E9F6234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960E656-63DB-4E96-9D77-2A750AFCD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DD83D-083C-4F35-8AC2-C6A1887147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8334309"/>
      </p:ext>
    </p:extLst>
  </p:cSld>
  <p:clrMapOvr>
    <a:masterClrMapping/>
  </p:clrMapOvr>
</p:sldLayout>
</file>

<file path=ppt/slideLayouts/slideLayout8.xml><?xml version="1.0" encoding="utf-8"?>
<p:sldLayout xmlns:a="http://purl.oclc.org/ooxml/drawingml/main" xmlns:r="http://purl.oclc.org/ooxml/officeDocument/relationships" xmlns:p="http://purl.oclc.org/ooxml/presentationml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7FA463-F948-4580-B249-7DB38E401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EFCD716-7A63-4DE0-8B51-E2CF7DE0C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BB0CA4D-9260-4EE3-95D7-E42C1D3F6C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50DB045-54CA-4412-A0F7-D97ABE107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25242-2809-4523-A67B-513ACD123F94}" type="datetimeFigureOut">
              <a:rPr lang="cs-CZ" smtClean="0"/>
              <a:t>15.03.2021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83B3FDE-D2D6-4C9F-8A28-E781E16E0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BFE1F45-766D-4A8E-A6DE-3CE58AA40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DD83D-083C-4F35-8AC2-C6A1887147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5395634"/>
      </p:ext>
    </p:extLst>
  </p:cSld>
  <p:clrMapOvr>
    <a:masterClrMapping/>
  </p:clrMapOvr>
</p:sldLayout>
</file>

<file path=ppt/slideLayouts/slideLayout9.xml><?xml version="1.0" encoding="utf-8"?>
<p:sldLayout xmlns:a="http://purl.oclc.org/ooxml/drawingml/main" xmlns:r="http://purl.oclc.org/ooxml/officeDocument/relationships" xmlns:p="http://purl.oclc.org/ooxml/presentationml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E3E22C-F18D-43BC-B665-E2351683E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D0F2D69-2227-4489-9A56-E107D2F7FD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0919BBE-8F84-4604-ACC4-D3C9E4148D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AAA1608-BA56-4E08-A56A-8D64A2E5B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25242-2809-4523-A67B-513ACD123F94}" type="datetimeFigureOut">
              <a:rPr lang="cs-CZ" smtClean="0"/>
              <a:t>15.03.2021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1336547-46BB-4921-9343-F8A4A6348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D85847F-C1C5-48A3-8C3B-CFB73CA01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DD83D-083C-4F35-8AC2-C6A1887147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6259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purl.oclc.org/ooxml/officeDocument/relationships/slideLayout" Target="../slideLayouts/slideLayout8.xml"/><Relationship Id="rId13" Type="http://purl.oclc.org/ooxml/officeDocument/relationships/theme" Target="../theme/theme1.xml"/><Relationship Id="rId3" Type="http://purl.oclc.org/ooxml/officeDocument/relationships/slideLayout" Target="../slideLayouts/slideLayout3.xml"/><Relationship Id="rId7" Type="http://purl.oclc.org/ooxml/officeDocument/relationships/slideLayout" Target="../slideLayouts/slideLayout7.xml"/><Relationship Id="rId12" Type="http://purl.oclc.org/ooxml/officeDocument/relationships/slideLayout" Target="../slideLayouts/slideLayout12.xml"/><Relationship Id="rId2" Type="http://purl.oclc.org/ooxml/officeDocument/relationships/slideLayout" Target="../slideLayouts/slideLayout2.xml"/><Relationship Id="rId1" Type="http://purl.oclc.org/ooxml/officeDocument/relationships/slideLayout" Target="../slideLayouts/slideLayout1.xml"/><Relationship Id="rId6" Type="http://purl.oclc.org/ooxml/officeDocument/relationships/slideLayout" Target="../slideLayouts/slideLayout6.xml"/><Relationship Id="rId11" Type="http://purl.oclc.org/ooxml/officeDocument/relationships/slideLayout" Target="../slideLayouts/slideLayout11.xml"/><Relationship Id="rId5" Type="http://purl.oclc.org/ooxml/officeDocument/relationships/slideLayout" Target="../slideLayouts/slideLayout5.xml"/><Relationship Id="rId10" Type="http://purl.oclc.org/ooxml/officeDocument/relationships/slideLayout" Target="../slideLayouts/slideLayout10.xml"/><Relationship Id="rId4" Type="http://purl.oclc.org/ooxml/officeDocument/relationships/slideLayout" Target="../slideLayouts/slideLayout4.xml"/><Relationship Id="rId9" Type="http://purl.oclc.org/ooxml/officeDocument/relationships/slideLayout" Target="../slideLayouts/slideLayout9.xml"/></Relationships>
</file>

<file path=ppt/slideMasters/slideMaster1.xml><?xml version="1.0" encoding="utf-8"?>
<p:sldMaster xmlns:a="http://purl.oclc.org/ooxml/drawingml/main" xmlns:r="http://purl.oclc.org/ooxml/officeDocument/relationships" xmlns:p="http://purl.oclc.org/ooxml/presentationml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EED02A0-62A1-48BE-9CE0-3ECF755EF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1C3FA57-A4D7-4515-AAF3-E5BA40E8D9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DABDB1B-0798-499B-ADD9-AA95C8766A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%"/>
                  </a:schemeClr>
                </a:solidFill>
              </a:defRPr>
            </a:lvl1pPr>
          </a:lstStyle>
          <a:p>
            <a:fld id="{C5325242-2809-4523-A67B-513ACD123F94}" type="datetimeFigureOut">
              <a:rPr lang="cs-CZ" smtClean="0"/>
              <a:t>15.03.2021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0ECDB4A-3E83-46EF-86A0-056ECB0E2E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%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86B1DE4-38F3-4A49-8043-A2B97A9BB5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%"/>
                  </a:schemeClr>
                </a:solidFill>
              </a:defRPr>
            </a:lvl1pPr>
          </a:lstStyle>
          <a:p>
            <a:fld id="{4B0DD83D-083C-4F35-8AC2-C6A18871471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7366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%"/>
        </a:lnSpc>
        <a:spcBef>
          <a:spcPct val="0%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%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purl.oclc.org/ooxml/officeDocument/relationships/image" Target="../media/image8.jpeg"/><Relationship Id="rId2" Type="http://purl.oclc.org/ooxml/officeDocument/relationships/image" Target="../media/image7.jpeg"/><Relationship Id="rId1" Type="http://purl.oclc.org/ooxml/officeDocument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purl.oclc.org/ooxml/officeDocument/relationships/image" Target="../media/image9.jpeg"/><Relationship Id="rId1" Type="http://purl.oclc.org/ooxml/officeDocument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purl.oclc.org/ooxml/officeDocument/relationships/image" Target="../media/image11.jpeg"/><Relationship Id="rId2" Type="http://purl.oclc.org/ooxml/officeDocument/relationships/image" Target="../media/image10.jpeg"/><Relationship Id="rId1" Type="http://purl.oclc.org/ooxml/officeDocument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purl.oclc.org/ooxml/officeDocument/relationships/image" Target="../media/image12.jpeg"/><Relationship Id="rId1" Type="http://purl.oclc.org/ooxml/officeDocument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purl.oclc.org/ooxml/officeDocument/relationships/image" Target="../media/image13.JPG"/><Relationship Id="rId1" Type="http://purl.oclc.org/ooxml/officeDocument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purl.oclc.org/ooxml/officeDocument/relationships/image" Target="../media/image14.jpeg"/><Relationship Id="rId1" Type="http://purl.oclc.org/ooxml/officeDocument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purl.oclc.org/ooxml/officeDocument/relationships/image" Target="../media/image15.JPG"/><Relationship Id="rId1" Type="http://purl.oclc.org/ooxml/officeDocument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purl.oclc.org/ooxml/officeDocument/relationships/image" Target="../media/image16.jpeg"/><Relationship Id="rId1" Type="http://purl.oclc.org/ooxml/officeDocument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purl.oclc.org/ooxml/officeDocument/relationships/image" Target="../media/image17.jpeg"/><Relationship Id="rId1" Type="http://purl.oclc.org/ooxml/officeDocument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purl.oclc.org/ooxml/officeDocument/relationships/image" Target="../media/image18.jpeg"/><Relationship Id="rId1" Type="http://purl.oclc.org/ooxml/officeDocument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purl.oclc.org/ooxml/officeDocument/relationships/image" Target="../media/image19.jpeg"/><Relationship Id="rId1" Type="http://purl.oclc.org/ooxml/officeDocument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purl.oclc.org/ooxml/officeDocument/relationships/image" Target="../media/image20.jpeg"/><Relationship Id="rId1" Type="http://purl.oclc.org/ooxml/officeDocument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purl.oclc.org/ooxml/officeDocument/relationships/image" Target="../media/image21.jpeg"/><Relationship Id="rId1" Type="http://purl.oclc.org/ooxml/officeDocument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purl.oclc.org/ooxml/officeDocument/relationships/diagramLayout" Target="../diagrams/layout2.xml"/><Relationship Id="rId2" Type="http://purl.oclc.org/ooxml/officeDocument/relationships/diagramData" Target="../diagrams/data2.xml"/><Relationship Id="rId1" Type="http://purl.oclc.org/ooxml/officeDocument/relationships/slideLayout" Target="../slideLayouts/slideLayout2.xml"/><Relationship Id="rId6" Type="http://schemas.microsoft.com/office/2007/relationships/diagramDrawing" Target="../diagrams/drawing2.xml"/><Relationship Id="rId5" Type="http://purl.oclc.org/ooxml/officeDocument/relationships/diagramColors" Target="../diagrams/colors2.xml"/><Relationship Id="rId4" Type="http://purl.oclc.org/ooxml/officeDocument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purl.oclc.org/ooxml/officeDocument/relationships/image" Target="../media/image22.jpg"/><Relationship Id="rId2" Type="http://purl.oclc.org/ooxml/officeDocument/relationships/notesSlide" Target="../notesSlides/notesSlide1.xml"/><Relationship Id="rId1" Type="http://purl.oclc.org/ooxml/officeDocument/relationships/slideLayout" Target="../slideLayouts/slideLayout12.xml"/><Relationship Id="rId4" Type="http://purl.oclc.org/ooxml/officeDocument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3" Type="http://purl.oclc.org/ooxml/officeDocument/relationships/diagramLayout" Target="../diagrams/layout1.xml"/><Relationship Id="rId2" Type="http://purl.oclc.org/ooxml/officeDocument/relationships/diagramData" Target="../diagrams/data1.xml"/><Relationship Id="rId1" Type="http://purl.oclc.org/ooxml/officeDocument/relationships/slideLayout" Target="../slideLayouts/slideLayout2.xml"/><Relationship Id="rId6" Type="http://schemas.microsoft.com/office/2007/relationships/diagramDrawing" Target="../diagrams/drawing1.xml"/><Relationship Id="rId5" Type="http://purl.oclc.org/ooxml/officeDocument/relationships/diagramColors" Target="../diagrams/colors1.xml"/><Relationship Id="rId4" Type="http://purl.oclc.org/ooxml/officeDocument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purl.oclc.org/ooxml/officeDocument/relationships/image" Target="../media/image24.jpg"/><Relationship Id="rId2" Type="http://purl.oclc.org/ooxml/officeDocument/relationships/notesSlide" Target="../notesSlides/notesSlide2.xml"/><Relationship Id="rId1" Type="http://purl.oclc.org/ooxml/officeDocument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purl.oclc.org/ooxml/officeDocument/relationships/image" Target="../media/image25.jpeg"/><Relationship Id="rId1" Type="http://purl.oclc.org/ooxml/officeDocument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purl.oclc.org/ooxml/officeDocument/relationships/image" Target="../media/image26.jpeg"/><Relationship Id="rId2" Type="http://purl.oclc.org/ooxml/officeDocument/relationships/notesSlide" Target="../notesSlides/notesSlide3.xml"/><Relationship Id="rId1" Type="http://purl.oclc.org/ooxml/officeDocument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purl.oclc.org/ooxml/officeDocument/relationships/image" Target="../media/image12.jpeg"/><Relationship Id="rId1" Type="http://purl.oclc.org/ooxml/officeDocument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purl.oclc.org/ooxml/officeDocument/relationships/image" Target="../media/image27.JPG"/><Relationship Id="rId1" Type="http://purl.oclc.org/ooxml/officeDocument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purl.oclc.org/ooxml/officeDocument/relationships/image" Target="../media/image28.jpg"/><Relationship Id="rId1" Type="http://purl.oclc.org/ooxml/officeDocument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purl.oclc.org/ooxml/officeDocument/relationships/image" Target="../media/image29.jpeg"/><Relationship Id="rId1" Type="http://purl.oclc.org/ooxml/officeDocument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purl.oclc.org/ooxml/officeDocument/relationships/image" Target="../media/image31.jpeg"/><Relationship Id="rId2" Type="http://purl.oclc.org/ooxml/officeDocument/relationships/image" Target="../media/image30.jpeg"/><Relationship Id="rId1" Type="http://purl.oclc.org/ooxml/officeDocument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purl.oclc.org/ooxml/officeDocument/relationships/image" Target="../media/image32.jpeg"/><Relationship Id="rId1" Type="http://purl.oclc.org/ooxml/officeDocument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purl.oclc.org/ooxml/officeDocument/relationships/image" Target="../media/image33.jpg"/><Relationship Id="rId1" Type="http://purl.oclc.org/ooxml/officeDocument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purl.oclc.org/ooxml/officeDocument/relationships/image" Target="../media/image34.jpeg"/><Relationship Id="rId1" Type="http://purl.oclc.org/ooxml/officeDocument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purl.oclc.org/ooxml/officeDocument/relationships/image" Target="../media/image35.jpeg"/><Relationship Id="rId1" Type="http://purl.oclc.org/ooxml/officeDocument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purl.oclc.org/ooxml/officeDocument/relationships/image" Target="../media/image36.jpg"/><Relationship Id="rId1" Type="http://purl.oclc.org/ooxml/officeDocument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purl.oclc.org/ooxml/officeDocument/relationships/image" Target="../media/image37.jpeg"/><Relationship Id="rId1" Type="http://purl.oclc.org/ooxml/officeDocument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purl.oclc.org/ooxml/officeDocument/relationships/image" Target="../media/image3.jpeg"/><Relationship Id="rId1" Type="http://purl.oclc.org/ooxml/officeDocument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purl.oclc.org/ooxml/officeDocument/relationships/image" Target="../media/image38.jpeg"/><Relationship Id="rId1" Type="http://purl.oclc.org/ooxml/officeDocument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purl.oclc.org/ooxml/officeDocument/relationships/image" Target="../media/image26.jpeg"/><Relationship Id="rId2" Type="http://purl.oclc.org/ooxml/officeDocument/relationships/notesSlide" Target="../notesSlides/notesSlide4.xml"/><Relationship Id="rId1" Type="http://purl.oclc.org/ooxml/officeDocument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purl.oclc.org/ooxml/officeDocument/relationships/image" Target="../media/image39.jpeg"/><Relationship Id="rId2" Type="http://purl.oclc.org/ooxml/officeDocument/relationships/notesSlide" Target="../notesSlides/notesSlide5.xml"/><Relationship Id="rId1" Type="http://purl.oclc.org/ooxml/officeDocument/relationships/slideLayout" Target="../slideLayouts/slideLayout7.xml"/><Relationship Id="rId4" Type="http://purl.oclc.org/ooxml/officeDocument/relationships/image" Target="../media/image40.jpeg"/></Relationships>
</file>

<file path=ppt/slides/_rels/slide6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purl.oclc.org/ooxml/officeDocument/relationships/image" Target="../media/image5.jpeg"/><Relationship Id="rId2" Type="http://purl.oclc.org/ooxml/officeDocument/relationships/image" Target="../media/image4.jpeg"/><Relationship Id="rId1" Type="http://purl.oclc.org/ooxml/officeDocument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purl.oclc.org/ooxml/officeDocument/relationships/image" Target="../media/image6.jpeg"/><Relationship Id="rId1" Type="http://purl.oclc.org/ooxml/officeDocument/relationships/slideLayout" Target="../slideLayouts/slideLayout6.xml"/></Relationships>
</file>

<file path=ppt/slides/slide1.xml><?xml version="1.0" encoding="utf-8"?>
<p:sld xmlns:a="http://purl.oclc.org/ooxml/drawingml/main" xmlns:r="http://purl.oclc.org/ooxml/officeDocument/relationships" xmlns:p="http://purl.oclc.org/ooxml/presentationml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EC3EAD71-B2E4-405C-A4AA-A54DCDF7CBE9}"/>
              </a:ext>
            </a:extLst>
          </p:cNvPr>
          <p:cNvSpPr/>
          <p:nvPr/>
        </p:nvSpPr>
        <p:spPr>
          <a:xfrm>
            <a:off x="3984493" y="2610017"/>
            <a:ext cx="455033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7200" b="1" cap="none" spc="50" dirty="0">
                <a:ln w="0">
                  <a:solidFill>
                    <a:schemeClr val="bg2">
                      <a:lumMod val="50%"/>
                    </a:schemeClr>
                  </a:solidFill>
                </a:ln>
                <a:solidFill>
                  <a:schemeClr val="bg1">
                    <a:lumMod val="95%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%"/>
                    </a:prstClr>
                  </a:outerShdw>
                </a:effectLst>
              </a:rPr>
              <a:t>Cytologie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EE8F3A50-7B48-4743-A245-5E8377849CD7}"/>
              </a:ext>
            </a:extLst>
          </p:cNvPr>
          <p:cNvSpPr/>
          <p:nvPr/>
        </p:nvSpPr>
        <p:spPr>
          <a:xfrm>
            <a:off x="8255569" y="6273225"/>
            <a:ext cx="298767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3200" b="1" cap="none" spc="50" dirty="0">
                <a:ln w="0">
                  <a:solidFill>
                    <a:schemeClr val="bg2">
                      <a:lumMod val="75%"/>
                    </a:schemeClr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%"/>
                    </a:srgbClr>
                  </a:innerShdw>
                </a:effectLst>
              </a:rPr>
              <a:t>Lucie Langerová</a:t>
            </a:r>
          </a:p>
        </p:txBody>
      </p:sp>
    </p:spTree>
    <p:extLst>
      <p:ext uri="{BB962C8B-B14F-4D97-AF65-F5344CB8AC3E}">
        <p14:creationId xmlns:p14="http://schemas.microsoft.com/office/powerpoint/2010/main" val="293048037"/>
      </p:ext>
    </p:extLst>
  </p:cSld>
  <p:clrMapOvr>
    <a:masterClrMapping/>
  </p:clrMapOvr>
</p:sld>
</file>

<file path=ppt/slides/slide10.xml><?xml version="1.0" encoding="utf-8"?>
<p:sld xmlns:a="http://purl.oclc.org/ooxml/drawingml/main" xmlns:r="http://purl.oclc.org/ooxml/officeDocument/relationships" xmlns:p="http://purl.oclc.org/ooxml/presentationml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761DDFE-071F-4200-B0AA-394476C2D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2BF7BB8-6547-47B4-80A4-9C07CE3C8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547815"/>
            <a:ext cx="5167185" cy="1680519"/>
          </a:xfrm>
        </p:spPr>
        <p:txBody>
          <a:bodyPr>
            <a:normAutofit/>
          </a:bodyPr>
          <a:lstStyle/>
          <a:p>
            <a:r>
              <a:rPr lang="cs-CZ" sz="4000" dirty="0"/>
              <a:t>Jadérko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E8DA319-BDD8-4803-A25E-000F999DE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6619" y="547815"/>
            <a:ext cx="5178960" cy="1680519"/>
          </a:xfrm>
        </p:spPr>
        <p:txBody>
          <a:bodyPr anchor="ctr">
            <a:normAutofit fontScale="77.5%" lnSpcReduction="20%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cs-CZ" sz="2000" dirty="0"/>
              <a:t>Jadérko jedno a nebo více (podle metabolické aktivity), není ohraničeno </a:t>
            </a:r>
            <a:r>
              <a:rPr lang="cs-CZ" sz="2000" dirty="0" err="1"/>
              <a:t>memebránou</a:t>
            </a:r>
            <a:endParaRPr lang="cs-CZ" sz="2000" dirty="0"/>
          </a:p>
          <a:p>
            <a:pPr>
              <a:buFont typeface="Wingdings" panose="05000000000000000000" pitchFamily="2" charset="2"/>
              <a:buChar char="q"/>
            </a:pPr>
            <a:r>
              <a:rPr lang="cs-CZ" sz="2000" dirty="0"/>
              <a:t> </a:t>
            </a:r>
            <a:r>
              <a:rPr lang="cs-CZ" sz="2000" b="1" dirty="0" err="1"/>
              <a:t>Pars</a:t>
            </a:r>
            <a:r>
              <a:rPr lang="cs-CZ" sz="2000" b="1" dirty="0"/>
              <a:t> </a:t>
            </a:r>
            <a:r>
              <a:rPr lang="cs-CZ" sz="2000" b="1" dirty="0" err="1"/>
              <a:t>granulosa</a:t>
            </a:r>
            <a:r>
              <a:rPr lang="cs-CZ" sz="2000" b="1" dirty="0"/>
              <a:t>, </a:t>
            </a:r>
            <a:r>
              <a:rPr lang="cs-CZ" sz="2000" b="1" dirty="0" err="1"/>
              <a:t>pars</a:t>
            </a:r>
            <a:r>
              <a:rPr lang="cs-CZ" sz="2000" b="1" dirty="0"/>
              <a:t> </a:t>
            </a:r>
            <a:r>
              <a:rPr lang="cs-CZ" sz="2000" b="1" dirty="0" err="1"/>
              <a:t>fibrosa</a:t>
            </a:r>
            <a:r>
              <a:rPr lang="cs-CZ" sz="2000" b="1" dirty="0"/>
              <a:t>, </a:t>
            </a:r>
            <a:r>
              <a:rPr lang="cs-CZ" sz="2000" b="1" dirty="0" err="1"/>
              <a:t>pars</a:t>
            </a:r>
            <a:r>
              <a:rPr lang="cs-CZ" sz="2000" b="1" dirty="0"/>
              <a:t> </a:t>
            </a:r>
            <a:r>
              <a:rPr lang="cs-CZ" sz="2000" b="1" dirty="0" err="1"/>
              <a:t>chromosoma</a:t>
            </a:r>
            <a:endParaRPr lang="cs-CZ" sz="2000" b="1" dirty="0"/>
          </a:p>
          <a:p>
            <a:pPr marL="0" indent="0">
              <a:buNone/>
            </a:pPr>
            <a:r>
              <a:rPr lang="cs-CZ" sz="2000" dirty="0"/>
              <a:t>a) jadérko s </a:t>
            </a:r>
            <a:r>
              <a:rPr lang="cs-CZ" sz="2000" dirty="0" err="1"/>
              <a:t>nukleolonemou</a:t>
            </a:r>
            <a:r>
              <a:rPr lang="cs-CZ" sz="2000" dirty="0"/>
              <a:t> = retikulárního typu</a:t>
            </a:r>
          </a:p>
          <a:p>
            <a:pPr marL="0" indent="0">
              <a:buNone/>
            </a:pPr>
            <a:r>
              <a:rPr lang="cs-CZ" sz="2000" dirty="0"/>
              <a:t>b) Jadérko kompaktní </a:t>
            </a:r>
          </a:p>
          <a:p>
            <a:pPr marL="0" indent="0">
              <a:buNone/>
            </a:pPr>
            <a:r>
              <a:rPr lang="cs-CZ" sz="2000" dirty="0"/>
              <a:t>c) Jadérko prstenčité</a:t>
            </a:r>
          </a:p>
        </p:txBody>
      </p:sp>
      <p:pic>
        <p:nvPicPr>
          <p:cNvPr id="3" name="Picture 2" descr="http://www.med.muni.cz/histol/MedAtlas_2/img_1024x768/HP_img6-2-7.jpg">
            <a:extLst>
              <a:ext uri="{FF2B5EF4-FFF2-40B4-BE49-F238E27FC236}">
                <a16:creationId xmlns:a16="http://schemas.microsoft.com/office/drawing/2014/main" id="{E5029FFE-9CE3-4EA4-AF95-7BA1A638C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7693" y="2421924"/>
            <a:ext cx="4948194" cy="371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pic>
        <p:nvPicPr>
          <p:cNvPr id="2" name="Picture 2" descr="http://www.med.muni.cz/histol/MedAtlas_2/img_1024x768/HP_img6-2-6.jpg">
            <a:extLst>
              <a:ext uri="{FF2B5EF4-FFF2-40B4-BE49-F238E27FC236}">
                <a16:creationId xmlns:a16="http://schemas.microsoft.com/office/drawing/2014/main" id="{05D39958-E436-444F-A1A2-2FE0C1BAD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7889" y="2421924"/>
            <a:ext cx="4948194" cy="371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334146"/>
      </p:ext>
    </p:extLst>
  </p:cSld>
  <p:clrMapOvr>
    <a:masterClrMapping/>
  </p:clrMapOvr>
</p:sld>
</file>

<file path=ppt/slides/slide1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5C9B632-729F-4CFB-8117-0918237F4901}"/>
              </a:ext>
            </a:extLst>
          </p:cNvPr>
          <p:cNvPicPr/>
          <p:nvPr/>
        </p:nvPicPr>
        <p:blipFill rotWithShape="1">
          <a:blip r:embed="rId2"/>
          <a:srcRect l="31.615%" r="31.577%" b="17.275%"/>
          <a:stretch/>
        </p:blipFill>
        <p:spPr>
          <a:xfrm>
            <a:off x="2740848" y="-13252"/>
            <a:ext cx="6710304" cy="6858000"/>
          </a:xfrm>
          <a:prstGeom prst="rect">
            <a:avLst/>
          </a:prstGeom>
          <a:solidFill>
            <a:srgbClr val="FFFFFF">
              <a:shade val="85%"/>
            </a:srgbClr>
          </a:solidFill>
          <a:ln w="88900" cap="sq">
            <a:solidFill>
              <a:srgbClr val="FFFFFF"/>
            </a:solidFill>
            <a:miter lim="800%"/>
          </a:ln>
          <a:effectLst>
            <a:outerShdw blurRad="55000" dist="18000" dir="5400000" algn="tl" rotWithShape="0">
              <a:srgbClr val="000000">
                <a:alpha val="40%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654B91D1-99B6-4665-A135-638B8CE95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8323614"/>
      </p:ext>
    </p:extLst>
  </p:cSld>
  <p:clrMapOvr>
    <a:masterClrMapping/>
  </p:clrMapOvr>
</p:sld>
</file>

<file path=ppt/slides/slide12.xml><?xml version="1.0" encoding="utf-8"?>
<p:sld xmlns:a="http://purl.oclc.org/ooxml/drawingml/main" xmlns:r="http://purl.oclc.org/ooxml/officeDocument/relationships" xmlns:p="http://purl.oclc.org/ooxml/presentationml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35">
            <a:extLst>
              <a:ext uri="{FF2B5EF4-FFF2-40B4-BE49-F238E27FC236}">
                <a16:creationId xmlns:a16="http://schemas.microsoft.com/office/drawing/2014/main" id="{21516CB1-E8C8-4751-B6A6-46B2D1E72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37">
            <a:extLst>
              <a:ext uri="{FF2B5EF4-FFF2-40B4-BE49-F238E27FC236}">
                <a16:creationId xmlns:a16="http://schemas.microsoft.com/office/drawing/2014/main" id="{90C0C0D1-E79A-41FF-8322-256F6DD1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8521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%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5B63A1D-75FD-4B45-AAF7-4B0961D960A1}"/>
              </a:ext>
            </a:extLst>
          </p:cNvPr>
          <p:cNvPicPr/>
          <p:nvPr/>
        </p:nvPicPr>
        <p:blipFill rotWithShape="1">
          <a:blip r:embed="rId2"/>
          <a:srcRect l="31.279%" r="31.937%" b="17.658%"/>
          <a:stretch/>
        </p:blipFill>
        <p:spPr>
          <a:xfrm>
            <a:off x="-1" y="1434905"/>
            <a:ext cx="4001639" cy="5423095"/>
          </a:xfrm>
          <a:prstGeom prst="rect">
            <a:avLst/>
          </a:prstGeom>
          <a:solidFill>
            <a:srgbClr val="FFFFFF">
              <a:shade val="85%"/>
            </a:srgbClr>
          </a:solidFill>
          <a:ln w="88900" cap="sq">
            <a:solidFill>
              <a:srgbClr val="FFFFFF"/>
            </a:solidFill>
            <a:miter lim="800%"/>
          </a:ln>
          <a:effectLst>
            <a:outerShdw blurRad="55000" dist="18000" dir="5400000" algn="tl" rotWithShape="0">
              <a:srgbClr val="000000">
                <a:alpha val="40%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" descr="http://www.med.muni.cz/histol/MedAtlas_2/img_1024x768/HP_img6-2-8.jpg">
            <a:extLst>
              <a:ext uri="{FF2B5EF4-FFF2-40B4-BE49-F238E27FC236}">
                <a16:creationId xmlns:a16="http://schemas.microsoft.com/office/drawing/2014/main" id="{968F1B7B-3187-426D-A890-38D33F4BCC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.248%" r="0.003%" b="0.003%"/>
          <a:stretch/>
        </p:blipFill>
        <p:spPr bwMode="auto">
          <a:xfrm>
            <a:off x="4021884" y="1434905"/>
            <a:ext cx="3625549" cy="5423095"/>
          </a:xfrm>
          <a:prstGeom prst="rect">
            <a:avLst/>
          </a:prstGeom>
          <a:solidFill>
            <a:srgbClr val="FFFFFF">
              <a:shade val="85%"/>
            </a:srgbClr>
          </a:solidFill>
          <a:ln w="88900" cap="sq">
            <a:solidFill>
              <a:srgbClr val="FFFFFF"/>
            </a:solidFill>
            <a:miter lim="800%"/>
          </a:ln>
          <a:effectLst>
            <a:outerShdw blurRad="55000" dist="18000" dir="5400000" algn="tl" rotWithShape="0">
              <a:srgbClr val="000000">
                <a:alpha val="40%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 useBgFill="1">
        <p:nvSpPr>
          <p:cNvPr id="44" name="Rectangle 39">
            <a:extLst>
              <a:ext uri="{FF2B5EF4-FFF2-40B4-BE49-F238E27FC236}">
                <a16:creationId xmlns:a16="http://schemas.microsoft.com/office/drawing/2014/main" id="{395FA420-5595-49D1-9D5F-79EC43B55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4648" y="1721922"/>
            <a:ext cx="3609143" cy="4520560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%"/>
                <a:alpha val="50%"/>
              </a:schemeClr>
            </a:outerShdw>
          </a:effectLst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%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CA99BB6-BEA7-46B8-BC31-DA8B4274530A}"/>
              </a:ext>
            </a:extLst>
          </p:cNvPr>
          <p:cNvSpPr txBox="1"/>
          <p:nvPr/>
        </p:nvSpPr>
        <p:spPr>
          <a:xfrm>
            <a:off x="841248" y="2252870"/>
            <a:ext cx="3412219" cy="3560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7150" indent="-285750">
              <a:lnSpc>
                <a:spcPct val="90%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en-US" sz="1700" dirty="0"/>
          </a:p>
        </p:txBody>
      </p:sp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43B60EB6-D761-428C-9322-1D1A0E27B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z="360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C5BF1EA-BE6B-4D15-A05D-1038381DD8F0}"/>
              </a:ext>
            </a:extLst>
          </p:cNvPr>
          <p:cNvSpPr txBox="1"/>
          <p:nvPr/>
        </p:nvSpPr>
        <p:spPr>
          <a:xfrm>
            <a:off x="7667679" y="1721922"/>
            <a:ext cx="4211556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cs-CZ" dirty="0"/>
              <a:t>Počet, velikost i tvar závislý na metabolické funkci buňky (hojně např. ve žlázovém epitelu, buňkách myokardu)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cs-CZ" dirty="0"/>
              <a:t>Základní tvar ovoidní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cs-CZ" dirty="0"/>
              <a:t>V buňce několik set – tisíc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cs-CZ" dirty="0"/>
              <a:t>Stěna složená ze dvou membrán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cs-CZ" dirty="0"/>
              <a:t>Vnitřní membrána tvoří ,,</a:t>
            </a:r>
            <a:r>
              <a:rPr lang="cs-CZ" dirty="0" err="1"/>
              <a:t>cristae</a:t>
            </a:r>
            <a:r>
              <a:rPr lang="cs-CZ" dirty="0"/>
              <a:t> </a:t>
            </a:r>
            <a:r>
              <a:rPr lang="cs-CZ" dirty="0" err="1"/>
              <a:t>mitochondriales</a:t>
            </a:r>
            <a:r>
              <a:rPr lang="cs-CZ" dirty="0"/>
              <a:t>“ → zvětšení prostoru pro enzymatickou aktivitu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cs-CZ" dirty="0"/>
              <a:t>Mezi nimi prostor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cs-CZ" dirty="0"/>
              <a:t>Prostory vyplněné matrix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cs-CZ" dirty="0"/>
              <a:t>Elementární částice – na vnitřní membráně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cs-CZ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cs-CZ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1CF8B3D1-CBAA-4DD8-B2D7-4FB2EB6B990C}"/>
              </a:ext>
            </a:extLst>
          </p:cNvPr>
          <p:cNvSpPr/>
          <p:nvPr/>
        </p:nvSpPr>
        <p:spPr>
          <a:xfrm>
            <a:off x="64008" y="458893"/>
            <a:ext cx="40219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%"/>
                    </a:schemeClr>
                  </a:outerShdw>
                </a:effectLst>
                <a:latin typeface="+mj-lt"/>
              </a:rPr>
              <a:t>Mitochondrie</a:t>
            </a:r>
          </a:p>
        </p:txBody>
      </p:sp>
    </p:spTree>
    <p:extLst>
      <p:ext uri="{BB962C8B-B14F-4D97-AF65-F5344CB8AC3E}">
        <p14:creationId xmlns:p14="http://schemas.microsoft.com/office/powerpoint/2010/main" val="3946146726"/>
      </p:ext>
    </p:extLst>
  </p:cSld>
  <p:clrMapOvr>
    <a:masterClrMapping/>
  </p:clrMapOvr>
</p:sld>
</file>

<file path=ppt/slides/slide13.xml><?xml version="1.0" encoding="utf-8"?>
<p:sld xmlns:a="http://purl.oclc.org/ooxml/drawingml/main" xmlns:r="http://purl.oclc.org/ooxml/officeDocument/relationships" xmlns:p="http://purl.oclc.org/ooxml/presentationml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1A95671B-3CC6-4792-9114-B74FAEA22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5B37639-5F68-4AEF-B4D0-F08E0D96D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155" y="552906"/>
            <a:ext cx="5165936" cy="1674904"/>
          </a:xfrm>
        </p:spPr>
        <p:txBody>
          <a:bodyPr anchor="ctr">
            <a:normAutofit/>
          </a:bodyPr>
          <a:lstStyle/>
          <a:p>
            <a:r>
              <a:rPr lang="cs-CZ" sz="4000"/>
              <a:t>Endoplazmatické retikulum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B33623-F2A5-4986-AE65-F371E38AA2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0909" y="552906"/>
            <a:ext cx="5159825" cy="4201974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cs-CZ" sz="1600" dirty="0"/>
              <a:t> Systém membrán – váčky, </a:t>
            </a:r>
            <a:r>
              <a:rPr lang="cs-CZ" sz="1600" dirty="0" err="1"/>
              <a:t>oploštělé</a:t>
            </a:r>
            <a:r>
              <a:rPr lang="cs-CZ" sz="1600" dirty="0"/>
              <a:t> cisterny, tubuly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1600" dirty="0"/>
              <a:t> Množství a uspořádání závisí na typu buňky a metabolické aktivitě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1600" dirty="0"/>
              <a:t> Komunikuje s </a:t>
            </a:r>
            <a:r>
              <a:rPr lang="cs-CZ" sz="1600" dirty="0" err="1"/>
              <a:t>perinukleárním</a:t>
            </a:r>
            <a:r>
              <a:rPr lang="cs-CZ" sz="1600" dirty="0"/>
              <a:t> prostorem a tím zajišťuje přesun látek</a:t>
            </a:r>
          </a:p>
          <a:p>
            <a:pPr marL="514350" indent="-514350">
              <a:buAutoNum type="alphaLcParenR"/>
            </a:pPr>
            <a:r>
              <a:rPr lang="cs-CZ" sz="1600" dirty="0"/>
              <a:t>Drsné (=granulární) – přítomnost ribozomů na povrchu</a:t>
            </a:r>
            <a:br>
              <a:rPr lang="cs-CZ" sz="1600" dirty="0"/>
            </a:br>
            <a:r>
              <a:rPr lang="cs-CZ" sz="1600" dirty="0"/>
              <a:t>Syntéza a modifikace proteinů</a:t>
            </a:r>
          </a:p>
          <a:p>
            <a:pPr marL="514350" indent="-514350">
              <a:buAutoNum type="alphaLcParenR"/>
            </a:pPr>
            <a:r>
              <a:rPr lang="cs-CZ" sz="1600" dirty="0"/>
              <a:t>Hladké (=</a:t>
            </a:r>
            <a:r>
              <a:rPr lang="cs-CZ" sz="1600" dirty="0" err="1"/>
              <a:t>agranulární</a:t>
            </a:r>
            <a:r>
              <a:rPr lang="cs-CZ" sz="1600" dirty="0"/>
              <a:t>) – bez ribozomů </a:t>
            </a:r>
            <a:br>
              <a:rPr lang="cs-CZ" sz="1600" dirty="0"/>
            </a:br>
            <a:r>
              <a:rPr lang="cs-CZ" sz="1600" dirty="0"/>
              <a:t>Syntéza fosfolipidů, cholesterolu</a:t>
            </a:r>
            <a:br>
              <a:rPr lang="cs-CZ" sz="1600" dirty="0"/>
            </a:br>
            <a:r>
              <a:rPr lang="cs-CZ" sz="1600" dirty="0"/>
              <a:t>Metabolismus steroidů</a:t>
            </a:r>
            <a:br>
              <a:rPr lang="cs-CZ" sz="1300" dirty="0"/>
            </a:br>
            <a:r>
              <a:rPr lang="cs-CZ" sz="1600" dirty="0"/>
              <a:t>Hojně v </a:t>
            </a:r>
            <a:r>
              <a:rPr lang="cs-CZ" sz="1600" dirty="0" err="1"/>
              <a:t>Leidigových</a:t>
            </a:r>
            <a:r>
              <a:rPr lang="cs-CZ" sz="1600" dirty="0"/>
              <a:t> buňkách varlete (tvorba testosteronu)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1300" dirty="0"/>
              <a:t>Sarkoplazmatické retikulum – vysoce diferencované AER v buňkách svalových buněk, zajišťujících přísun Ca2+ iontů při svalové kontrakci</a:t>
            </a:r>
          </a:p>
        </p:txBody>
      </p:sp>
    </p:spTree>
    <p:extLst>
      <p:ext uri="{BB962C8B-B14F-4D97-AF65-F5344CB8AC3E}">
        <p14:creationId xmlns:p14="http://schemas.microsoft.com/office/powerpoint/2010/main" val="2932002061"/>
      </p:ext>
    </p:extLst>
  </p:cSld>
  <p:clrMapOvr>
    <a:masterClrMapping/>
  </p:clrMapOvr>
</p:sld>
</file>

<file path=ppt/slides/slide14.xml><?xml version="1.0" encoding="utf-8"?>
<p:sld xmlns:a="http://purl.oclc.org/ooxml/drawingml/main" xmlns:r="http://purl.oclc.org/ooxml/officeDocument/relationships" xmlns:p="http://purl.oclc.org/ooxml/presentationml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7" name="Freeform: Shape 136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%"/>
                <a:alpha val="50%"/>
              </a:schemeClr>
            </a:outerShdw>
          </a:effectLst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%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9" name="Freeform: Shape 138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%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6B1983F-C026-4BCF-9309-D0213BA3F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anchor="ctr">
            <a:normAutofit/>
          </a:bodyPr>
          <a:lstStyle/>
          <a:p>
            <a:r>
              <a:rPr lang="cs-CZ" sz="2800"/>
              <a:t>Ribosomy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%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FA78C7-52B1-4FB3-B0CD-FDC4F5BDE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cs-CZ" sz="1700"/>
              <a:t> Nukleoproteinové částice složené ze dvou podjednotek (velká, malá)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1700"/>
              <a:t> 15-20nm</a:t>
            </a:r>
          </a:p>
          <a:p>
            <a:pPr marL="514350" indent="-514350">
              <a:buAutoNum type="alphaLcParenR"/>
            </a:pPr>
            <a:r>
              <a:rPr lang="cs-CZ" sz="1700" b="1"/>
              <a:t>Vázané</a:t>
            </a:r>
            <a:r>
              <a:rPr lang="cs-CZ" sz="1700"/>
              <a:t> – na membrány ER</a:t>
            </a:r>
          </a:p>
          <a:p>
            <a:pPr marL="514350" indent="-514350">
              <a:buAutoNum type="alphaLcParenR"/>
            </a:pPr>
            <a:r>
              <a:rPr lang="cs-CZ" sz="1700" b="1"/>
              <a:t>Volné</a:t>
            </a:r>
            <a:br>
              <a:rPr lang="cs-CZ" sz="1700"/>
            </a:br>
            <a:r>
              <a:rPr lang="cs-CZ" sz="1700"/>
              <a:t>Monomerní – jednotlivě</a:t>
            </a:r>
            <a:br>
              <a:rPr lang="cs-CZ" sz="1700"/>
            </a:br>
            <a:r>
              <a:rPr lang="cs-CZ" sz="1700"/>
              <a:t>Polyribosomy – vázány po více ribozomech ve spirálovité struktury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1700"/>
              <a:t> Zajišťují průběh translace </a:t>
            </a:r>
          </a:p>
          <a:p>
            <a:pPr>
              <a:buFont typeface="Wingdings" panose="05000000000000000000" pitchFamily="2" charset="2"/>
              <a:buChar char="q"/>
            </a:pPr>
            <a:endParaRPr lang="cs-CZ" sz="1700"/>
          </a:p>
        </p:txBody>
      </p:sp>
    </p:spTree>
    <p:extLst>
      <p:ext uri="{BB962C8B-B14F-4D97-AF65-F5344CB8AC3E}">
        <p14:creationId xmlns:p14="http://schemas.microsoft.com/office/powerpoint/2010/main" val="3313499826"/>
      </p:ext>
    </p:extLst>
  </p:cSld>
  <p:clrMapOvr>
    <a:masterClrMapping/>
  </p:clrMapOvr>
</p:sld>
</file>

<file path=ppt/slides/slide15.xml><?xml version="1.0" encoding="utf-8"?>
<p:sld xmlns:a="http://purl.oclc.org/ooxml/drawingml/main" xmlns:r="http://purl.oclc.org/ooxml/officeDocument/relationships" xmlns:p="http://purl.oclc.org/ooxml/presentationml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http://www.med.muni.cz/histol/MedAtlas_2/img_1024x768/HP_img6-2-14.jpg">
            <a:extLst>
              <a:ext uri="{FF2B5EF4-FFF2-40B4-BE49-F238E27FC236}">
                <a16:creationId xmlns:a16="http://schemas.microsoft.com/office/drawing/2014/main" id="{CF05AE66-2F10-4F94-B519-733DAD7FFF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.488%" b="20.526%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6269666"/>
      </p:ext>
    </p:extLst>
  </p:cSld>
  <p:clrMapOvr>
    <a:masterClrMapping/>
  </p:clrMapOvr>
</p:sld>
</file>

<file path=ppt/slides/slide16.xml><?xml version="1.0" encoding="utf-8"?>
<p:sld xmlns:a="http://purl.oclc.org/ooxml/drawingml/main" xmlns:r="http://purl.oclc.org/ooxml/officeDocument/relationships" xmlns:p="http://purl.oclc.org/ooxml/presentationml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 descr="Obsah obrázku interiér, bílá, plíseň, staré&#10;&#10;Popis byl vytvořen automaticky">
            <a:extLst>
              <a:ext uri="{FF2B5EF4-FFF2-40B4-BE49-F238E27FC236}">
                <a16:creationId xmlns:a16="http://schemas.microsoft.com/office/drawing/2014/main" id="{661128E9-9646-4E68-ACB3-291B94181F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.529%" b="7.26%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333509"/>
      </p:ext>
    </p:extLst>
  </p:cSld>
  <p:clrMapOvr>
    <a:masterClrMapping/>
  </p:clrMapOvr>
</p:sld>
</file>

<file path=ppt/slides/slide17.xml><?xml version="1.0" encoding="utf-8"?>
<p:sld xmlns:a="http://purl.oclc.org/ooxml/drawingml/main" xmlns:r="http://purl.oclc.org/ooxml/officeDocument/relationships" xmlns:p="http://purl.oclc.org/ooxml/presentationml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0" name="Rectangle 191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5053F58-9BF8-45B0-B055-7C70A64C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cs-CZ" sz="5400" dirty="0">
                <a:cs typeface="Times New Roman" panose="02020603050405020304" pitchFamily="18" charset="0"/>
              </a:rPr>
              <a:t>Golgiho aparát</a:t>
            </a:r>
          </a:p>
        </p:txBody>
      </p:sp>
      <p:sp>
        <p:nvSpPr>
          <p:cNvPr id="615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605AF04-3F13-42AD-9373-2C39ACBF9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41148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cs-CZ" sz="2200" dirty="0">
                <a:cs typeface="Times New Roman" panose="02020603050405020304" pitchFamily="18" charset="0"/>
              </a:rPr>
              <a:t> Navazuje na ER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200" dirty="0">
                <a:cs typeface="Times New Roman" panose="02020603050405020304" pitchFamily="18" charset="0"/>
              </a:rPr>
              <a:t> Systém váčku a cisteren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200" dirty="0">
                <a:cs typeface="Times New Roman" panose="02020603050405020304" pitchFamily="18" charset="0"/>
              </a:rPr>
              <a:t> </a:t>
            </a:r>
            <a:r>
              <a:rPr lang="cs-CZ" sz="2200" b="1" dirty="0">
                <a:cs typeface="Times New Roman" panose="02020603050405020304" pitchFamily="18" charset="0"/>
              </a:rPr>
              <a:t>Cis </a:t>
            </a:r>
            <a:r>
              <a:rPr lang="cs-CZ" sz="2200" dirty="0">
                <a:cs typeface="Times New Roman" panose="02020603050405020304" pitchFamily="18" charset="0"/>
              </a:rPr>
              <a:t>strana</a:t>
            </a:r>
            <a:br>
              <a:rPr lang="cs-CZ" sz="2200" dirty="0">
                <a:cs typeface="Times New Roman" panose="02020603050405020304" pitchFamily="18" charset="0"/>
              </a:rPr>
            </a:br>
            <a:r>
              <a:rPr lang="cs-CZ" sz="2200" dirty="0">
                <a:cs typeface="Times New Roman" panose="02020603050405020304" pitchFamily="18" charset="0"/>
              </a:rPr>
              <a:t> přiklání se k ER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200" b="1" dirty="0">
                <a:cs typeface="Times New Roman" panose="02020603050405020304" pitchFamily="18" charset="0"/>
              </a:rPr>
              <a:t> Trans </a:t>
            </a:r>
            <a:r>
              <a:rPr lang="cs-CZ" sz="2200" dirty="0">
                <a:cs typeface="Times New Roman" panose="02020603050405020304" pitchFamily="18" charset="0"/>
              </a:rPr>
              <a:t>strana</a:t>
            </a:r>
            <a:br>
              <a:rPr lang="cs-CZ" sz="2200" dirty="0">
                <a:cs typeface="Times New Roman" panose="02020603050405020304" pitchFamily="18" charset="0"/>
              </a:rPr>
            </a:br>
            <a:r>
              <a:rPr lang="cs-CZ" sz="2200" dirty="0">
                <a:cs typeface="Times New Roman" panose="02020603050405020304" pitchFamily="18" charset="0"/>
              </a:rPr>
              <a:t> směrem k plazmatické membráně</a:t>
            </a:r>
            <a:br>
              <a:rPr lang="cs-CZ" sz="2200" dirty="0">
                <a:cs typeface="Times New Roman" panose="02020603050405020304" pitchFamily="18" charset="0"/>
              </a:rPr>
            </a:br>
            <a:r>
              <a:rPr lang="cs-CZ" sz="2200" dirty="0">
                <a:cs typeface="Times New Roman" panose="02020603050405020304" pitchFamily="18" charset="0"/>
              </a:rPr>
              <a:t> odštěpují se váčky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200" dirty="0">
                <a:cs typeface="Times New Roman" panose="02020603050405020304" pitchFamily="18" charset="0"/>
              </a:rPr>
              <a:t> Modifikace molekul syntetizovaných v ER</a:t>
            </a:r>
          </a:p>
          <a:p>
            <a:pPr>
              <a:buFont typeface="Wingdings" panose="05000000000000000000" pitchFamily="2" charset="2"/>
              <a:buChar char="q"/>
            </a:pPr>
            <a:endParaRPr lang="cs-CZ" sz="2200" dirty="0"/>
          </a:p>
          <a:p>
            <a:pPr>
              <a:buFont typeface="Wingdings" panose="05000000000000000000" pitchFamily="2" charset="2"/>
              <a:buChar char="q"/>
            </a:pPr>
            <a:endParaRPr lang="cs-CZ" sz="2200" dirty="0"/>
          </a:p>
          <a:p>
            <a:pPr>
              <a:buFont typeface="Wingdings" panose="05000000000000000000" pitchFamily="2" charset="2"/>
              <a:buChar char="q"/>
            </a:pP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1824465745"/>
      </p:ext>
    </p:extLst>
  </p:cSld>
  <p:clrMapOvr>
    <a:masterClrMapping/>
  </p:clrMapOvr>
</p:sld>
</file>

<file path=ppt/slides/slide18.xml><?xml version="1.0" encoding="utf-8"?>
<p:sld xmlns:a="http://purl.oclc.org/ooxml/drawingml/main" xmlns:r="http://purl.oclc.org/ooxml/officeDocument/relationships" xmlns:p="http://purl.oclc.org/ooxml/presentationml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http://www.med.muni.cz/histol/MedAtlas_2/img_1024x768/HP_img6-2-16.jpg">
            <a:extLst>
              <a:ext uri="{FF2B5EF4-FFF2-40B4-BE49-F238E27FC236}">
                <a16:creationId xmlns:a16="http://schemas.microsoft.com/office/drawing/2014/main" id="{C49DC976-4FD6-469A-B8B0-992D2A1997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.251%" b="13.763%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2117754"/>
      </p:ext>
    </p:extLst>
  </p:cSld>
  <p:clrMapOvr>
    <a:masterClrMapping/>
  </p:clrMapOvr>
</p:sld>
</file>

<file path=ppt/slides/slide19.xml><?xml version="1.0" encoding="utf-8"?>
<p:sld xmlns:a="http://purl.oclc.org/ooxml/drawingml/main" xmlns:r="http://purl.oclc.org/ooxml/officeDocument/relationships" xmlns:p="http://purl.oclc.org/ooxml/presentationml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39FB060-F9E7-42C0-A616-D1797205A9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.5%" b="8.195%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417015"/>
      </p:ext>
    </p:extLst>
  </p:cSld>
  <p:clrMapOvr>
    <a:masterClrMapping/>
  </p:clrMapOvr>
</p:sld>
</file>

<file path=ppt/slides/slide2.xml><?xml version="1.0" encoding="utf-8"?>
<p:sld xmlns:a="http://purl.oclc.org/ooxml/drawingml/main" xmlns:r="http://purl.oclc.org/ooxml/officeDocument/relationships" xmlns:p="http://purl.oclc.org/ooxml/presentationml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60E9A6ED-B880-44EA-8D60-C9D3C82CC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F121D78-FC44-4086-8C9C-0C93A8939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570442"/>
            <a:ext cx="5170852" cy="16715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 Cytologie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CE95626-E8A1-4B6C-BDED-A69240B688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930" y="2398030"/>
            <a:ext cx="5180245" cy="373105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Nauka o buňce</a:t>
            </a:r>
          </a:p>
          <a:p>
            <a:endParaRPr lang="en-US" sz="2000"/>
          </a:p>
          <a:p>
            <a:r>
              <a:rPr lang="en-US" sz="2000"/>
              <a:t>Studium morfologických a fyziologických vlastností</a:t>
            </a:r>
          </a:p>
          <a:p>
            <a:endParaRPr lang="en-US" sz="2000"/>
          </a:p>
          <a:p>
            <a:r>
              <a:rPr lang="en-US" sz="2000"/>
              <a:t>Základní morfologická a funkční jednotka živých organismů </a:t>
            </a:r>
          </a:p>
          <a:p>
            <a:endParaRPr lang="en-US" sz="2000"/>
          </a:p>
          <a:p>
            <a:r>
              <a:rPr lang="en-US" sz="2000"/>
              <a:t>Soubor genetických informací</a:t>
            </a:r>
          </a:p>
          <a:p>
            <a:endParaRPr lang="en-US" sz="2000"/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D18E3406-63FE-4B00-B0CF-3649A07B0A0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1620204"/>
      </p:ext>
    </p:extLst>
  </p:cSld>
  <p:clrMapOvr>
    <a:masterClrMapping/>
  </p:clrMapOvr>
</p:sld>
</file>

<file path=ppt/slides/slide20.xml><?xml version="1.0" encoding="utf-8"?>
<p:sld xmlns:a="http://purl.oclc.org/ooxml/drawingml/main" xmlns:r="http://purl.oclc.org/ooxml/officeDocument/relationships" xmlns:p="http://purl.oclc.org/ooxml/presentationml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9D733D2-CF81-4683-8D13-D3A4EC774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 err="1">
                <a:latin typeface="+mj-lt"/>
                <a:ea typeface="+mj-ea"/>
                <a:cs typeface="+mj-cs"/>
              </a:rPr>
              <a:t>Lysosomy</a:t>
            </a:r>
            <a:endParaRPr lang="en-US" sz="54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3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926FEF-46E0-4EFC-B77C-894CD7023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623570"/>
            <a:ext cx="4243589" cy="423443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600" dirty="0"/>
              <a:t> </a:t>
            </a:r>
            <a:r>
              <a:rPr lang="en-US" sz="1600" dirty="0" err="1"/>
              <a:t>různý</a:t>
            </a:r>
            <a:r>
              <a:rPr lang="en-US" sz="1600" dirty="0"/>
              <a:t> </a:t>
            </a:r>
            <a:r>
              <a:rPr lang="en-US" sz="1600" dirty="0" err="1"/>
              <a:t>tvar</a:t>
            </a:r>
            <a:r>
              <a:rPr lang="en-US" sz="1600" dirty="0"/>
              <a:t>, </a:t>
            </a:r>
            <a:r>
              <a:rPr lang="en-US" sz="1600" dirty="0" err="1"/>
              <a:t>ohraničené</a:t>
            </a:r>
            <a:r>
              <a:rPr lang="en-US" sz="1600" dirty="0"/>
              <a:t> </a:t>
            </a:r>
            <a:r>
              <a:rPr lang="en-US" sz="1600" dirty="0" err="1"/>
              <a:t>jednoduchou</a:t>
            </a:r>
            <a:r>
              <a:rPr lang="en-US" sz="1600" dirty="0"/>
              <a:t> </a:t>
            </a:r>
            <a:r>
              <a:rPr lang="en-US" sz="1600" dirty="0" err="1"/>
              <a:t>membránou</a:t>
            </a:r>
            <a:endParaRPr lang="en-US" sz="1600" dirty="0"/>
          </a:p>
          <a:p>
            <a:r>
              <a:rPr lang="en-US" sz="1600" dirty="0"/>
              <a:t> </a:t>
            </a:r>
            <a:r>
              <a:rPr lang="en-US" sz="1600" dirty="0" err="1"/>
              <a:t>syntetizovány</a:t>
            </a:r>
            <a:r>
              <a:rPr lang="en-US" sz="1600" dirty="0"/>
              <a:t> </a:t>
            </a:r>
            <a:r>
              <a:rPr lang="en-US" sz="1600" dirty="0" err="1"/>
              <a:t>na</a:t>
            </a:r>
            <a:r>
              <a:rPr lang="en-US" sz="1600" dirty="0"/>
              <a:t> DER, </a:t>
            </a:r>
            <a:r>
              <a:rPr lang="en-US" sz="1600" dirty="0" err="1"/>
              <a:t>cisternami</a:t>
            </a:r>
            <a:r>
              <a:rPr lang="en-US" sz="1600" dirty="0"/>
              <a:t> </a:t>
            </a:r>
            <a:r>
              <a:rPr lang="en-US" sz="1600" dirty="0" err="1"/>
              <a:t>transportovány</a:t>
            </a:r>
            <a:r>
              <a:rPr lang="en-US" sz="1600" dirty="0"/>
              <a:t> do GA, z </a:t>
            </a:r>
            <a:r>
              <a:rPr lang="en-US" sz="1600" dirty="0" err="1"/>
              <a:t>něj</a:t>
            </a:r>
            <a:r>
              <a:rPr lang="en-US" sz="1600" dirty="0"/>
              <a:t> se </a:t>
            </a:r>
            <a:r>
              <a:rPr lang="en-US" sz="1600" dirty="0" err="1"/>
              <a:t>oddělují</a:t>
            </a:r>
            <a:r>
              <a:rPr lang="en-US" sz="1600" dirty="0"/>
              <a:t> = </a:t>
            </a:r>
            <a:r>
              <a:rPr lang="en-US" sz="1600" b="1" dirty="0" err="1"/>
              <a:t>primární</a:t>
            </a:r>
            <a:r>
              <a:rPr lang="en-US" sz="1600" b="1" dirty="0"/>
              <a:t>, </a:t>
            </a:r>
            <a:r>
              <a:rPr lang="en-US" sz="1600" dirty="0" err="1"/>
              <a:t>předání</a:t>
            </a:r>
            <a:r>
              <a:rPr lang="en-US" sz="1600" dirty="0"/>
              <a:t> </a:t>
            </a:r>
            <a:r>
              <a:rPr lang="en-US" sz="1600" dirty="0" err="1"/>
              <a:t>enzymů</a:t>
            </a:r>
            <a:r>
              <a:rPr lang="en-US" sz="1600" dirty="0"/>
              <a:t> = </a:t>
            </a:r>
            <a:r>
              <a:rPr lang="en-US" sz="1600" b="1" dirty="0" err="1"/>
              <a:t>sekundární</a:t>
            </a:r>
            <a:endParaRPr lang="en-US" sz="1600" dirty="0"/>
          </a:p>
          <a:p>
            <a:r>
              <a:rPr lang="en-US" sz="1600" dirty="0" err="1"/>
              <a:t>Vysoký</a:t>
            </a:r>
            <a:r>
              <a:rPr lang="en-US" sz="1600" dirty="0"/>
              <a:t> </a:t>
            </a:r>
            <a:r>
              <a:rPr lang="en-US" sz="1600" dirty="0" err="1"/>
              <a:t>obsah</a:t>
            </a:r>
            <a:r>
              <a:rPr lang="en-US" sz="1600" dirty="0"/>
              <a:t> </a:t>
            </a:r>
            <a:r>
              <a:rPr lang="en-US" sz="1600" dirty="0" err="1"/>
              <a:t>hydrolytických</a:t>
            </a:r>
            <a:r>
              <a:rPr lang="en-US" sz="1600" dirty="0"/>
              <a:t> </a:t>
            </a:r>
            <a:r>
              <a:rPr lang="en-US" sz="1600" dirty="0" err="1"/>
              <a:t>enzymů</a:t>
            </a:r>
            <a:r>
              <a:rPr lang="en-US" sz="1600" dirty="0"/>
              <a:t> </a:t>
            </a:r>
          </a:p>
          <a:p>
            <a:r>
              <a:rPr lang="en-US" sz="1600" dirty="0"/>
              <a:t> </a:t>
            </a:r>
            <a:r>
              <a:rPr lang="en-US" sz="1600" dirty="0" err="1"/>
              <a:t>Funkce</a:t>
            </a:r>
            <a:r>
              <a:rPr lang="en-US" sz="1600" dirty="0"/>
              <a:t>: </a:t>
            </a:r>
            <a:r>
              <a:rPr lang="en-US" sz="1600" dirty="0" err="1"/>
              <a:t>enzymatické</a:t>
            </a:r>
            <a:r>
              <a:rPr lang="en-US" sz="1600" dirty="0"/>
              <a:t> </a:t>
            </a:r>
            <a:r>
              <a:rPr lang="en-US" sz="1600" dirty="0" err="1"/>
              <a:t>odbourávání</a:t>
            </a:r>
            <a:r>
              <a:rPr lang="en-US" sz="1600" dirty="0"/>
              <a:t> </a:t>
            </a:r>
            <a:r>
              <a:rPr lang="en-US" sz="1600" dirty="0" err="1"/>
              <a:t>látek</a:t>
            </a:r>
            <a:r>
              <a:rPr lang="en-US" sz="1600" dirty="0"/>
              <a:t> intra- a </a:t>
            </a:r>
            <a:r>
              <a:rPr lang="en-US" sz="1600" dirty="0" err="1"/>
              <a:t>extracelulárního</a:t>
            </a:r>
            <a:r>
              <a:rPr lang="en-US" sz="1600" dirty="0"/>
              <a:t> </a:t>
            </a:r>
            <a:r>
              <a:rPr lang="en-US" sz="1600" dirty="0" err="1"/>
              <a:t>původu</a:t>
            </a:r>
            <a:endParaRPr lang="en-US" sz="1600" dirty="0"/>
          </a:p>
          <a:p>
            <a:r>
              <a:rPr lang="en-US" sz="1600" dirty="0"/>
              <a:t> </a:t>
            </a:r>
            <a:r>
              <a:rPr lang="en-US" sz="1600" dirty="0" err="1"/>
              <a:t>Lysozomy</a:t>
            </a:r>
            <a:r>
              <a:rPr lang="en-US" sz="1600" dirty="0"/>
              <a:t> – </a:t>
            </a:r>
            <a:r>
              <a:rPr lang="en-US" sz="1600" dirty="0" err="1"/>
              <a:t>asi</a:t>
            </a:r>
            <a:r>
              <a:rPr lang="en-US" sz="1600" dirty="0"/>
              <a:t> 40 </a:t>
            </a:r>
            <a:r>
              <a:rPr lang="en-US" sz="1600" dirty="0" err="1"/>
              <a:t>enzymů</a:t>
            </a:r>
            <a:r>
              <a:rPr lang="en-US" sz="1600" dirty="0"/>
              <a:t> (</a:t>
            </a:r>
            <a:r>
              <a:rPr lang="en-US" sz="1600" dirty="0" err="1"/>
              <a:t>kyselá</a:t>
            </a:r>
            <a:r>
              <a:rPr lang="en-US" sz="1600" dirty="0"/>
              <a:t> </a:t>
            </a:r>
            <a:r>
              <a:rPr lang="en-US" sz="1600" dirty="0" err="1"/>
              <a:t>fosfatáza</a:t>
            </a:r>
            <a:r>
              <a:rPr lang="en-US" sz="1600" dirty="0"/>
              <a:t>, </a:t>
            </a:r>
            <a:r>
              <a:rPr lang="en-US" sz="1600" dirty="0" err="1"/>
              <a:t>hyaluronidáza</a:t>
            </a:r>
            <a:r>
              <a:rPr lang="en-US" sz="1600" dirty="0"/>
              <a:t>, </a:t>
            </a:r>
            <a:r>
              <a:rPr lang="en-US" sz="1600" dirty="0" err="1"/>
              <a:t>lipáza</a:t>
            </a:r>
            <a:r>
              <a:rPr lang="en-US" sz="1600" dirty="0"/>
              <a:t>, </a:t>
            </a:r>
            <a:r>
              <a:rPr lang="en-US" sz="1600" dirty="0" err="1"/>
              <a:t>ribnukleáza</a:t>
            </a:r>
            <a:r>
              <a:rPr lang="en-US" sz="1600" dirty="0"/>
              <a:t> …)</a:t>
            </a:r>
          </a:p>
          <a:p>
            <a:r>
              <a:rPr lang="en-US" sz="1600" b="1" dirty="0"/>
              <a:t> </a:t>
            </a:r>
            <a:r>
              <a:rPr lang="en-US" sz="1600" b="1" dirty="0" err="1"/>
              <a:t>Autofagické</a:t>
            </a:r>
            <a:r>
              <a:rPr lang="en-US" sz="1600" b="1" dirty="0"/>
              <a:t> </a:t>
            </a:r>
            <a:r>
              <a:rPr lang="en-US" sz="1600" b="1" dirty="0" err="1"/>
              <a:t>vakuoly</a:t>
            </a:r>
            <a:r>
              <a:rPr lang="en-US" sz="1600" b="1" dirty="0"/>
              <a:t> = </a:t>
            </a:r>
            <a:r>
              <a:rPr lang="en-US" sz="1600" dirty="0" err="1"/>
              <a:t>lysozomy</a:t>
            </a:r>
            <a:r>
              <a:rPr lang="en-US" sz="1600" dirty="0"/>
              <a:t>, </a:t>
            </a:r>
            <a:r>
              <a:rPr lang="en-US" sz="1600" dirty="0" err="1"/>
              <a:t>odbourávající</a:t>
            </a:r>
            <a:r>
              <a:rPr lang="en-US" sz="1600" dirty="0"/>
              <a:t> </a:t>
            </a:r>
            <a:r>
              <a:rPr lang="en-US" sz="1600" dirty="0" err="1"/>
              <a:t>nepotřebné</a:t>
            </a:r>
            <a:r>
              <a:rPr lang="en-US" sz="1600" dirty="0"/>
              <a:t>/</a:t>
            </a:r>
            <a:r>
              <a:rPr lang="en-US" sz="1600" dirty="0" err="1"/>
              <a:t>poškozené</a:t>
            </a:r>
            <a:r>
              <a:rPr lang="en-US" sz="1600" dirty="0"/>
              <a:t> </a:t>
            </a:r>
            <a:r>
              <a:rPr lang="en-US" sz="1600" dirty="0" err="1"/>
              <a:t>části</a:t>
            </a:r>
            <a:r>
              <a:rPr lang="en-US" sz="1600" dirty="0"/>
              <a:t> </a:t>
            </a:r>
            <a:r>
              <a:rPr lang="en-US" sz="1600" dirty="0" err="1"/>
              <a:t>buňky</a:t>
            </a:r>
            <a:endParaRPr lang="en-US" sz="1600" dirty="0"/>
          </a:p>
          <a:p>
            <a:r>
              <a:rPr lang="en-US" sz="1600" b="1" dirty="0" err="1"/>
              <a:t>Fagolysosomy</a:t>
            </a:r>
            <a:r>
              <a:rPr lang="en-US" sz="1600" b="1" dirty="0"/>
              <a:t> = </a:t>
            </a:r>
            <a:r>
              <a:rPr lang="en-US" sz="1600" dirty="0" err="1"/>
              <a:t>odbourávají</a:t>
            </a:r>
            <a:r>
              <a:rPr lang="en-US" sz="1600" dirty="0"/>
              <a:t> </a:t>
            </a:r>
            <a:r>
              <a:rPr lang="en-US" sz="1600" dirty="0" err="1"/>
              <a:t>částice</a:t>
            </a:r>
            <a:r>
              <a:rPr lang="en-US" sz="1600" dirty="0"/>
              <a:t> </a:t>
            </a:r>
            <a:r>
              <a:rPr lang="en-US" sz="1600" dirty="0" err="1"/>
              <a:t>fagocytované</a:t>
            </a:r>
            <a:r>
              <a:rPr lang="en-US" sz="1600" dirty="0"/>
              <a:t> </a:t>
            </a:r>
          </a:p>
          <a:p>
            <a:endParaRPr lang="en-US" sz="1200" b="1" dirty="0"/>
          </a:p>
          <a:p>
            <a:endParaRPr lang="en-US" sz="1200" b="1" dirty="0"/>
          </a:p>
          <a:p>
            <a:endParaRPr lang="en-US" sz="1200" dirty="0"/>
          </a:p>
        </p:txBody>
      </p:sp>
      <p:pic>
        <p:nvPicPr>
          <p:cNvPr id="9" name="Picture 2" descr="http://www.med.muni.cz/histol/MedAtlas_2/img_1024x768/HP_img6-2-13.jpg">
            <a:extLst>
              <a:ext uri="{FF2B5EF4-FFF2-40B4-BE49-F238E27FC236}">
                <a16:creationId xmlns:a16="http://schemas.microsoft.com/office/drawing/2014/main" id="{F6C36001-0162-4549-B658-E02CCCB9CB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.386%" r="12.387%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0B5F7CB6-8B7C-4AA6-AE3A-687EFA4990E5}"/>
              </a:ext>
            </a:extLst>
          </p:cNvPr>
          <p:cNvSpPr txBox="1"/>
          <p:nvPr/>
        </p:nvSpPr>
        <p:spPr>
          <a:xfrm>
            <a:off x="6189154" y="2398626"/>
            <a:ext cx="5164645" cy="37304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%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6" name="Šipka: doprava 5">
            <a:extLst>
              <a:ext uri="{FF2B5EF4-FFF2-40B4-BE49-F238E27FC236}">
                <a16:creationId xmlns:a16="http://schemas.microsoft.com/office/drawing/2014/main" id="{70BC21C2-1442-44E6-906F-CA70FAE60DAC}"/>
              </a:ext>
            </a:extLst>
          </p:cNvPr>
          <p:cNvSpPr/>
          <p:nvPr/>
        </p:nvSpPr>
        <p:spPr>
          <a:xfrm rot="17958296">
            <a:off x="6907239" y="3603934"/>
            <a:ext cx="1448972" cy="200384"/>
          </a:xfrm>
          <a:prstGeom prst="rightArrow">
            <a:avLst/>
          </a:prstGeom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5065685"/>
      </p:ext>
    </p:extLst>
  </p:cSld>
  <p:clrMapOvr>
    <a:masterClrMapping/>
  </p:clrMapOvr>
</p:sld>
</file>

<file path=ppt/slides/slide21.xml><?xml version="1.0" encoding="utf-8"?>
<p:sld xmlns:a="http://purl.oclc.org/ooxml/drawingml/main" xmlns:r="http://purl.oclc.org/ooxml/officeDocument/relationships" xmlns:p="http://purl.oclc.org/ooxml/presentationml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08A617A4-DE87-40BF-A217-531F9617A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cs-CZ" sz="5400" dirty="0" err="1"/>
              <a:t>Peroxisomy</a:t>
            </a:r>
            <a:endParaRPr lang="cs-CZ" sz="5400" dirty="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A6B6DB8-F229-4A04-BA7F-EAD716EBA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927812" cy="3410712"/>
          </a:xfrm>
        </p:spPr>
        <p:txBody>
          <a:bodyPr anchor="t">
            <a:normAutofit/>
          </a:bodyPr>
          <a:lstStyle/>
          <a:p>
            <a:pPr marL="400050" indent="-342900">
              <a:lnSpc>
                <a:spcPct val="90%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cs-CZ" sz="2400" dirty="0"/>
              <a:t>Spolu s </a:t>
            </a:r>
            <a:r>
              <a:rPr lang="cs-CZ" sz="2400" dirty="0" err="1"/>
              <a:t>lysosomy</a:t>
            </a:r>
            <a:r>
              <a:rPr lang="cs-CZ" sz="2400" dirty="0"/>
              <a:t> = </a:t>
            </a:r>
            <a:r>
              <a:rPr lang="cs-CZ" sz="2400" b="1" dirty="0" err="1"/>
              <a:t>cytosomy</a:t>
            </a:r>
            <a:r>
              <a:rPr lang="en-US" sz="2400" dirty="0"/>
              <a:t> </a:t>
            </a:r>
            <a:endParaRPr lang="cs-CZ" sz="2400" dirty="0"/>
          </a:p>
          <a:p>
            <a:pPr marL="400050" indent="-342900">
              <a:lnSpc>
                <a:spcPct val="90%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cs-CZ" sz="2400" dirty="0"/>
              <a:t>J</a:t>
            </a:r>
            <a:r>
              <a:rPr lang="en-US" sz="2400" dirty="0" err="1"/>
              <a:t>en</a:t>
            </a:r>
            <a:r>
              <a:rPr lang="en-US" sz="2400" dirty="0"/>
              <a:t>  v </a:t>
            </a:r>
            <a:r>
              <a:rPr lang="en-US" sz="2400" dirty="0" err="1"/>
              <a:t>některých</a:t>
            </a:r>
            <a:r>
              <a:rPr lang="en-US" sz="2400" dirty="0"/>
              <a:t> </a:t>
            </a:r>
            <a:r>
              <a:rPr lang="en-US" sz="2400" dirty="0" err="1"/>
              <a:t>buňkách</a:t>
            </a:r>
            <a:r>
              <a:rPr lang="en-US" sz="2400" dirty="0"/>
              <a:t> (</a:t>
            </a:r>
            <a:r>
              <a:rPr lang="en-US" sz="2400" dirty="0" err="1"/>
              <a:t>jaterní</a:t>
            </a:r>
            <a:r>
              <a:rPr lang="en-US" sz="2400" dirty="0"/>
              <a:t>, </a:t>
            </a:r>
            <a:r>
              <a:rPr lang="en-US" sz="2400" dirty="0" err="1"/>
              <a:t>buňky</a:t>
            </a:r>
            <a:r>
              <a:rPr lang="en-US" sz="2400" dirty="0"/>
              <a:t> </a:t>
            </a:r>
            <a:r>
              <a:rPr lang="en-US" sz="2400" dirty="0" err="1"/>
              <a:t>ledvinových</a:t>
            </a:r>
            <a:r>
              <a:rPr lang="en-US" sz="2400" dirty="0"/>
              <a:t> </a:t>
            </a:r>
            <a:r>
              <a:rPr lang="en-US" sz="2400" dirty="0" err="1"/>
              <a:t>tubulů</a:t>
            </a:r>
            <a:r>
              <a:rPr lang="en-US" sz="2400" dirty="0"/>
              <a:t>)</a:t>
            </a:r>
            <a:endParaRPr lang="cs-CZ" sz="2400" dirty="0"/>
          </a:p>
          <a:p>
            <a:pPr marL="400050" indent="-342900">
              <a:lnSpc>
                <a:spcPct val="90%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dirty="0" err="1"/>
              <a:t>Enzymy</a:t>
            </a:r>
            <a:r>
              <a:rPr lang="en-US" sz="2400" dirty="0"/>
              <a:t> – </a:t>
            </a:r>
            <a:r>
              <a:rPr lang="en-US" sz="2400" dirty="0" err="1"/>
              <a:t>peroxidáza</a:t>
            </a:r>
            <a:r>
              <a:rPr lang="en-US" sz="2400" dirty="0"/>
              <a:t>, </a:t>
            </a:r>
            <a:r>
              <a:rPr lang="en-US" sz="2400" dirty="0" err="1"/>
              <a:t>urikáza</a:t>
            </a:r>
            <a:r>
              <a:rPr lang="en-US" sz="2400" dirty="0"/>
              <a:t>, </a:t>
            </a:r>
            <a:r>
              <a:rPr lang="en-US" sz="2400" dirty="0" err="1"/>
              <a:t>kataláza</a:t>
            </a:r>
            <a:r>
              <a:rPr lang="en-US" sz="2400" dirty="0"/>
              <a:t>, </a:t>
            </a:r>
            <a:r>
              <a:rPr lang="en-US" sz="2400" dirty="0" err="1"/>
              <a:t>aminooxidáza</a:t>
            </a:r>
            <a:endParaRPr lang="en-US" sz="2400" dirty="0"/>
          </a:p>
          <a:p>
            <a:pPr>
              <a:buFont typeface="Wingdings" panose="05000000000000000000" pitchFamily="2" charset="2"/>
              <a:buChar char="q"/>
            </a:pPr>
            <a:endParaRPr lang="cs-CZ" sz="2200" dirty="0"/>
          </a:p>
        </p:txBody>
      </p:sp>
      <p:pic>
        <p:nvPicPr>
          <p:cNvPr id="2" name="Picture 2" descr="http://www.med.muni.cz/histol/MedAtlas_2/img_1024x768/HP_img6-2-17.jpg">
            <a:extLst>
              <a:ext uri="{FF2B5EF4-FFF2-40B4-BE49-F238E27FC236}">
                <a16:creationId xmlns:a16="http://schemas.microsoft.com/office/drawing/2014/main" id="{DEF300B7-AE72-45EE-8C91-E566912B2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296" y="840105"/>
            <a:ext cx="6903720" cy="5177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5128507"/>
      </p:ext>
    </p:extLst>
  </p:cSld>
  <p:clrMapOvr>
    <a:masterClrMapping/>
  </p:clrMapOvr>
</p:sld>
</file>

<file path=ppt/slides/slide2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CFFA676C-77EE-49A3-83DA-368C0D0A9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z="360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CB3B8A1-9567-4B73-975F-F564509ABD73}"/>
              </a:ext>
            </a:extLst>
          </p:cNvPr>
          <p:cNvPicPr/>
          <p:nvPr/>
        </p:nvPicPr>
        <p:blipFill rotWithShape="1">
          <a:blip r:embed="rId2"/>
          <a:srcRect l="31.5%" r="31.692%" b="17.413%"/>
          <a:stretch/>
        </p:blipFill>
        <p:spPr>
          <a:xfrm>
            <a:off x="2796210" y="0"/>
            <a:ext cx="638754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754021"/>
      </p:ext>
    </p:extLst>
  </p:cSld>
  <p:clrMapOvr>
    <a:masterClrMapping/>
  </p:clrMapOvr>
</p:sld>
</file>

<file path=ppt/slides/slide23.xml><?xml version="1.0" encoding="utf-8"?>
<p:sld xmlns:a="http://purl.oclc.org/ooxml/drawingml/main" xmlns:r="http://purl.oclc.org/ooxml/officeDocument/relationships" xmlns:p="http://purl.oclc.org/ooxml/presentationml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8" name="Rectangle 72">
            <a:extLst>
              <a:ext uri="{FF2B5EF4-FFF2-40B4-BE49-F238E27FC236}">
                <a16:creationId xmlns:a16="http://schemas.microsoft.com/office/drawing/2014/main" id="{69D47016-023F-44BD-981C-50E7A10A6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C3F9C58-DA80-4C49-BDA0-5CAD782A6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7200"/>
            <a:ext cx="4343400" cy="1929384"/>
          </a:xfrm>
        </p:spPr>
        <p:txBody>
          <a:bodyPr anchor="ctr">
            <a:normAutofit/>
          </a:bodyPr>
          <a:lstStyle/>
          <a:p>
            <a:r>
              <a:rPr lang="cs-CZ" sz="4800" dirty="0"/>
              <a:t>Centriola </a:t>
            </a:r>
          </a:p>
        </p:txBody>
      </p:sp>
      <p:sp>
        <p:nvSpPr>
          <p:cNvPr id="75" name="sketchy line">
            <a:extLst>
              <a:ext uri="{FF2B5EF4-FFF2-40B4-BE49-F238E27FC236}">
                <a16:creationId xmlns:a16="http://schemas.microsoft.com/office/drawing/2014/main" id="{6D8B37B0-0682-433E-BC8D-498C04ABD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71415" y="1412748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6D7FB9-D875-4DDF-BD28-512E079D3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0568" y="450574"/>
            <a:ext cx="6007608" cy="3266662"/>
          </a:xfrm>
        </p:spPr>
        <p:txBody>
          <a:bodyPr anchor="ctr">
            <a:normAutofit lnSpcReduction="10%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cs-CZ" sz="1600" dirty="0"/>
              <a:t> Válcovitý útvar tvořen mikrotubuly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1600" dirty="0"/>
              <a:t>Stěna tvořena z 9 tripletů mikrotubulů (=</a:t>
            </a:r>
            <a:r>
              <a:rPr lang="cs-CZ" sz="1600" dirty="0" err="1"/>
              <a:t>subfibrily</a:t>
            </a:r>
            <a:r>
              <a:rPr lang="cs-CZ" sz="1600" dirty="0"/>
              <a:t>), uložené v jemně zrnité matrix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1600" dirty="0"/>
              <a:t> </a:t>
            </a:r>
            <a:r>
              <a:rPr lang="cs-CZ" sz="1600" dirty="0" err="1"/>
              <a:t>Subfibrila</a:t>
            </a:r>
            <a:r>
              <a:rPr lang="cs-CZ" sz="1600" dirty="0"/>
              <a:t> A,B,C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1600" dirty="0" err="1"/>
              <a:t>Subfibrila</a:t>
            </a:r>
            <a:r>
              <a:rPr lang="cs-CZ" sz="1600" dirty="0"/>
              <a:t> A – divergujícími raménky se pojí k </a:t>
            </a:r>
            <a:r>
              <a:rPr lang="cs-CZ" sz="1600" dirty="0" err="1"/>
              <a:t>subfibrile</a:t>
            </a:r>
            <a:r>
              <a:rPr lang="cs-CZ" sz="1600" dirty="0"/>
              <a:t> C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1600" dirty="0"/>
              <a:t> Každý triplet svírá s vedlejším tripletem úhel 30°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1600" dirty="0"/>
              <a:t>Funkce: </a:t>
            </a:r>
            <a:br>
              <a:rPr lang="cs-CZ" sz="1600" dirty="0"/>
            </a:br>
            <a:r>
              <a:rPr lang="cs-CZ" sz="1600" dirty="0"/>
              <a:t>Mitotická – centrozom, součást dělícího vřeténka</a:t>
            </a:r>
            <a:br>
              <a:rPr lang="cs-CZ" sz="1600" dirty="0"/>
            </a:br>
            <a:r>
              <a:rPr lang="cs-CZ" sz="1600" dirty="0" err="1"/>
              <a:t>Ciliogeneze</a:t>
            </a:r>
            <a:r>
              <a:rPr lang="cs-CZ" sz="1600" dirty="0"/>
              <a:t> – přesun k povrchu buňky a stávají se bazálními tělísky řasinek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1600" dirty="0"/>
              <a:t>Centrozom = dvojice centriol 300-500x150nm svírající úhel 90°</a:t>
            </a:r>
          </a:p>
          <a:p>
            <a:pPr>
              <a:buFont typeface="Wingdings" panose="05000000000000000000" pitchFamily="2" charset="2"/>
              <a:buChar char="q"/>
            </a:pPr>
            <a:endParaRPr lang="cs-CZ" sz="700" dirty="0"/>
          </a:p>
          <a:p>
            <a:pPr>
              <a:buFont typeface="Wingdings" panose="05000000000000000000" pitchFamily="2" charset="2"/>
              <a:buChar char="q"/>
            </a:pPr>
            <a:endParaRPr lang="cs-CZ" sz="700" dirty="0"/>
          </a:p>
        </p:txBody>
      </p:sp>
    </p:spTree>
    <p:extLst>
      <p:ext uri="{BB962C8B-B14F-4D97-AF65-F5344CB8AC3E}">
        <p14:creationId xmlns:p14="http://schemas.microsoft.com/office/powerpoint/2010/main" val="1069499847"/>
      </p:ext>
    </p:extLst>
  </p:cSld>
  <p:clrMapOvr>
    <a:masterClrMapping/>
  </p:clrMapOvr>
</p:sld>
</file>

<file path=ppt/slides/slide2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DA6D967E-C95E-4E6E-B715-CB1E2866C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z="360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CC9FA9B-3EF6-4955-88BB-0558BA4D65F6}"/>
              </a:ext>
            </a:extLst>
          </p:cNvPr>
          <p:cNvPicPr/>
          <p:nvPr/>
        </p:nvPicPr>
        <p:blipFill rotWithShape="1">
          <a:blip r:embed="rId2"/>
          <a:srcRect l="31.731%" t="0.674%" r="31.808%" b="17.116%"/>
          <a:stretch/>
        </p:blipFill>
        <p:spPr>
          <a:xfrm>
            <a:off x="3131344" y="0"/>
            <a:ext cx="59293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43676"/>
      </p:ext>
    </p:extLst>
  </p:cSld>
  <p:clrMapOvr>
    <a:masterClrMapping/>
  </p:clrMapOvr>
</p:sld>
</file>

<file path=ppt/slides/slide25.xml><?xml version="1.0" encoding="utf-8"?>
<p:sld xmlns:a="http://purl.oclc.org/ooxml/drawingml/main" xmlns:r="http://purl.oclc.org/ooxml/officeDocument/relationships" xmlns:p="http://purl.oclc.org/ooxml/presentationml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http://www.med.muni.cz/histol/MedAtlas_2/img_1024x768/HP_img6-2-20.jpg">
            <a:extLst>
              <a:ext uri="{FF2B5EF4-FFF2-40B4-BE49-F238E27FC236}">
                <a16:creationId xmlns:a16="http://schemas.microsoft.com/office/drawing/2014/main" id="{A38EE7BB-6CCD-4CA4-B85C-C6CD861D4D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.129%" r="0.001%" b="6.209%"/>
          <a:stretch/>
        </p:blipFill>
        <p:spPr bwMode="auto">
          <a:xfrm>
            <a:off x="180279" y="161490"/>
            <a:ext cx="11827082" cy="6534092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3504168"/>
      </p:ext>
    </p:extLst>
  </p:cSld>
  <p:clrMapOvr>
    <a:masterClrMapping/>
  </p:clrMapOvr>
</p:sld>
</file>

<file path=ppt/slides/slide26.xml><?xml version="1.0" encoding="utf-8"?>
<p:sld xmlns:a="http://purl.oclc.org/ooxml/drawingml/main" xmlns:r="http://purl.oclc.org/ooxml/officeDocument/relationships" xmlns:p="http://purl.oclc.org/ooxml/presentationml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http://www.med.muni.cz/histol/MedAtlas_2/img_1024x768/HP_img6-2-21.jpg">
            <a:extLst>
              <a:ext uri="{FF2B5EF4-FFF2-40B4-BE49-F238E27FC236}">
                <a16:creationId xmlns:a16="http://schemas.microsoft.com/office/drawing/2014/main" id="{65689C5A-BBA1-43C3-B29C-EC20E5D554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.447%" b="7.566%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0632005"/>
      </p:ext>
    </p:extLst>
  </p:cSld>
  <p:clrMapOvr>
    <a:masterClrMapping/>
  </p:clrMapOvr>
</p:sld>
</file>

<file path=ppt/slides/slide27.xml><?xml version="1.0" encoding="utf-8"?>
<p:sld xmlns:a="http://purl.oclc.org/ooxml/drawingml/main" xmlns:r="http://purl.oclc.org/ooxml/officeDocument/relationships" xmlns:p="http://purl.oclc.org/ooxml/presentationml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B36552-DECD-4F28-A722-F63982893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cs-CZ" sz="6000"/>
              <a:t>Cytoskelet</a:t>
            </a: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5D84EFE8-C53A-44C4-B289-D1B42CF69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32938" y="-6032938"/>
            <a:ext cx="126124" cy="12192000"/>
          </a:xfrm>
          <a:prstGeom prst="rect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%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%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4" name="Zástupný obsah 2">
            <a:extLst>
              <a:ext uri="{FF2B5EF4-FFF2-40B4-BE49-F238E27FC236}">
                <a16:creationId xmlns:a16="http://schemas.microsoft.com/office/drawing/2014/main" id="{376059DB-AFC8-4319-A48D-0F0D098558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6448073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purl.oclc.org/ooxml/drawingml/diagram">
            <dgm:relIds xmlns:dgm="http://purl.oclc.org/ooxml/drawingml/diagram" xmlns:r="http://purl.oclc.org/ooxml/officeDocument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95971923"/>
      </p:ext>
    </p:extLst>
  </p:cSld>
  <p:clrMapOvr>
    <a:masterClrMapping/>
  </p:clrMapOvr>
</p:sld>
</file>

<file path=ppt/slides/slide2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BD46A3-F606-4903-918B-90F7BCAE2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Mikrotubuly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057E5B-C901-4C2C-9FC0-5310AF4585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cs-CZ" dirty="0"/>
              <a:t> duté válce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dirty="0"/>
              <a:t> 22nm průměr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dirty="0"/>
              <a:t> Složeny z tubulinu, </a:t>
            </a:r>
            <a:r>
              <a:rPr lang="el-GR" dirty="0"/>
              <a:t>α</a:t>
            </a:r>
            <a:r>
              <a:rPr lang="cs-CZ" dirty="0"/>
              <a:t> a </a:t>
            </a:r>
            <a:r>
              <a:rPr lang="el-GR" dirty="0"/>
              <a:t>β</a:t>
            </a:r>
            <a:r>
              <a:rPr lang="cs-CZ" dirty="0"/>
              <a:t> podjednotky tvořící dimery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dirty="0"/>
              <a:t>Funkce: účast na změně tvaru buňky, pohyb bičíků a řasinek, intracelulární transport, pohyb chromozomů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dirty="0"/>
              <a:t>Velmi dynamická struktura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dirty="0"/>
              <a:t> Centriol, </a:t>
            </a:r>
            <a:r>
              <a:rPr lang="cs-CZ" dirty="0" err="1"/>
              <a:t>flagella</a:t>
            </a:r>
            <a:r>
              <a:rPr lang="cs-CZ" dirty="0"/>
              <a:t>, bazální tělísko řasinky, dělící vřeténko</a:t>
            </a:r>
          </a:p>
        </p:txBody>
      </p:sp>
    </p:spTree>
    <p:extLst>
      <p:ext uri="{BB962C8B-B14F-4D97-AF65-F5344CB8AC3E}">
        <p14:creationId xmlns:p14="http://schemas.microsoft.com/office/powerpoint/2010/main" val="255436667"/>
      </p:ext>
    </p:extLst>
  </p:cSld>
  <p:clrMapOvr>
    <a:masterClrMapping/>
  </p:clrMapOvr>
</p:sld>
</file>

<file path=ppt/slides/slide2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FC69A0B-8A11-4371-980A-378569A800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45819"/>
            <a:ext cx="5166362" cy="5166362"/>
          </a:xfrm>
          <a:prstGeom prst="rect">
            <a:avLst/>
          </a:prstGeom>
        </p:spPr>
      </p:pic>
      <p:pic>
        <p:nvPicPr>
          <p:cNvPr id="5" name="Picture 2" descr="http://www.med.muni.cz/histol/MedAtlas_2/img_1024x768/HP_img6-2-32.jpg">
            <a:extLst>
              <a:ext uri="{FF2B5EF4-FFF2-40B4-BE49-F238E27FC236}">
                <a16:creationId xmlns:a16="http://schemas.microsoft.com/office/drawing/2014/main" id="{7CD3D40C-DCEC-4031-81C5-B86DD44C2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37238" y="1476317"/>
            <a:ext cx="5178014" cy="388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74B2CC2B-4D51-48C7-A136-758AB0B0A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4452" y="171360"/>
            <a:ext cx="8064900" cy="451576"/>
          </a:xfrm>
        </p:spPr>
        <p:txBody>
          <a:bodyPr>
            <a:normAutofit fontScale="90%"/>
          </a:bodyPr>
          <a:lstStyle/>
          <a:p>
            <a:r>
              <a:rPr lang="cs-CZ" dirty="0"/>
              <a:t>mikrotubuly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purl.oclc.org/ooxml/drawingml/main" xmlns:r="http://purl.oclc.org/ooxml/officeDocument/relationships" xmlns:p="http://purl.oclc.org/ooxml/presentationml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F036715-7289-488A-913F-66C2E251D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cs-CZ" sz="5400" dirty="0"/>
              <a:t>Buňka</a:t>
            </a:r>
          </a:p>
        </p:txBody>
      </p:sp>
      <p:sp>
        <p:nvSpPr>
          <p:cNvPr id="73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28" name="Zástupný obsah 2">
            <a:extLst>
              <a:ext uri="{FF2B5EF4-FFF2-40B4-BE49-F238E27FC236}">
                <a16:creationId xmlns:a16="http://schemas.microsoft.com/office/drawing/2014/main" id="{863A203F-0B62-46CB-A7C5-EFBBEA2E4F9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30936" y="2660904"/>
          <a:ext cx="4818888" cy="3547872"/>
        </p:xfrm>
        <a:graphic>
          <a:graphicData uri="http://purl.oclc.org/ooxml/drawingml/diagram">
            <dgm:relIds xmlns:dgm="http://purl.oclc.org/ooxml/drawingml/diagram" xmlns:r="http://purl.oclc.org/ooxml/officeDocument/relationships" r:dm="rId2" r:lo="rId3" r:qs="rId4" r:cs="rId5"/>
          </a:graphicData>
        </a:graphic>
      </p:graphicFrame>
      <p:sp>
        <p:nvSpPr>
          <p:cNvPr id="4" name="TextovéPole 3">
            <a:extLst>
              <a:ext uri="{FF2B5EF4-FFF2-40B4-BE49-F238E27FC236}">
                <a16:creationId xmlns:a16="http://schemas.microsoft.com/office/drawing/2014/main" id="{CE89019A-929D-47FF-B897-00E595B49C83}"/>
              </a:ext>
            </a:extLst>
          </p:cNvPr>
          <p:cNvSpPr txBox="1"/>
          <p:nvPr/>
        </p:nvSpPr>
        <p:spPr>
          <a:xfrm>
            <a:off x="6440557" y="168812"/>
            <a:ext cx="5393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Rozmanitý tvar a velikost → ve vztahu k funkci</a:t>
            </a:r>
          </a:p>
        </p:txBody>
      </p:sp>
    </p:spTree>
    <p:extLst>
      <p:ext uri="{BB962C8B-B14F-4D97-AF65-F5344CB8AC3E}">
        <p14:creationId xmlns:p14="http://schemas.microsoft.com/office/powerpoint/2010/main" val="2099365534"/>
      </p:ext>
    </p:extLst>
  </p:cSld>
  <p:clrMapOvr>
    <a:masterClrMapping/>
  </p:clrMapOvr>
</p:sld>
</file>

<file path=ppt/slides/slide3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2548A75-CD15-49C8-BB27-F21661BFB3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129" y="543262"/>
            <a:ext cx="6314739" cy="6314739"/>
          </a:xfrm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D149EE02-815B-44E5-ACED-82C2142C9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5210" y="164120"/>
            <a:ext cx="8064900" cy="451576"/>
          </a:xfrm>
        </p:spPr>
        <p:txBody>
          <a:bodyPr>
            <a:normAutofit fontScale="90%"/>
          </a:bodyPr>
          <a:lstStyle/>
          <a:p>
            <a:r>
              <a:rPr lang="cs-CZ" dirty="0"/>
              <a:t>mikrotubuly</a:t>
            </a:r>
            <a:endParaRPr lang="en-US" dirty="0"/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6172A905-DDA1-46CE-AE61-A5B4FDAF1B9B}"/>
              </a:ext>
            </a:extLst>
          </p:cNvPr>
          <p:cNvCxnSpPr/>
          <p:nvPr/>
        </p:nvCxnSpPr>
        <p:spPr bwMode="auto">
          <a:xfrm flipH="1">
            <a:off x="7037034" y="763481"/>
            <a:ext cx="470517" cy="87888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DC"/>
            </a:solidFill>
            <a:prstDash val="solid"/>
            <a:miter lim="800%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08FA7C80-FF64-4A60-81F0-AD05B71938B3}"/>
              </a:ext>
            </a:extLst>
          </p:cNvPr>
          <p:cNvCxnSpPr/>
          <p:nvPr/>
        </p:nvCxnSpPr>
        <p:spPr bwMode="auto">
          <a:xfrm flipH="1">
            <a:off x="7507551" y="3261186"/>
            <a:ext cx="470517" cy="87888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DC"/>
            </a:solidFill>
            <a:prstDash val="solid"/>
            <a:miter lim="800%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408215632"/>
      </p:ext>
    </p:extLst>
  </p:cSld>
  <p:clrMapOvr>
    <a:masterClrMapping/>
  </p:clrMapOvr>
</p:sld>
</file>

<file path=ppt/slides/slide31.xml><?xml version="1.0" encoding="utf-8"?>
<p:sld xmlns:a="http://purl.oclc.org/ooxml/drawingml/main" xmlns:r="http://purl.oclc.org/ooxml/officeDocument/relationships" xmlns:p="http://purl.oclc.org/ooxml/presentationml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6939CD0-2651-4764-B63F-0C262A43E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cs-CZ" sz="4200" dirty="0"/>
              <a:t>Mikrofilamenta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524383-617E-43AD-953B-884FA39F73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cs-CZ" sz="2200" dirty="0"/>
              <a:t> 5-7 </a:t>
            </a:r>
            <a:r>
              <a:rPr lang="cs-CZ" sz="2200" dirty="0" err="1"/>
              <a:t>nm</a:t>
            </a:r>
            <a:r>
              <a:rPr lang="cs-CZ" sz="2200" dirty="0"/>
              <a:t> tlustá vlákna složená z aktinu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200" dirty="0"/>
              <a:t> svazky asociované s membránou – ukotvení membránových proteinů, změny tvaru membrány při </a:t>
            </a:r>
            <a:r>
              <a:rPr lang="cs-CZ" sz="2200" dirty="0" err="1"/>
              <a:t>endo</a:t>
            </a:r>
            <a:r>
              <a:rPr lang="cs-CZ" sz="2200" dirty="0"/>
              <a:t>-, exocytóze, buněčném dělení a reparaci, pohyb buněk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200" dirty="0"/>
              <a:t> prostorová síť v cytoplazmě – udržení pozice organel, proudění cytoplazmy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200" dirty="0"/>
              <a:t>Dynamické uspořádání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200" dirty="0"/>
              <a:t> </a:t>
            </a:r>
            <a:r>
              <a:rPr lang="cs-CZ" sz="2200" b="1" dirty="0"/>
              <a:t>G-aktin, F-aktin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200" dirty="0"/>
              <a:t> </a:t>
            </a:r>
            <a:r>
              <a:rPr lang="cs-CZ" sz="2200" dirty="0" err="1"/>
              <a:t>Isoformy</a:t>
            </a:r>
            <a:r>
              <a:rPr lang="cs-CZ" sz="2200" dirty="0"/>
              <a:t>: α, </a:t>
            </a:r>
            <a:r>
              <a:rPr lang="el-GR" sz="2200" dirty="0"/>
              <a:t>β</a:t>
            </a:r>
            <a:r>
              <a:rPr lang="cs-CZ" sz="2200" dirty="0"/>
              <a:t>, </a:t>
            </a:r>
            <a:r>
              <a:rPr lang="el-GR" sz="2200" dirty="0"/>
              <a:t>γ</a:t>
            </a:r>
            <a:endParaRPr lang="cs-CZ" sz="2200" dirty="0"/>
          </a:p>
          <a:p>
            <a:pPr>
              <a:buFont typeface="Wingdings" panose="05000000000000000000" pitchFamily="2" charset="2"/>
              <a:buChar char="q"/>
            </a:pPr>
            <a:r>
              <a:rPr lang="cs-CZ" sz="2200" dirty="0"/>
              <a:t> Nejvíce zastoupeny ve svalové tkáni, spolu s </a:t>
            </a:r>
            <a:r>
              <a:rPr lang="cs-CZ" sz="2200" dirty="0" err="1"/>
              <a:t>myosinem</a:t>
            </a:r>
            <a:r>
              <a:rPr lang="cs-CZ" sz="2200" dirty="0"/>
              <a:t> tvoří svalová vlákna (myofibrily)</a:t>
            </a:r>
          </a:p>
        </p:txBody>
      </p:sp>
    </p:spTree>
    <p:extLst>
      <p:ext uri="{BB962C8B-B14F-4D97-AF65-F5344CB8AC3E}">
        <p14:creationId xmlns:p14="http://schemas.microsoft.com/office/powerpoint/2010/main" val="418282897"/>
      </p:ext>
    </p:extLst>
  </p:cSld>
  <p:clrMapOvr>
    <a:masterClrMapping/>
  </p:clrMapOvr>
</p:sld>
</file>

<file path=ppt/slides/slide32.xml><?xml version="1.0" encoding="utf-8"?>
<p:sld xmlns:a="http://purl.oclc.org/ooxml/drawingml/main" xmlns:r="http://purl.oclc.org/ooxml/officeDocument/relationships" xmlns:p="http://purl.oclc.org/ooxml/presentationml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26A84AF-6F58-471A-BF1F-10D8C0351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2C9C087-4E1D-451C-A263-C58580B39E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7165" y="1192696"/>
            <a:ext cx="3999291" cy="2482941"/>
          </a:xfrm>
          <a:noFill/>
        </p:spPr>
        <p:txBody>
          <a:bodyPr>
            <a:normAutofit/>
          </a:bodyPr>
          <a:lstStyle/>
          <a:p>
            <a:pPr algn="l"/>
            <a:r>
              <a:rPr lang="cs-CZ" sz="5200" dirty="0"/>
              <a:t>Aktinová a myozinová </a:t>
            </a:r>
            <a:r>
              <a:rPr lang="cs-CZ" sz="5200" dirty="0" err="1"/>
              <a:t>filamenta</a:t>
            </a:r>
            <a:endParaRPr lang="cs-CZ" sz="52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8AE1ED9-94B2-495D-81B4-8769D8772C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629235"/>
            <a:ext cx="3785514" cy="1680298"/>
          </a:xfrm>
          <a:noFill/>
        </p:spPr>
        <p:txBody>
          <a:bodyPr>
            <a:normAutofit/>
          </a:bodyPr>
          <a:lstStyle/>
          <a:p>
            <a:pPr algn="l"/>
            <a:endParaRPr lang="cs-CZ"/>
          </a:p>
        </p:txBody>
      </p:sp>
      <p:pic>
        <p:nvPicPr>
          <p:cNvPr id="4" name="Picture 2" descr="http://www.med.muni.cz/histol/MedAtlas_2/img_1024x768/HP_img6-2-22.jpg">
            <a:extLst>
              <a:ext uri="{FF2B5EF4-FFF2-40B4-BE49-F238E27FC236}">
                <a16:creationId xmlns:a16="http://schemas.microsoft.com/office/drawing/2014/main" id="{C03579CD-CDD3-4423-BC29-743C620EE9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.957%" r="11.494%"/>
          <a:stretch/>
        </p:blipFill>
        <p:spPr bwMode="auto">
          <a:xfrm>
            <a:off x="5009505" y="10"/>
            <a:ext cx="7182495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8745890"/>
      </p:ext>
    </p:extLst>
  </p:cSld>
  <p:clrMapOvr>
    <a:masterClrMapping/>
  </p:clrMapOvr>
</p:sld>
</file>

<file path=ppt/slides/slide33.xml><?xml version="1.0" encoding="utf-8"?>
<p:sld xmlns:a="http://purl.oclc.org/ooxml/drawingml/main" xmlns:r="http://purl.oclc.org/ooxml/officeDocument/relationships" xmlns:p="http://purl.oclc.org/ooxml/presentationml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25C93DD-8A83-496B-9EEE-F6491A878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cs-CZ" sz="4600" dirty="0"/>
              <a:t>Intermediární </a:t>
            </a:r>
            <a:r>
              <a:rPr lang="cs-CZ" sz="4600" dirty="0" err="1"/>
              <a:t>filamenta</a:t>
            </a:r>
            <a:endParaRPr lang="cs-CZ" sz="4600" dirty="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768548-FB8B-4CEB-B046-22B397807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cs-CZ" sz="2200" dirty="0"/>
              <a:t> 10-12nm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200" dirty="0"/>
              <a:t> Mechanicky odolná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200" dirty="0"/>
              <a:t> Dodávají pevnost buňky, vyrovnávají tlak na buňku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200" dirty="0"/>
              <a:t> </a:t>
            </a:r>
            <a:r>
              <a:rPr lang="cs-CZ" sz="2200" dirty="0" err="1"/>
              <a:t>Tetramery</a:t>
            </a:r>
            <a:r>
              <a:rPr lang="cs-CZ" sz="2200" dirty="0"/>
              <a:t> proteinových vláken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200" dirty="0"/>
              <a:t> Velmi heterogenní skupina, podle složení: </a:t>
            </a:r>
          </a:p>
          <a:p>
            <a:pPr marL="0" indent="0">
              <a:buNone/>
            </a:pPr>
            <a:r>
              <a:rPr lang="cs-CZ" sz="2200" dirty="0"/>
              <a:t>Keratin (Epitelové buňky)</a:t>
            </a:r>
          </a:p>
          <a:p>
            <a:pPr marL="0" indent="0">
              <a:buNone/>
            </a:pPr>
            <a:r>
              <a:rPr lang="cs-CZ" sz="2200" dirty="0" err="1"/>
              <a:t>Desmin</a:t>
            </a:r>
            <a:r>
              <a:rPr lang="cs-CZ" sz="2200" dirty="0"/>
              <a:t>  (svalové buňky)</a:t>
            </a:r>
          </a:p>
          <a:p>
            <a:pPr marL="0" indent="0">
              <a:buNone/>
            </a:pPr>
            <a:r>
              <a:rPr lang="cs-CZ" sz="2200" dirty="0" err="1"/>
              <a:t>Vimentin</a:t>
            </a:r>
            <a:r>
              <a:rPr lang="cs-CZ" sz="2200" dirty="0"/>
              <a:t> (Fibroblasty, adipocyty)</a:t>
            </a:r>
          </a:p>
          <a:p>
            <a:pPr marL="0" indent="0">
              <a:buNone/>
            </a:pPr>
            <a:r>
              <a:rPr lang="cs-CZ" sz="2200" dirty="0" err="1"/>
              <a:t>Neurofilamenta</a:t>
            </a:r>
            <a:r>
              <a:rPr lang="cs-CZ" sz="2200" dirty="0"/>
              <a:t> (Axony neuronů)</a:t>
            </a:r>
          </a:p>
          <a:p>
            <a:pPr marL="0" indent="0">
              <a:buNone/>
            </a:pPr>
            <a:r>
              <a:rPr lang="cs-CZ" sz="2200" dirty="0"/>
              <a:t>Gliový fibrilární protein (gliové buňky)</a:t>
            </a:r>
          </a:p>
          <a:p>
            <a:pPr marL="0" indent="0">
              <a:buNone/>
            </a:pPr>
            <a:r>
              <a:rPr lang="cs-CZ" sz="2200" dirty="0"/>
              <a:t>Laminy (jádra buněk)</a:t>
            </a:r>
          </a:p>
          <a:p>
            <a:pPr marL="0" indent="0">
              <a:buNone/>
            </a:pP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691263177"/>
      </p:ext>
    </p:extLst>
  </p:cSld>
  <p:clrMapOvr>
    <a:masterClrMapping/>
  </p:clrMapOvr>
</p:sld>
</file>

<file path=ppt/slides/slide3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med.muni.cz/histol/MedAtlas_2/img_1024x768/HP_img6-2-24.jpg">
            <a:extLst>
              <a:ext uri="{FF2B5EF4-FFF2-40B4-BE49-F238E27FC236}">
                <a16:creationId xmlns:a16="http://schemas.microsoft.com/office/drawing/2014/main" id="{D84239BF-DF7E-4B77-A03D-50B8B0283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9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sp>
        <p:nvSpPr>
          <p:cNvPr id="2" name="Šipka: doprava 1">
            <a:extLst>
              <a:ext uri="{FF2B5EF4-FFF2-40B4-BE49-F238E27FC236}">
                <a16:creationId xmlns:a16="http://schemas.microsoft.com/office/drawing/2014/main" id="{ADEE85A2-E2F2-45FE-BDEF-0C17C3263A12}"/>
              </a:ext>
            </a:extLst>
          </p:cNvPr>
          <p:cNvSpPr/>
          <p:nvPr/>
        </p:nvSpPr>
        <p:spPr>
          <a:xfrm>
            <a:off x="5834869" y="5075583"/>
            <a:ext cx="1285461" cy="212034"/>
          </a:xfrm>
          <a:prstGeom prst="rightArrow">
            <a:avLst/>
          </a:prstGeom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Šipka: doprava 2">
            <a:extLst>
              <a:ext uri="{FF2B5EF4-FFF2-40B4-BE49-F238E27FC236}">
                <a16:creationId xmlns:a16="http://schemas.microsoft.com/office/drawing/2014/main" id="{F062CA80-77B5-43E4-8341-42D3A0826324}"/>
              </a:ext>
            </a:extLst>
          </p:cNvPr>
          <p:cNvSpPr/>
          <p:nvPr/>
        </p:nvSpPr>
        <p:spPr>
          <a:xfrm rot="5400000">
            <a:off x="5163431" y="5618413"/>
            <a:ext cx="1342877" cy="257218"/>
          </a:xfrm>
          <a:prstGeom prst="rightArrow">
            <a:avLst/>
          </a:prstGeom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3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75CBBA-5A87-4634-AABE-E97622DF0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894" y="0"/>
            <a:ext cx="10515600" cy="730623"/>
          </a:xfrm>
        </p:spPr>
        <p:txBody>
          <a:bodyPr/>
          <a:lstStyle/>
          <a:p>
            <a:r>
              <a:rPr lang="cs-CZ" dirty="0"/>
              <a:t>Buněčné inkluze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9A71A6-DF22-4219-A1C7-18BC7117AC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232" y="783719"/>
            <a:ext cx="4198034" cy="3127099"/>
          </a:xfrm>
        </p:spPr>
        <p:txBody>
          <a:bodyPr>
            <a:normAutofit fontScale="77.5%" lnSpcReduction="20%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cs-CZ" dirty="0"/>
              <a:t> = </a:t>
            </a:r>
            <a:r>
              <a:rPr lang="cs-CZ" dirty="0" err="1"/>
              <a:t>paraplazmatické</a:t>
            </a:r>
            <a:r>
              <a:rPr lang="cs-CZ" dirty="0"/>
              <a:t> struktury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dirty="0"/>
              <a:t> uložené částice v cytoplazmě, které jsou metabolicky neaktivní</a:t>
            </a:r>
          </a:p>
          <a:p>
            <a:pPr marL="514350" indent="-514350">
              <a:buAutoNum type="alphaLcParenR"/>
            </a:pPr>
            <a:r>
              <a:rPr lang="cs-CZ" dirty="0"/>
              <a:t>Endogenní – vzniklé primárně v buňce, granula glykogenu, lipidů …</a:t>
            </a:r>
          </a:p>
          <a:p>
            <a:pPr marL="514350" indent="-514350">
              <a:buAutoNum type="alphaLcParenR"/>
            </a:pPr>
            <a:r>
              <a:rPr lang="cs-CZ" dirty="0"/>
              <a:t>Exogenní – z extracelulárního prostředí fagocytózou nebo pinocytózou</a:t>
            </a:r>
            <a:br>
              <a:rPr lang="cs-CZ" dirty="0"/>
            </a:b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24763F8-6F74-48A7-ACF7-083DEF155443}"/>
              </a:ext>
            </a:extLst>
          </p:cNvPr>
          <p:cNvSpPr txBox="1"/>
          <p:nvPr/>
        </p:nvSpPr>
        <p:spPr>
          <a:xfrm>
            <a:off x="879738" y="4853978"/>
            <a:ext cx="58289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cs-CZ" dirty="0"/>
              <a:t>Endogenní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Vznikají uvnitř organismu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b="1" dirty="0"/>
              <a:t>Hematogenní</a:t>
            </a:r>
            <a:r>
              <a:rPr lang="cs-CZ" dirty="0"/>
              <a:t> (rozpadem hemoglobinu) – </a:t>
            </a:r>
            <a:r>
              <a:rPr lang="cs-CZ" dirty="0" err="1"/>
              <a:t>hemosiderin</a:t>
            </a:r>
            <a:r>
              <a:rPr lang="cs-CZ" dirty="0"/>
              <a:t>, </a:t>
            </a:r>
            <a:r>
              <a:rPr lang="cs-CZ" dirty="0" err="1"/>
              <a:t>hematoidin</a:t>
            </a:r>
            <a:r>
              <a:rPr lang="cs-CZ" dirty="0"/>
              <a:t>, bilirubin, biliverdin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b="1" dirty="0"/>
              <a:t>Autogenní </a:t>
            </a:r>
            <a:r>
              <a:rPr lang="cs-CZ" dirty="0"/>
              <a:t>– melanin, pigmentový epitel sítnice oka, </a:t>
            </a:r>
            <a:r>
              <a:rPr lang="cs-CZ" dirty="0" err="1"/>
              <a:t>lipofuscin</a:t>
            </a:r>
            <a:r>
              <a:rPr lang="cs-CZ" dirty="0"/>
              <a:t> (= reziduální tělíska)</a:t>
            </a:r>
            <a:endParaRPr lang="cs-CZ" b="1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987FCCB-95B2-4734-91AE-F4CC27AD9915}"/>
              </a:ext>
            </a:extLst>
          </p:cNvPr>
          <p:cNvSpPr txBox="1"/>
          <p:nvPr/>
        </p:nvSpPr>
        <p:spPr>
          <a:xfrm>
            <a:off x="7060345" y="4853978"/>
            <a:ext cx="514296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b) Exogenní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dirty="0"/>
              <a:t>Z vnějšího prostředí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b="1" dirty="0"/>
              <a:t>Prachové částice </a:t>
            </a:r>
            <a:r>
              <a:rPr lang="cs-CZ" dirty="0"/>
              <a:t>– plicní fagocyty</a:t>
            </a:r>
            <a:endParaRPr lang="cs-CZ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b="1" dirty="0"/>
              <a:t>Lipochromy </a:t>
            </a:r>
            <a:r>
              <a:rPr lang="cs-CZ" dirty="0"/>
              <a:t>– barviva ze skupiny karotenů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400" dirty="0"/>
              <a:t>(</a:t>
            </a:r>
            <a:r>
              <a:rPr lang="cs-CZ" sz="1400" dirty="0" err="1"/>
              <a:t>Pseudoikterus</a:t>
            </a:r>
            <a:r>
              <a:rPr lang="cs-CZ" sz="1400" dirty="0"/>
              <a:t>: příjem nadměrného množství karotenů)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F1B4CE38-5CDB-4B5D-8062-1DD1E412263A}"/>
              </a:ext>
            </a:extLst>
          </p:cNvPr>
          <p:cNvSpPr/>
          <p:nvPr/>
        </p:nvSpPr>
        <p:spPr>
          <a:xfrm>
            <a:off x="4467969" y="3722832"/>
            <a:ext cx="325606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4000" b="0" cap="none" spc="0" dirty="0">
                <a:ln w="0">
                  <a:solidFill>
                    <a:schemeClr val="accent1">
                      <a:lumMod val="20%"/>
                      <a:lumOff val="80%"/>
                    </a:schemeClr>
                  </a:solidFill>
                </a:ln>
                <a:solidFill>
                  <a:schemeClr val="accent1">
                    <a:lumMod val="75%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%"/>
                    </a:schemeClr>
                  </a:outerShdw>
                </a:effectLst>
              </a:rPr>
              <a:t>Pigmenty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0408B0A-A54A-40F5-8A45-9276D1D74C58}"/>
              </a:ext>
            </a:extLst>
          </p:cNvPr>
          <p:cNvSpPr txBox="1"/>
          <p:nvPr/>
        </p:nvSpPr>
        <p:spPr>
          <a:xfrm>
            <a:off x="7285791" y="2907920"/>
            <a:ext cx="490620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dirty="0"/>
              <a:t>Albinismus – částečné či úplné chybění melaninu</a:t>
            </a:r>
          </a:p>
        </p:txBody>
      </p:sp>
    </p:spTree>
    <p:extLst>
      <p:ext uri="{BB962C8B-B14F-4D97-AF65-F5344CB8AC3E}">
        <p14:creationId xmlns:p14="http://schemas.microsoft.com/office/powerpoint/2010/main" val="1511121885"/>
      </p:ext>
    </p:extLst>
  </p:cSld>
  <p:clrMapOvr>
    <a:masterClrMapping/>
  </p:clrMapOvr>
</p:sld>
</file>

<file path=ppt/slides/slide36.xml><?xml version="1.0" encoding="utf-8"?>
<p:sld xmlns:a="http://purl.oclc.org/ooxml/drawingml/main" xmlns:r="http://purl.oclc.org/ooxml/officeDocument/relationships" xmlns:p="http://purl.oclc.org/ooxml/presentationml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Obsah obrázku kráter, kámen&#10;&#10;Popis byl vytvořen automaticky">
            <a:extLst>
              <a:ext uri="{FF2B5EF4-FFF2-40B4-BE49-F238E27FC236}">
                <a16:creationId xmlns:a16="http://schemas.microsoft.com/office/drawing/2014/main" id="{63B2844F-7E12-4D00-8159-8391159B3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955" y="643466"/>
            <a:ext cx="7428089" cy="5571067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8D27362-09E5-464E-9191-908C539E36DA}"/>
              </a:ext>
            </a:extLst>
          </p:cNvPr>
          <p:cNvSpPr txBox="1"/>
          <p:nvPr/>
        </p:nvSpPr>
        <p:spPr>
          <a:xfrm>
            <a:off x="2381955" y="199272"/>
            <a:ext cx="2676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Glykogen</a:t>
            </a:r>
          </a:p>
        </p:txBody>
      </p:sp>
    </p:spTree>
    <p:extLst>
      <p:ext uri="{BB962C8B-B14F-4D97-AF65-F5344CB8AC3E}">
        <p14:creationId xmlns:p14="http://schemas.microsoft.com/office/powerpoint/2010/main" val="632373318"/>
      </p:ext>
    </p:extLst>
  </p:cSld>
  <p:clrMapOvr>
    <a:masterClrMapping/>
  </p:clrMapOvr>
</p:sld>
</file>

<file path=ppt/slides/slide37.xml><?xml version="1.0" encoding="utf-8"?>
<p:sld xmlns:a="http://purl.oclc.org/ooxml/drawingml/main" xmlns:r="http://purl.oclc.org/ooxml/officeDocument/relationships" xmlns:p="http://purl.oclc.org/ooxml/presentationml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 descr="Obsah obrázku bílá&#10;&#10;Popis byl vytvořen automaticky">
            <a:extLst>
              <a:ext uri="{FF2B5EF4-FFF2-40B4-BE49-F238E27FC236}">
                <a16:creationId xmlns:a16="http://schemas.microsoft.com/office/drawing/2014/main" id="{F36D777B-8CAA-4D27-A425-4E988B80CB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.087%" b="9.48%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560225"/>
      </p:ext>
    </p:extLst>
  </p:cSld>
  <p:clrMapOvr>
    <a:masterClrMapping/>
  </p:clrMapOvr>
</p:sld>
</file>

<file path=ppt/slides/slide38.xml><?xml version="1.0" encoding="utf-8"?>
<p:sld xmlns:a="http://purl.oclc.org/ooxml/drawingml/main" xmlns:r="http://purl.oclc.org/ooxml/officeDocument/relationships" xmlns:p="http://purl.oclc.org/ooxml/presentationml/main">
  <p:cSld>
    <p:bg>
      <p:bgPr>
        <a:blipFill dpi="0" rotWithShape="1">
          <a:blip r:embed="rId2">
            <a:lum/>
          </a:blip>
          <a:srcRect/>
          <a:stretch>
            <a:fillRect t="-17%" b="-17%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AFB256D7-7163-4988-AEE7-BD31976CE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z="360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A5FD89C4-B797-4E92-A433-C6D748211DAA}"/>
              </a:ext>
            </a:extLst>
          </p:cNvPr>
          <p:cNvSpPr txBox="1"/>
          <p:nvPr/>
        </p:nvSpPr>
        <p:spPr>
          <a:xfrm>
            <a:off x="225287" y="145773"/>
            <a:ext cx="3326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.137%"/>
                    </a:srgbClr>
                  </a:outerShdw>
                </a:effectLst>
              </a:rPr>
              <a:t>Lipidové kapky</a:t>
            </a:r>
          </a:p>
        </p:txBody>
      </p:sp>
    </p:spTree>
    <p:extLst>
      <p:ext uri="{BB962C8B-B14F-4D97-AF65-F5344CB8AC3E}">
        <p14:creationId xmlns:p14="http://schemas.microsoft.com/office/powerpoint/2010/main" val="1871926159"/>
      </p:ext>
    </p:extLst>
  </p:cSld>
  <p:clrMapOvr>
    <a:masterClrMapping/>
  </p:clrMapOvr>
</p:sld>
</file>

<file path=ppt/slides/slide39.xml><?xml version="1.0" encoding="utf-8"?>
<p:sld xmlns:a="http://purl.oclc.org/ooxml/drawingml/main" xmlns:r="http://purl.oclc.org/ooxml/officeDocument/relationships" xmlns:p="http://purl.oclc.org/ooxml/presentationml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%" sy="102%" algn="ctr" rotWithShape="0">
              <a:schemeClr val="bg1">
                <a:lumMod val="85%"/>
                <a:alpha val="38%"/>
              </a:schemeClr>
            </a:outerShdw>
          </a:effectLst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%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%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A12C2A8-9BB2-43D0-AA03-7E41240F7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Buněčné povrchy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%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77589"/>
      </p:ext>
    </p:extLst>
  </p:cSld>
  <p:clrMapOvr>
    <a:masterClrMapping/>
  </p:clrMapOvr>
</p:sld>
</file>

<file path=ppt/slides/slide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F2B63E-1131-4902-8ACE-F2063C344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079" y="207891"/>
            <a:ext cx="10515600" cy="692565"/>
          </a:xfrm>
        </p:spPr>
        <p:txBody>
          <a:bodyPr>
            <a:normAutofit fontScale="90%"/>
          </a:bodyPr>
          <a:lstStyle/>
          <a:p>
            <a:pPr algn="ctr"/>
            <a:r>
              <a:rPr lang="cs-CZ" dirty="0"/>
              <a:t>Organely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BFB8DE4-A842-43E6-A396-8E698B57EF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7078" y="424870"/>
            <a:ext cx="5157787" cy="823912"/>
          </a:xfrm>
        </p:spPr>
        <p:txBody>
          <a:bodyPr/>
          <a:lstStyle/>
          <a:p>
            <a:r>
              <a:rPr lang="cs-CZ" dirty="0"/>
              <a:t>Membránové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2952DD-AB42-4D27-9E0B-6BDDC61C48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77079" y="1314271"/>
            <a:ext cx="5157787" cy="429464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cs-CZ" sz="2200" dirty="0"/>
              <a:t>Mitochondrie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200" dirty="0"/>
              <a:t>Endoplazmatické retikulum hladké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200" dirty="0"/>
              <a:t>Endoplazmatické retikulum drsné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200" dirty="0"/>
              <a:t>Golgiho aparát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200" dirty="0" err="1"/>
              <a:t>Lyzosomy</a:t>
            </a:r>
            <a:endParaRPr lang="cs-CZ" sz="2200" dirty="0"/>
          </a:p>
          <a:p>
            <a:pPr>
              <a:buFont typeface="Wingdings" panose="05000000000000000000" pitchFamily="2" charset="2"/>
              <a:buChar char="q"/>
            </a:pPr>
            <a:r>
              <a:rPr lang="cs-CZ" sz="2200" dirty="0" err="1"/>
              <a:t>Peroxisomy</a:t>
            </a:r>
            <a:endParaRPr lang="cs-CZ" sz="2200" dirty="0"/>
          </a:p>
          <a:p>
            <a:pPr>
              <a:buFont typeface="Wingdings" panose="05000000000000000000" pitchFamily="2" charset="2"/>
              <a:buChar char="q"/>
            </a:pPr>
            <a:endParaRPr lang="cs-CZ" sz="2200" dirty="0"/>
          </a:p>
          <a:p>
            <a:pPr>
              <a:buFont typeface="Wingdings" panose="05000000000000000000" pitchFamily="2" charset="2"/>
              <a:buChar char="q"/>
            </a:pPr>
            <a:r>
              <a:rPr lang="cs-CZ" sz="2200" dirty="0"/>
              <a:t>Jádro</a:t>
            </a:r>
          </a:p>
          <a:p>
            <a:pPr marL="0" indent="0">
              <a:buNone/>
            </a:pPr>
            <a:endParaRPr lang="cs-CZ" dirty="0"/>
          </a:p>
          <a:p>
            <a:pPr>
              <a:buFont typeface="Wingdings" panose="05000000000000000000" pitchFamily="2" charset="2"/>
              <a:buChar char="§"/>
            </a:pPr>
            <a:endParaRPr lang="cs-CZ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EF56CC22-3A4A-44FF-A36C-A5CF872DEF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693597" y="736845"/>
            <a:ext cx="2768234" cy="511937"/>
          </a:xfrm>
        </p:spPr>
        <p:txBody>
          <a:bodyPr/>
          <a:lstStyle/>
          <a:p>
            <a:r>
              <a:rPr lang="cs-CZ" dirty="0"/>
              <a:t>Bez membrány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8187FD5-178D-4243-9953-BC70D0965F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808288" y="1314271"/>
            <a:ext cx="2538851" cy="368458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cs-CZ" sz="2000" dirty="0" err="1"/>
              <a:t>Ribosomy</a:t>
            </a:r>
            <a:endParaRPr lang="cs-CZ" sz="2000" dirty="0"/>
          </a:p>
          <a:p>
            <a:pPr>
              <a:buFont typeface="Wingdings" panose="05000000000000000000" pitchFamily="2" charset="2"/>
              <a:buChar char="q"/>
            </a:pPr>
            <a:r>
              <a:rPr lang="cs-CZ" sz="2000" dirty="0"/>
              <a:t>Mikrotubuly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000" dirty="0"/>
              <a:t>Centrioly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000" dirty="0" err="1"/>
              <a:t>Filamenta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704413610"/>
      </p:ext>
    </p:extLst>
  </p:cSld>
  <p:clrMapOvr>
    <a:masterClrMapping/>
  </p:clrMapOvr>
</p:sld>
</file>

<file path=ppt/slides/slide40.xml><?xml version="1.0" encoding="utf-8"?>
<p:sld xmlns:a="http://purl.oclc.org/ooxml/drawingml/main" xmlns:r="http://purl.oclc.org/ooxml/officeDocument/relationships" xmlns:p="http://purl.oclc.org/ooxml/presentationml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040DB0F-A422-49DB-8F40-B161EB54E612}"/>
              </a:ext>
            </a:extLst>
          </p:cNvPr>
          <p:cNvSpPr txBox="1"/>
          <p:nvPr/>
        </p:nvSpPr>
        <p:spPr>
          <a:xfrm>
            <a:off x="630936" y="2807208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571500" indent="-457200">
              <a:lnSpc>
                <a:spcPct val="90%"/>
              </a:lnSpc>
              <a:spcAft>
                <a:spcPts val="600"/>
              </a:spcAft>
              <a:buAutoNum type="arabicPeriod"/>
            </a:pPr>
            <a:r>
              <a:rPr lang="en-US" sz="2200" dirty="0" err="1"/>
              <a:t>Volný</a:t>
            </a:r>
            <a:r>
              <a:rPr lang="en-US" sz="2200" dirty="0"/>
              <a:t> (</a:t>
            </a:r>
            <a:r>
              <a:rPr lang="en-US" sz="2200" dirty="0" err="1"/>
              <a:t>apikální</a:t>
            </a:r>
            <a:r>
              <a:rPr lang="en-US" sz="2200" dirty="0"/>
              <a:t>)</a:t>
            </a:r>
            <a:endParaRPr lang="cs-CZ" sz="2200" dirty="0"/>
          </a:p>
          <a:p>
            <a:pPr marL="571500" indent="-457200">
              <a:lnSpc>
                <a:spcPct val="90%"/>
              </a:lnSpc>
              <a:spcAft>
                <a:spcPts val="600"/>
              </a:spcAft>
              <a:buAutoNum type="arabicPeriod"/>
            </a:pPr>
            <a:r>
              <a:rPr lang="en-US" sz="2200" dirty="0" err="1"/>
              <a:t>Bazální</a:t>
            </a:r>
            <a:endParaRPr lang="cs-CZ" sz="2200" dirty="0"/>
          </a:p>
          <a:p>
            <a:pPr marL="571500" indent="-457200">
              <a:lnSpc>
                <a:spcPct val="90%"/>
              </a:lnSpc>
              <a:spcAft>
                <a:spcPts val="600"/>
              </a:spcAft>
              <a:buAutoNum type="arabicPeriod"/>
            </a:pPr>
            <a:r>
              <a:rPr lang="en-US" sz="2200" dirty="0" err="1"/>
              <a:t>Laterální</a:t>
            </a:r>
            <a:endParaRPr lang="cs-CZ" sz="2200" dirty="0"/>
          </a:p>
          <a:p>
            <a:pPr marL="571500" indent="-457200">
              <a:lnSpc>
                <a:spcPct val="90%"/>
              </a:lnSpc>
              <a:spcAft>
                <a:spcPts val="600"/>
              </a:spcAft>
              <a:buAutoNum type="arabicPeriod"/>
            </a:pPr>
            <a:r>
              <a:rPr lang="en-US" sz="2200" dirty="0"/>
              <a:t>Lamina basalis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E7A4AB2-5566-4E9A-BE3A-42A215B66987}"/>
              </a:ext>
            </a:extLst>
          </p:cNvPr>
          <p:cNvPicPr/>
          <p:nvPr/>
        </p:nvPicPr>
        <p:blipFill rotWithShape="1">
          <a:blip r:embed="rId2"/>
          <a:srcRect l="31.731%" t="0.001%" r="31.808%" b="17.355%"/>
          <a:stretch/>
        </p:blipFill>
        <p:spPr>
          <a:xfrm>
            <a:off x="5880294" y="0"/>
            <a:ext cx="5680769" cy="6858000"/>
          </a:xfrm>
          <a:prstGeom prst="rect">
            <a:avLst/>
          </a:prstGeom>
        </p:spPr>
      </p:pic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51FE6A89-4040-4515-85FD-54F1DA8A6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z="3600"/>
          </a:p>
        </p:txBody>
      </p:sp>
    </p:spTree>
    <p:extLst>
      <p:ext uri="{BB962C8B-B14F-4D97-AF65-F5344CB8AC3E}">
        <p14:creationId xmlns:p14="http://schemas.microsoft.com/office/powerpoint/2010/main" val="2267501864"/>
      </p:ext>
    </p:extLst>
  </p:cSld>
  <p:clrMapOvr>
    <a:masterClrMapping/>
  </p:clrMapOvr>
</p:sld>
</file>

<file path=ppt/slides/slide41.xml><?xml version="1.0" encoding="utf-8"?>
<p:sld xmlns:a="http://purl.oclc.org/ooxml/drawingml/main" xmlns:r="http://purl.oclc.org/ooxml/officeDocument/relationships" xmlns:p="http://purl.oclc.org/ooxml/presentationml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7">
            <a:extLst>
              <a:ext uri="{FF2B5EF4-FFF2-40B4-BE49-F238E27FC236}">
                <a16:creationId xmlns:a16="http://schemas.microsoft.com/office/drawing/2014/main" id="{614141FC-8189-47F8-821A-FC9A4E91E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19">
            <a:extLst>
              <a:ext uri="{FF2B5EF4-FFF2-40B4-BE49-F238E27FC236}">
                <a16:creationId xmlns:a16="http://schemas.microsoft.com/office/drawing/2014/main" id="{C062E60F-5CD4-4268-8359-807663468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288350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%"/>
                <a:alpha val="50%"/>
              </a:schemeClr>
            </a:outerShdw>
          </a:effectLst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%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BF9A398-3AD1-45E0-9738-F13A784EB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10047"/>
            <a:ext cx="3300984" cy="1645920"/>
          </a:xfrm>
        </p:spPr>
        <p:txBody>
          <a:bodyPr>
            <a:normAutofit/>
          </a:bodyPr>
          <a:lstStyle/>
          <a:p>
            <a:r>
              <a:rPr lang="cs-CZ" sz="2800"/>
              <a:t>Cillie</a:t>
            </a:r>
          </a:p>
        </p:txBody>
      </p:sp>
      <p:sp>
        <p:nvSpPr>
          <p:cNvPr id="28" name="Rectangle 21">
            <a:extLst>
              <a:ext uri="{FF2B5EF4-FFF2-40B4-BE49-F238E27FC236}">
                <a16:creationId xmlns:a16="http://schemas.microsoft.com/office/drawing/2014/main" id="{BB341EC3-1810-4D33-BA3F-E2D0AA0EC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980964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%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3">
            <a:extLst>
              <a:ext uri="{FF2B5EF4-FFF2-40B4-BE49-F238E27FC236}">
                <a16:creationId xmlns:a16="http://schemas.microsoft.com/office/drawing/2014/main" id="{10127CDE-2B99-47A8-BB3C-7D1751910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98164" y="1323863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%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ástupný obsah 10">
            <a:extLst>
              <a:ext uri="{FF2B5EF4-FFF2-40B4-BE49-F238E27FC236}">
                <a16:creationId xmlns:a16="http://schemas.microsoft.com/office/drawing/2014/main" id="{5C7D4ADF-78B5-436B-BF92-929C0F31AD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1144" y="510047"/>
            <a:ext cx="6858000" cy="1645920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cs-CZ" sz="1500" dirty="0"/>
              <a:t> = řasinky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1500" dirty="0"/>
              <a:t>9 </a:t>
            </a:r>
            <a:r>
              <a:rPr lang="cs-CZ" sz="1500" dirty="0" err="1"/>
              <a:t>dubletů</a:t>
            </a:r>
            <a:r>
              <a:rPr lang="cs-CZ" sz="1500" dirty="0"/>
              <a:t> mikrotubulů tvoří válec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1500" dirty="0"/>
              <a:t>uprostřed 1 dvojice mikrotubulů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1500" dirty="0"/>
              <a:t>pod ní bazální tělísko – centriol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1500" dirty="0"/>
              <a:t>z něj vybíhá příčně žíhaná nožka, která slouží k zakotvení řasinky</a:t>
            </a:r>
          </a:p>
          <a:p>
            <a:endParaRPr lang="cs-CZ" sz="1500" dirty="0"/>
          </a:p>
        </p:txBody>
      </p:sp>
      <p:pic>
        <p:nvPicPr>
          <p:cNvPr id="6" name="Picture 2" descr="http://www.med.muni.cz/histol/MedAtlas_2/img_1024x768/HP_img6-2-29.jpg">
            <a:extLst>
              <a:ext uri="{FF2B5EF4-FFF2-40B4-BE49-F238E27FC236}">
                <a16:creationId xmlns:a16="http://schemas.microsoft.com/office/drawing/2014/main" id="{D005614C-D7D6-46E3-BC22-946B431ED2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.851%" b="-0.001%"/>
          <a:stretch/>
        </p:blipFill>
        <p:spPr bwMode="auto">
          <a:xfrm rot="5400000">
            <a:off x="403867" y="2515054"/>
            <a:ext cx="4269930" cy="420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pic>
        <p:nvPicPr>
          <p:cNvPr id="13" name="Picture 2" descr="http://www.med.muni.cz/histol/MedAtlas_2/img_1024x768/HP_img6-2-26.jpg">
            <a:extLst>
              <a:ext uri="{FF2B5EF4-FFF2-40B4-BE49-F238E27FC236}">
                <a16:creationId xmlns:a16="http://schemas.microsoft.com/office/drawing/2014/main" id="{95EE032F-1254-4F7E-BBF2-135094C6F4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.106%" r="21.746%" b="-0.001%"/>
          <a:stretch/>
        </p:blipFill>
        <p:spPr bwMode="auto">
          <a:xfrm rot="5400000">
            <a:off x="4920324" y="2515055"/>
            <a:ext cx="4269929" cy="420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0770558"/>
      </p:ext>
    </p:extLst>
  </p:cSld>
  <p:clrMapOvr>
    <a:masterClrMapping/>
  </p:clrMapOvr>
</p:sld>
</file>

<file path=ppt/slides/slide42.xml><?xml version="1.0" encoding="utf-8"?>
<p:sld xmlns:a="http://purl.oclc.org/ooxml/drawingml/main" xmlns:r="http://purl.oclc.org/ooxml/officeDocument/relationships" xmlns:p="http://purl.oclc.org/ooxml/presentationml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http://www.med.muni.cz/histol/MedAtlas_2/img_1024x768/HP_img6-2-30.jpg">
            <a:extLst>
              <a:ext uri="{FF2B5EF4-FFF2-40B4-BE49-F238E27FC236}">
                <a16:creationId xmlns:a16="http://schemas.microsoft.com/office/drawing/2014/main" id="{8BE5E151-A40D-4C26-9E6D-2AF5CFFC51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.19%" b="12.824%"/>
          <a:stretch/>
        </p:blipFill>
        <p:spPr bwMode="auto">
          <a:xfrm rot="10800000"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7D8741E9-CE66-4C90-98BA-CD44CBA50E14}"/>
              </a:ext>
            </a:extLst>
          </p:cNvPr>
          <p:cNvSpPr txBox="1"/>
          <p:nvPr/>
        </p:nvSpPr>
        <p:spPr>
          <a:xfrm>
            <a:off x="119270" y="0"/>
            <a:ext cx="6851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bg1"/>
                </a:solidFill>
              </a:rPr>
              <a:t>Řasinky na povrchu buněk vejcovodu</a:t>
            </a:r>
          </a:p>
        </p:txBody>
      </p:sp>
    </p:spTree>
    <p:extLst>
      <p:ext uri="{BB962C8B-B14F-4D97-AF65-F5344CB8AC3E}">
        <p14:creationId xmlns:p14="http://schemas.microsoft.com/office/powerpoint/2010/main" val="1874728427"/>
      </p:ext>
    </p:extLst>
  </p:cSld>
  <p:clrMapOvr>
    <a:masterClrMapping/>
  </p:clrMapOvr>
</p:sld>
</file>

<file path=ppt/slides/slide43.xml><?xml version="1.0" encoding="utf-8"?>
<p:sld xmlns:a="http://purl.oclc.org/ooxml/drawingml/main" xmlns:r="http://purl.oclc.org/ooxml/officeDocument/relationships" xmlns:p="http://purl.oclc.org/ooxml/presentationml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4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27647AE-1BBD-4E62-9817-E529E3BE0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8464"/>
            <a:ext cx="3807187" cy="2228074"/>
          </a:xfrm>
        </p:spPr>
        <p:txBody>
          <a:bodyPr>
            <a:normAutofit/>
          </a:bodyPr>
          <a:lstStyle/>
          <a:p>
            <a:r>
              <a:rPr lang="cs-CZ" sz="4000" dirty="0"/>
              <a:t>Mikroklky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792E801-EABA-42D5-989B-E411531F0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962279"/>
            <a:ext cx="3799425" cy="31432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/>
              <a:t>= </a:t>
            </a:r>
            <a:r>
              <a:rPr lang="cs-CZ" sz="2000" dirty="0" err="1"/>
              <a:t>microvilli</a:t>
            </a:r>
            <a:endParaRPr lang="cs-CZ" sz="2000" dirty="0"/>
          </a:p>
          <a:p>
            <a:pPr>
              <a:buFont typeface="Wingdings" panose="05000000000000000000" pitchFamily="2" charset="2"/>
              <a:buChar char="q"/>
            </a:pPr>
            <a:r>
              <a:rPr lang="cs-CZ" sz="2000" dirty="0"/>
              <a:t>zvětšují povrch buňky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000" b="1" dirty="0"/>
              <a:t>Žíhaná kutikula – </a:t>
            </a:r>
            <a:r>
              <a:rPr lang="cs-CZ" sz="2000" dirty="0"/>
              <a:t>střevní sliznice</a:t>
            </a:r>
            <a:endParaRPr lang="cs-CZ" sz="2000" b="1" dirty="0"/>
          </a:p>
          <a:p>
            <a:pPr>
              <a:buFont typeface="Wingdings" panose="05000000000000000000" pitchFamily="2" charset="2"/>
              <a:buChar char="q"/>
            </a:pPr>
            <a:r>
              <a:rPr lang="cs-CZ" sz="2000" b="0" dirty="0"/>
              <a:t>Kartáčový lem – proximální tubuly ledvin</a:t>
            </a:r>
            <a:endParaRPr lang="cs-CZ" sz="1400" dirty="0"/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3BDEDC6-A1FE-4E95-9D71-1C00BD655B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.506%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4DB953F-4332-4DAF-A089-9E30EF2A438A}"/>
              </a:ext>
            </a:extLst>
          </p:cNvPr>
          <p:cNvSpPr txBox="1"/>
          <p:nvPr/>
        </p:nvSpPr>
        <p:spPr>
          <a:xfrm>
            <a:off x="5127775" y="6380936"/>
            <a:ext cx="337624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.137%"/>
                    </a:srgbClr>
                  </a:outerShdw>
                </a:effectLst>
              </a:rPr>
              <a:t>Kartáčový lem</a:t>
            </a:r>
          </a:p>
        </p:txBody>
      </p:sp>
    </p:spTree>
    <p:extLst>
      <p:ext uri="{BB962C8B-B14F-4D97-AF65-F5344CB8AC3E}">
        <p14:creationId xmlns:p14="http://schemas.microsoft.com/office/powerpoint/2010/main" val="1995401136"/>
      </p:ext>
    </p:extLst>
  </p:cSld>
  <p:clrMapOvr>
    <a:masterClrMapping/>
  </p:clrMapOvr>
</p:sld>
</file>

<file path=ppt/slides/slide4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74DFF6CF-5C9C-4FE4-AAB7-5C950431C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z="360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9F22969-ACA7-49D4-8D61-27B92CF870E6}"/>
              </a:ext>
            </a:extLst>
          </p:cNvPr>
          <p:cNvPicPr/>
          <p:nvPr/>
        </p:nvPicPr>
        <p:blipFill rotWithShape="1">
          <a:blip r:embed="rId2"/>
          <a:srcRect l="31.616%" r="31.692%" b="7.282%"/>
          <a:stretch/>
        </p:blipFill>
        <p:spPr>
          <a:xfrm>
            <a:off x="3854547" y="0"/>
            <a:ext cx="50572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762455"/>
      </p:ext>
    </p:extLst>
  </p:cSld>
  <p:clrMapOvr>
    <a:masterClrMapping/>
  </p:clrMapOvr>
</p:sld>
</file>

<file path=ppt/slides/slide4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0F7942FF-2947-42C7-9614-78C54C45E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z="360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C67B9A5-F3EC-469E-9FDB-464C4A3D399F}"/>
              </a:ext>
            </a:extLst>
          </p:cNvPr>
          <p:cNvPicPr/>
          <p:nvPr/>
        </p:nvPicPr>
        <p:blipFill rotWithShape="1">
          <a:blip r:embed="rId2"/>
          <a:srcRect l="31.731%" r="31.692%" b="8.307%"/>
          <a:stretch/>
        </p:blipFill>
        <p:spPr>
          <a:xfrm>
            <a:off x="3868614" y="0"/>
            <a:ext cx="51302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296013"/>
      </p:ext>
    </p:extLst>
  </p:cSld>
  <p:clrMapOvr>
    <a:masterClrMapping/>
  </p:clrMapOvr>
</p:sld>
</file>

<file path=ppt/slides/slide4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858BD12-EB45-48C3-BA88-0E108AE588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96FD9BF-2C24-4855-A33C-B295E9590F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00" y="0"/>
            <a:ext cx="6854056" cy="685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734703"/>
      </p:ext>
    </p:extLst>
  </p:cSld>
  <p:clrMapOvr>
    <a:masterClrMapping/>
  </p:clrMapOvr>
</p:sld>
</file>

<file path=ppt/slides/slide47.xml><?xml version="1.0" encoding="utf-8"?>
<p:sld xmlns:a="http://purl.oclc.org/ooxml/drawingml/main" xmlns:r="http://purl.oclc.org/ooxml/officeDocument/relationships" xmlns:p="http://purl.oclc.org/ooxml/presentationml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1F72D7A-146C-4C7C-84CC-F08AA1DB0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cs-CZ" sz="5400"/>
              <a:t>Flagella</a:t>
            </a: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60815C7-F337-41C2-A041-674B53DAC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cs-CZ" sz="2200" dirty="0"/>
              <a:t> stejná stavba jako u řasinky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200" dirty="0"/>
              <a:t> krouživý pohyb</a:t>
            </a:r>
            <a:endParaRPr lang="en-US" sz="2200" dirty="0"/>
          </a:p>
          <a:p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2368134297"/>
      </p:ext>
    </p:extLst>
  </p:cSld>
  <p:clrMapOvr>
    <a:masterClrMapping/>
  </p:clrMapOvr>
</p:sld>
</file>

<file path=ppt/slides/slide48.xml><?xml version="1.0" encoding="utf-8"?>
<p:sld xmlns:a="http://purl.oclc.org/ooxml/drawingml/main" xmlns:r="http://purl.oclc.org/ooxml/officeDocument/relationships" xmlns:p="http://purl.oclc.org/ooxml/presentationml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8761DDFE-071F-4200-B0AA-394476C2D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FB64E5C-F889-4E37-AA90-D97B6BDF9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547815"/>
            <a:ext cx="5167185" cy="1680519"/>
          </a:xfrm>
        </p:spPr>
        <p:txBody>
          <a:bodyPr>
            <a:normAutofit/>
          </a:bodyPr>
          <a:lstStyle/>
          <a:p>
            <a:r>
              <a:rPr lang="cs-CZ" sz="4000" dirty="0" err="1"/>
              <a:t>Pseudopodia</a:t>
            </a:r>
            <a:endParaRPr lang="cs-CZ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35B1C0F-7918-4021-89E7-E6A8323786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6619" y="547815"/>
            <a:ext cx="5178960" cy="1680519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cs-CZ" sz="2000" dirty="0"/>
              <a:t> améboidní pohyb buněk (bílé krvinky - makrofágy)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000" dirty="0"/>
              <a:t>široké výběžky cytoplazmy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000" dirty="0"/>
              <a:t> při fagocytóze</a:t>
            </a:r>
            <a:endParaRPr lang="en-US" sz="2000" dirty="0"/>
          </a:p>
          <a:p>
            <a:pPr>
              <a:buFont typeface="Wingdings" panose="05000000000000000000" pitchFamily="2" charset="2"/>
              <a:buChar char="q"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229937347"/>
      </p:ext>
    </p:extLst>
  </p:cSld>
  <p:clrMapOvr>
    <a:masterClrMapping/>
  </p:clrMapOvr>
</p:sld>
</file>

<file path=ppt/slides/slide49.xml><?xml version="1.0" encoding="utf-8"?>
<p:sld xmlns:a="http://purl.oclc.org/ooxml/drawingml/main" xmlns:r="http://purl.oclc.org/ooxml/officeDocument/relationships" xmlns:p="http://purl.oclc.org/ooxml/presentationml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8B062B3-74B9-4FEB-807B-B0D04525F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" y="639520"/>
            <a:ext cx="4592013" cy="1719072"/>
          </a:xfrm>
        </p:spPr>
        <p:txBody>
          <a:bodyPr anchor="b">
            <a:normAutofit/>
          </a:bodyPr>
          <a:lstStyle/>
          <a:p>
            <a:r>
              <a:rPr lang="cs-CZ" sz="5400" dirty="0"/>
              <a:t>Bazální labyrint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4C6440B-E8FA-4BDB-AB7C-8D750ADC5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cs-CZ" sz="2200" dirty="0"/>
              <a:t> hluboké invaginace membrány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200" dirty="0"/>
              <a:t>mezi invaginacemi mitochondrie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200" dirty="0"/>
              <a:t>ve slinných žlázách, tubuly ledviny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2200" dirty="0"/>
              <a:t>Funkce: transport iontů proti osmotickému gradientu</a:t>
            </a:r>
            <a:endParaRPr lang="en-US" sz="2200" dirty="0"/>
          </a:p>
          <a:p>
            <a:endParaRPr lang="cs-CZ" sz="22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2F9DEEC-6B6B-4ADE-9A8B-66614762FF45}"/>
              </a:ext>
            </a:extLst>
          </p:cNvPr>
          <p:cNvPicPr/>
          <p:nvPr/>
        </p:nvPicPr>
        <p:blipFill rotWithShape="1">
          <a:blip r:embed="rId2"/>
          <a:srcRect l="31.731%" r="31.923%" b="8.922%"/>
          <a:stretch/>
        </p:blipFill>
        <p:spPr>
          <a:xfrm>
            <a:off x="5866228" y="54864"/>
            <a:ext cx="5682493" cy="67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468510"/>
      </p:ext>
    </p:extLst>
  </p:cSld>
  <p:clrMapOvr>
    <a:masterClrMapping/>
  </p:clrMapOvr>
</p:sld>
</file>

<file path=ppt/slides/slide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D6D1D2F-BCB0-46E1-9F8E-151DD24BD79C}"/>
              </a:ext>
            </a:extLst>
          </p:cNvPr>
          <p:cNvPicPr/>
          <p:nvPr/>
        </p:nvPicPr>
        <p:blipFill rotWithShape="1">
          <a:blip r:embed="rId2"/>
          <a:srcRect l="31.609%" r="31.552%" b="18.958%"/>
          <a:stretch/>
        </p:blipFill>
        <p:spPr>
          <a:xfrm>
            <a:off x="3282460" y="0"/>
            <a:ext cx="6227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562280"/>
      </p:ext>
    </p:extLst>
  </p:cSld>
  <p:clrMapOvr>
    <a:masterClrMapping/>
  </p:clrMapOvr>
</p:sld>
</file>

<file path=ppt/slides/slide5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3CA9A9-EE7C-4001-A9F6-40C5135D6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Intercelulární spoje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B2CCFEE-80F8-49A0-9C0E-9A9AEB3C7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906479"/>
          </a:xfrm>
        </p:spPr>
        <p:txBody>
          <a:bodyPr>
            <a:normAutofit fontScale="62.5%" lnSpcReduction="20%"/>
          </a:bodyPr>
          <a:lstStyle/>
          <a:p>
            <a:pPr marL="514350" indent="-514350">
              <a:buAutoNum type="alphaLcParenR"/>
            </a:pPr>
            <a:r>
              <a:rPr lang="cs-CZ" b="1" dirty="0"/>
              <a:t>Nexus – gap </a:t>
            </a:r>
            <a:r>
              <a:rPr lang="cs-CZ" b="1" dirty="0" err="1"/>
              <a:t>junction</a:t>
            </a:r>
            <a:br>
              <a:rPr lang="cs-CZ" dirty="0"/>
            </a:br>
            <a:r>
              <a:rPr lang="cs-CZ" dirty="0"/>
              <a:t>splynutí dvou sousedních membrán, v TEM světlý proužek </a:t>
            </a:r>
            <a:br>
              <a:rPr lang="cs-CZ" dirty="0"/>
            </a:br>
            <a:r>
              <a:rPr lang="cs-CZ" dirty="0"/>
              <a:t>celá plocha obsahuje kanálky umožňující mezibuněčný transport</a:t>
            </a:r>
          </a:p>
          <a:p>
            <a:pPr marL="514350" indent="-514350">
              <a:buAutoNum type="alphaLcParenR"/>
            </a:pPr>
            <a:r>
              <a:rPr lang="cs-CZ" b="1" dirty="0" err="1"/>
              <a:t>Zonula</a:t>
            </a:r>
            <a:r>
              <a:rPr lang="cs-CZ" b="1" dirty="0"/>
              <a:t> </a:t>
            </a:r>
            <a:r>
              <a:rPr lang="cs-CZ" b="1" dirty="0" err="1"/>
              <a:t>occludens</a:t>
            </a:r>
            <a:r>
              <a:rPr lang="cs-CZ" b="1" dirty="0"/>
              <a:t> </a:t>
            </a:r>
            <a:r>
              <a:rPr lang="cs-CZ" dirty="0"/>
              <a:t>= těsné spojení</a:t>
            </a:r>
            <a:br>
              <a:rPr lang="cs-CZ" dirty="0"/>
            </a:br>
            <a:r>
              <a:rPr lang="cs-CZ" dirty="0"/>
              <a:t>kolem apikálního konce buněk</a:t>
            </a:r>
            <a:br>
              <a:rPr lang="cs-CZ" dirty="0"/>
            </a:br>
            <a:r>
              <a:rPr lang="cs-CZ" dirty="0"/>
              <a:t>zúžená mezibuněčná štěrbina v </a:t>
            </a:r>
            <a:r>
              <a:rPr lang="cs-CZ" dirty="0" err="1"/>
              <a:t>TEMu</a:t>
            </a:r>
            <a:br>
              <a:rPr lang="cs-CZ" dirty="0"/>
            </a:br>
            <a:r>
              <a:rPr lang="cs-CZ" dirty="0"/>
              <a:t>Funkce: utěsnění, zamezení průniku tekutiny mezi epitelem a vznik osmotického gradientu </a:t>
            </a:r>
          </a:p>
          <a:p>
            <a:pPr marL="514350" indent="-514350">
              <a:buAutoNum type="alphaLcParenR"/>
            </a:pPr>
            <a:r>
              <a:rPr lang="cs-CZ" b="1" dirty="0" err="1"/>
              <a:t>Zonula</a:t>
            </a:r>
            <a:r>
              <a:rPr lang="cs-CZ" b="1" dirty="0"/>
              <a:t> </a:t>
            </a:r>
            <a:r>
              <a:rPr lang="cs-CZ" b="1" dirty="0" err="1"/>
              <a:t>adherens</a:t>
            </a:r>
            <a:r>
              <a:rPr lang="cs-CZ" b="1" dirty="0"/>
              <a:t> </a:t>
            </a:r>
            <a:br>
              <a:rPr lang="cs-CZ" dirty="0"/>
            </a:br>
            <a:r>
              <a:rPr lang="cs-CZ" dirty="0"/>
              <a:t>štěrbina mezi sousedními buňkami</a:t>
            </a:r>
            <a:br>
              <a:rPr lang="cs-CZ" dirty="0"/>
            </a:br>
            <a:r>
              <a:rPr lang="cs-CZ" dirty="0"/>
              <a:t>tvar pásu kolem buňky</a:t>
            </a:r>
          </a:p>
          <a:p>
            <a:pPr marL="514350" indent="-514350">
              <a:buAutoNum type="alphaLcParenR"/>
            </a:pPr>
            <a:r>
              <a:rPr lang="cs-CZ" b="1" dirty="0" err="1"/>
              <a:t>Macula</a:t>
            </a:r>
            <a:r>
              <a:rPr lang="cs-CZ" b="1" dirty="0"/>
              <a:t> </a:t>
            </a:r>
            <a:r>
              <a:rPr lang="cs-CZ" b="1" dirty="0" err="1"/>
              <a:t>adherens</a:t>
            </a:r>
            <a:r>
              <a:rPr lang="cs-CZ" b="1" dirty="0"/>
              <a:t> – </a:t>
            </a:r>
            <a:r>
              <a:rPr lang="cs-CZ" b="1" dirty="0" err="1"/>
              <a:t>desmosom</a:t>
            </a:r>
            <a:br>
              <a:rPr lang="cs-CZ" dirty="0"/>
            </a:br>
            <a:r>
              <a:rPr lang="cs-CZ" dirty="0"/>
              <a:t>diskovitý tvar</a:t>
            </a:r>
            <a:br>
              <a:rPr lang="cs-CZ" dirty="0"/>
            </a:br>
            <a:r>
              <a:rPr lang="cs-CZ" dirty="0"/>
              <a:t>na cytoplazmatické straně elektronově </a:t>
            </a:r>
            <a:r>
              <a:rPr lang="cs-CZ" dirty="0" err="1"/>
              <a:t>denzní</a:t>
            </a:r>
            <a:r>
              <a:rPr lang="cs-CZ" dirty="0"/>
              <a:t> destička, do níž se ukotvují </a:t>
            </a:r>
            <a:r>
              <a:rPr lang="cs-CZ" dirty="0" err="1"/>
              <a:t>tonofilamenta</a:t>
            </a:r>
            <a:r>
              <a:rPr lang="cs-CZ" dirty="0"/>
              <a:t> = intermediární </a:t>
            </a:r>
            <a:r>
              <a:rPr lang="cs-CZ" dirty="0" err="1"/>
              <a:t>filamenta</a:t>
            </a:r>
            <a:br>
              <a:rPr lang="cs-CZ" dirty="0"/>
            </a:br>
            <a:r>
              <a:rPr lang="cs-CZ" dirty="0"/>
              <a:t>výskyt na místech extrémně mechanicky namáhaných</a:t>
            </a:r>
            <a:br>
              <a:rPr lang="cs-CZ" dirty="0"/>
            </a:br>
            <a:r>
              <a:rPr lang="cs-CZ" b="1" dirty="0" err="1"/>
              <a:t>Hemidesmosom</a:t>
            </a:r>
            <a:br>
              <a:rPr lang="cs-CZ" dirty="0"/>
            </a:br>
            <a:r>
              <a:rPr lang="cs-CZ" dirty="0"/>
              <a:t>polovina </a:t>
            </a:r>
            <a:r>
              <a:rPr lang="cs-CZ" dirty="0" err="1"/>
              <a:t>desmosomu</a:t>
            </a:r>
            <a:br>
              <a:rPr lang="cs-CZ" dirty="0"/>
            </a:br>
            <a:r>
              <a:rPr lang="cs-CZ" dirty="0"/>
              <a:t>připojují buňku k lamina </a:t>
            </a:r>
            <a:r>
              <a:rPr lang="cs-CZ" dirty="0" err="1"/>
              <a:t>basalis</a:t>
            </a:r>
            <a:endParaRPr lang="cs-CZ" dirty="0"/>
          </a:p>
          <a:p>
            <a:pPr marL="514350" indent="-514350">
              <a:buAutoNum type="alphaLcParenR"/>
            </a:pPr>
            <a:r>
              <a:rPr lang="cs-CZ" b="1" dirty="0" err="1"/>
              <a:t>Fascia</a:t>
            </a:r>
            <a:r>
              <a:rPr lang="cs-CZ" b="1" dirty="0"/>
              <a:t> </a:t>
            </a:r>
            <a:r>
              <a:rPr lang="cs-CZ" b="1" dirty="0" err="1"/>
              <a:t>adherens</a:t>
            </a:r>
            <a:r>
              <a:rPr lang="cs-CZ" b="1" dirty="0"/>
              <a:t> </a:t>
            </a:r>
            <a:r>
              <a:rPr lang="cs-CZ" dirty="0"/>
              <a:t>= plošná mezibuněčná spojení např. v myokardu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dirty="0"/>
              <a:t> Spojovací komplex = Z. </a:t>
            </a:r>
            <a:r>
              <a:rPr lang="cs-CZ" dirty="0" err="1"/>
              <a:t>occludens</a:t>
            </a:r>
            <a:r>
              <a:rPr lang="cs-CZ" dirty="0"/>
              <a:t> + Z. </a:t>
            </a:r>
            <a:r>
              <a:rPr lang="cs-CZ" dirty="0" err="1"/>
              <a:t>adherens</a:t>
            </a:r>
            <a:r>
              <a:rPr lang="cs-CZ" dirty="0"/>
              <a:t> + </a:t>
            </a:r>
            <a:r>
              <a:rPr lang="cs-CZ" dirty="0" err="1"/>
              <a:t>Desmosom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69916374"/>
      </p:ext>
    </p:extLst>
  </p:cSld>
  <p:clrMapOvr>
    <a:masterClrMapping/>
  </p:clrMapOvr>
</p:sld>
</file>

<file path=ppt/slides/slide51.xml><?xml version="1.0" encoding="utf-8"?>
<p:sld xmlns:a="http://purl.oclc.org/ooxml/drawingml/main" xmlns:r="http://purl.oclc.org/ooxml/officeDocument/relationships" xmlns:p="http://purl.oclc.org/ooxml/presentationml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2" descr="http://www.med.muni.cz/histol/MedAtlas_2/img_1024x768/HP_img6-2-25.jpg">
            <a:extLst>
              <a:ext uri="{FF2B5EF4-FFF2-40B4-BE49-F238E27FC236}">
                <a16:creationId xmlns:a16="http://schemas.microsoft.com/office/drawing/2014/main" id="{185645F9-424A-4217-8DAA-246F9CC45B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.316%" b="18.697%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0C2B3655-3457-45EC-A36B-9774869B40C6}"/>
              </a:ext>
            </a:extLst>
          </p:cNvPr>
          <p:cNvSpPr txBox="1"/>
          <p:nvPr/>
        </p:nvSpPr>
        <p:spPr>
          <a:xfrm>
            <a:off x="2286101" y="382145"/>
            <a:ext cx="51487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.137%"/>
                    </a:srgbClr>
                  </a:outerShdw>
                </a:effectLst>
              </a:rPr>
              <a:t>Gap </a:t>
            </a:r>
            <a:r>
              <a:rPr lang="cs-CZ" sz="3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.137%"/>
                    </a:srgbClr>
                  </a:outerShdw>
                </a:effectLst>
              </a:rPr>
              <a:t>junction</a:t>
            </a:r>
            <a:endParaRPr lang="cs-CZ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.137%"/>
                  </a:srgbClr>
                </a:outerShdw>
              </a:effectLst>
            </a:endParaRPr>
          </a:p>
        </p:txBody>
      </p:sp>
      <p:sp>
        <p:nvSpPr>
          <p:cNvPr id="6" name="Šipka: doprava 5">
            <a:extLst>
              <a:ext uri="{FF2B5EF4-FFF2-40B4-BE49-F238E27FC236}">
                <a16:creationId xmlns:a16="http://schemas.microsoft.com/office/drawing/2014/main" id="{393E81AF-2460-4D98-AFE4-3CDD6B59FB40}"/>
              </a:ext>
            </a:extLst>
          </p:cNvPr>
          <p:cNvSpPr/>
          <p:nvPr/>
        </p:nvSpPr>
        <p:spPr>
          <a:xfrm rot="1860916">
            <a:off x="4065358" y="1191110"/>
            <a:ext cx="1590261" cy="251792"/>
          </a:xfrm>
          <a:prstGeom prst="rightArrow">
            <a:avLst/>
          </a:prstGeom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9072120"/>
      </p:ext>
    </p:extLst>
  </p:cSld>
  <p:clrMapOvr>
    <a:masterClrMapping/>
  </p:clrMapOvr>
</p:sld>
</file>

<file path=ppt/slides/slide5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med.muni.cz/histol/MedAtlas_2/img_1024x768/HP_img6-2-24.jpg">
            <a:extLst>
              <a:ext uri="{FF2B5EF4-FFF2-40B4-BE49-F238E27FC236}">
                <a16:creationId xmlns:a16="http://schemas.microsoft.com/office/drawing/2014/main" id="{D84239BF-DF7E-4B77-A03D-50B8B0283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494C8174-C0B0-4BB9-8D6A-E0A7FF38C780}"/>
              </a:ext>
            </a:extLst>
          </p:cNvPr>
          <p:cNvCxnSpPr/>
          <p:nvPr/>
        </p:nvCxnSpPr>
        <p:spPr>
          <a:xfrm flipV="1">
            <a:off x="3935896" y="2345635"/>
            <a:ext cx="1086678" cy="927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>
            <a:extLst>
              <a:ext uri="{FF2B5EF4-FFF2-40B4-BE49-F238E27FC236}">
                <a16:creationId xmlns:a16="http://schemas.microsoft.com/office/drawing/2014/main" id="{5319B6E2-C42F-4FA2-81C0-1B3CA0A2EA05}"/>
              </a:ext>
            </a:extLst>
          </p:cNvPr>
          <p:cNvSpPr txBox="1"/>
          <p:nvPr/>
        </p:nvSpPr>
        <p:spPr>
          <a:xfrm>
            <a:off x="225288" y="0"/>
            <a:ext cx="2107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Desmosom</a:t>
            </a:r>
            <a:endParaRPr lang="cs-CZ" dirty="0"/>
          </a:p>
        </p:txBody>
      </p:sp>
    </p:spTree>
  </p:cSld>
  <p:clrMapOvr>
    <a:masterClrMapping/>
  </p:clrMapOvr>
</p:sld>
</file>

<file path=ppt/slides/slide5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www.med.muni.cz/histol/MedAtlas_2/img_1024x768/HP_img6-2-28.jpg">
            <a:extLst>
              <a:ext uri="{FF2B5EF4-FFF2-40B4-BE49-F238E27FC236}">
                <a16:creationId xmlns:a16="http://schemas.microsoft.com/office/drawing/2014/main" id="{23231818-9A3F-4DF5-BDA0-B03DDBCBA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67253" y="857246"/>
            <a:ext cx="6857997" cy="5143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pic>
        <p:nvPicPr>
          <p:cNvPr id="3" name="Picture 2" descr="http://www.med.muni.cz/histol/MedAtlas_2/img_1024x768/HP_img6-2-27.jpg">
            <a:extLst>
              <a:ext uri="{FF2B5EF4-FFF2-40B4-BE49-F238E27FC236}">
                <a16:creationId xmlns:a16="http://schemas.microsoft.com/office/drawing/2014/main" id="{06A85D5A-DED0-4374-A552-A1A626406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81480" y="642518"/>
            <a:ext cx="5140171" cy="3855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sp>
        <p:nvSpPr>
          <p:cNvPr id="2" name="Ovál 1">
            <a:extLst>
              <a:ext uri="{FF2B5EF4-FFF2-40B4-BE49-F238E27FC236}">
                <a16:creationId xmlns:a16="http://schemas.microsoft.com/office/drawing/2014/main" id="{CD8BC5A2-1CFD-4498-9A52-1AAB9F060C9C}"/>
              </a:ext>
            </a:extLst>
          </p:cNvPr>
          <p:cNvSpPr/>
          <p:nvPr/>
        </p:nvSpPr>
        <p:spPr bwMode="auto">
          <a:xfrm>
            <a:off x="2944428" y="1384917"/>
            <a:ext cx="639193" cy="692458"/>
          </a:xfrm>
          <a:prstGeom prst="ellipse">
            <a:avLst/>
          </a:prstGeom>
          <a:noFill/>
          <a:ln w="28575" cap="flat" cmpd="sng" algn="ctr">
            <a:solidFill>
              <a:srgbClr val="0000DC"/>
            </a:solidFill>
            <a:prstDash val="solid"/>
            <a:miter lim="800%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%"/>
              </a:spcBef>
              <a:spcAft>
                <a:spcPct val="0%"/>
              </a:spcAft>
            </a:pPr>
            <a:endParaRPr lang="en-US" sz="2800" dirty="0" err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3B39E6-4C88-4E1F-845D-9B2453CF7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Buněčná membrána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221CF8-5379-427F-8DC0-877913F29A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cs-CZ" dirty="0"/>
              <a:t>Membránové lipidy: fosfolipidy (75%) → </a:t>
            </a:r>
            <a:r>
              <a:rPr lang="cs-CZ" dirty="0" err="1"/>
              <a:t>fosfolipidová</a:t>
            </a:r>
            <a:r>
              <a:rPr lang="cs-CZ" dirty="0"/>
              <a:t> dvojvrstva, cholesterol (20%), glykolipidy (5%) → </a:t>
            </a:r>
            <a:r>
              <a:rPr lang="cs-CZ" dirty="0" err="1"/>
              <a:t>glykocalyx</a:t>
            </a:r>
            <a:r>
              <a:rPr lang="cs-CZ" dirty="0"/>
              <a:t> (pouze plazmatická membrána)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dirty="0"/>
              <a:t>Proteiny </a:t>
            </a:r>
            <a:br>
              <a:rPr lang="cs-CZ" dirty="0"/>
            </a:br>
            <a:r>
              <a:rPr lang="cs-CZ" dirty="0"/>
              <a:t>Transportní</a:t>
            </a:r>
            <a:br>
              <a:rPr lang="cs-CZ" dirty="0"/>
            </a:br>
            <a:r>
              <a:rPr lang="cs-CZ" dirty="0"/>
              <a:t>Receptorové</a:t>
            </a:r>
            <a:br>
              <a:rPr lang="cs-CZ" dirty="0"/>
            </a:b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96153977"/>
      </p:ext>
    </p:extLst>
  </p:cSld>
  <p:clrMapOvr>
    <a:masterClrMapping/>
  </p:clrMapOvr>
</p:sld>
</file>

<file path=ppt/slides/slide7.xml><?xml version="1.0" encoding="utf-8"?>
<p:sld xmlns:a="http://purl.oclc.org/ooxml/drawingml/main" xmlns:r="http://purl.oclc.org/ooxml/officeDocument/relationships" xmlns:p="http://purl.oclc.org/ooxml/presentationml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0" name="Rectangle 74">
            <a:extLst>
              <a:ext uri="{FF2B5EF4-FFF2-40B4-BE49-F238E27FC236}">
                <a16:creationId xmlns:a16="http://schemas.microsoft.com/office/drawing/2014/main" id="{71F6FCE1-8678-40F4-9644-79CD53330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E65B487-60F7-47B6-BD94-161AC310A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184" y="153244"/>
            <a:ext cx="5001569" cy="65616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Nucleus a nucleolus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54EE1DE-8D6B-4A49-A8D6-97055FAE6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87036" y="1037075"/>
            <a:ext cx="5001569" cy="5856766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cs-CZ" sz="1700" dirty="0"/>
              <a:t> </a:t>
            </a:r>
            <a:r>
              <a:rPr lang="en-US" sz="1700" dirty="0" err="1"/>
              <a:t>Tvar</a:t>
            </a:r>
            <a:r>
              <a:rPr lang="cs-CZ" sz="1700" dirty="0"/>
              <a:t>,</a:t>
            </a:r>
            <a:r>
              <a:rPr lang="en-US" sz="1700" dirty="0"/>
              <a:t> </a:t>
            </a:r>
            <a:r>
              <a:rPr lang="en-US" sz="1700" dirty="0" err="1"/>
              <a:t>velikost</a:t>
            </a:r>
            <a:r>
              <a:rPr lang="en-US" sz="1700" dirty="0"/>
              <a:t> </a:t>
            </a:r>
            <a:r>
              <a:rPr lang="en-US" sz="1700" dirty="0" err="1"/>
              <a:t>i</a:t>
            </a:r>
            <a:r>
              <a:rPr lang="en-US" sz="1700" dirty="0"/>
              <a:t> </a:t>
            </a:r>
            <a:r>
              <a:rPr lang="en-US" sz="1700" dirty="0" err="1"/>
              <a:t>umístění</a:t>
            </a:r>
            <a:r>
              <a:rPr lang="en-US" sz="1700" dirty="0"/>
              <a:t> </a:t>
            </a:r>
            <a:r>
              <a:rPr lang="en-US" sz="1700" dirty="0" err="1"/>
              <a:t>různé</a:t>
            </a:r>
            <a:r>
              <a:rPr lang="en-US" sz="1700" dirty="0"/>
              <a:t>, </a:t>
            </a:r>
            <a:r>
              <a:rPr lang="en-US" sz="1700" dirty="0" err="1"/>
              <a:t>typická</a:t>
            </a:r>
            <a:r>
              <a:rPr lang="en-US" sz="1700" dirty="0"/>
              <a:t> </a:t>
            </a:r>
            <a:r>
              <a:rPr lang="en-US" sz="1700" dirty="0" err="1"/>
              <a:t>buňka</a:t>
            </a:r>
            <a:r>
              <a:rPr lang="en-US" sz="1700" dirty="0"/>
              <a:t>: </a:t>
            </a:r>
            <a:r>
              <a:rPr lang="en-US" sz="1700" dirty="0" err="1"/>
              <a:t>jedno</a:t>
            </a:r>
            <a:r>
              <a:rPr lang="en-US" sz="1700" dirty="0"/>
              <a:t> </a:t>
            </a:r>
            <a:r>
              <a:rPr lang="en-US" sz="1700" dirty="0" err="1"/>
              <a:t>jádro</a:t>
            </a:r>
            <a:r>
              <a:rPr lang="en-US" sz="1700" dirty="0"/>
              <a:t>, </a:t>
            </a:r>
            <a:r>
              <a:rPr lang="en-US" sz="1700" dirty="0" err="1"/>
              <a:t>kulovité</a:t>
            </a:r>
            <a:r>
              <a:rPr lang="en-US" sz="1700" dirty="0"/>
              <a:t>, </a:t>
            </a:r>
            <a:r>
              <a:rPr lang="en-US" sz="1700" dirty="0" err="1"/>
              <a:t>uložené</a:t>
            </a:r>
            <a:r>
              <a:rPr lang="en-US" sz="1700" dirty="0"/>
              <a:t> </a:t>
            </a:r>
            <a:r>
              <a:rPr lang="en-US" sz="1700" dirty="0" err="1"/>
              <a:t>centrálně</a:t>
            </a:r>
            <a:endParaRPr lang="en-US" sz="1700" dirty="0"/>
          </a:p>
          <a:p>
            <a:pPr>
              <a:buFont typeface="Wingdings" panose="05000000000000000000" pitchFamily="2" charset="2"/>
              <a:buChar char="q"/>
            </a:pPr>
            <a:r>
              <a:rPr lang="cs-CZ" sz="1700" dirty="0"/>
              <a:t> </a:t>
            </a:r>
            <a:r>
              <a:rPr lang="en-US" sz="1700" b="1" dirty="0" err="1"/>
              <a:t>Jaderná</a:t>
            </a:r>
            <a:r>
              <a:rPr lang="en-US" sz="1700" b="1" dirty="0"/>
              <a:t> </a:t>
            </a:r>
            <a:r>
              <a:rPr lang="en-US" sz="1700" b="1" dirty="0" err="1"/>
              <a:t>membrána</a:t>
            </a:r>
            <a:r>
              <a:rPr lang="en-US" sz="1700" b="1" dirty="0"/>
              <a:t> </a:t>
            </a:r>
            <a:r>
              <a:rPr lang="en-US" sz="1700" dirty="0" err="1"/>
              <a:t>na</a:t>
            </a:r>
            <a:r>
              <a:rPr lang="en-US" sz="1700" dirty="0"/>
              <a:t> </a:t>
            </a:r>
            <a:r>
              <a:rPr lang="en-US" sz="1700" dirty="0" err="1"/>
              <a:t>povrchu</a:t>
            </a:r>
            <a:endParaRPr lang="cs-CZ" sz="1700" dirty="0"/>
          </a:p>
          <a:p>
            <a:pPr marL="457200" indent="-457200">
              <a:buAutoNum type="alphaLcParenR"/>
            </a:pPr>
            <a:r>
              <a:rPr lang="cs-CZ" sz="1700" dirty="0"/>
              <a:t>Vnější</a:t>
            </a:r>
          </a:p>
          <a:p>
            <a:pPr marL="457200" indent="-457200">
              <a:buAutoNum type="alphaLcParenR"/>
            </a:pPr>
            <a:r>
              <a:rPr lang="cs-CZ" sz="1700" dirty="0"/>
              <a:t>Vnitřní</a:t>
            </a:r>
          </a:p>
          <a:p>
            <a:pPr marL="457200" indent="-457200">
              <a:buAutoNum type="alphaLcParenR"/>
            </a:pPr>
            <a:r>
              <a:rPr lang="cs-CZ" sz="1700" dirty="0" err="1"/>
              <a:t>Perinukleární</a:t>
            </a:r>
            <a:r>
              <a:rPr lang="cs-CZ" sz="1700" dirty="0"/>
              <a:t> prostor</a:t>
            </a:r>
          </a:p>
          <a:p>
            <a:pPr marL="457200" indent="-457200">
              <a:buAutoNum type="alphaLcParenR"/>
            </a:pPr>
            <a:r>
              <a:rPr lang="cs-CZ" sz="1700" dirty="0"/>
              <a:t>Lamina tvořena intermediárními filamenty – udržuje pevnost a architekturu jádra</a:t>
            </a:r>
          </a:p>
          <a:p>
            <a:pPr marL="0" indent="0">
              <a:buNone/>
            </a:pPr>
            <a:endParaRPr lang="cs-CZ" sz="1700" dirty="0"/>
          </a:p>
          <a:p>
            <a:pPr>
              <a:buFont typeface="Wingdings" panose="05000000000000000000" pitchFamily="2" charset="2"/>
              <a:buChar char="q"/>
            </a:pPr>
            <a:r>
              <a:rPr lang="cs-CZ" sz="1700" dirty="0"/>
              <a:t>Jádro </a:t>
            </a:r>
            <a:r>
              <a:rPr lang="cs-CZ" sz="1700" dirty="0" err="1"/>
              <a:t>interfázové</a:t>
            </a:r>
            <a:r>
              <a:rPr lang="cs-CZ" sz="1700" dirty="0"/>
              <a:t> v období mezi buněčným dělením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1700" dirty="0"/>
              <a:t>Jádro dělící se buňky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sz="1700" b="1" dirty="0"/>
              <a:t>Chromatin </a:t>
            </a:r>
            <a:r>
              <a:rPr lang="cs-CZ" sz="1700" dirty="0"/>
              <a:t>– DNA, proteiny</a:t>
            </a:r>
            <a:endParaRPr lang="cs-CZ" sz="1700" b="1" dirty="0"/>
          </a:p>
          <a:p>
            <a:pPr marL="0" indent="0">
              <a:buNone/>
            </a:pPr>
            <a:r>
              <a:rPr lang="cs-CZ" sz="1700" b="1" dirty="0"/>
              <a:t>a) Heterochromatin </a:t>
            </a:r>
          </a:p>
          <a:p>
            <a:pPr marL="0" indent="0">
              <a:buNone/>
            </a:pPr>
            <a:r>
              <a:rPr lang="cs-CZ" sz="1700" dirty="0"/>
              <a:t>Spiralizované a dehydratované úseky chromozomů</a:t>
            </a:r>
          </a:p>
          <a:p>
            <a:pPr marL="0" indent="0">
              <a:buNone/>
            </a:pPr>
            <a:r>
              <a:rPr lang="cs-CZ" sz="1700" b="1" dirty="0"/>
              <a:t>b) </a:t>
            </a:r>
            <a:r>
              <a:rPr lang="cs-CZ" sz="1700" b="1" dirty="0" err="1"/>
              <a:t>Euchromatin</a:t>
            </a:r>
            <a:endParaRPr lang="cs-CZ" sz="1700" b="1" dirty="0"/>
          </a:p>
          <a:p>
            <a:pPr marL="0" indent="0">
              <a:buNone/>
            </a:pPr>
            <a:r>
              <a:rPr lang="cs-CZ" sz="1700" dirty="0" err="1"/>
              <a:t>Nespiralizované</a:t>
            </a:r>
            <a:r>
              <a:rPr lang="cs-CZ" sz="1700" dirty="0"/>
              <a:t>, nejsou viditelné, probíhá na nich intenzivní syntéza RNA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b="1" dirty="0"/>
          </a:p>
          <a:p>
            <a:pPr marL="457200" indent="-457200">
              <a:buAutoNum type="alphaLcParenR"/>
            </a:pPr>
            <a:endParaRPr lang="cs-CZ" sz="2000" dirty="0"/>
          </a:p>
          <a:p>
            <a:pPr>
              <a:buFont typeface="Wingdings" panose="05000000000000000000" pitchFamily="2" charset="2"/>
              <a:buChar char="q"/>
            </a:pPr>
            <a:endParaRPr lang="cs-CZ" sz="2000" dirty="0"/>
          </a:p>
          <a:p>
            <a:pPr>
              <a:buFont typeface="Wingdings" panose="05000000000000000000" pitchFamily="2" charset="2"/>
              <a:buChar char="q"/>
            </a:pPr>
            <a:endParaRPr lang="en-US" sz="2000" dirty="0"/>
          </a:p>
          <a:p>
            <a:endParaRPr lang="en-US" sz="20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41295A0-94DB-4582-92B0-59E01F4EBE4D}"/>
              </a:ext>
            </a:extLst>
          </p:cNvPr>
          <p:cNvSpPr txBox="1"/>
          <p:nvPr/>
        </p:nvSpPr>
        <p:spPr>
          <a:xfrm>
            <a:off x="9172135" y="94701"/>
            <a:ext cx="2181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cs-CZ">
                <a:solidFill>
                  <a:schemeClr val="bg1"/>
                </a:solidFill>
              </a:rPr>
              <a:t>Bezjaderné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F5E0C0B-A11B-4342-B954-A19110710C88}"/>
              </a:ext>
            </a:extLst>
          </p:cNvPr>
          <p:cNvSpPr txBox="1"/>
          <p:nvPr/>
        </p:nvSpPr>
        <p:spPr>
          <a:xfrm>
            <a:off x="3140661" y="25103"/>
            <a:ext cx="2531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cs-CZ" dirty="0"/>
              <a:t>Mnohojaderné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5AB0025-4F08-4F68-A5F7-9666EBB7BE9A}"/>
              </a:ext>
            </a:extLst>
          </p:cNvPr>
          <p:cNvSpPr txBox="1"/>
          <p:nvPr/>
        </p:nvSpPr>
        <p:spPr>
          <a:xfrm>
            <a:off x="1831225" y="3632705"/>
            <a:ext cx="2658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/>
                </a:solidFill>
              </a:rPr>
              <a:t>Bezjaderné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1C68618-F98A-46E3-9540-4C8784238FE3}"/>
              </a:ext>
            </a:extLst>
          </p:cNvPr>
          <p:cNvSpPr txBox="1"/>
          <p:nvPr/>
        </p:nvSpPr>
        <p:spPr>
          <a:xfrm>
            <a:off x="10327855" y="3583371"/>
            <a:ext cx="19106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/>
              <a:t>Hutchinson-Gilford</a:t>
            </a:r>
            <a:r>
              <a:rPr lang="cs-CZ" sz="1200" dirty="0"/>
              <a:t> </a:t>
            </a:r>
            <a:r>
              <a:rPr lang="cs-CZ" sz="1200" dirty="0" err="1"/>
              <a:t>progeria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868603965"/>
      </p:ext>
    </p:extLst>
  </p:cSld>
  <p:clrMapOvr>
    <a:masterClrMapping/>
  </p:clrMapOvr>
</p:sld>
</file>

<file path=ppt/slides/slide8.xml><?xml version="1.0" encoding="utf-8"?>
<p:sld xmlns:a="http://purl.oclc.org/ooxml/drawingml/main" xmlns:r="http://purl.oclc.org/ooxml/officeDocument/relationships" xmlns:p="http://purl.oclc.org/ooxml/presentationml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2" descr="http://www.med.muni.cz/histol/MedAtlas_2/img_1024x768/HP_img6-2-2.jpg">
            <a:extLst>
              <a:ext uri="{FF2B5EF4-FFF2-40B4-BE49-F238E27FC236}">
                <a16:creationId xmlns:a16="http://schemas.microsoft.com/office/drawing/2014/main" id="{C0AD32E7-B637-4FC6-989A-17EC4CFCA2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.056%" r="27.278%"/>
          <a:stretch/>
        </p:blipFill>
        <p:spPr bwMode="auto">
          <a:xfrm>
            <a:off x="20" y="10"/>
            <a:ext cx="6095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pic>
        <p:nvPicPr>
          <p:cNvPr id="4" name="Picture 2" descr="http://www.med.muni.cz/histol/MedAtlas_2/img_1024x768/HP_img6-2-3.jpg">
            <a:extLst>
              <a:ext uri="{FF2B5EF4-FFF2-40B4-BE49-F238E27FC236}">
                <a16:creationId xmlns:a16="http://schemas.microsoft.com/office/drawing/2014/main" id="{A13F34F7-670C-4E7E-9DC2-13C4B48860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.149%" r="15.185%"/>
          <a:stretch/>
        </p:blipFill>
        <p:spPr bwMode="auto">
          <a:xfrm>
            <a:off x="6096000" y="10"/>
            <a:ext cx="6096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FE2B881A-2E2A-4151-BEDB-B983E3048E5D}"/>
              </a:ext>
            </a:extLst>
          </p:cNvPr>
          <p:cNvCxnSpPr>
            <a:cxnSpLocks/>
          </p:cNvCxnSpPr>
          <p:nvPr/>
        </p:nvCxnSpPr>
        <p:spPr>
          <a:xfrm flipV="1">
            <a:off x="3988904" y="4500642"/>
            <a:ext cx="793296" cy="17676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B79119B2-7571-421F-A2D9-26FF63043E77}"/>
              </a:ext>
            </a:extLst>
          </p:cNvPr>
          <p:cNvCxnSpPr>
            <a:cxnSpLocks/>
          </p:cNvCxnSpPr>
          <p:nvPr/>
        </p:nvCxnSpPr>
        <p:spPr>
          <a:xfrm flipH="1" flipV="1">
            <a:off x="2080591" y="5552661"/>
            <a:ext cx="1908313" cy="7156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637BC910-6418-45AC-9B89-2D6EB3965ED5}"/>
              </a:ext>
            </a:extLst>
          </p:cNvPr>
          <p:cNvCxnSpPr/>
          <p:nvPr/>
        </p:nvCxnSpPr>
        <p:spPr>
          <a:xfrm>
            <a:off x="2464904" y="2478157"/>
            <a:ext cx="569843" cy="11264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2DACB724-FD61-43AC-8004-9C5372509499}"/>
              </a:ext>
            </a:extLst>
          </p:cNvPr>
          <p:cNvCxnSpPr>
            <a:cxnSpLocks/>
          </p:cNvCxnSpPr>
          <p:nvPr/>
        </p:nvCxnSpPr>
        <p:spPr>
          <a:xfrm flipH="1">
            <a:off x="4651513" y="702365"/>
            <a:ext cx="953405" cy="5698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6376503"/>
      </p:ext>
    </p:extLst>
  </p:cSld>
  <p:clrMapOvr>
    <a:masterClrMapping/>
  </p:clrMapOvr>
</p:sld>
</file>

<file path=ppt/slides/slide9.xml><?xml version="1.0" encoding="utf-8"?>
<p:sld xmlns:a="http://purl.oclc.org/ooxml/drawingml/main" xmlns:r="http://purl.oclc.org/ooxml/officeDocument/relationships" xmlns:p="http://purl.oclc.org/ooxml/presentationml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38F8C4A-3856-42AF-9EFA-62F70228745B}"/>
              </a:ext>
            </a:extLst>
          </p:cNvPr>
          <p:cNvSpPr txBox="1"/>
          <p:nvPr/>
        </p:nvSpPr>
        <p:spPr>
          <a:xfrm>
            <a:off x="630935" y="2807208"/>
            <a:ext cx="5987668" cy="34177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lnSpc>
                <a:spcPct val="90%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cs-CZ" sz="2000" dirty="0"/>
              <a:t>Splynutí zevní a vnitřní jaderné membrány</a:t>
            </a:r>
          </a:p>
          <a:p>
            <a:pPr marL="342900" indent="-342900">
              <a:lnSpc>
                <a:spcPct val="90%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cs-CZ" sz="2000" dirty="0"/>
          </a:p>
          <a:p>
            <a:pPr marL="342900" indent="-342900">
              <a:lnSpc>
                <a:spcPct val="90%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cs-CZ" sz="2000" dirty="0"/>
              <a:t>60-70 </a:t>
            </a:r>
            <a:r>
              <a:rPr lang="cs-CZ" sz="2000" dirty="0" err="1"/>
              <a:t>nm</a:t>
            </a:r>
            <a:endParaRPr lang="cs-CZ" sz="2000" dirty="0"/>
          </a:p>
          <a:p>
            <a:pPr marL="342900" indent="-342900">
              <a:lnSpc>
                <a:spcPct val="90%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cs-CZ" sz="2000" dirty="0"/>
          </a:p>
          <a:p>
            <a:pPr marL="342900" indent="-342900">
              <a:lnSpc>
                <a:spcPct val="90%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cs-CZ" sz="2000" dirty="0"/>
              <a:t>Osmihranný tvar</a:t>
            </a:r>
          </a:p>
          <a:p>
            <a:pPr marL="342900" indent="-342900">
              <a:lnSpc>
                <a:spcPct val="90%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cs-CZ" sz="2000" dirty="0"/>
          </a:p>
          <a:p>
            <a:pPr marL="342900" indent="-342900">
              <a:lnSpc>
                <a:spcPct val="90%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cs-CZ" sz="2000" dirty="0"/>
              <a:t>Přepaženy </a:t>
            </a:r>
            <a:r>
              <a:rPr lang="cs-CZ" sz="2000" dirty="0" err="1"/>
              <a:t>diafragmou</a:t>
            </a:r>
            <a:endParaRPr lang="cs-CZ" sz="2000" dirty="0"/>
          </a:p>
          <a:p>
            <a:pPr marL="342900" indent="-342900">
              <a:lnSpc>
                <a:spcPct val="90%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cs-CZ" sz="2000" dirty="0"/>
          </a:p>
          <a:p>
            <a:pPr marL="342900" indent="-342900">
              <a:lnSpc>
                <a:spcPct val="90%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cs-CZ" sz="2000" dirty="0"/>
              <a:t>Transport látek mezi jádrem a cytoplazmou</a:t>
            </a:r>
            <a:endParaRPr lang="en-US" sz="2000" dirty="0"/>
          </a:p>
        </p:txBody>
      </p:sp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D4984BD6-2E32-4112-B732-98FCD7D75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z="3600"/>
          </a:p>
        </p:txBody>
      </p:sp>
      <p:pic>
        <p:nvPicPr>
          <p:cNvPr id="15" name="Picture 2" descr="http://www.med.muni.cz/histol/MedAtlas_2/img_1024x768/HP_img6-2-4.jpg">
            <a:extLst>
              <a:ext uri="{FF2B5EF4-FFF2-40B4-BE49-F238E27FC236}">
                <a16:creationId xmlns:a16="http://schemas.microsoft.com/office/drawing/2014/main" id="{64A68F6D-14FC-4EBC-A975-E5276A03D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468" y="453683"/>
            <a:ext cx="6691532" cy="59506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%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%"/>
                <a:headEnd/>
                <a:tailEnd/>
              </a14:hiddenLine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F08AD213-5978-4626-829E-4CC3A1B76666}"/>
              </a:ext>
            </a:extLst>
          </p:cNvPr>
          <p:cNvSpPr txBox="1"/>
          <p:nvPr/>
        </p:nvSpPr>
        <p:spPr>
          <a:xfrm>
            <a:off x="630935" y="1624952"/>
            <a:ext cx="35841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>
                <a:latin typeface="+mj-lt"/>
              </a:rPr>
              <a:t>Jaderné póry</a:t>
            </a:r>
          </a:p>
        </p:txBody>
      </p:sp>
    </p:spTree>
    <p:extLst>
      <p:ext uri="{BB962C8B-B14F-4D97-AF65-F5344CB8AC3E}">
        <p14:creationId xmlns:p14="http://schemas.microsoft.com/office/powerpoint/2010/main" val="2433603235"/>
      </p:ext>
    </p:extLst>
  </p:cSld>
  <p:clrMapOvr>
    <a:masterClrMapping/>
  </p:clrMapOvr>
</p:sld>
</file>

<file path=ppt/theme/theme1.xml><?xml version="1.0" encoding="utf-8"?>
<a:theme xmlns:a="http://purl.oclc.org/ooxml/drawingml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%">
              <a:schemeClr val="phClr">
                <a:lumMod val="110%"/>
                <a:satMod val="105%"/>
                <a:tint val="67%"/>
              </a:schemeClr>
            </a:gs>
            <a:gs pos="50%">
              <a:schemeClr val="phClr">
                <a:lumMod val="105%"/>
                <a:satMod val="103%"/>
                <a:tint val="73%"/>
              </a:schemeClr>
            </a:gs>
            <a:gs pos="100%">
              <a:schemeClr val="phClr">
                <a:lumMod val="105%"/>
                <a:satMod val="109%"/>
                <a:tint val="81%"/>
              </a:schemeClr>
            </a:gs>
          </a:gsLst>
          <a:lin ang="5400000" scaled="0"/>
        </a:gradFill>
        <a:gradFill rotWithShape="1">
          <a:gsLst>
            <a:gs pos="0%">
              <a:schemeClr val="phClr">
                <a:satMod val="103%"/>
                <a:lumMod val="102%"/>
                <a:tint val="94%"/>
              </a:schemeClr>
            </a:gs>
            <a:gs pos="50%">
              <a:schemeClr val="phClr">
                <a:satMod val="110%"/>
                <a:lumMod val="100%"/>
                <a:shade val="100%"/>
              </a:schemeClr>
            </a:gs>
            <a:gs pos="100%">
              <a:schemeClr val="phClr">
                <a:lumMod val="99%"/>
                <a:satMod val="120%"/>
                <a:shade val="78%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%"/>
        </a:ln>
        <a:ln w="12700" cap="flat" cmpd="sng" algn="ctr">
          <a:solidFill>
            <a:schemeClr val="phClr"/>
          </a:solidFill>
          <a:prstDash val="solid"/>
          <a:miter lim="800%"/>
        </a:ln>
        <a:ln w="19050" cap="flat" cmpd="sng" algn="ctr">
          <a:solidFill>
            <a:schemeClr val="phClr"/>
          </a:solidFill>
          <a:prstDash val="solid"/>
          <a:miter lim="800%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%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%"/>
            <a:satMod val="170%"/>
          </a:schemeClr>
        </a:solidFill>
        <a:gradFill rotWithShape="1">
          <a:gsLst>
            <a:gs pos="0%">
              <a:schemeClr val="phClr">
                <a:tint val="93%"/>
                <a:satMod val="150%"/>
                <a:shade val="98%"/>
                <a:lumMod val="102%"/>
              </a:schemeClr>
            </a:gs>
            <a:gs pos="50%">
              <a:schemeClr val="phClr">
                <a:tint val="98%"/>
                <a:satMod val="130%"/>
                <a:shade val="90%"/>
                <a:lumMod val="103%"/>
              </a:schemeClr>
            </a:gs>
            <a:gs pos="100%">
              <a:schemeClr val="phClr">
                <a:shade val="63%"/>
                <a:satMod val="120%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purl.oclc.org/ooxml/drawingml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%">
              <a:schemeClr val="phClr">
                <a:lumMod val="110%"/>
                <a:satMod val="105%"/>
                <a:tint val="67%"/>
              </a:schemeClr>
            </a:gs>
            <a:gs pos="50%">
              <a:schemeClr val="phClr">
                <a:lumMod val="105%"/>
                <a:satMod val="103%"/>
                <a:tint val="73%"/>
              </a:schemeClr>
            </a:gs>
            <a:gs pos="100%">
              <a:schemeClr val="phClr">
                <a:lumMod val="105%"/>
                <a:satMod val="109%"/>
                <a:tint val="81%"/>
              </a:schemeClr>
            </a:gs>
          </a:gsLst>
          <a:lin ang="5400000" scaled="0"/>
        </a:gradFill>
        <a:gradFill rotWithShape="1">
          <a:gsLst>
            <a:gs pos="0%">
              <a:schemeClr val="phClr">
                <a:satMod val="103%"/>
                <a:lumMod val="102%"/>
                <a:tint val="94%"/>
              </a:schemeClr>
            </a:gs>
            <a:gs pos="50%">
              <a:schemeClr val="phClr">
                <a:satMod val="110%"/>
                <a:lumMod val="100%"/>
                <a:shade val="100%"/>
              </a:schemeClr>
            </a:gs>
            <a:gs pos="100%">
              <a:schemeClr val="phClr">
                <a:lumMod val="99%"/>
                <a:satMod val="120%"/>
                <a:shade val="78%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%"/>
        </a:ln>
        <a:ln w="12700" cap="flat" cmpd="sng" algn="ctr">
          <a:solidFill>
            <a:schemeClr val="phClr"/>
          </a:solidFill>
          <a:prstDash val="solid"/>
          <a:miter lim="800%"/>
        </a:ln>
        <a:ln w="19050" cap="flat" cmpd="sng" algn="ctr">
          <a:solidFill>
            <a:schemeClr val="phClr"/>
          </a:solidFill>
          <a:prstDash val="solid"/>
          <a:miter lim="800%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%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%"/>
            <a:satMod val="170%"/>
          </a:schemeClr>
        </a:solidFill>
        <a:gradFill rotWithShape="1">
          <a:gsLst>
            <a:gs pos="0%">
              <a:schemeClr val="phClr">
                <a:tint val="93%"/>
                <a:satMod val="150%"/>
                <a:shade val="98%"/>
                <a:lumMod val="102%"/>
              </a:schemeClr>
            </a:gs>
            <a:gs pos="50%">
              <a:schemeClr val="phClr">
                <a:tint val="98%"/>
                <a:satMod val="130%"/>
                <a:shade val="90%"/>
                <a:lumMod val="103%"/>
              </a:schemeClr>
            </a:gs>
            <a:gs pos="100%">
              <a:schemeClr val="phClr">
                <a:shade val="63%"/>
                <a:satMod val="120%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purl.oclc.org/ooxml/officeDocument/extendedProperties" xmlns:vt="http://purl.oclc.org/ooxml/officeDocument/docPropsVTypes">
  <TotalTime>4664</TotalTime>
  <Words>1261</Words>
  <Application>Microsoft Office PowerPoint</Application>
  <PresentationFormat>Širokoúhlá obrazovka</PresentationFormat>
  <Paragraphs>236</Paragraphs>
  <Slides>53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53</vt:i4>
      </vt:variant>
    </vt:vector>
  </HeadingPairs>
  <TitlesOfParts>
    <vt:vector size="58" baseType="lpstr">
      <vt:lpstr>Arial</vt:lpstr>
      <vt:lpstr>Calibri</vt:lpstr>
      <vt:lpstr>Calibri Light</vt:lpstr>
      <vt:lpstr>Wingdings</vt:lpstr>
      <vt:lpstr>Motiv Office</vt:lpstr>
      <vt:lpstr>Prezentace aplikace PowerPoint</vt:lpstr>
      <vt:lpstr> Cytologie </vt:lpstr>
      <vt:lpstr>Buňka</vt:lpstr>
      <vt:lpstr>Organely</vt:lpstr>
      <vt:lpstr>Prezentace aplikace PowerPoint</vt:lpstr>
      <vt:lpstr>Buněčná membrána</vt:lpstr>
      <vt:lpstr>Nucleus a nucleolus </vt:lpstr>
      <vt:lpstr>Prezentace aplikace PowerPoint</vt:lpstr>
      <vt:lpstr>Prezentace aplikace PowerPoint</vt:lpstr>
      <vt:lpstr>Jadérko</vt:lpstr>
      <vt:lpstr>Prezentace aplikace PowerPoint</vt:lpstr>
      <vt:lpstr>Prezentace aplikace PowerPoint</vt:lpstr>
      <vt:lpstr>Endoplazmatické retikulum</vt:lpstr>
      <vt:lpstr>Ribosomy</vt:lpstr>
      <vt:lpstr>Prezentace aplikace PowerPoint</vt:lpstr>
      <vt:lpstr>Prezentace aplikace PowerPoint</vt:lpstr>
      <vt:lpstr>Golgiho aparát</vt:lpstr>
      <vt:lpstr>Prezentace aplikace PowerPoint</vt:lpstr>
      <vt:lpstr>Prezentace aplikace PowerPoint</vt:lpstr>
      <vt:lpstr>Lysosomy</vt:lpstr>
      <vt:lpstr>Peroxisomy</vt:lpstr>
      <vt:lpstr>Prezentace aplikace PowerPoint</vt:lpstr>
      <vt:lpstr>Centriola </vt:lpstr>
      <vt:lpstr>Prezentace aplikace PowerPoint</vt:lpstr>
      <vt:lpstr>Prezentace aplikace PowerPoint</vt:lpstr>
      <vt:lpstr>Prezentace aplikace PowerPoint</vt:lpstr>
      <vt:lpstr>Cytoskelet</vt:lpstr>
      <vt:lpstr>Mikrotubuly</vt:lpstr>
      <vt:lpstr>mikrotubuly</vt:lpstr>
      <vt:lpstr>mikrotubuly</vt:lpstr>
      <vt:lpstr>Mikrofilamenta</vt:lpstr>
      <vt:lpstr>Aktinová a myozinová filamenta</vt:lpstr>
      <vt:lpstr>Intermediární filamenta</vt:lpstr>
      <vt:lpstr>Prezentace aplikace PowerPoint</vt:lpstr>
      <vt:lpstr>Buněčné inkluze</vt:lpstr>
      <vt:lpstr>Prezentace aplikace PowerPoint</vt:lpstr>
      <vt:lpstr>Prezentace aplikace PowerPoint</vt:lpstr>
      <vt:lpstr>Prezentace aplikace PowerPoint</vt:lpstr>
      <vt:lpstr>Buněčné povrchy</vt:lpstr>
      <vt:lpstr>Prezentace aplikace PowerPoint</vt:lpstr>
      <vt:lpstr>Cillie</vt:lpstr>
      <vt:lpstr>Prezentace aplikace PowerPoint</vt:lpstr>
      <vt:lpstr>Mikroklky</vt:lpstr>
      <vt:lpstr>Prezentace aplikace PowerPoint</vt:lpstr>
      <vt:lpstr>Prezentace aplikace PowerPoint</vt:lpstr>
      <vt:lpstr>Prezentace aplikace PowerPoint</vt:lpstr>
      <vt:lpstr>Flagella</vt:lpstr>
      <vt:lpstr>Pseudopodia</vt:lpstr>
      <vt:lpstr>Bazální labyrint</vt:lpstr>
      <vt:lpstr>Intercelulární spoje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Lucie Langerová</dc:creator>
  <cp:lastModifiedBy>Anna Mac Gillavry</cp:lastModifiedBy>
  <cp:revision>13</cp:revision>
  <dcterms:created xsi:type="dcterms:W3CDTF">2021-03-07T17:35:56Z</dcterms:created>
  <dcterms:modified xsi:type="dcterms:W3CDTF">2021-03-15T13:12:53Z</dcterms:modified>
</cp:coreProperties>
</file>