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323" r:id="rId3"/>
    <p:sldId id="326" r:id="rId4"/>
    <p:sldId id="317" r:id="rId5"/>
    <p:sldId id="318" r:id="rId6"/>
    <p:sldId id="320" r:id="rId7"/>
    <p:sldId id="319" r:id="rId8"/>
    <p:sldId id="336" r:id="rId9"/>
    <p:sldId id="330" r:id="rId10"/>
    <p:sldId id="337" r:id="rId11"/>
    <p:sldId id="329" r:id="rId12"/>
    <p:sldId id="331" r:id="rId13"/>
    <p:sldId id="334" r:id="rId14"/>
    <p:sldId id="335" r:id="rId15"/>
    <p:sldId id="332" r:id="rId16"/>
    <p:sldId id="333" r:id="rId17"/>
    <p:sldId id="327" r:id="rId18"/>
    <p:sldId id="338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6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55" autoAdjust="0"/>
    <p:restoredTop sz="94097" autoAdjust="0"/>
  </p:normalViewPr>
  <p:slideViewPr>
    <p:cSldViewPr snapToGrid="0">
      <p:cViewPr varScale="1">
        <p:scale>
          <a:sx n="90" d="100"/>
          <a:sy n="90" d="100"/>
        </p:scale>
        <p:origin x="40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3:29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24575,'5'-6'0,"5"2"0,39 4 0,34 0 0,-14 0 0,7 0-772,19 0 1,4 0 771,-13 0 0,5 0-811,4 0 0,9 0 0,-3 0 811,-14-1 0,-2 1 0,3 1 0,-9 2 0,3 1 0,0 1 0,-3-2-415,13-2 0,-3-1 0,-4 3 415,17 12 0,-10-2-107,-29-11 1,-4 0 106,9 11 0,-2-1 0,-16-10 0,0-1 455,0 6 1,0-1-456,38-6 2714,-54 5-2714,-3-4 1524,-10 3-1524,10 3 285,2-5-285,12 11 0,22-1 0,5 8 0,-17-8 0,6 1 0,10 1 0,3 0-514,-1 7 0,3 0 514,18-4 0,1 1 0,-8 12 0,-2-2 0,-9-17 0,-2 0-57,-3 14 0,-3 0 57,26-10 0,-22 15 0,-8-9 0,5-1-387,-6 1 1,2 1 386,18 8 0,6 1-524,-20-9 0,3 0 1,-2 0 523,19 10 0,-1-2 0,-23-12 0,1-2 0,-2 1 225,21 12 1,-4 0-226,-17-9 0,-6 0 102,26 15-102,-20-6 731,-46-14-731,8-2 1690,-12-3-1690,2-1 0,4 1 512,11 4-512,-8 5 0,8-5 0,-11 5 0,34 8 0,-26-8 0,21 12 0,-19-11 0,-1 6 0,5-1 0,1 10 0,-9-1 0,10 4 0,2-1 0,29 0 0,5 2 0,-14-7 0,0 1 0,20 11 0,-13-5 0,3 2-342,-6-8 1,-2 0 341,3 2 0,2 0 0,15 9 0,1-1 0,-8-6 0,-2 0-624,3 6 0,2 1 624,-14-11 0,2-2 0,-1 1 0,23 15 0,0-1 0,0-6 0,0-1 0,0 7 0,-6-4 0,-28-17 0,-4-1 0,-3 4 0,-1-1 0,45 15 0,-11-2 640,6 0-640,-27 3 1291,-25-16-1291,-5 6 0,15-5 0,-19-11 0,8 2 0,-11-4 0,-4-4 0,-1 3 0,-1 1 0,25 23 0,-3-8 0,12 6 0,5 2 0,25 5 0,5 10 0,-33-21 0,-4-2 0,-5 2 0,10 6 0,6 4 0,-10-12 0,3 1-703,27 22 0,6 4 703,-5-1 0,3 0 0,-16-16 0,3 0 0,-4-1 0,17 17 0,-4-5 0,-15-17 0,-2-2 0,-2-1 0,-5 1 0,9 18 0,8-15 0,-25 7 0,-14-24 0,-11-2 1406,0 3-1406,-4-4 0,-1 6 0,-5-6 0,0 0 0,-4 0 0,7 0 0,10 39 0,1-30 0,9 61 0,-8-51 0,-7 22 0,1-25 0,-4-11 0,12 34 0,9 7 0,-5-10 0,2 2 0,11 21 0,-12-23 0,-1-4 0,-4-7 0,-4 8 0,-9-37 0,-13-2 0,8-8 0,-8 8 0,4-4 0,-5 5 0,0 0 0,0 1 0,0-6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7:12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685 4 24575,'-10'0'0,"0"0"0,-1 0 0,1 0 0,0 0 0,-1 5 0,1-4 0,-5 8 0,-1-4 0,-4 6 0,4-1 0,-14 2 0,16-1 0,-16-4 0,14 2 0,0-3 0,-4 4 0,5 0 0,-6 0 0,1 0 0,-1 5 0,1-4 0,-1 4 0,1-5 0,4 0 0,-3 0 0,7-4 0,-2-2 0,-1 1 0,3 0 0,-3 5 0,1-4 0,2 3 0,-3-3 0,1 4 0,2-5 0,-3 4 0,1 2 0,-2 4 0,0 1 0,1 3 0,3 8 0,5-9 0,-4 12 0,10-14 0,-4 4 0,5 0 0,0 11 0,5-12 0,-4 11 0,8-19 0,-8 3 0,4-3 0,-1-1 0,2 4 0,19 6 0,-11-3 0,11 2 0,-10-4 0,12 5 0,6 5 0,1-4 0,-7-2 0,-8-9 0,-4 0 0,6 0 0,-10 0 0,7 1 0,4 1 0,12 0 0,-1 6 0,-2-10 0,-15 6 0,3-8 0,-7 4 0,2-5 0,-4 0 0,0-1 0,1-3 0,-1 4 0,15 1 0,4 3 0,16 5 0,-1-5 0,1 4 0,22-12 0,-28 6 0,14-12 0,-33 4 0,1-8 0,-1 3 0,0-4 0,11-2 0,-12 1 0,10-1 0,-13-3 0,0 8 0,3-7 0,-8 8 0,4-4 0,-5 0 0,-4 0 0,3-5 0,1-1 0,1-5 0,4 1 0,-5 4 0,0 1 0,0 0 0,0-1 0,0 1 0,-4-5 0,3 4 0,-8-4 0,3-1 0,3-10 0,-5 8 0,4-8 0,-6 15 0,0-3 0,-4 12 0,2-11 0,-7 6 0,8-8 0,-13 4 0,8-3 0,-9 7 0,0-3 0,4 5 0,-4 4 0,4-3 0,1 3 0,-5-4 0,-1-5 0,-4 8 0,9-6 0,-3 12 0,8-9 0,-4 5 0,-5-6 0,8 1 0,-6 4 0,11-3 0,-7 3 0,4-4 0,-6 0 0,-4 0 0,4-1 0,-4 6 0,9-5 0,-3 5 0,4-1 0,-6-3 0,1 3 0,-5-4 0,-1-1 0,-4-3 0,4 2 0,1 2 0,9 1 0,-3 8 0,3-9 0,-8 5 0,2-6 0,-7 1 0,7 4 0,2-3 0,1 8 0,3-8 0,-8 3 0,2 0 0,-3-3 0,10 13 0,-5-8 0,5 4 0,-6-1 0,1-4 0,4 10 0,2 0 0,4 1 0,0-1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7:16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3107 24575,'0'-10'0,"0"-1"0,0-3 0,4 2 0,2-3 0,0 1 0,3-2 0,-4-5 0,1 1 0,5-11 0,-5 7 0,8-18 0,-1 8 0,0 1 0,5-32 0,-11 37 0,14-59 0,-12 48 0,14-50 0,-7 39 0,2-17 0,1 0 0,-10 27 0,8-24 0,-5 8 0,-3 6 0,2-39 0,-5 39 0,3-17 0,-1 22 0,9-22 0,-14 17 0,17-39 0,-17 16 0,18-21 0,-8-1 0,0 1 0,-2 32 0,-1-24 0,5 2 0,-2 35 0,-1-2 0,-4-19 0,-1 1 0,4 18 0,-1 2 0,-3-11 0,-1 3 0,7-15 0,4 5 0,-15 22 0,4 0 0,-6 0 0,0 11 0,0 8 0,0 11 0,0 5 0,0-1 0,0 1 0,0 0 0,-4-5 0,3-1 0,-4 0 0,5 1 0,0 0 0,0-1 0,0-4 0,0 0 0,0 4 0,0 1 0,0 5 0,0-1 0,0 1 0,0 0 0,0-1 0,0 10 0,0 7 0,0 5 0,0 8 0,0-8 0,0-1 0,0-5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7:18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3112 24575,'10'-6'0,"0"1"0,0 5 0,5 0 0,-4 0 0,4-4 0,-1 3 0,-3-9 0,8 9 0,8-10 0,-4 5 0,8-7 0,-11-1 0,-4 7 0,3-11 0,-3 11 0,15-17 0,-8 7 0,50-37 0,-37 20 0,1-2 0,10-5 0,2-1 0,6-7 0,0 0 0,-7 9 0,0 0 0,-1 1 0,1-1 0,9-3 0,-3 1 0,3-19 0,7 8 0,-17-1 0,-17 17 0,11-19 0,-13 11 0,14-11 0,-8 8 0,7-8 0,13-21 0,-29 36 0,4-7 0,4 0 0,12-3 0,-3-8 0,3-4-320,-4 13 0,2-1 320,9-17 0,1 0 0,-2 9 0,-2 2 0,-7 8 0,-1 2 0,-4 7 0,-2 1 0,13-17 0,0-1 0,5-2 0,-1 0 0,-16 15 0,1 0 0,0 9 0,0-1 320,8-21 0,0 1-320,25-4 0,-33 18 0,-2-1 0,21-26 0,-21 32 0,2-2 0,3-8 0,-2 3 0,10 0 0,-9 3 0,-20 25 0,-8 0 0,4 1 0,-10 5 0,0-1 0,-5 10 0,0 7 0,0 5 0,0-1 0,0-5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4:41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334 598 24575,'0'-10'0,"5"4"0,0-3 0,6 3 0,-1-4 0,4-1 0,2-3 0,0 2 0,-2-3 0,-3 10 0,-6-5 0,4 5 0,-3-1 0,4-3 0,-4 3 0,2-4 0,-2-1 0,4 1 0,0 0 0,0-1 0,-4 1 0,-1 0 0,-1 4 0,-3-3 0,4 3 0,-5-4 0,4 0 0,-3-1 0,4 1 0,-1 0 0,-3-1 0,4 1 0,-5 0 0,0-1 0,4 1 0,-2 0 0,2-1 0,-4 1 0,0 0 0,0 0 0,0-1 0,0 1 0,0 0 0,0-1 0,0 1 0,0 0 0,0-1 0,0 1 0,5 0 0,-4-1 0,3 1 0,-4 0 0,-4 4 0,2-3 0,-7 8 0,4-8 0,-10 3 0,3-4 0,-7 4 0,3-3 0,0 8 0,6-9 0,1 9 0,3-8 0,-4 8 0,-1-8 0,1 8 0,0-4 0,-1 5 0,1 0 0,-5 5 0,4-4 0,-4 3 0,5-4 0,-1 5 0,1-4 0,0 3 0,0-4 0,-1 0 0,-4 0 0,4 0 0,-4 5 0,5-4 0,0 3 0,-1-4 0,6 5 0,-5-4 0,5 3 0,-1 1 0,-3-4 0,8 8 0,-9-8 0,5 8 0,-6-3 0,6 4 0,-5-4 0,9 3 0,-8-4 0,8 5 0,-8 0 0,8 1 0,-8-1 0,7 0 0,-7 0 0,8 0 0,-3 0 0,4 0 0,0 0 0,0 0 0,-5 1 0,4-1 0,-4 0 0,5 0 0,0 5 0,0-4 0,0 3 0,-4-3 0,2-1 0,-2 0 0,-1 0 0,4 0 0,-8-4 0,8 3 0,-8-8 0,8 8 0,-9-4 0,9 5 0,-8-4 0,8 3 0,-8-8 0,8 8 0,-9-8 0,9 8 0,-3-12 0,4 6 0,0-7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4:44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639 110 24575,'-4'-6'0,"-2"2"0,0-1 0,2-1 0,-1 1 0,-1 0 0,1 0 0,-5 4 0,5-8 0,-6 8 0,1-8 0,0 8 0,4-9 0,-3 9 0,3-8 0,-4 8 0,0-8 0,-1 8 0,1-4 0,0 0 0,-1 4 0,1-3 0,0 4 0,4-5 0,-3 4 0,8 1 0,-8 1 0,3 4 0,-5-5 0,-3 0 0,2 4 0,-3-3 0,5 8 0,0-8 0,-1 8 0,1-3 0,0 0 0,0-2 0,-1 1 0,1 0 0,0 5 0,-1 0 0,1-4 0,4 3 0,-3-8 0,3 8 0,-4-3 0,-5 4 0,4 0 0,-4-4 0,5 3 0,-1-4 0,1 1 0,0 3 0,-1-4 0,1 6 0,0-1 0,0-5 0,4 4 0,-3-8 0,3 8 0,-4-7 0,4 7 0,-3-8 0,3 8 0,-4-4 0,-1 5 0,1 0 0,4 1 0,2-1 0,-1-5 0,4 4 0,-4-3 0,5 4 0,0 0 0,0 0 0,0 0 0,0 1 0,5-10 0,-4-3 0,4-3 0,-5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4:47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690 87 24575,'-6'-4'0,"-3"3"0,3-4 0,0 0 0,-3 4 0,-1-3 0,3-1 0,-11-1 0,11-4 0,-8 4 0,5-3 0,-5 8 0,-1-8 0,0 8 0,2-4 0,3 1 0,-4 2 0,4-2 0,-8 4 0,7 0 0,2-5 0,1 9 0,3-8 0,-4 9 0,-1-5 0,1 0 0,0 0 0,0 0 0,-1 4 0,1-3 0,0 4 0,-1-5 0,1 0 0,0 4 0,-1-3 0,1 4 0,0-5 0,-1 0 0,1 4 0,0-3 0,0 8 0,-1-7 0,1 2 0,-5 1 0,4-4 0,-4 8 0,5-8 0,-1 8 0,1-4 0,0 1 0,-1 3 0,1-8 0,4 8 0,-3-8 0,3 8 0,-4-3 0,0 4 0,-1-4 0,6 3 0,-4-8 0,7 8 0,-7-4 0,3 5 0,1 1 0,0-1 0,1 0 0,-2 0 0,0 0 0,2 0 0,-1 0 0,4 0 0,-4 1 0,5-1 0,0 0 0,0 0 0,0 0 0,0 0 0,0 0 0,5-4 0,0-2 0,1-8 0,3 3 0,-8-9 0,4 5 0,-1-6 0,2 1 0,-1 4 0,0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4:49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614 186 24575,'-4'-6'0,"-2"2"0,-4-1 0,-1 4 0,1-8 0,-5 8 0,4-9 0,-4 5 0,5-1 0,-1-3 0,1 3 0,0-4 0,0 4 0,4-3 0,-3 8 0,7-8 0,-7 7 0,4-7 0,-6 8 0,6-8 0,-5 3 0,5 1 0,-6-5 0,1 5 0,0-1 0,4-3 0,-3 8 0,3-4 0,0 0 0,-3 4 0,3-3 0,-4 4 0,0 0 0,0 0 0,4-5 0,-8 4 0,7-4 0,-8 5 0,5 0 0,0 0 0,0 0 0,-1 0 0,6 5 0,-5-4 0,5 3 0,-6-4 0,1 0 0,0 5 0,-1-4 0,1 8 0,0-8 0,-1 8 0,1-8 0,0 8 0,0-8 0,-1 8 0,1-3 0,0 4 0,-1-4 0,6 3 0,-5-8 0,5 8 0,-6-8 0,6 8 0,-5-8 0,9 8 0,-8-8 0,8 8 0,-4-12 0,5 11 0,-4-12 0,3 4 0,1-1 0,1-4 0,3 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4:57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24575,'0'6'0,"0"-2"0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5:00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24575,'0'5'0,"0"0"0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5:01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24575,'0'3'0,"0"-5"0,0 11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3:36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2199 31 24575,'-1'-5'0,"-7"4"0,7-4 0,-9 5 0,-1-4 0,1 3 0,-5-4 0,-1 5 0,0 0 0,1 0 0,1 0 0,2 0 0,-3-5 0,10 9 0,0-12 0,0 16 0,0-12 0,-6 9 0,1-5 0,0 4 0,0-3 0,-1 4 0,1-5 0,-5 4 0,-1-3 0,-15 10 0,-3-2 0,-11 5 0,16-5 0,-1-3 0,3 1 0,8-6 0,-6 6 0,14-7 0,-3 4 0,-2-2 0,-38 2 0,-30-4 0,25 6 0,-4 1-365,-8-5 0,-2-1 365,-11 6 0,1-1 0,8-5 0,0-2 0,-11 1 0,5 0 0,28 0 0,6 0 0,-27 0 0,11 21 0,39-11 0,-40 25 0,30-14 0,-11 9 730,0-7-730,1 5 0,-1-5 0,11 2 0,3 0 0,15-9 0,-4-2 0,9-4 0,-4 5 0,9-4 0,-3 4 0,8-5 0,-8 0 0,1 16 0,-3-13 0,4 17 0,-3-14 0,9 0 0,-3-2 0,4-3 0,-5 3 0,4-3 0,-4 9 0,5-5 0,-4 5 0,3 1 0,-4-1 0,0 0 0,4 0 0,-3-4 0,-1-1 0,4-1 0,-4 13 0,5-4 0,0 8 0,0-11 0,0 0 0,0 11 0,0-8 0,0 8 0,0 0 0,0 3 0,0 0 0,0 8 0,0-8 0,0 10 0,0 1 0,0-1 0,0 23 0,0-17 0,0 39 0,7-39 0,1 17 0,5-38 0,-5 12 0,1-28 0,-4 17 0,5-18 0,0 7 0,1-4 0,-1 1 0,4 3 0,-3-3 0,9 4 0,-9 0 0,3-4 0,-3-1 0,-1-5 0,0 0 0,0 5 0,5 0 0,0 6 0,6-6 0,-1 0 0,0 0 0,0 0 0,-4 1 0,-6-1 0,-1-5 0,1 0 0,6 0 0,0 0 0,3 5 0,-4-4 0,6 8 0,10 1 0,-8-3 0,8 6 0,-16-12 0,0 4 0,-5-5 0,0 0 0,5 0 0,-4-4 0,4 3 0,-1-3 0,2 4 0,0 0 0,3-4 0,-8 3 0,4-8 0,-1 8 0,-2-8 0,7 8 0,-3-8 0,4 3 0,11 3 0,-8-5 0,8 9 0,-11-10 0,-4 3 0,3-4 0,7 0 0,20 0 0,9 0 0,6 0 0,5 0-509,30 0 1,2 0 508,-10 0 0,-4 0 0,-10 6 0,-3-1 0,-10-10 0,-6 2 0,7 11 0,-9-19 0,-37 11 0,3 0 0,7-7 1017,8 6-1017,0-6 0,-3 7 0,-11 0 0,0 0 0,-4 0 0,3-4 0,-8 2 0,4-2 0,0-1 0,0-1 0,6-4 0,-6 0 0,4 0 0,-7-5 0,18-5 0,-16 3 0,15-7 0,-9-3 0,-3 9 0,7-12 0,-13 18 0,8-7 0,-8 3 0,4-5 0,-10 1 0,4 4 0,-3-3 0,4 3 0,-4 0 0,3-3 0,-8 7 0,10-18 0,-9 1 0,9-1 0,-10 0 0,3 14 0,-4 0 0,5-3 0,-4 8 0,3-9 0,3-7 0,-5-6 0,4-12 0,-6 0 0,0 0 0,0 1 0,0 14 0,0 4 0,0 12 0,0-2 0,0 0 0,0-3 0,0-8 0,0-7 0,0 0 0,0-8 0,0 23 0,-4-11 0,2 14 0,-2-4 0,4 4 0,-7-14 0,6 0 0,-13-14 0,13-23 0,-11 27 0,11-24 0,-14 8 0,2-17 0,-5 12 0,6 12 0,3 30 0,3 7 0,1-7 0,-4 8 0,7-9 0,-7 4 0,4-4 0,-1-1 0,-5-10 0,4 8 0,0-8 0,-3 15 0,9-3 0,-8 3 0,3-5 0,1-32 0,-5 24 0,9-20 0,-3 35 0,4 3 0,-5 6 0,4-5 0,-4 5 0,5-10 0,-4 8 0,3-7 0,-9 9 0,9-6 0,-8 1 0,3 0 0,-4-5 0,4 3 0,-3 2 0,8 1 0,-3 12 0,4-2 0,0 10 0,0-6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5:02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24575,'0'-10'0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7:21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0 421 24575,'6'4'0,"3"-2"0,-4 2 0,6 1 0,-1-4 0,4 3 0,-2 1 0,2-4 0,1 3 0,0-4 0,6 0 0,10 0 0,47 0 0,0 11 0,16-9 0,-39 4 0,1-1 0,44-5 0,0 0 0,-23 0 0,2 0-365,-16 0 0,1 0 365,21 0 0,2 0 0,-3 0 0,-1 0 0,0 0 0,0 0 0,-8 0 0,0 0 0,9 0 0,-1 0 0,-9 0 0,-4 0 0,30 0 0,-43 0 0,-3 0 0,18 0 0,23 0 0,-19 0 0,8 0-1079,13 0 1,6 0 1078,-16 0 0,4 0 0,3 0-557,-17 0 1,2 0-1,1 0 1,0 0 556,0 0 0,1 0 0,0 0 0,-1 0 0,20 0 0,-2 0 0,3 0 0,-18 0 0,2 1 0,-1-1 0,-3-1-507,6-4 1,-4-1 0,2 1 506,3 4 0,2 0 0,-2-1 0,-8-2 0,-1-2 0,0 1 0,3 0 0,0-1 0,-2 0 0,-4 1 0,-2-1 0,4-1 0,14-4 0,4-2 0,-1 1 0,-11 0 0,-1 0 0,-1 1 0,1-1 0,-1 0 0,3 1 0,9-1 0,2 0 0,-3 0 0,-16 0 0,-3 1 0,2 0 0,11-1 0,3 0 0,-1 0 0,0-1 0,-1 1 0,1 1-540,2 4 1,-1 1-1,1-1 540,0-3 0,-1-1 0,1 0 0,-1 5 0,0 0 0,-4-1 309,-17-3 0,-2-2 0,-3 2-309,24 0 0,-10 1 2463,1-9-2463,-31 17 1713,-38-3-1713,-4-1 2293,-7 8-2293,-9-11 855,3 16-855,-6-16 0,12 12 0,-4-9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3:40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1247 21 24575,'0'-10'0,"-5"4"0,-5 1 0,-17 5 0,-6 0 0,-12 0 0,0 0 0,-22 11 0,17-8 0,-6 7 0,29-6 0,12-2 0,5 2 0,0 1 0,-1-4 0,1 8 0,4-4 0,-3 1 0,3 3 0,-4-3 0,0-1 0,-5 4 0,-1 1 0,-4 2 0,-1 2 0,5-4 0,-3 0 0,7 1 0,-7-6 0,8 4 0,-4-3 0,5-1 0,-1 4 0,-3-3 0,-2 0 0,-5 3 0,1-4 0,4 5 0,-3 0 0,7-4 0,-3 3 0,5-3 0,0 4 0,-5 0 0,3 0 0,-7 5 0,8 0 0,-9 6 0,9-1 0,-13 11 0,16-13 0,-14 12 0,15-19 0,-8 9 0,10-9 0,-4 3 0,-6 12 0,3-8 0,-7 13 0,8-15 0,1-1 0,4-5 0,-3 0 0,8 5 0,-8 0 0,-2 6 0,-2 10 0,2-13 0,0 12 0,5-14 0,1-1 0,-5 4 0,5-3 0,-1 0 0,-3 3 0,3-3 0,0 0 0,-3 3 0,3-4 0,-4 6 0,0-1 0,4 0 0,-3 0 0,3 1 0,0-1 0,2-4 0,4 3 0,-5-4 0,4 6 0,-3-1 0,4 0 0,0 0 0,0 11 0,0-8 0,0 8 0,0-10 0,0 10 0,0-8 0,4 8 0,-10 0 0,14-8 0,-14 8 0,15-11 0,-8 11 0,8-13 0,-7 23 0,6-23 0,0 24 0,5-8 0,-5 0 0,3-8 0,-10-11 0,8-5 0,-3 5 0,4 0 0,0 1 0,0 3 0,9 8 0,-2-4 0,8 18 0,4 4 0,21 11 0,-3-1 0,4 1 0,-13-18 0,-1-3 0,31 20 0,-25-12 0,-23-23 0,11-2 0,-12 1 0,11-1 0,-14-2 0,4-2 0,-4 1 0,3 1 0,-8-1 0,-1 0 0,-1-9 0,-8 7 0,8-11 0,-3 12 0,4-13 0,4 8 0,13-14 0,7 14 0,10-14 0,1 11 0,22-6 0,5 0 0,22 0 0,0 0 0,1 0 0,-23 0 0,-5 0 0,-34-4 0,-2 3 0,-10-8 0,-6 7 0,5-7 0,-5 4 0,1-1 0,-1-3 0,-5 8 0,4-9 0,13 3 0,-4-4 0,8-2 0,-11 3 0,11-2 0,-8-4 0,19-6 0,-24 5 0,12-2 0,-18 9 0,7-1 0,-8 1 0,4-5 0,-5 4 0,0-8 0,0 3 0,4-5 0,0-10 0,17-25 0,-12 6 0,3-17 0,-9 22 0,-11 0 0,5 0 0,-7-21 0,0-7 0,0 1 0,0-17 0,-7 38 0,5-15 0,-17-24 0,16 35 0,-8 0 0,-2-2 0,0-15 0,-3 25 0,-2-1 0,-9-46 0,-3 21 0,7-16 0,-7 17 0,8 0 0,-1 16 0,7 24 0,7 1 0,-6 12 0,3-11 0,-1 4 0,2 7 0,-1-11 0,2 14 0,-1 0 0,6 1 0,-5 9 0,9-3 0,-8-1 0,3-1 0,1-4 0,-5 5 0,5-1 0,-6-4 0,-3-1 0,2-4 0,-7 0 0,3-1 0,-4 5 0,8 1 0,-1 10 0,11-4 0,-2 12 0,-1-7 0,-1 9 0,1-10 0,-4 4 0,3-3 0,-4 4 0,-1-5 0,1 8 0,-5-6 0,4 7 0,-9-8 0,-6 9 0,-8-8 0,0 10 0,3-7 0,15-5 0,1 4 0,4-3 0,1 4 0,-5 0 0,-11 0 0,2 0 0,-2 0 0,11 0 0,5 0 0,-1 0 0,1 0 0,0 0 0,4-5 0,1 8 0,5-2 0,-4 5 0,-2-1 0,0-5 0,2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4:02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61 24575,'10'0'0,"0"0"0,0 0 0,1 0 0,-1 0 0,15-7 0,-11 1 0,11-2 0,-14 4 0,-6-1 0,4 4 0,-3-3 0,4 4 0,0 0 0,5 0 0,11 0 0,-3 0 0,8 0 0,-15 0 0,-2 0 0,1 0 0,-4 0 0,4 0 0,-5 0 0,5-5 0,0 4 0,1-4 0,-1 5 0,-5 0 0,4-4 0,-2 2 0,7-2 0,-8-1 0,-1 9 0,-1-8 0,-3 9 0,4-5 0,0 0 0,15 6 0,27 6 0,20 8 0,-3-12 0,1-3 0,13 6 0,-29-11 0,-8 0 0,-19 0 0,-13 4 0,-3-3 0,-1 4 0,0-1 0,4-3 0,2 8 0,0-8 0,-1 8 0,-5-7 0,4 2 0,-7 1 0,6-4 0,-7 8 0,9-4 0,11 1 0,8 5 0,11-3 0,-12 5 0,9-5 0,-19 1 0,4 1 0,-8 1 0,7 6 0,-3-7 0,8 2 0,-11 3 0,-4-4 0,-1-1 0,-10-1 0,9 2 0,-3 4 0,9 5 0,-4 1 0,-1-6 0,-10 0 0,0 0 0,4-9 0,-7 12 0,7-11 0,-4 8 0,-4-5 0,3 0 0,-4 0 0,0 5 0,0-4 0,0 8 0,0 8 0,0-4 0,0 18 0,0-7 0,0 0 0,0-3 0,0-11 0,0 11 0,0-8 0,0 19 0,0-19 0,0 3 0,0-11 0,0 0 0,0-4 0,0 8 0,0-8 0,0 8 0,0-3 0,0 4 0,5 1 0,-4-6 0,3 4 0,-4-7 0,0 7 0,0-8 0,0 8 0,0 8 0,0-4 0,0 8 0,7 0 0,-5-8 0,4 8 0,-1-16 0,-4 0 0,3 0 0,-4 0 0,0 1 0,0 3 0,0-3 0,0 0 0,0 14 0,0-16 0,0 11 0,0-15 0,0 0 0,0 0 0,0 0 0,0 1 0,0-1 0,-4 0 0,3 0 0,-4 0 0,0 0 0,4 0 0,-8 0 0,-1 5 0,-2-4 0,-2 8 0,-1-3 0,3 0 0,-2 3 0,-1-8 0,-1 8 0,-5-3 0,1 4 0,-11 5 0,8-4 0,-9 3 0,12-8 0,4-1 0,1-5 0,5 0 0,-5 0 0,4 0 0,-9 0 0,4 1 0,-4 3 0,0-3 0,4 4 0,-4 0 0,9-4 0,-8 3 0,7-3 0,-3-1 0,5 0 0,0-5 0,-5 4 0,3-3 0,-2 0 0,-1 3 0,-1-8 0,0 8 0,-3-8 0,3 3 0,-16-4 0,14 0 0,-12 0 0,18 0 0,-2 0 0,3-4 0,1-2 0,0 0 0,-5-7 0,-34-11 0,-35-3 0,24 2 0,-2 0 0,11 9 0,2 0 0,-41-27 0,57 22 0,1-2 0,1 9 0,12-1 0,-6-2 0,10 5 0,1-18 0,-5 16 0,1-16 0,2 14 0,-14-9 0,15 4 0,-10 1 0,15 5 0,-5 0 0,3-1 0,-3-4 0,1 4 0,7 1 0,-7 5 0,13-1 0,-8 1 0,3 0 0,-9-5 0,4-1 0,-13-15 0,3-3 0,-2-11 0,-1 11 0,10 3 0,4 15 0,1 1 0,8-10 0,-11-5 0,4-15 0,-7 1 0,7 10 0,-5-8 0,4 8 0,-4 0 0,6 3 0,-9-23 0,14 26 0,-19-59 0,11 48 0,-2-17 0,5 29 0,7 12 0,0 5 0,-4-5 0,3-12 0,-8 4 0,7-8 0,-2 15 0,4-3 0,0 7 0,0-7 0,0 8 0,0-4 0,0 4 0,0 1 0,0-5 0,0-1 0,0 0 0,0-3 0,0 8 0,4-4 0,-3 5 0,8-1 0,-3-4 0,4 4 0,0-4 0,0 10 0,1-5 0,-1 5 0,0-6 0,0 1 0,0 4 0,0-3 0,0 8 0,0-8 0,0 8 0,1-4 0,-1 0 0,0 0 0,0-6 0,0 6 0,0-4 0,0 7 0,0-2 0,16 4 0,3 0 0,16-7 0,-1 5 0,-15-4 0,-12 10 0,-14-3 0,-7 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4:06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413 111 24575,'-11'-4'0,"1"-7"0,0 4 0,-1-6 0,1 12 0,0-8 0,-1 7 0,1-2 0,0-1 0,-5-1 0,-1 1 0,-4-4 0,4 7 0,1-2 0,5 4 0,-1 0 0,1 0 0,0 0 0,-1 0 0,1 0 0,0 4 0,-1-3 0,1 4 0,0-1 0,-1 2 0,1 4 0,0 0 0,0-4 0,4 3 0,-3-8 0,8 8 0,-9-3 0,5-1 0,-1 4 0,1-3 0,1 4 0,-2 0 0,-4 5 0,-1-4 0,6 4 0,-5-5 0,9 0 0,-3 0 0,4 0 0,0 0 0,0 0 0,0 0 0,0 5 0,0-4 0,0 8 0,0-3 0,4 4 0,-3 1 0,8-6 0,-8 4 0,8-7 0,-7 2 0,2 1 0,1-4 0,-4 8 0,8-12 0,-8 11 0,8-11 0,-8 7 0,3-4 0,1 1 0,-4-1 0,8 0 0,-8 0 0,8 0 0,-8 0 0,8-4 0,-8 3 0,8-4 0,2 10 0,-5-4 0,8-1 0,-13-1 0,8-8 0,-8 8 0,8-3 0,12 13 0,-3-7 0,13 7 0,-15-9 0,-6 0 0,-1-4 0,-3-2 0,4 1 0,0-9 0,5 12 0,11-11 0,30 7 0,-6-4 0,17 0 0,-38 0 0,-3-4 0,-21-2 0,4 0 0,-8-3 0,8 8 0,-8-8 0,13 3 0,-7-4 0,7-1 0,-4 1 0,-4 0 0,3 0 0,-8-1 0,8 1 0,-3-5 0,-1-1 0,4 0 0,-8 1 0,4 1 0,-1 2 0,-2-3 0,2 5 0,-4 0 0,0-1 0,0-3 0,0 2 0,0-7 0,0 7 0,0-2 0,0-1 0,0 3 0,0-2 0,0 3 0,0 1 0,0 0 0,0-1 0,0 1 0,0-5 0,-5 4 0,4-4 0,-3 5 0,4-1 0,0 1 0,-5 0 0,4-1 0,-4 1 0,5 0 0,0 0 0,0-1 0,-4 1 0,3 0 0,-4-5 0,1 3 0,2-2 0,-2 3 0,-1 1 0,4 0 0,-3-1 0,-1 6 0,4-5 0,-8 9 0,7-8 0,-7 3 0,4 1 0,-1-5 0,1 5 0,1-1 0,3-3 0,-9 8 0,9-8 0,-8 7 0,3-7 0,-4 8 0,4-8 0,-3 12 0,3-6 0,-4 3 0,0 3 0,-1-6 0,1 7 0,0-4 0,0 0 0,-1 0 0,1 0 0,0 0 0,-1 5 0,1-4 0,0 3 0,-1 1 0,1-4 0,0 3 0,-1-4 0,6 5 0,-4-4 0,3 3 0,-4 1 0,4-8 0,1 10 0,1-10 0,-2 7 0,-4 1 0,4-9 0,-3 8 0,8-4 0,-9-4 0,9 8 0,-3-9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4:35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24575,'0'10'0,"0"5"0,0-4 0,0 3 0,0 1 0,0-4 0,0 4 0,0-5 0,0 0 0,0 0 0,0 0 0,0 1 0,0-1 0,0 0 0,5 0 0,-9 0 0,7 0 0,-3 0 0,1 0 0,4 0 0,-5 1 0,0-1 0,4 0 0,-2 4 0,2-2 0,-4 2 0,5 1 0,-4-4 0,3 8 0,1-8 0,-4 9 0,8-9 0,-4 8 0,6-8 0,-6 8 0,4-7 0,-3 2 0,4 1 0,-4-4 0,7 8 0,-11-8 0,16 8 0,-11-3 0,8 4 0,-5-4 0,4 3 0,2-3 0,0 4 0,-2-4 0,1 3 0,12-6 0,6 11 0,12-1 0,-16 3 0,12-4 0,-23-7 0,13 2 0,-10-6 0,-6 4 0,0-10 0,-5 4 0,0-3 0,0 4 0,5 5 0,1 0 0,4-3 0,0 1 0,0-3 0,1 6 0,-1 4 0,0 0 0,0-8 0,0 6 0,1-7 0,-6 5 0,0-2 0,-5-8 0,0 3 0,5-4 0,11 14 0,-7-6 0,22 7 0,-27-9 0,15 6 0,-2-4 0,-4 7 0,8-7 0,0 10 0,3-2 0,10 9 0,1-7 0,-1 5 0,-10-13 0,-3 4 0,-15-14 0,-1 4 0,10-1 0,-7 3 0,9 1 0,3 0 0,-12-6 0,9 5 0,-8-5 0,-3 4 0,15 2 0,25 5 0,-11 0 0,4 0 0,0-3 0,2 0 0,6 5 0,3 0 0,10-4 0,-2-2 0,16 8 0,-16-13 0,-3 0 0,-15 5 0,6-12 0,-25 6 0,-16-7 0,5 0 0,6 0 0,30 0 0,38 0 0,-16 0 0,-11 0 0,0 0 0,10 0 0,7 0 0,-31-5 0,-22 4 0,-8-3 0,8 4 0,-15-5 0,-2 4 0,-3-4 0,-1 1 0,0 3 0,0-9 0,0 5 0,0-1 0,0 1 0,5 1 0,-4 3 0,8-9 0,-8 5 0,9-6 0,-9 6 0,3-4 0,-3 3 0,-1 0 0,-5-3 0,4 8 0,-3-4 0,4 1 0,5-2 0,-4 0 0,8-3 0,-8 3 0,4-4 0,-5 4 0,0 2 0,0-1 0,0 4 0,0-8 0,1 8 0,-1-4 0,0 0 0,4 4 0,-2-8 0,2 8 0,-4-4 0,0 1 0,1 3 0,-1-9 0,0 9 0,0-3 0,0-1 0,0 4 0,5-8 0,-4 8 0,8-8 0,-8 7 0,8-7 0,-3 3 0,4 1 0,1-4 0,-1 3 0,0-4 0,-4-1 0,-2 1 0,1 4 0,-4-3 0,4 3 0,-5-4 0,0 4 0,-4-3 0,3 8 0,-4-8 0,6 3 0,-1-4 0,0-5 0,0 4 0,0 0 0,-4 2 0,3 3 0,-4-4 0,1 0 0,3 4 0,-4-3 0,6 8 0,-1-4 0,0 10 0,4 5 0,-2 5 0,7 6 0,-12-1 0,11 0 0,-12-4 0,9-1 0,-10-1 0,4-3 0,-3 4 0,0-5 0,3 0 0,-4 0 0,1 5 0,3-4 0,5 19 0,-1-11 0,5 3 0,-7-4 0,-1-12 0,0 9 0,-5-5 0,4 5 0,-3-4 0,4 4 0,0-5 0,0 4 0,5 2 0,12 8 0,-5-2 0,20 0 0,-19-7 0,4 2 0,-13-11 0,-3 8 0,-6-9 0,4 1 0,-3 3 0,8 1 0,13 10 0,-4-3 0,3 6 0,-11-16 0,0 7 0,0-4 0,6 5 0,-6 1 0,4-1 0,-7-1 0,7-2 0,-8 2 0,4-4 0,-10 5 0,9-4 0,-3 8 0,9-3 0,0 4 0,1-4 0,-6-1 0,0-5 0,0 4 0,0-2 0,6 7 0,10 1 0,25 13 0,-17-6 0,9 1 0,-28-13 0,-9-5 0,3-5 0,1 4 0,-4-3 0,8 9 0,8-2 0,-9 2 0,12 2 0,-3-4 0,-4 7 0,41 9 0,-25-1 0,28 3 0,-34-7 0,9-2 0,-8 3 0,55 17 0,-46-13 0,1 0 0,14-1 0,3 0 0,2 8 0,0-2 0,-1-13 0,-2-2 0,-9-1 0,-2-1 0,40 4 0,0 0 0,-44-6 0,9-2 0,0-2 0,-15-4 0,17 8 0,-25-14 0,-15 4 0,-1-5 0,-5-5 0,4 4 0,-2-4 0,7 5 0,-8 0 0,4-4 0,-5 3 0,0-9 0,4 9 0,-2-8 0,7 8 0,-4-4 0,6 1 0,10 3 0,-8-4 0,19 5 0,-20 0 0,5 0 0,-12 0 0,-5 0 0,0 0 0,4-4 0,-2 2 0,2-2 0,1 4 0,11 0 0,8 0 0,-5 0 0,-3 0 0,-16 0 0,5 0 0,-4 0 0,3 0 0,-3 0 0,14-7 0,26-5 0,-1 3 0,17-9 0,-33 17 0,-8-6 0,-6 3 0,-9 2 0,8-7 0,-8 3 0,4-4 0,-5 0 0,-5 0 0,0-1 0,-5 1 0,4 0 0,-2-1 0,2 1 0,-4 0 0,0-1 0,0 1 0,0 0 0,0-1 0,0 10 0,-9 7 0,2 5 0,-8 8 0,10-8 0,-5 4 0,9-5 0,-8-4 0,8 3 0,-4-4 0,1 5 0,3 1 0,-4-1 0,5 4 0,0-3 0,0 4 0,0-5 0,0 0 0,0 0 0,0 5 0,0-4 0,0 8 0,0-3 0,0 0 0,0-2 0,0 1 0,0-4 0,0 8 0,5-3 0,-4 4 0,3 11 0,1-8 0,-4 4 0,3 3 0,1-16 0,-4 16 0,3-19 0,-4 8 0,5-3 0,1 4 0,-1 0 0,4-4 0,-3 3 0,-1-3 0,4 0 0,-3 3 0,4-8 0,2 19 0,3-12 0,3 13 0,3-15 0,-1-1 0,0-1 0,0-2 0,-4 2 0,-1-8 0,-5 3 0,0-4 0,4 5 0,35 17 0,-10-4 0,28 1 0,-22 3 0,-16-15 0,-4 3 0,-19-1 0,3-13 0,-3 8 0,4-8 0,4 8 0,2-3 0,4 4 0,0 0 0,-4 0 0,3-4 0,-7 3 0,7-4 0,-4 1 0,6 3 0,-6-8 0,0 4 0,-5-1 0,0-3 0,5 8 0,56 18 0,18 9 0,-29-15 0,2 1 0,-4 3 0,1-1 0,-1-9 0,0-1 0,-8 2 0,0 2 0,10 1 0,-3-2 0,4 4 0,-12 1 0,-35-18 0,-4-4 0,5 0 0,-4 0 0,4-4 0,-14 2 0,7-2 0,-16 4 0,16-5 0,-16 9 0,6-12 0,-3 6 0,-5-8 0,9 4 0,-3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5:14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24575,'0'-11'0,"0"10"0,9-2 0,13 7 0,1-4 0,19 0 0,-19 0 0,8 0 0,-15 0 0,-2 0 0,-4 0 0,5 0 0,1 0 0,4 0 0,33 0 0,-14 0 0,28 0 0,-33 0 0,-8 0 0,-11 0 0,-5 0 0,0 0 0,5 0 0,-4 0 0,4 0 0,-1 4 0,2-7 0,4 6 0,-4-7 0,-1 4 0,-5 0 0,0 0 0,5 0 0,-4 4 0,8-7 0,-8 6 0,-1-3 0,-1 1 0,1 4 0,17-5 0,-4 4 0,19-3 0,-19 8 0,8-8 0,-11 4 0,0-1 0,11-2 0,3 2 0,0 1 0,8-4 0,-20 8 0,9-8 0,1 3 0,-10 1 0,20-4 0,-8 10 0,11-3 0,21 0 0,-16 6 0,17-13 0,-33 10 0,-8-10 0,-11 4 0,10-5 0,5 6 0,36-4 0,29 17 0,-34-17 0,0 0 0,-11 7 0,0 1 0,8-3 0,-5-2 0,-3 4 0,39 12 0,-39-18 0,39 18 0,-39-19 0,17 15 0,-23-15 0,1 11 0,-12-11 0,-2 9 0,-10-10 0,-6 8 0,0-8 0,-5 4 0,5-1 0,0-3 0,16 10 0,3 4 0,11 2 0,-11-2 0,-8-4 0,-11-6 0,-5 1 0,0 3 0,15-1 0,-6 2 0,23 4 0,-9-1 0,12 9 0,22-2 0,-17 9 0,1-11 0,12 18 0,16-1 0,-30-12 0,2 2 0,7 2 0,1-2 0,0-5 0,-2-1 0,21 18 0,-13-15 0,3-2 0,-17-4 0,-2 0 0,11 10 0,2-2 0,8-9 0,-1 1-243,-8 9 1,0 0 242,9-9 0,5 0-714,-8 3 0,4 2 0,1 0 714,4-2 0,0-2 0,0 1 0,0-1 0,-1 0 0,1 2-517,3 3 1,-1 1-1,-2-3 517,23-2 0,-3-1-241,-6 6 0,-3-1 241,-11-8 0,-8-2 383,6 2-383,-49-7 1945,-15-3-1945,1 2 1725,-1-1-1725,4 9 606,13-5-606,7 15 0,10-8 0,1 5 0,-12-8 0,-6-1 0,-8 3 0,30 2 0,-21 4 0,25-4 0,-32-2 0,-10-5 0,18 2 0,-15-1 0,12 1 0,4 0 0,-7 14 0,9-10 0,-8 9 0,-8-15 0,14 9 0,44 15 0,-19-1 0,34 9 0,-22-5 0,-17-5 0,-2-1 0,2 0 0,25 13 0,6 13 0,-25-28 0,-25-6 0,-15-16 0,-2 7 0,34 8 0,-13 1 0,43 32 0,-8-13 0,-8 8 0,-7-17 0,-13-11 0,-19-6 0,8 0 0,-20-4 0,3-2 0,-8-1 0,4 1 0,4 5 0,2 6 0,0-1 0,3 0 0,-3 0 0,4 1 0,0-6 0,5 15 0,25 31 0,-14-9 0,19 24 0,-7-19 0,-17-21 0,11 7 0,21 20 0,-22-28 0,-2-1 0,-2-1 0,-3-7 0,-3-2 0,-11-8 0,-8-1 0,1-10 0,-3 9 0,6-3 0,0 5 0,-2-6 0,-4 3 0,28 21 0,38 22 0,-9-7 0,7 5-551,5 2 0,1-1 551,-3-5 0,-1-3 0,-13-3 0,-2-4-80,-1-13 1,-3-2 79,-13 3 0,1 3 0,18 5 0,-3 0 0,5 11 0,0-2 0,-34-29 0,-15-9 1093,-2 7-1093,12 0 168,34 32-168,-7-16 0,-3 1 0,-2-1 0,-9-14 0,10 11 0,-19-8 0,-12-7 0,9 7 0,-13-9 0,-4-5 0,-4 4 0,3-7 0,-8 6 0,13-2 0,-3 9 0,5-4 0,-2 4 0,-8-5 0,3-5 0,-8 4 0,8 1 0,1 6 0,7 37 0,4-29 0,-4 28 0,-2-40 0,-10 2 0,9-4 0,-12 0 0,12-4 0,-13-6 0,-1 3 0,-6-6 0,0 7 0,2-4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5:17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1755 24575,'0'-10'0,"0"-1"0,5 6 0,0-4 0,6 7 0,3-7 0,2 4 0,0-1 0,-2-3 0,1 3 0,-4 0 0,8-7 0,-8 6 0,9-13 0,18-18 0,-12 12 0,39-39 0,-10-4 0,-10 29 0,3-3-389,-4-11 0,1-4 389,15-3 0,-1-2 0,-13 4 0,-1-2 0,8-7 0,0-1 0,-9 5 0,-2 0 0,2-2 0,-1 0 0,-9 5 0,1 0 0,7-4 0,-2 4 0,-3-14 0,12 10 0,-33 23 0,-1 23 0,-1-22 0,-3 27 778,1-16-778,-7 14 0,4-4 0,-7 4 0,2 1 0,-4 14 0,0 2 0,0 9 0,0 0 0,0-5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7:09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484 21 24575,'-6'1'0,"-3"7"0,8-16 0,-8 12 0,8-14 0,-8 9 0,-2-3 0,0 4 0,-4-5 0,0 4 0,4-4 0,-4 5 0,0 0 0,4 0 0,-8 0 0,7 0 0,-3 0 0,5 0 0,0 0 0,-1 5 0,1-4 0,0 4 0,4-1 0,-3-3 0,3 4 0,-4-1 0,0-3 0,4 8 0,-3-8 0,3 8 0,-4-3 0,-1 4 0,6 0 0,-5-4 0,9 3 0,-8-4 0,8 6 0,-8-6 0,8 4 0,-8-3 0,3 4 0,-5 0 0,1 0 0,0 0 0,0 0 0,4 1 0,-8-1 0,7 0 0,-3 0 0,1-4 0,8 2 0,-8-2 0,7 4 0,-2 0 0,-1 0 0,4 1 0,-3-1 0,4 0 0,0 0 0,0 0 0,0 0 0,0 0 0,0 0 0,4 1 0,-3 3 0,4-3 0,-5 8 0,4-3 0,-3 0 0,8-1 0,-8-5 0,8 4 0,-7-2 0,2 2 0,1-4 0,0 0 0,1 0 0,7 5 0,-6 1 0,12 4 0,-12-4 0,6-6 0,-12-1 0,8-3 0,-3 4 0,4-5 0,0 4 0,0-3 0,1 4 0,-1-4 0,0-2 0,-5 1 0,4-4 0,-7 8 0,7-8 0,-4 8 0,5-4 0,5 6 0,1-1 0,-1 0 0,15 2 0,0 1 0,3-1 0,-6 1 0,-13-3 0,-3-5 0,-1 0 0,15-5 0,-11 0 0,16 0 0,-19 0 0,4 0 0,-5 0 0,0 0 0,0 0 0,0-5 0,0 0 0,0-1 0,1 1 0,-6 1 0,4 3 0,-3-9 0,4 9 0,0-3 0,0-1 0,0 4 0,-4-8 0,3 8 0,-3-4 0,-1 0 0,4 4 0,-8-8 0,8 8 0,-8-8 0,8 8 0,-8-9 0,8 9 0,-7-8 0,2 3 0,1 1 0,-4-4 0,8 3 0,-8-4 0,8 4 0,-8-3 0,8 3 0,-8-4 0,4-1 0,-1 1 0,-3 0 0,8-1 0,-8 1 0,4 0 0,-1-1 0,-3 1 0,4 0 0,-5-1 0,0 1 0,0 0 0,0 0 0,0-5 0,0 3 0,-5-3 0,4 5 0,-3 0 0,4 0 0,0-1 0,-5-4 0,4 4 0,-4-4 0,5 5 0,-4 4 0,3-3 0,-4 3 0,0-4 0,0 0 0,-6-1 0,1 1 0,-5-5 0,4 4 0,-4 1 0,5 0 0,-1 5 0,-3-6 0,2 1 0,-3 0 0,5 4 0,0-3 0,-1 8 0,1-8 0,0 3 0,-1 0 0,6-3 0,-4 8 0,3-8 0,0 3 0,-3-4 0,8-1 0,-8 6 0,3-5 0,0 5 0,2-6 0,-1 6 0,4-5 0,-8 9 0,8-8 0,-4 12 0,5-6 0,0 7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07.03.2021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987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07.03.2021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36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07.03.2021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918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07.03.2021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445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07.03.2021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532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07.03.2021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88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07.03.2021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088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07.03.2021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06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07.03.2021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9361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07.03.2021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254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07.03.2021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79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5C1F1-0CDE-41B4-8904-60B2DF8E52AD}" type="datetimeFigureOut">
              <a:rPr lang="cs-CZ" smtClean="0"/>
              <a:t>07.03.2021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245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customXml" Target="../ink/ink21.xml"/><Relationship Id="rId21" Type="http://schemas.openxmlformats.org/officeDocument/2006/relationships/image" Target="../media/image32.png"/><Relationship Id="rId34" Type="http://schemas.openxmlformats.org/officeDocument/2006/relationships/customXml" Target="../ink/ink17.xml"/><Relationship Id="rId7" Type="http://schemas.openxmlformats.org/officeDocument/2006/relationships/image" Target="../media/image25.png"/><Relationship Id="rId12" Type="http://schemas.openxmlformats.org/officeDocument/2006/relationships/customXml" Target="../ink/ink6.xml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image" Target="../media/image38.png"/><Relationship Id="rId38" Type="http://schemas.openxmlformats.org/officeDocument/2006/relationships/customXml" Target="../ink/ink20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27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customXml" Target="../ink/ink19.xml"/><Relationship Id="rId40" Type="http://schemas.openxmlformats.org/officeDocument/2006/relationships/image" Target="../media/image40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../media/image31.png"/><Relationship Id="rId31" Type="http://schemas.openxmlformats.org/officeDocument/2006/relationships/image" Target="../media/image37.png"/><Relationship Id="rId4" Type="http://schemas.openxmlformats.org/officeDocument/2006/relationships/customXml" Target="../ink/ink2.xml"/><Relationship Id="rId9" Type="http://schemas.openxmlformats.org/officeDocument/2006/relationships/image" Target="../media/image26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35.png"/><Relationship Id="rId30" Type="http://schemas.openxmlformats.org/officeDocument/2006/relationships/customXml" Target="../ink/ink15.xml"/><Relationship Id="rId35" Type="http://schemas.openxmlformats.org/officeDocument/2006/relationships/image" Target="../media/image39.png"/><Relationship Id="rId8" Type="http://schemas.openxmlformats.org/officeDocument/2006/relationships/customXml" Target="../ink/ink4.xml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ocek.gli.cas.cz/Courses/courses.htm" TargetMode="External"/><Relationship Id="rId2" Type="http://schemas.openxmlformats.org/officeDocument/2006/relationships/hyperlink" Target="http://www.emc.maricopa.edu/faculty/farabee/BIOBK/BioBookcircSYS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ci.muni.cz/ptacek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60584" y="1412777"/>
            <a:ext cx="969707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2800" b="1" dirty="0"/>
              <a:t>Imunologie cvičení 1 </a:t>
            </a:r>
          </a:p>
          <a:p>
            <a:pPr algn="ctr"/>
            <a:r>
              <a:rPr lang="cs-CZ" altLang="cs-CZ" sz="2800" b="1" dirty="0"/>
              <a:t>Úvod, imunitní orgány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cs-CZ" altLang="cs-CZ" sz="2800" b="1" dirty="0">
              <a:solidFill>
                <a:schemeClr val="tx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cs-CZ" altLang="cs-CZ" sz="2800" b="1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cs-CZ" altLang="cs-CZ" sz="2800" b="1" dirty="0">
              <a:solidFill>
                <a:schemeClr val="tx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cs-CZ" altLang="cs-CZ" sz="2800" b="1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cs-CZ" altLang="cs-CZ" sz="2800" b="1" dirty="0">
              <a:solidFill>
                <a:schemeClr val="tx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cs-CZ" altLang="cs-CZ" sz="2800" b="1" dirty="0"/>
          </a:p>
          <a:p>
            <a:pPr algn="ctr"/>
            <a:r>
              <a:rPr lang="cs-CZ" altLang="cs-CZ" sz="2400" b="1" dirty="0">
                <a:solidFill>
                  <a:schemeClr val="tx1"/>
                </a:solidFill>
              </a:rPr>
              <a:t>   MVDr. Mgr. Monika Dušková, Ph.D</a:t>
            </a:r>
            <a:r>
              <a:rPr lang="cs-CZ" altLang="cs-CZ" sz="2800" b="1" dirty="0">
                <a:solidFill>
                  <a:schemeClr val="tx1"/>
                </a:solidFill>
              </a:rPr>
              <a:t>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54409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3B15FF8-0F90-0A49-8F3F-F8E416ADDF07}"/>
              </a:ext>
            </a:extLst>
          </p:cNvPr>
          <p:cNvSpPr/>
          <p:nvPr/>
        </p:nvSpPr>
        <p:spPr>
          <a:xfrm>
            <a:off x="516812" y="1077379"/>
            <a:ext cx="6188787" cy="5449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cs-CZ" altLang="cs-CZ" sz="2000" dirty="0"/>
              <a:t>Agregáty částečně opouzdřené lymfoidní tkáně v počátečním úseku trávicí trubice.</a:t>
            </a:r>
          </a:p>
          <a:p>
            <a:pPr>
              <a:lnSpc>
                <a:spcPts val="3000"/>
              </a:lnSpc>
            </a:pPr>
            <a:endParaRPr lang="cs-CZ" altLang="cs-CZ" sz="2000" dirty="0"/>
          </a:p>
          <a:p>
            <a:pPr>
              <a:lnSpc>
                <a:spcPts val="3000"/>
              </a:lnSpc>
            </a:pPr>
            <a:r>
              <a:rPr lang="cs-CZ" altLang="cs-CZ" sz="2000" dirty="0"/>
              <a:t>Nachází se pod epitelem (vrstevnatý nerohovatějící) a na své spodní straně jsou ohraničeny vrstvou vaziva, která je izoluje od dalších vrstev tkáně. </a:t>
            </a:r>
          </a:p>
          <a:p>
            <a:pPr>
              <a:lnSpc>
                <a:spcPts val="3000"/>
              </a:lnSpc>
            </a:pPr>
            <a:endParaRPr lang="cs-CZ" altLang="cs-CZ" sz="2000" dirty="0"/>
          </a:p>
          <a:p>
            <a:pPr>
              <a:lnSpc>
                <a:spcPts val="3000"/>
              </a:lnSpc>
            </a:pPr>
            <a:r>
              <a:rPr lang="cs-CZ" altLang="cs-CZ" sz="2000" b="1" dirty="0" err="1"/>
              <a:t>Waldeyerův</a:t>
            </a:r>
            <a:r>
              <a:rPr lang="cs-CZ" altLang="cs-CZ" sz="2000" dirty="0"/>
              <a:t> </a:t>
            </a:r>
            <a:r>
              <a:rPr lang="cs-CZ" altLang="cs-CZ" sz="2000" b="1" dirty="0"/>
              <a:t>kruh: </a:t>
            </a:r>
          </a:p>
          <a:p>
            <a:pPr>
              <a:lnSpc>
                <a:spcPts val="3000"/>
              </a:lnSpc>
            </a:pPr>
            <a:r>
              <a:rPr lang="cs-CZ" altLang="cs-CZ" sz="2000" dirty="0"/>
              <a:t>patrové mandle (párová), hltanová (nosní) mandle, jazyková mandle, mandle sluchové trubice </a:t>
            </a:r>
            <a:r>
              <a:rPr lang="cs-CZ" altLang="cs-CZ" sz="2000"/>
              <a:t>(párová)  </a:t>
            </a:r>
            <a:endParaRPr lang="cs-CZ" altLang="cs-CZ" sz="2000" dirty="0"/>
          </a:p>
          <a:p>
            <a:pPr>
              <a:lnSpc>
                <a:spcPts val="3000"/>
              </a:lnSpc>
            </a:pPr>
            <a:endParaRPr lang="cs-CZ" sz="2000" dirty="0"/>
          </a:p>
          <a:p>
            <a:pPr>
              <a:lnSpc>
                <a:spcPts val="3000"/>
              </a:lnSpc>
            </a:pPr>
            <a:r>
              <a:rPr lang="cs-CZ" sz="2000" b="1" dirty="0"/>
              <a:t>Krypty: </a:t>
            </a:r>
            <a:r>
              <a:rPr lang="cs-CZ" sz="2000" dirty="0"/>
              <a:t>zářezy v tkáni, kde se hromadí </a:t>
            </a:r>
            <a:r>
              <a:rPr lang="cs-CZ" sz="2000" dirty="0" err="1"/>
              <a:t>oloupanéepitelie</a:t>
            </a:r>
            <a:r>
              <a:rPr lang="cs-CZ" sz="2000" dirty="0"/>
              <a:t>, imunitní buňky, mikroorganismy a při zánětu vznikají „čepy na mandlích“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73B1C4F-2396-C84E-BE7A-481C549979B8}"/>
              </a:ext>
            </a:extLst>
          </p:cNvPr>
          <p:cNvSpPr/>
          <p:nvPr/>
        </p:nvSpPr>
        <p:spPr>
          <a:xfrm>
            <a:off x="4522107" y="330668"/>
            <a:ext cx="3147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latin typeface="+mj-lt"/>
              </a:rPr>
              <a:t>Mandle - </a:t>
            </a:r>
            <a:r>
              <a:rPr lang="cs-CZ" altLang="cs-CZ" sz="3200" b="1" dirty="0" err="1">
                <a:latin typeface="+mj-lt"/>
              </a:rPr>
              <a:t>tonsillae</a:t>
            </a:r>
            <a:endParaRPr lang="cs-CZ" sz="3200" dirty="0">
              <a:latin typeface="+mj-lt"/>
            </a:endParaRPr>
          </a:p>
        </p:txBody>
      </p:sp>
      <p:pic>
        <p:nvPicPr>
          <p:cNvPr id="4" name="Picture 3" descr="mandle">
            <a:extLst>
              <a:ext uri="{FF2B5EF4-FFF2-40B4-BE49-F238E27FC236}">
                <a16:creationId xmlns:a16="http://schemas.microsoft.com/office/drawing/2014/main" id="{CF8DFF49-5FF2-2F46-8603-CE20F45EB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162" y="1124464"/>
            <a:ext cx="4391025" cy="360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Angína | NZIP">
            <a:extLst>
              <a:ext uri="{FF2B5EF4-FFF2-40B4-BE49-F238E27FC236}">
                <a16:creationId xmlns:a16="http://schemas.microsoft.com/office/drawing/2014/main" id="{4E2F74BD-042A-044F-96D4-57ED5F5F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162" y="4937780"/>
            <a:ext cx="4391025" cy="171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499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14_12">
            <a:extLst>
              <a:ext uri="{FF2B5EF4-FFF2-40B4-BE49-F238E27FC236}">
                <a16:creationId xmlns:a16="http://schemas.microsoft.com/office/drawing/2014/main" id="{14550CC9-3F32-1C4A-9ED8-7E6FF3C2C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7" y="1514056"/>
            <a:ext cx="76200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4E4FEE2C-511C-F240-80D3-0E82E8811F5C}"/>
              </a:ext>
            </a:extLst>
          </p:cNvPr>
          <p:cNvSpPr/>
          <p:nvPr/>
        </p:nvSpPr>
        <p:spPr>
          <a:xfrm>
            <a:off x="8283387" y="2305615"/>
            <a:ext cx="34190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dirty="0"/>
              <a:t>1: krypta</a:t>
            </a:r>
          </a:p>
          <a:p>
            <a:pPr>
              <a:spcBef>
                <a:spcPct val="0"/>
              </a:spcBef>
            </a:pPr>
            <a:r>
              <a:rPr lang="cs-CZ" altLang="cs-CZ" sz="2000" dirty="0"/>
              <a:t>2: epitel sliznice</a:t>
            </a:r>
          </a:p>
          <a:p>
            <a:pPr>
              <a:spcBef>
                <a:spcPct val="0"/>
              </a:spcBef>
            </a:pPr>
            <a:r>
              <a:rPr lang="cs-CZ" altLang="cs-CZ" sz="2000" dirty="0"/>
              <a:t>3: lymfatické uzlíky</a:t>
            </a:r>
          </a:p>
          <a:p>
            <a:pPr>
              <a:spcBef>
                <a:spcPct val="0"/>
              </a:spcBef>
            </a:pPr>
            <a:r>
              <a:rPr lang="cs-CZ" altLang="cs-CZ" sz="2000" dirty="0"/>
              <a:t>4: difúzní lymfoidní tkáň</a:t>
            </a:r>
          </a:p>
          <a:p>
            <a:pPr>
              <a:spcBef>
                <a:spcPct val="0"/>
              </a:spcBef>
            </a:pPr>
            <a:r>
              <a:rPr lang="cs-CZ" altLang="cs-CZ" sz="2000" dirty="0"/>
              <a:t>5: </a:t>
            </a:r>
            <a:r>
              <a:rPr lang="cs-CZ" altLang="cs-CZ" sz="2000" dirty="0" err="1"/>
              <a:t>germinarivní</a:t>
            </a:r>
            <a:r>
              <a:rPr lang="cs-CZ" altLang="cs-CZ" sz="2000" dirty="0"/>
              <a:t> centrum uzlíku </a:t>
            </a:r>
          </a:p>
          <a:p>
            <a:pPr>
              <a:spcBef>
                <a:spcPct val="0"/>
              </a:spcBef>
            </a:pPr>
            <a:r>
              <a:rPr lang="cs-CZ" altLang="cs-CZ" sz="2000" dirty="0"/>
              <a:t>6: kapsula</a:t>
            </a:r>
          </a:p>
          <a:p>
            <a:pPr>
              <a:spcBef>
                <a:spcPct val="0"/>
              </a:spcBef>
            </a:pPr>
            <a:r>
              <a:rPr lang="cs-CZ" altLang="cs-CZ" sz="2000" dirty="0"/>
              <a:t>7: slizniční žlázy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D1F64EC-85C9-504A-A7D9-EE056E6FD75F}"/>
              </a:ext>
            </a:extLst>
          </p:cNvPr>
          <p:cNvSpPr/>
          <p:nvPr/>
        </p:nvSpPr>
        <p:spPr>
          <a:xfrm>
            <a:off x="4914001" y="340658"/>
            <a:ext cx="31956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b="1" dirty="0">
                <a:latin typeface="+mj-lt"/>
              </a:rPr>
              <a:t>Mandle - </a:t>
            </a:r>
            <a:r>
              <a:rPr lang="cs-CZ" altLang="cs-CZ" sz="3200" b="1" dirty="0" err="1">
                <a:latin typeface="+mj-lt"/>
              </a:rPr>
              <a:t>tonsillae</a:t>
            </a:r>
            <a:endParaRPr lang="cs-CZ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8085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C6A7D03-0273-F14C-A901-F65ACE319FC9}"/>
              </a:ext>
            </a:extLst>
          </p:cNvPr>
          <p:cNvSpPr/>
          <p:nvPr/>
        </p:nvSpPr>
        <p:spPr>
          <a:xfrm>
            <a:off x="214965" y="1997839"/>
            <a:ext cx="80325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cs-CZ" altLang="cs-CZ" sz="2000" b="1" dirty="0">
              <a:solidFill>
                <a:srgbClr val="0D0DFF"/>
              </a:solidFill>
            </a:endParaRPr>
          </a:p>
          <a:p>
            <a:pPr algn="just">
              <a:spcBef>
                <a:spcPct val="0"/>
              </a:spcBef>
            </a:pPr>
            <a:r>
              <a:rPr lang="cs-CZ" altLang="cs-CZ" sz="2000" dirty="0"/>
              <a:t>Střevo (GALT), sliznice dýchacího (BALT) a urogenitálního traktu. </a:t>
            </a:r>
          </a:p>
          <a:p>
            <a:pPr algn="just">
              <a:spcBef>
                <a:spcPct val="0"/>
              </a:spcBef>
            </a:pPr>
            <a:endParaRPr lang="cs-CZ" altLang="cs-CZ" sz="2000" dirty="0"/>
          </a:p>
          <a:p>
            <a:pPr algn="just">
              <a:spcBef>
                <a:spcPct val="0"/>
              </a:spcBef>
            </a:pPr>
            <a:r>
              <a:rPr lang="cs-CZ" altLang="cs-CZ" sz="2000" dirty="0"/>
              <a:t>Většinou v </a:t>
            </a:r>
            <a:r>
              <a:rPr lang="cs-CZ" altLang="cs-CZ" sz="2000" i="1" dirty="0"/>
              <a:t>lamina propria </a:t>
            </a:r>
            <a:r>
              <a:rPr lang="cs-CZ" altLang="cs-CZ" sz="2000" i="1" dirty="0" err="1"/>
              <a:t>mucosae</a:t>
            </a:r>
            <a:r>
              <a:rPr lang="cs-CZ" altLang="cs-CZ" sz="2000" i="1" dirty="0"/>
              <a:t> </a:t>
            </a:r>
            <a:r>
              <a:rPr lang="cs-CZ" altLang="cs-CZ" sz="2000" dirty="0"/>
              <a:t> (slizniční vazivo) případně v </a:t>
            </a:r>
            <a:r>
              <a:rPr lang="cs-CZ" altLang="cs-CZ" sz="2000" dirty="0" err="1"/>
              <a:t>submukóze</a:t>
            </a:r>
            <a:endParaRPr lang="cs-CZ" altLang="cs-CZ" sz="2000" dirty="0"/>
          </a:p>
          <a:p>
            <a:pPr algn="just">
              <a:spcBef>
                <a:spcPct val="0"/>
              </a:spcBef>
            </a:pPr>
            <a:endParaRPr lang="cs-CZ" altLang="cs-CZ" sz="2000" i="1" dirty="0"/>
          </a:p>
          <a:p>
            <a:pPr algn="just">
              <a:spcBef>
                <a:spcPct val="0"/>
              </a:spcBef>
            </a:pPr>
            <a:r>
              <a:rPr lang="cs-CZ" altLang="cs-CZ" sz="2000" dirty="0"/>
              <a:t>Jedná se o neopouzdřené folikuly</a:t>
            </a:r>
          </a:p>
          <a:p>
            <a:pPr algn="just">
              <a:spcBef>
                <a:spcPct val="0"/>
              </a:spcBef>
            </a:pPr>
            <a:endParaRPr lang="cs-CZ" altLang="cs-CZ" sz="2000" dirty="0"/>
          </a:p>
          <a:p>
            <a:pPr algn="just">
              <a:spcBef>
                <a:spcPct val="0"/>
              </a:spcBef>
            </a:pPr>
            <a:r>
              <a:rPr lang="cs-CZ" altLang="cs-CZ" sz="2000" dirty="0"/>
              <a:t>Podobná struktura jako folikuly v lymfatické uzlině nebo slezině </a:t>
            </a:r>
          </a:p>
          <a:p>
            <a:pPr algn="just">
              <a:spcBef>
                <a:spcPct val="0"/>
              </a:spcBef>
            </a:pPr>
            <a:endParaRPr lang="cs-CZ" altLang="cs-CZ" sz="2000" dirty="0"/>
          </a:p>
        </p:txBody>
      </p:sp>
      <p:pic>
        <p:nvPicPr>
          <p:cNvPr id="3" name="Picture 5" descr="F14_09">
            <a:extLst>
              <a:ext uri="{FF2B5EF4-FFF2-40B4-BE49-F238E27FC236}">
                <a16:creationId xmlns:a16="http://schemas.microsoft.com/office/drawing/2014/main" id="{019F7DE6-E591-FC42-8139-3501D8AF7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776" y="1907411"/>
            <a:ext cx="27971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390D0CD-D7EE-0A4F-8D04-6AB303A84CD8}"/>
              </a:ext>
            </a:extLst>
          </p:cNvPr>
          <p:cNvSpPr/>
          <p:nvPr/>
        </p:nvSpPr>
        <p:spPr>
          <a:xfrm>
            <a:off x="2420470" y="386736"/>
            <a:ext cx="73510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atin typeface="+mj-lt"/>
              </a:rPr>
              <a:t>Slizniční imunitní systém MALT </a:t>
            </a:r>
          </a:p>
          <a:p>
            <a:pPr algn="ctr"/>
            <a:r>
              <a:rPr lang="cs-CZ" sz="3200" b="1" dirty="0">
                <a:latin typeface="+mj-lt"/>
              </a:rPr>
              <a:t>(s </a:t>
            </a:r>
            <a:r>
              <a:rPr lang="cs-CZ" sz="3200" b="1" dirty="0" err="1">
                <a:latin typeface="+mj-lt"/>
              </a:rPr>
              <a:t>mukózou</a:t>
            </a:r>
            <a:r>
              <a:rPr lang="cs-CZ" sz="3200" b="1" dirty="0">
                <a:latin typeface="+mj-lt"/>
              </a:rPr>
              <a:t> asociovaná lymfatická tkáň) </a:t>
            </a:r>
            <a:endParaRPr lang="cs-CZ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3151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F91154E8-8110-364A-B4F7-B8DD418D4FC2}"/>
              </a:ext>
            </a:extLst>
          </p:cNvPr>
          <p:cNvSpPr/>
          <p:nvPr/>
        </p:nvSpPr>
        <p:spPr>
          <a:xfrm>
            <a:off x="464209" y="1536174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i="1" dirty="0"/>
              <a:t>Sliznice </a:t>
            </a:r>
            <a:r>
              <a:rPr lang="cs-CZ" sz="2000" i="1" dirty="0"/>
              <a:t>Tunica </a:t>
            </a:r>
            <a:r>
              <a:rPr lang="cs-CZ" sz="2000" i="1" dirty="0" err="1"/>
              <a:t>mucosa</a:t>
            </a:r>
            <a:r>
              <a:rPr lang="cs-CZ" sz="2000" i="1" dirty="0"/>
              <a:t>: </a:t>
            </a:r>
          </a:p>
          <a:p>
            <a:pPr lvl="1"/>
            <a:r>
              <a:rPr lang="cs-CZ" sz="2000" dirty="0"/>
              <a:t>Epitel</a:t>
            </a:r>
            <a:r>
              <a:rPr lang="cs-CZ" sz="2000" i="1" dirty="0"/>
              <a:t> Lamina </a:t>
            </a:r>
            <a:r>
              <a:rPr lang="cs-CZ" sz="2000" i="1" dirty="0" err="1"/>
              <a:t>epithelialis</a:t>
            </a:r>
            <a:r>
              <a:rPr lang="cs-CZ" sz="2000" i="1" dirty="0"/>
              <a:t> </a:t>
            </a:r>
          </a:p>
          <a:p>
            <a:pPr lvl="1"/>
            <a:r>
              <a:rPr lang="cs-CZ" sz="2000" dirty="0"/>
              <a:t>Slizniční vazivo </a:t>
            </a:r>
            <a:r>
              <a:rPr lang="cs-CZ" sz="2000" i="1" dirty="0"/>
              <a:t>Lamina propria </a:t>
            </a:r>
            <a:r>
              <a:rPr lang="cs-CZ" sz="2000" i="1" dirty="0" err="1"/>
              <a:t>mucosae</a:t>
            </a:r>
            <a:endParaRPr lang="cs-CZ" sz="2000" i="1" dirty="0"/>
          </a:p>
          <a:p>
            <a:pPr lvl="1"/>
            <a:r>
              <a:rPr lang="cs-CZ" sz="2000" dirty="0"/>
              <a:t>Slizniční svalovina </a:t>
            </a:r>
            <a:r>
              <a:rPr lang="cs-CZ" sz="2000" i="1" dirty="0"/>
              <a:t>Lamina </a:t>
            </a:r>
            <a:r>
              <a:rPr lang="cs-CZ" sz="2000" i="1" dirty="0" err="1"/>
              <a:t>muscularis</a:t>
            </a:r>
            <a:r>
              <a:rPr lang="cs-CZ" sz="2000" i="1" dirty="0"/>
              <a:t> </a:t>
            </a:r>
            <a:r>
              <a:rPr lang="cs-CZ" sz="2000" i="1" dirty="0" err="1"/>
              <a:t>mucosae</a:t>
            </a:r>
            <a:endParaRPr lang="cs-CZ" sz="2000" i="1" dirty="0"/>
          </a:p>
          <a:p>
            <a:pPr lvl="1"/>
            <a:endParaRPr lang="cs-CZ" sz="2000" i="1" dirty="0"/>
          </a:p>
          <a:p>
            <a:r>
              <a:rPr lang="cs-CZ" sz="2000" b="1" i="1" dirty="0"/>
              <a:t>Podslizniční vazivo</a:t>
            </a:r>
            <a:r>
              <a:rPr lang="cs-CZ" sz="2000" i="1" dirty="0"/>
              <a:t> Tunica </a:t>
            </a:r>
            <a:r>
              <a:rPr lang="cs-CZ" sz="2000" i="1" dirty="0" err="1"/>
              <a:t>submusoca</a:t>
            </a:r>
            <a:endParaRPr lang="cs-CZ" sz="2000" i="1" dirty="0"/>
          </a:p>
          <a:p>
            <a:r>
              <a:rPr lang="cs-CZ" sz="2000" i="1" dirty="0"/>
              <a:t>    </a:t>
            </a:r>
            <a:r>
              <a:rPr lang="cs-CZ" sz="2000" dirty="0"/>
              <a:t>řídké vazivo, cévy, žlázy</a:t>
            </a:r>
          </a:p>
          <a:p>
            <a:r>
              <a:rPr lang="cs-CZ" sz="2000" i="1" dirty="0"/>
              <a:t>    </a:t>
            </a:r>
          </a:p>
          <a:p>
            <a:r>
              <a:rPr lang="cs-CZ" sz="2000" b="1" i="1" dirty="0"/>
              <a:t>Zevní svalovina</a:t>
            </a:r>
            <a:r>
              <a:rPr lang="cs-CZ" sz="2000" i="1" dirty="0"/>
              <a:t> Tunica </a:t>
            </a:r>
            <a:r>
              <a:rPr lang="cs-CZ" sz="2000" i="1" dirty="0" err="1"/>
              <a:t>muscularis</a:t>
            </a:r>
            <a:r>
              <a:rPr lang="cs-CZ" sz="2000" i="1" dirty="0"/>
              <a:t> </a:t>
            </a:r>
            <a:r>
              <a:rPr lang="cs-CZ" sz="2000" i="1" dirty="0" err="1"/>
              <a:t>externa</a:t>
            </a:r>
            <a:endParaRPr lang="cs-CZ" sz="2000" i="1" dirty="0"/>
          </a:p>
          <a:p>
            <a:r>
              <a:rPr lang="cs-CZ" sz="2000" i="1" dirty="0"/>
              <a:t>   </a:t>
            </a:r>
            <a:r>
              <a:rPr lang="cs-CZ" sz="2000" dirty="0"/>
              <a:t>hladká svalovina - vnitřní cirkulární, zevní podélná</a:t>
            </a:r>
          </a:p>
          <a:p>
            <a:endParaRPr lang="cs-CZ" sz="2000" i="1" dirty="0"/>
          </a:p>
          <a:p>
            <a:r>
              <a:rPr lang="cs-CZ" sz="2000" b="1" i="1" dirty="0"/>
              <a:t>Seróza/</a:t>
            </a:r>
            <a:r>
              <a:rPr lang="cs-CZ" sz="2000" b="1" i="1" dirty="0" err="1"/>
              <a:t>adventicie</a:t>
            </a:r>
            <a:r>
              <a:rPr lang="cs-CZ" sz="2000" b="1" i="1" dirty="0"/>
              <a:t> </a:t>
            </a:r>
            <a:r>
              <a:rPr lang="cs-CZ" sz="2000" i="1" dirty="0"/>
              <a:t>Tunica </a:t>
            </a:r>
            <a:r>
              <a:rPr lang="cs-CZ" sz="2000" i="1" dirty="0" err="1"/>
              <a:t>serosa</a:t>
            </a:r>
            <a:r>
              <a:rPr lang="cs-CZ" sz="2000" i="1" dirty="0"/>
              <a:t>/</a:t>
            </a:r>
            <a:r>
              <a:rPr lang="cs-CZ" sz="2000" i="1" dirty="0" err="1"/>
              <a:t>adventicia</a:t>
            </a:r>
            <a:r>
              <a:rPr lang="cs-CZ" sz="2000" dirty="0"/>
              <a:t>  </a:t>
            </a:r>
          </a:p>
          <a:p>
            <a:r>
              <a:rPr lang="cs-CZ" sz="2000" dirty="0"/>
              <a:t>   </a:t>
            </a:r>
            <a:r>
              <a:rPr lang="cs-CZ" sz="2000" dirty="0" err="1"/>
              <a:t>adventicie</a:t>
            </a:r>
            <a:r>
              <a:rPr lang="cs-CZ" sz="2000" dirty="0"/>
              <a:t> je v hrudním úseku jícnu a v koncové části</a:t>
            </a:r>
          </a:p>
          <a:p>
            <a:r>
              <a:rPr lang="cs-CZ" sz="2000" dirty="0"/>
              <a:t>   trávicí trubice, seróza kryje GIT v oblasti břišní dutiny</a:t>
            </a:r>
          </a:p>
          <a:p>
            <a:r>
              <a:rPr lang="cs-CZ" sz="2000" dirty="0"/>
              <a:t>   a její součástí je </a:t>
            </a:r>
            <a:r>
              <a:rPr lang="cs-CZ" sz="2000" dirty="0" err="1"/>
              <a:t>mezotel</a:t>
            </a:r>
            <a:r>
              <a:rPr lang="cs-CZ" sz="2000" dirty="0"/>
              <a:t>.</a:t>
            </a:r>
          </a:p>
          <a:p>
            <a:endParaRPr lang="cs-CZ" sz="2000" dirty="0"/>
          </a:p>
        </p:txBody>
      </p:sp>
      <p:pic>
        <p:nvPicPr>
          <p:cNvPr id="4" name="Picture 2" descr="Trávicí soustava – WikiSkripta">
            <a:extLst>
              <a:ext uri="{FF2B5EF4-FFF2-40B4-BE49-F238E27FC236}">
                <a16:creationId xmlns:a16="http://schemas.microsoft.com/office/drawing/2014/main" id="{20747E37-CA9B-BC42-9032-F2A3D511C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825" y="1310185"/>
            <a:ext cx="5442965" cy="519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F9526D5-7496-FA46-B674-09175C73A49B}"/>
              </a:ext>
            </a:extLst>
          </p:cNvPr>
          <p:cNvSpPr/>
          <p:nvPr/>
        </p:nvSpPr>
        <p:spPr>
          <a:xfrm>
            <a:off x="3374523" y="232967"/>
            <a:ext cx="54429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3200" dirty="0">
                <a:latin typeface="+mj-lt"/>
              </a:rPr>
              <a:t>Struktura stěny GIT (opakování) </a:t>
            </a:r>
          </a:p>
        </p:txBody>
      </p:sp>
    </p:spTree>
    <p:extLst>
      <p:ext uri="{BB962C8B-B14F-4D97-AF65-F5344CB8AC3E}">
        <p14:creationId xmlns:p14="http://schemas.microsoft.com/office/powerpoint/2010/main" val="2071437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601E483-BDB4-D74B-AFA5-A2AD2B41B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0" y="2737541"/>
            <a:ext cx="4739106" cy="35682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1996CE7-009E-A541-A9BB-A3BBCCB31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804" y="2737541"/>
            <a:ext cx="4739106" cy="3568268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4112C2C9-D86C-0D42-BB42-92854EB14D02}"/>
              </a:ext>
            </a:extLst>
          </p:cNvPr>
          <p:cNvSpPr/>
          <p:nvPr/>
        </p:nvSpPr>
        <p:spPr>
          <a:xfrm>
            <a:off x="3415138" y="308248"/>
            <a:ext cx="5361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>
                <a:latin typeface="+mj-lt"/>
              </a:rPr>
              <a:t>Peyerovy</a:t>
            </a:r>
            <a:r>
              <a:rPr lang="cs-CZ" sz="3200" b="1" dirty="0">
                <a:latin typeface="+mj-lt"/>
              </a:rPr>
              <a:t> pláty (plaky) ve střevě</a:t>
            </a:r>
            <a:endParaRPr lang="cs-CZ" sz="3200" dirty="0">
              <a:latin typeface="+mj-l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0CBD356-83DD-1645-A649-2C598087ED10}"/>
              </a:ext>
            </a:extLst>
          </p:cNvPr>
          <p:cNvSpPr txBox="1"/>
          <p:nvPr/>
        </p:nvSpPr>
        <p:spPr>
          <a:xfrm>
            <a:off x="1075765" y="1095374"/>
            <a:ext cx="10112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Okrsky lymfatické tkáně ve stěně střeva – v slizničním, případně podslizničním vazivu. </a:t>
            </a:r>
          </a:p>
          <a:p>
            <a:endParaRPr lang="cs-CZ" sz="2000" dirty="0"/>
          </a:p>
          <a:p>
            <a:r>
              <a:rPr lang="cs-CZ" sz="2000" dirty="0"/>
              <a:t>Tenké střevo </a:t>
            </a:r>
            <a:r>
              <a:rPr lang="cs-CZ" sz="2000" i="1" dirty="0"/>
              <a:t>Intestinum </a:t>
            </a:r>
            <a:r>
              <a:rPr lang="cs-CZ" sz="2000" i="1" dirty="0" err="1"/>
              <a:t>tenue</a:t>
            </a:r>
            <a:r>
              <a:rPr lang="cs-CZ" sz="2000" dirty="0"/>
              <a:t>:  dvanáctník (</a:t>
            </a:r>
            <a:r>
              <a:rPr lang="cs-CZ" sz="2000" i="1" dirty="0"/>
              <a:t>duodenum</a:t>
            </a:r>
            <a:r>
              <a:rPr lang="cs-CZ" sz="2000" dirty="0"/>
              <a:t>), lačník (</a:t>
            </a:r>
            <a:r>
              <a:rPr lang="cs-CZ" sz="2000" i="1" dirty="0"/>
              <a:t>jejunum</a:t>
            </a:r>
            <a:r>
              <a:rPr lang="cs-CZ" sz="2000" dirty="0"/>
              <a:t>), </a:t>
            </a:r>
            <a:r>
              <a:rPr lang="cs-CZ" sz="2000" u="sng" dirty="0"/>
              <a:t>kyčelník </a:t>
            </a:r>
            <a:r>
              <a:rPr lang="cs-CZ" sz="2000" dirty="0"/>
              <a:t>(</a:t>
            </a:r>
            <a:r>
              <a:rPr lang="cs-CZ" sz="2000" i="1" u="sng" dirty="0"/>
              <a:t>ileum</a:t>
            </a:r>
            <a:r>
              <a:rPr lang="cs-CZ" sz="2000" u="sng" dirty="0"/>
              <a:t>)</a:t>
            </a:r>
          </a:p>
          <a:p>
            <a:r>
              <a:rPr lang="cs-CZ" sz="2000" u="sng" dirty="0"/>
              <a:t>Tlusté střevo</a:t>
            </a:r>
            <a:r>
              <a:rPr lang="cs-CZ" sz="2000" dirty="0"/>
              <a:t> </a:t>
            </a:r>
            <a:r>
              <a:rPr lang="cs-CZ" sz="2000" i="1" dirty="0"/>
              <a:t>Intestinum </a:t>
            </a:r>
            <a:r>
              <a:rPr lang="cs-CZ" sz="2000" i="1" dirty="0" err="1"/>
              <a:t>crassum</a:t>
            </a:r>
            <a:endParaRPr lang="cs-CZ" sz="2000" i="1" u="sng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3137AA0-D886-C649-B089-6C84D09EADCC}"/>
              </a:ext>
            </a:extLst>
          </p:cNvPr>
          <p:cNvSpPr txBox="1"/>
          <p:nvPr/>
        </p:nvSpPr>
        <p:spPr>
          <a:xfrm>
            <a:off x="5097184" y="6365086"/>
            <a:ext cx="206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Ileum </a:t>
            </a:r>
            <a:r>
              <a:rPr lang="cs-CZ" dirty="0" err="1"/>
              <a:t>zv</a:t>
            </a:r>
            <a:r>
              <a:rPr lang="cs-CZ" dirty="0"/>
              <a:t> 40x a 100x </a:t>
            </a:r>
          </a:p>
        </p:txBody>
      </p:sp>
    </p:spTree>
    <p:extLst>
      <p:ext uri="{BB962C8B-B14F-4D97-AF65-F5344CB8AC3E}">
        <p14:creationId xmlns:p14="http://schemas.microsoft.com/office/powerpoint/2010/main" val="2999485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14_11">
            <a:extLst>
              <a:ext uri="{FF2B5EF4-FFF2-40B4-BE49-F238E27FC236}">
                <a16:creationId xmlns:a16="http://schemas.microsoft.com/office/drawing/2014/main" id="{5E75CBE5-3C51-8E4B-B3D8-78DBE86BE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086" y="1147097"/>
            <a:ext cx="6374914" cy="494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eyerovy plaky">
            <a:extLst>
              <a:ext uri="{FF2B5EF4-FFF2-40B4-BE49-F238E27FC236}">
                <a16:creationId xmlns:a16="http://schemas.microsoft.com/office/drawing/2014/main" id="{25FBFCA6-1FE4-9B43-97D3-7C7A12986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04" y="3806988"/>
            <a:ext cx="5768205" cy="306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BCCCB803-DE10-A147-B66C-11E821B6EB09}"/>
              </a:ext>
            </a:extLst>
          </p:cNvPr>
          <p:cNvSpPr/>
          <p:nvPr/>
        </p:nvSpPr>
        <p:spPr>
          <a:xfrm>
            <a:off x="337295" y="1050079"/>
            <a:ext cx="5278087" cy="2378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spcBef>
                <a:spcPct val="0"/>
              </a:spcBef>
            </a:pPr>
            <a:r>
              <a:rPr lang="cs-CZ" altLang="cs-CZ" sz="2200" dirty="0"/>
              <a:t>Ve střevě v oblasti </a:t>
            </a:r>
            <a:r>
              <a:rPr lang="cs-CZ" altLang="cs-CZ" sz="2200" dirty="0" err="1"/>
              <a:t>Peyerových</a:t>
            </a:r>
            <a:r>
              <a:rPr lang="cs-CZ" altLang="cs-CZ" sz="2200" dirty="0"/>
              <a:t> plátů (nebo plaků) se v epitelu nachází tzv. M buňky, které umožňují transport antigenů přes epitel  do lymfoidní tkáně </a:t>
            </a:r>
            <a:r>
              <a:rPr lang="cs-CZ" altLang="cs-CZ" sz="2200" dirty="0" err="1"/>
              <a:t>transcytózou</a:t>
            </a:r>
            <a:r>
              <a:rPr lang="cs-CZ" altLang="cs-CZ" sz="2200" dirty="0"/>
              <a:t> bez degradace. Mají receptory pro </a:t>
            </a:r>
            <a:r>
              <a:rPr lang="cs-CZ" altLang="cs-CZ" sz="2200" dirty="0" err="1"/>
              <a:t>IgA</a:t>
            </a:r>
            <a:r>
              <a:rPr lang="cs-CZ" altLang="cs-CZ" sz="2200" dirty="0"/>
              <a:t> – transport komplexů </a:t>
            </a:r>
            <a:r>
              <a:rPr lang="cs-CZ" altLang="cs-CZ" sz="2200" dirty="0" err="1"/>
              <a:t>Ag</a:t>
            </a:r>
            <a:r>
              <a:rPr lang="cs-CZ" altLang="cs-CZ" sz="2200" dirty="0"/>
              <a:t> – </a:t>
            </a:r>
            <a:r>
              <a:rPr lang="cs-CZ" altLang="cs-CZ" sz="2200" dirty="0" err="1"/>
              <a:t>IgA</a:t>
            </a:r>
            <a:r>
              <a:rPr lang="cs-CZ" altLang="cs-CZ" sz="2200" dirty="0"/>
              <a:t>.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A527C66-9867-7046-B12F-83607023D1C1}"/>
              </a:ext>
            </a:extLst>
          </p:cNvPr>
          <p:cNvSpPr/>
          <p:nvPr/>
        </p:nvSpPr>
        <p:spPr>
          <a:xfrm>
            <a:off x="5080082" y="254230"/>
            <a:ext cx="1779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latin typeface="+mj-lt"/>
              </a:rPr>
              <a:t>M buňky </a:t>
            </a:r>
            <a:endParaRPr lang="cs-CZ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9072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D032A75-B027-CA4D-94EF-403926E2BACD}"/>
              </a:ext>
            </a:extLst>
          </p:cNvPr>
          <p:cNvSpPr/>
          <p:nvPr/>
        </p:nvSpPr>
        <p:spPr>
          <a:xfrm>
            <a:off x="735106" y="1186270"/>
            <a:ext cx="107217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dirty="0"/>
              <a:t>U ptáků, uložena mezi kloakou a páteří, tzv. </a:t>
            </a:r>
            <a:r>
              <a:rPr lang="cs-CZ" altLang="cs-CZ" sz="2000" dirty="0" err="1"/>
              <a:t>retroperitoneálně</a:t>
            </a:r>
            <a:r>
              <a:rPr lang="cs-CZ" altLang="cs-CZ" sz="2000" dirty="0"/>
              <a:t>, výchlipka stěny kloaky, vystlaná zřasenou sliznicí s jednovrstevným cylindrickým epitelem. Pod sliznicí v </a:t>
            </a:r>
            <a:r>
              <a:rPr lang="cs-CZ" altLang="cs-CZ" sz="2000" i="1" dirty="0"/>
              <a:t>lamina propria </a:t>
            </a:r>
            <a:r>
              <a:rPr lang="cs-CZ" altLang="cs-CZ" sz="2000" dirty="0"/>
              <a:t>je </a:t>
            </a:r>
            <a:r>
              <a:rPr lang="cs-CZ" altLang="cs-CZ" sz="2000" dirty="0" err="1"/>
              <a:t>lymforetikulární</a:t>
            </a:r>
            <a:r>
              <a:rPr lang="cs-CZ" altLang="cs-CZ" sz="2000" dirty="0"/>
              <a:t> tkáň a vnější vrstva orgánu je tvořena svalovinou (podélnou a cirkulární) a </a:t>
            </a:r>
            <a:r>
              <a:rPr lang="cs-CZ" altLang="cs-CZ" sz="2000" dirty="0" err="1"/>
              <a:t>adventicií</a:t>
            </a:r>
            <a:r>
              <a:rPr lang="cs-CZ" altLang="cs-CZ" sz="2000" dirty="0"/>
              <a:t>.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cs-CZ" altLang="cs-CZ" sz="2000" i="1" dirty="0"/>
          </a:p>
          <a:p>
            <a:pPr>
              <a:spcBef>
                <a:spcPct val="0"/>
              </a:spcBef>
            </a:pPr>
            <a:r>
              <a:rPr lang="cs-CZ" altLang="cs-CZ" sz="2000" dirty="0"/>
              <a:t>Místo zrání B lymfocytů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cs-CZ" altLang="cs-CZ" sz="2000" dirty="0"/>
          </a:p>
          <a:p>
            <a:pPr>
              <a:spcBef>
                <a:spcPct val="0"/>
              </a:spcBef>
            </a:pPr>
            <a:r>
              <a:rPr lang="cs-CZ" altLang="cs-CZ" sz="2000" dirty="0"/>
              <a:t>Struktura : nahloučené lymfocyty v podslizničním vazivu, podobné </a:t>
            </a:r>
            <a:r>
              <a:rPr lang="cs-CZ" altLang="cs-CZ" sz="2000" dirty="0" err="1"/>
              <a:t>thymu</a:t>
            </a:r>
            <a:r>
              <a:rPr lang="cs-CZ" altLang="cs-CZ" sz="2000" dirty="0"/>
              <a:t> (kůra a dřeň).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253A838-D476-3343-A213-2EF3E74F7E8C}"/>
              </a:ext>
            </a:extLst>
          </p:cNvPr>
          <p:cNvSpPr/>
          <p:nvPr/>
        </p:nvSpPr>
        <p:spPr>
          <a:xfrm>
            <a:off x="3397793" y="383413"/>
            <a:ext cx="5396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3200" b="1" dirty="0" err="1">
                <a:latin typeface="+mj-lt"/>
              </a:rPr>
              <a:t>Fabriciova</a:t>
            </a:r>
            <a:r>
              <a:rPr lang="cs-CZ" altLang="cs-CZ" sz="3200" b="1" dirty="0">
                <a:latin typeface="+mj-lt"/>
              </a:rPr>
              <a:t> </a:t>
            </a:r>
            <a:r>
              <a:rPr lang="cs-CZ" altLang="cs-CZ" sz="3200" b="1" dirty="0" err="1">
                <a:latin typeface="+mj-lt"/>
              </a:rPr>
              <a:t>bursa</a:t>
            </a:r>
            <a:r>
              <a:rPr lang="cs-CZ" altLang="cs-CZ" sz="3200" b="1" dirty="0">
                <a:latin typeface="+mj-lt"/>
              </a:rPr>
              <a:t> - </a:t>
            </a:r>
            <a:r>
              <a:rPr lang="cs-CZ" altLang="cs-CZ" sz="3200" b="1" dirty="0" err="1">
                <a:latin typeface="+mj-lt"/>
              </a:rPr>
              <a:t>bursa</a:t>
            </a:r>
            <a:r>
              <a:rPr lang="cs-CZ" altLang="cs-CZ" sz="3200" b="1" dirty="0">
                <a:latin typeface="+mj-lt"/>
              </a:rPr>
              <a:t> Fabricii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09546320-B082-354B-8342-2E4F6B5CB787}"/>
                  </a:ext>
                </a:extLst>
              </p14:cNvPr>
              <p14:cNvContentPartPr/>
              <p14:nvPr/>
            </p14:nvContentPartPr>
            <p14:xfrm>
              <a:off x="2421254" y="4412202"/>
              <a:ext cx="3989160" cy="180072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09546320-B082-354B-8342-2E4F6B5CB7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2254" y="4403562"/>
                <a:ext cx="4006800" cy="18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9B731DFE-D884-2843-8FEA-8D079CE420C6}"/>
                  </a:ext>
                </a:extLst>
              </p14:cNvPr>
              <p14:cNvContentPartPr/>
              <p14:nvPr/>
            </p14:nvContentPartPr>
            <p14:xfrm>
              <a:off x="2092214" y="4693002"/>
              <a:ext cx="928080" cy="86400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9B731DFE-D884-2843-8FEA-8D079CE420C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3214" y="4684362"/>
                <a:ext cx="945720" cy="88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4B483D0D-23B3-0A40-B51E-C1F7AA5D3C71}"/>
                  </a:ext>
                </a:extLst>
              </p14:cNvPr>
              <p14:cNvContentPartPr/>
              <p14:nvPr/>
            </p14:nvContentPartPr>
            <p14:xfrm>
              <a:off x="3597734" y="5042202"/>
              <a:ext cx="769320" cy="89640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4B483D0D-23B3-0A40-B51E-C1F7AA5D3C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88734" y="5033202"/>
                <a:ext cx="786960" cy="91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94F8A2B4-1B2C-324F-A931-35ACD250476B}"/>
                  </a:ext>
                </a:extLst>
              </p14:cNvPr>
              <p14:cNvContentPartPr/>
              <p14:nvPr/>
            </p14:nvContentPartPr>
            <p14:xfrm>
              <a:off x="4911374" y="5677242"/>
              <a:ext cx="711720" cy="75096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94F8A2B4-1B2C-324F-A931-35ACD250476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02734" y="5668242"/>
                <a:ext cx="729360" cy="76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E8A28A2F-A10E-F14D-A165-A5BDC9DEC26B}"/>
                  </a:ext>
                </a:extLst>
              </p14:cNvPr>
              <p14:cNvContentPartPr/>
              <p14:nvPr/>
            </p14:nvContentPartPr>
            <p14:xfrm>
              <a:off x="5164454" y="5936082"/>
              <a:ext cx="247680" cy="26892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E8A28A2F-A10E-F14D-A165-A5BDC9DEC26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55814" y="5927442"/>
                <a:ext cx="26532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926F892C-11E0-8C4B-B18E-8DD5037C931B}"/>
                  </a:ext>
                </a:extLst>
              </p14:cNvPr>
              <p14:cNvContentPartPr/>
              <p14:nvPr/>
            </p14:nvContentPartPr>
            <p14:xfrm>
              <a:off x="1813934" y="5321562"/>
              <a:ext cx="3362040" cy="146844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926F892C-11E0-8C4B-B18E-8DD5037C93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04934" y="5312922"/>
                <a:ext cx="3379680" cy="148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Rukopis 27">
                <a:extLst>
                  <a:ext uri="{FF2B5EF4-FFF2-40B4-BE49-F238E27FC236}">
                    <a16:creationId xmlns:a16="http://schemas.microsoft.com/office/drawing/2014/main" id="{A7030C63-8EAC-C247-8664-001A0D4BB179}"/>
                  </a:ext>
                </a:extLst>
              </p14:cNvPr>
              <p14:cNvContentPartPr/>
              <p14:nvPr/>
            </p14:nvContentPartPr>
            <p14:xfrm>
              <a:off x="2384894" y="4591842"/>
              <a:ext cx="3797640" cy="1669320"/>
            </p14:xfrm>
          </p:contentPart>
        </mc:Choice>
        <mc:Fallback xmlns="">
          <p:pic>
            <p:nvPicPr>
              <p:cNvPr id="28" name="Rukopis 27">
                <a:extLst>
                  <a:ext uri="{FF2B5EF4-FFF2-40B4-BE49-F238E27FC236}">
                    <a16:creationId xmlns:a16="http://schemas.microsoft.com/office/drawing/2014/main" id="{A7030C63-8EAC-C247-8664-001A0D4BB17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75894" y="4583202"/>
                <a:ext cx="3815280" cy="168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Rukopis 29">
                <a:extLst>
                  <a:ext uri="{FF2B5EF4-FFF2-40B4-BE49-F238E27FC236}">
                    <a16:creationId xmlns:a16="http://schemas.microsoft.com/office/drawing/2014/main" id="{610DFA26-E8F7-F24D-9C5F-4CBD84B0D34F}"/>
                  </a:ext>
                </a:extLst>
              </p14:cNvPr>
              <p14:cNvContentPartPr/>
              <p14:nvPr/>
            </p14:nvContentPartPr>
            <p14:xfrm>
              <a:off x="5519774" y="4888122"/>
              <a:ext cx="481680" cy="631800"/>
            </p14:xfrm>
          </p:contentPart>
        </mc:Choice>
        <mc:Fallback xmlns="">
          <p:pic>
            <p:nvPicPr>
              <p:cNvPr id="30" name="Rukopis 29">
                <a:extLst>
                  <a:ext uri="{FF2B5EF4-FFF2-40B4-BE49-F238E27FC236}">
                    <a16:creationId xmlns:a16="http://schemas.microsoft.com/office/drawing/2014/main" id="{610DFA26-E8F7-F24D-9C5F-4CBD84B0D34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10774" y="4879482"/>
                <a:ext cx="499320" cy="64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3" name="Rukopis 32">
                <a:extLst>
                  <a:ext uri="{FF2B5EF4-FFF2-40B4-BE49-F238E27FC236}">
                    <a16:creationId xmlns:a16="http://schemas.microsoft.com/office/drawing/2014/main" id="{2702FEAB-D112-CF45-8BD8-5941970DE8E9}"/>
                  </a:ext>
                </a:extLst>
              </p14:cNvPr>
              <p14:cNvContentPartPr/>
              <p14:nvPr/>
            </p14:nvContentPartPr>
            <p14:xfrm>
              <a:off x="3810494" y="5373762"/>
              <a:ext cx="288720" cy="287640"/>
            </p14:xfrm>
          </p:contentPart>
        </mc:Choice>
        <mc:Fallback xmlns="">
          <p:pic>
            <p:nvPicPr>
              <p:cNvPr id="33" name="Rukopis 32">
                <a:extLst>
                  <a:ext uri="{FF2B5EF4-FFF2-40B4-BE49-F238E27FC236}">
                    <a16:creationId xmlns:a16="http://schemas.microsoft.com/office/drawing/2014/main" id="{2702FEAB-D112-CF45-8BD8-5941970DE8E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801854" y="5364762"/>
                <a:ext cx="30636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4" name="Rukopis 33">
                <a:extLst>
                  <a:ext uri="{FF2B5EF4-FFF2-40B4-BE49-F238E27FC236}">
                    <a16:creationId xmlns:a16="http://schemas.microsoft.com/office/drawing/2014/main" id="{B52C793A-666E-8C40-9B78-FAEABF87AC9F}"/>
                  </a:ext>
                </a:extLst>
              </p14:cNvPr>
              <p14:cNvContentPartPr/>
              <p14:nvPr/>
            </p14:nvContentPartPr>
            <p14:xfrm>
              <a:off x="2362934" y="4977042"/>
              <a:ext cx="456480" cy="351000"/>
            </p14:xfrm>
          </p:contentPart>
        </mc:Choice>
        <mc:Fallback xmlns="">
          <p:pic>
            <p:nvPicPr>
              <p:cNvPr id="34" name="Rukopis 33">
                <a:extLst>
                  <a:ext uri="{FF2B5EF4-FFF2-40B4-BE49-F238E27FC236}">
                    <a16:creationId xmlns:a16="http://schemas.microsoft.com/office/drawing/2014/main" id="{B52C793A-666E-8C40-9B78-FAEABF87AC9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53934" y="4968042"/>
                <a:ext cx="474120" cy="368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Skupina 36">
            <a:extLst>
              <a:ext uri="{FF2B5EF4-FFF2-40B4-BE49-F238E27FC236}">
                <a16:creationId xmlns:a16="http://schemas.microsoft.com/office/drawing/2014/main" id="{36E7A4A9-1038-7D48-AAF8-AD69C9CB0735}"/>
              </a:ext>
            </a:extLst>
          </p:cNvPr>
          <p:cNvGrpSpPr/>
          <p:nvPr/>
        </p:nvGrpSpPr>
        <p:grpSpPr>
          <a:xfrm>
            <a:off x="4014254" y="4080642"/>
            <a:ext cx="1081800" cy="1458720"/>
            <a:chOff x="4014254" y="4080642"/>
            <a:chExt cx="1081800" cy="145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5" name="Rukopis 34">
                  <a:extLst>
                    <a:ext uri="{FF2B5EF4-FFF2-40B4-BE49-F238E27FC236}">
                      <a16:creationId xmlns:a16="http://schemas.microsoft.com/office/drawing/2014/main" id="{7AC327E0-A033-F145-9017-27247DF47CCE}"/>
                    </a:ext>
                  </a:extLst>
                </p14:cNvPr>
                <p14:cNvContentPartPr/>
                <p14:nvPr/>
              </p14:nvContentPartPr>
              <p14:xfrm>
                <a:off x="4072214" y="4080642"/>
                <a:ext cx="195840" cy="1118880"/>
              </p14:xfrm>
            </p:contentPart>
          </mc:Choice>
          <mc:Fallback xmlns="">
            <p:pic>
              <p:nvPicPr>
                <p:cNvPr id="35" name="Rukopis 34">
                  <a:extLst>
                    <a:ext uri="{FF2B5EF4-FFF2-40B4-BE49-F238E27FC236}">
                      <a16:creationId xmlns:a16="http://schemas.microsoft.com/office/drawing/2014/main" id="{7AC327E0-A033-F145-9017-27247DF47CC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063574" y="4071642"/>
                  <a:ext cx="213480" cy="11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6" name="Rukopis 35">
                  <a:extLst>
                    <a:ext uri="{FF2B5EF4-FFF2-40B4-BE49-F238E27FC236}">
                      <a16:creationId xmlns:a16="http://schemas.microsoft.com/office/drawing/2014/main" id="{70FE3D59-BB3F-124D-BBC4-F70EFEB6FC8D}"/>
                    </a:ext>
                  </a:extLst>
                </p14:cNvPr>
                <p14:cNvContentPartPr/>
                <p14:nvPr/>
              </p14:nvContentPartPr>
              <p14:xfrm>
                <a:off x="4014254" y="4419042"/>
                <a:ext cx="1081800" cy="1120320"/>
              </p14:xfrm>
            </p:contentPart>
          </mc:Choice>
          <mc:Fallback xmlns="">
            <p:pic>
              <p:nvPicPr>
                <p:cNvPr id="36" name="Rukopis 35">
                  <a:extLst>
                    <a:ext uri="{FF2B5EF4-FFF2-40B4-BE49-F238E27FC236}">
                      <a16:creationId xmlns:a16="http://schemas.microsoft.com/office/drawing/2014/main" id="{70FE3D59-BB3F-124D-BBC4-F70EFEB6FC8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005614" y="4410042"/>
                  <a:ext cx="1099440" cy="113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85186A70-F072-3749-8833-D2A979D23572}"/>
              </a:ext>
            </a:extLst>
          </p:cNvPr>
          <p:cNvGrpSpPr/>
          <p:nvPr/>
        </p:nvGrpSpPr>
        <p:grpSpPr>
          <a:xfrm>
            <a:off x="4588814" y="6378882"/>
            <a:ext cx="3634560" cy="371880"/>
            <a:chOff x="4588814" y="6378882"/>
            <a:chExt cx="3634560" cy="37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2A1F7BD3-D233-704D-8C90-08A8B5EB87E2}"/>
                    </a:ext>
                  </a:extLst>
                </p14:cNvPr>
                <p14:cNvContentPartPr/>
                <p14:nvPr/>
              </p14:nvContentPartPr>
              <p14:xfrm>
                <a:off x="4920734" y="6535122"/>
                <a:ext cx="207720" cy="215640"/>
              </p14:xfrm>
            </p:contentPart>
          </mc:Choice>
          <mc:Fallback xmlns=""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2A1F7BD3-D233-704D-8C90-08A8B5EB87E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912094" y="6526122"/>
                  <a:ext cx="22536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4" name="Rukopis 13">
                  <a:extLst>
                    <a:ext uri="{FF2B5EF4-FFF2-40B4-BE49-F238E27FC236}">
                      <a16:creationId xmlns:a16="http://schemas.microsoft.com/office/drawing/2014/main" id="{ADB50F75-8425-4646-B730-C3C0AD872B1C}"/>
                    </a:ext>
                  </a:extLst>
                </p14:cNvPr>
                <p14:cNvContentPartPr/>
                <p14:nvPr/>
              </p14:nvContentPartPr>
              <p14:xfrm>
                <a:off x="4778174" y="6500202"/>
                <a:ext cx="230400" cy="126720"/>
              </p14:xfrm>
            </p:contentPart>
          </mc:Choice>
          <mc:Fallback xmlns="">
            <p:pic>
              <p:nvPicPr>
                <p:cNvPr id="14" name="Rukopis 13">
                  <a:extLst>
                    <a:ext uri="{FF2B5EF4-FFF2-40B4-BE49-F238E27FC236}">
                      <a16:creationId xmlns:a16="http://schemas.microsoft.com/office/drawing/2014/main" id="{ADB50F75-8425-4646-B730-C3C0AD872B1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769174" y="6491562"/>
                  <a:ext cx="24804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" name="Rukopis 15">
                  <a:extLst>
                    <a:ext uri="{FF2B5EF4-FFF2-40B4-BE49-F238E27FC236}">
                      <a16:creationId xmlns:a16="http://schemas.microsoft.com/office/drawing/2014/main" id="{6F0425BF-5EDB-B449-B16A-F63EDAE76518}"/>
                    </a:ext>
                  </a:extLst>
                </p14:cNvPr>
                <p14:cNvContentPartPr/>
                <p14:nvPr/>
              </p14:nvContentPartPr>
              <p14:xfrm>
                <a:off x="4657214" y="6453762"/>
                <a:ext cx="248400" cy="118440"/>
              </p14:xfrm>
            </p:contentPart>
          </mc:Choice>
          <mc:Fallback xmlns="">
            <p:pic>
              <p:nvPicPr>
                <p:cNvPr id="16" name="Rukopis 15">
                  <a:extLst>
                    <a:ext uri="{FF2B5EF4-FFF2-40B4-BE49-F238E27FC236}">
                      <a16:creationId xmlns:a16="http://schemas.microsoft.com/office/drawing/2014/main" id="{6F0425BF-5EDB-B449-B16A-F63EDAE7651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648214" y="6444762"/>
                  <a:ext cx="2660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8" name="Rukopis 17">
                  <a:extLst>
                    <a:ext uri="{FF2B5EF4-FFF2-40B4-BE49-F238E27FC236}">
                      <a16:creationId xmlns:a16="http://schemas.microsoft.com/office/drawing/2014/main" id="{5993F080-F99A-F046-A029-5BE7BA0C65AB}"/>
                    </a:ext>
                  </a:extLst>
                </p14:cNvPr>
                <p14:cNvContentPartPr/>
                <p14:nvPr/>
              </p14:nvContentPartPr>
              <p14:xfrm>
                <a:off x="4588814" y="6378882"/>
                <a:ext cx="221400" cy="67320"/>
              </p14:xfrm>
            </p:contentPart>
          </mc:Choice>
          <mc:Fallback xmlns="">
            <p:pic>
              <p:nvPicPr>
                <p:cNvPr id="18" name="Rukopis 17">
                  <a:extLst>
                    <a:ext uri="{FF2B5EF4-FFF2-40B4-BE49-F238E27FC236}">
                      <a16:creationId xmlns:a16="http://schemas.microsoft.com/office/drawing/2014/main" id="{5993F080-F99A-F046-A029-5BE7BA0C65A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580174" y="6369882"/>
                  <a:ext cx="23904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Rukopis 19">
                  <a:extLst>
                    <a:ext uri="{FF2B5EF4-FFF2-40B4-BE49-F238E27FC236}">
                      <a16:creationId xmlns:a16="http://schemas.microsoft.com/office/drawing/2014/main" id="{183BFA2F-C9D3-7343-A4E9-BF374D2A9E4E}"/>
                    </a:ext>
                  </a:extLst>
                </p14:cNvPr>
                <p14:cNvContentPartPr/>
                <p14:nvPr/>
              </p14:nvContentPartPr>
              <p14:xfrm>
                <a:off x="5040974" y="6638442"/>
                <a:ext cx="360" cy="3960"/>
              </p14:xfrm>
            </p:contentPart>
          </mc:Choice>
          <mc:Fallback xmlns="">
            <p:pic>
              <p:nvPicPr>
                <p:cNvPr id="20" name="Rukopis 19">
                  <a:extLst>
                    <a:ext uri="{FF2B5EF4-FFF2-40B4-BE49-F238E27FC236}">
                      <a16:creationId xmlns:a16="http://schemas.microsoft.com/office/drawing/2014/main" id="{183BFA2F-C9D3-7343-A4E9-BF374D2A9E4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032334" y="6629442"/>
                  <a:ext cx="180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Rukopis 21">
                  <a:extLst>
                    <a:ext uri="{FF2B5EF4-FFF2-40B4-BE49-F238E27FC236}">
                      <a16:creationId xmlns:a16="http://schemas.microsoft.com/office/drawing/2014/main" id="{F6332F5F-75F6-9144-8A66-4B137775209A}"/>
                    </a:ext>
                  </a:extLst>
                </p14:cNvPr>
                <p14:cNvContentPartPr/>
                <p14:nvPr/>
              </p14:nvContentPartPr>
              <p14:xfrm>
                <a:off x="4889054" y="6607842"/>
                <a:ext cx="360" cy="3960"/>
              </p14:xfrm>
            </p:contentPart>
          </mc:Choice>
          <mc:Fallback xmlns="">
            <p:pic>
              <p:nvPicPr>
                <p:cNvPr id="22" name="Rukopis 21">
                  <a:extLst>
                    <a:ext uri="{FF2B5EF4-FFF2-40B4-BE49-F238E27FC236}">
                      <a16:creationId xmlns:a16="http://schemas.microsoft.com/office/drawing/2014/main" id="{F6332F5F-75F6-9144-8A66-4B137775209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880414" y="6599202"/>
                  <a:ext cx="180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" name="Rukopis 23">
                  <a:extLst>
                    <a:ext uri="{FF2B5EF4-FFF2-40B4-BE49-F238E27FC236}">
                      <a16:creationId xmlns:a16="http://schemas.microsoft.com/office/drawing/2014/main" id="{F6B6CBDB-0467-2141-A88E-5969EBFFB9C2}"/>
                    </a:ext>
                  </a:extLst>
                </p14:cNvPr>
                <p14:cNvContentPartPr/>
                <p14:nvPr/>
              </p14:nvContentPartPr>
              <p14:xfrm>
                <a:off x="4781774" y="6555282"/>
                <a:ext cx="360" cy="3960"/>
              </p14:xfrm>
            </p:contentPart>
          </mc:Choice>
          <mc:Fallback xmlns="">
            <p:pic>
              <p:nvPicPr>
                <p:cNvPr id="24" name="Rukopis 23">
                  <a:extLst>
                    <a:ext uri="{FF2B5EF4-FFF2-40B4-BE49-F238E27FC236}">
                      <a16:creationId xmlns:a16="http://schemas.microsoft.com/office/drawing/2014/main" id="{F6B6CBDB-0467-2141-A88E-5969EBFFB9C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773134" y="6546642"/>
                  <a:ext cx="180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Rukopis 25">
                  <a:extLst>
                    <a:ext uri="{FF2B5EF4-FFF2-40B4-BE49-F238E27FC236}">
                      <a16:creationId xmlns:a16="http://schemas.microsoft.com/office/drawing/2014/main" id="{D977335C-B4B3-F14C-996F-375A6BF26A8D}"/>
                    </a:ext>
                  </a:extLst>
                </p14:cNvPr>
                <p14:cNvContentPartPr/>
                <p14:nvPr/>
              </p14:nvContentPartPr>
              <p14:xfrm>
                <a:off x="4704014" y="6451602"/>
                <a:ext cx="360" cy="3960"/>
              </p14:xfrm>
            </p:contentPart>
          </mc:Choice>
          <mc:Fallback xmlns="">
            <p:pic>
              <p:nvPicPr>
                <p:cNvPr id="26" name="Rukopis 25">
                  <a:extLst>
                    <a:ext uri="{FF2B5EF4-FFF2-40B4-BE49-F238E27FC236}">
                      <a16:creationId xmlns:a16="http://schemas.microsoft.com/office/drawing/2014/main" id="{D977335C-B4B3-F14C-996F-375A6BF26A8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695014" y="6442602"/>
                  <a:ext cx="180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8" name="Rukopis 37">
                  <a:extLst>
                    <a:ext uri="{FF2B5EF4-FFF2-40B4-BE49-F238E27FC236}">
                      <a16:creationId xmlns:a16="http://schemas.microsoft.com/office/drawing/2014/main" id="{0FED54DF-945C-AB46-A322-FC43D7FB7E57}"/>
                    </a:ext>
                  </a:extLst>
                </p14:cNvPr>
                <p14:cNvContentPartPr/>
                <p14:nvPr/>
              </p14:nvContentPartPr>
              <p14:xfrm>
                <a:off x="5117654" y="6502722"/>
                <a:ext cx="3105720" cy="171360"/>
              </p14:xfrm>
            </p:contentPart>
          </mc:Choice>
          <mc:Fallback xmlns="">
            <p:pic>
              <p:nvPicPr>
                <p:cNvPr id="38" name="Rukopis 37">
                  <a:extLst>
                    <a:ext uri="{FF2B5EF4-FFF2-40B4-BE49-F238E27FC236}">
                      <a16:creationId xmlns:a16="http://schemas.microsoft.com/office/drawing/2014/main" id="{0FED54DF-945C-AB46-A322-FC43D7FB7E5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108654" y="6494082"/>
                  <a:ext cx="3123360" cy="189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6EEA4061-D9C1-E14E-829C-99A267DA6878}"/>
              </a:ext>
            </a:extLst>
          </p:cNvPr>
          <p:cNvSpPr txBox="1"/>
          <p:nvPr/>
        </p:nvSpPr>
        <p:spPr>
          <a:xfrm>
            <a:off x="6096000" y="4693002"/>
            <a:ext cx="2675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Svalová vrstva a </a:t>
            </a:r>
            <a:r>
              <a:rPr lang="cs-CZ" dirty="0" err="1"/>
              <a:t>adventicie</a:t>
            </a:r>
            <a:endParaRPr lang="cs-CZ" dirty="0"/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5B51EF89-0189-2E40-8610-77EC30A40524}"/>
              </a:ext>
            </a:extLst>
          </p:cNvPr>
          <p:cNvSpPr txBox="1"/>
          <p:nvPr/>
        </p:nvSpPr>
        <p:spPr>
          <a:xfrm>
            <a:off x="8223374" y="6212922"/>
            <a:ext cx="2739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Epitel vnitřní výstelky </a:t>
            </a:r>
            <a:r>
              <a:rPr lang="cs-CZ" dirty="0" err="1"/>
              <a:t>bursy</a:t>
            </a:r>
            <a:endParaRPr lang="cs-CZ" dirty="0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E89BD8AF-17F7-F64B-B325-227BB761C185}"/>
              </a:ext>
            </a:extLst>
          </p:cNvPr>
          <p:cNvSpPr txBox="1"/>
          <p:nvPr/>
        </p:nvSpPr>
        <p:spPr>
          <a:xfrm>
            <a:off x="5175974" y="4213412"/>
            <a:ext cx="62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dřeň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457D107E-3BFF-464E-A6A5-854FAD48669D}"/>
              </a:ext>
            </a:extLst>
          </p:cNvPr>
          <p:cNvSpPr txBox="1"/>
          <p:nvPr/>
        </p:nvSpPr>
        <p:spPr>
          <a:xfrm>
            <a:off x="4367054" y="3799732"/>
            <a:ext cx="60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Kůra</a:t>
            </a:r>
          </a:p>
        </p:txBody>
      </p:sp>
    </p:spTree>
    <p:extLst>
      <p:ext uri="{BB962C8B-B14F-4D97-AF65-F5344CB8AC3E}">
        <p14:creationId xmlns:p14="http://schemas.microsoft.com/office/powerpoint/2010/main" val="1525265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162A157-7396-D74E-BA8E-0FFD9617BBE7}"/>
              </a:ext>
            </a:extLst>
          </p:cNvPr>
          <p:cNvSpPr/>
          <p:nvPr/>
        </p:nvSpPr>
        <p:spPr>
          <a:xfrm>
            <a:off x="447674" y="161448"/>
            <a:ext cx="11296651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Úkoly a důležité pokyny: </a:t>
            </a:r>
          </a:p>
          <a:p>
            <a:endParaRPr lang="cs-CZ" sz="2000" dirty="0"/>
          </a:p>
          <a:p>
            <a:r>
              <a:rPr lang="cs-CZ" sz="2000" b="1" dirty="0"/>
              <a:t>1. Prostudovat v </a:t>
            </a:r>
            <a:r>
              <a:rPr lang="cs-CZ" sz="2000" b="1" dirty="0" err="1"/>
              <a:t>ISu</a:t>
            </a:r>
            <a:r>
              <a:rPr lang="cs-CZ" sz="2000" b="1" dirty="0"/>
              <a:t> materiál Obecné laboratorní postupy </a:t>
            </a:r>
            <a:br>
              <a:rPr lang="cs-CZ" sz="2000" dirty="0"/>
            </a:br>
            <a:r>
              <a:rPr lang="cs-CZ" sz="2000" dirty="0"/>
              <a:t>(znát problematiku např. přípravy ředící řady v imunologii,  antikoagulačních látek při přípravě hematologických vzorků, rozdíl plasma </a:t>
            </a:r>
            <a:r>
              <a:rPr lang="cs-CZ" sz="2000" dirty="0" err="1"/>
              <a:t>x</a:t>
            </a:r>
            <a:r>
              <a:rPr lang="cs-CZ" sz="2000" dirty="0"/>
              <a:t> </a:t>
            </a:r>
            <a:r>
              <a:rPr lang="cs-CZ" sz="2000" dirty="0" err="1"/>
              <a:t>serum</a:t>
            </a:r>
            <a:r>
              <a:rPr lang="cs-CZ" sz="2000" dirty="0"/>
              <a:t>, přípravu a barvení krevního nátěru, počítání v </a:t>
            </a:r>
            <a:r>
              <a:rPr lang="cs-CZ" sz="2000" dirty="0" err="1"/>
              <a:t>Bűrkerově</a:t>
            </a:r>
            <a:r>
              <a:rPr lang="cs-CZ" sz="2000" dirty="0"/>
              <a:t> komůrce, centrifugace, </a:t>
            </a:r>
            <a:r>
              <a:rPr lang="cs-CZ" sz="2000" dirty="0" err="1"/>
              <a:t>spektrofotometire</a:t>
            </a:r>
            <a:r>
              <a:rPr lang="cs-CZ" sz="2000" dirty="0"/>
              <a:t>. </a:t>
            </a:r>
          </a:p>
          <a:p>
            <a:pPr marL="342900" indent="-342900">
              <a:buAutoNum type="arabicPeriod"/>
            </a:pPr>
            <a:endParaRPr lang="cs-CZ" sz="2000" dirty="0"/>
          </a:p>
          <a:p>
            <a:r>
              <a:rPr lang="cs-CZ" sz="2000" b="1" dirty="0"/>
              <a:t>2. Prostudovat materiál imunitní orgány</a:t>
            </a:r>
          </a:p>
          <a:p>
            <a:endParaRPr lang="cs-CZ" sz="2000" dirty="0"/>
          </a:p>
          <a:p>
            <a:r>
              <a:rPr lang="cs-CZ" sz="2000" b="1" dirty="0"/>
              <a:t>3. Vypracovat protokol: </a:t>
            </a:r>
            <a:r>
              <a:rPr lang="cs-CZ" sz="2000" dirty="0"/>
              <a:t>z 1. a 2. </a:t>
            </a:r>
            <a:r>
              <a:rPr lang="cs-CZ" sz="2000" dirty="0" err="1"/>
              <a:t>cv</a:t>
            </a:r>
            <a:r>
              <a:rPr lang="cs-CZ" sz="2000" dirty="0"/>
              <a:t>. se bude dělat protokol dohromady a odevzdávat nejpozději před 3.cv.  </a:t>
            </a:r>
          </a:p>
          <a:p>
            <a:r>
              <a:rPr lang="cs-CZ" sz="2000" dirty="0"/>
              <a:t> </a:t>
            </a:r>
          </a:p>
          <a:p>
            <a:r>
              <a:rPr lang="cs-CZ" sz="2000" dirty="0"/>
              <a:t>V záhlaví téma: Imunitní orgány, jméno datum obor </a:t>
            </a:r>
          </a:p>
          <a:p>
            <a:endParaRPr lang="cs-CZ" sz="2000" dirty="0"/>
          </a:p>
          <a:p>
            <a:r>
              <a:rPr lang="cs-CZ" sz="2000" dirty="0"/>
              <a:t>Teoretický úvod v rozsahu 1 – 2 A4 stran týkající se jednotlivých imunitních orgánů</a:t>
            </a:r>
          </a:p>
          <a:p>
            <a:r>
              <a:rPr lang="cs-CZ" sz="2000" dirty="0"/>
              <a:t>Nákresy a popisy jednotlivých orgánů (v 1. </a:t>
            </a:r>
            <a:r>
              <a:rPr lang="cs-CZ" sz="2000" dirty="0" err="1"/>
              <a:t>cv</a:t>
            </a:r>
            <a:r>
              <a:rPr lang="cs-CZ" sz="2000" dirty="0"/>
              <a:t>. brzlík, uzlina slezina, ve 2. </a:t>
            </a:r>
            <a:r>
              <a:rPr lang="cs-CZ" sz="2000" dirty="0" err="1"/>
              <a:t>cv</a:t>
            </a:r>
            <a:r>
              <a:rPr lang="cs-CZ" sz="2000" dirty="0"/>
              <a:t>. mandle, </a:t>
            </a:r>
            <a:r>
              <a:rPr lang="cs-CZ" sz="2000" dirty="0" err="1"/>
              <a:t>Peyerovy</a:t>
            </a:r>
            <a:r>
              <a:rPr lang="cs-CZ" sz="2000" dirty="0"/>
              <a:t> pláty, </a:t>
            </a:r>
            <a:r>
              <a:rPr lang="cs-CZ" sz="2000" dirty="0" err="1"/>
              <a:t>Fabriciova</a:t>
            </a:r>
            <a:r>
              <a:rPr lang="cs-CZ" sz="2000" dirty="0"/>
              <a:t> burza) Závěr u tohoto </a:t>
            </a:r>
            <a:r>
              <a:rPr lang="cs-CZ" sz="2000" dirty="0" err="1"/>
              <a:t>cv</a:t>
            </a:r>
            <a:r>
              <a:rPr lang="cs-CZ" sz="2000" dirty="0"/>
              <a:t> není potřeba. </a:t>
            </a:r>
          </a:p>
          <a:p>
            <a:endParaRPr lang="cs-CZ" sz="2000" dirty="0"/>
          </a:p>
          <a:p>
            <a:r>
              <a:rPr lang="cs-CZ" sz="2000" b="1" dirty="0"/>
              <a:t>Další protokoly </a:t>
            </a:r>
            <a:r>
              <a:rPr lang="cs-CZ" sz="2000" dirty="0"/>
              <a:t>se budou dělat každý týden a odevzdávat nejpozději před následujícím cvičení. </a:t>
            </a:r>
          </a:p>
          <a:p>
            <a:r>
              <a:rPr lang="cs-CZ" sz="2000" dirty="0"/>
              <a:t>Struktura protokolů bude: </a:t>
            </a:r>
            <a:r>
              <a:rPr lang="cs-CZ" sz="2000" i="1" dirty="0"/>
              <a:t>teorie k tématu, materiál a popis metodiky, naměřené hodnoty a jejich zpracování formou tabulek, grafů, výpočtů, stručný závěr a diskuse. </a:t>
            </a:r>
          </a:p>
          <a:p>
            <a:endParaRPr lang="cs-CZ" sz="2000" dirty="0"/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1225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DFA844B-C3CD-AF45-83EA-3FC6FAD44ACD}"/>
              </a:ext>
            </a:extLst>
          </p:cNvPr>
          <p:cNvSpPr/>
          <p:nvPr/>
        </p:nvSpPr>
        <p:spPr>
          <a:xfrm>
            <a:off x="717176" y="1470212"/>
            <a:ext cx="10226215" cy="5065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cs-CZ" altLang="cs-CZ" sz="2000" dirty="0"/>
              <a:t>Čihák R.: Anatomie 3. díl, </a:t>
            </a:r>
            <a:r>
              <a:rPr lang="cs-CZ" altLang="cs-CZ" sz="2000" dirty="0" err="1"/>
              <a:t>Grada</a:t>
            </a:r>
            <a:r>
              <a:rPr lang="cs-CZ" altLang="cs-CZ" sz="2000" dirty="0"/>
              <a:t>, 1997 </a:t>
            </a:r>
          </a:p>
          <a:p>
            <a:pPr>
              <a:lnSpc>
                <a:spcPts val="3000"/>
              </a:lnSpc>
            </a:pPr>
            <a:r>
              <a:rPr lang="cs-CZ" altLang="cs-CZ" sz="2000" dirty="0" err="1"/>
              <a:t>Junqueira</a:t>
            </a:r>
            <a:r>
              <a:rPr lang="cs-CZ" altLang="cs-CZ" sz="2000" dirty="0"/>
              <a:t> L. C., </a:t>
            </a:r>
            <a:r>
              <a:rPr lang="cs-CZ" altLang="cs-CZ" sz="2000" dirty="0" err="1"/>
              <a:t>Carneiro</a:t>
            </a:r>
            <a:r>
              <a:rPr lang="cs-CZ" altLang="cs-CZ" sz="2000" dirty="0"/>
              <a:t> J.: Základy histologie, H+H, 1997</a:t>
            </a:r>
          </a:p>
          <a:p>
            <a:pPr>
              <a:lnSpc>
                <a:spcPts val="3000"/>
              </a:lnSpc>
            </a:pPr>
            <a:r>
              <a:rPr lang="cs-CZ" altLang="cs-CZ" sz="2000" dirty="0" err="1"/>
              <a:t>Kerr</a:t>
            </a:r>
            <a:r>
              <a:rPr lang="cs-CZ" altLang="cs-CZ" sz="2000" dirty="0"/>
              <a:t> J. B.: Atlas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Functional</a:t>
            </a:r>
            <a:r>
              <a:rPr lang="cs-CZ" altLang="cs-CZ" sz="2000" dirty="0"/>
              <a:t> Histology, </a:t>
            </a:r>
            <a:r>
              <a:rPr lang="cs-CZ" altLang="cs-CZ" sz="2000" dirty="0" err="1"/>
              <a:t>Elsevier</a:t>
            </a:r>
            <a:r>
              <a:rPr lang="cs-CZ" altLang="cs-CZ" sz="2000" dirty="0"/>
              <a:t>, 1999 </a:t>
            </a:r>
          </a:p>
          <a:p>
            <a:pPr>
              <a:lnSpc>
                <a:spcPts val="3000"/>
              </a:lnSpc>
            </a:pPr>
            <a:r>
              <a:rPr lang="cs-CZ" altLang="cs-CZ" sz="2000" dirty="0"/>
              <a:t>Wolf J.: Histologie, SZN, 1966</a:t>
            </a:r>
          </a:p>
          <a:p>
            <a:pPr>
              <a:lnSpc>
                <a:spcPts val="3000"/>
              </a:lnSpc>
            </a:pPr>
            <a:r>
              <a:rPr lang="cs-CZ" altLang="cs-CZ" sz="2000" dirty="0"/>
              <a:t>Tichý F. a kol.: Histologie, VFU, 2004 </a:t>
            </a:r>
          </a:p>
          <a:p>
            <a:pPr>
              <a:lnSpc>
                <a:spcPts val="3000"/>
              </a:lnSpc>
            </a:pPr>
            <a:r>
              <a:rPr lang="cs-CZ" altLang="cs-CZ" sz="2000" dirty="0"/>
              <a:t>Toman a kol.: Veterinární imunologie, </a:t>
            </a:r>
            <a:r>
              <a:rPr lang="cs-CZ" altLang="cs-CZ" sz="2000" dirty="0" err="1"/>
              <a:t>Grada</a:t>
            </a:r>
            <a:r>
              <a:rPr lang="cs-CZ" altLang="cs-CZ" sz="2000" dirty="0"/>
              <a:t>, 2000</a:t>
            </a:r>
          </a:p>
          <a:p>
            <a:pPr>
              <a:lnSpc>
                <a:spcPts val="3000"/>
              </a:lnSpc>
            </a:pPr>
            <a:r>
              <a:rPr lang="cs-CZ" altLang="cs-CZ" sz="2000" dirty="0" err="1"/>
              <a:t>Krejsek</a:t>
            </a:r>
            <a:r>
              <a:rPr lang="cs-CZ" altLang="cs-CZ" sz="2000" dirty="0"/>
              <a:t> J., Kopecký O.: Klinická imunologie, Nukleus HK, 2004</a:t>
            </a:r>
          </a:p>
          <a:p>
            <a:pPr>
              <a:lnSpc>
                <a:spcPts val="3000"/>
              </a:lnSpc>
            </a:pPr>
            <a:r>
              <a:rPr lang="cs-CZ" altLang="cs-CZ" sz="2000" dirty="0"/>
              <a:t>K</a:t>
            </a:r>
            <a:r>
              <a:rPr lang="en-US" altLang="cs-CZ" sz="2000" dirty="0" err="1">
                <a:cs typeface="Arial" panose="020B0604020202020204" pitchFamily="34" charset="0"/>
              </a:rPr>
              <a:t>ö</a:t>
            </a:r>
            <a:r>
              <a:rPr lang="cs-CZ" altLang="cs-CZ" sz="2000" dirty="0" err="1">
                <a:cs typeface="Arial" panose="020B0604020202020204" pitchFamily="34" charset="0"/>
              </a:rPr>
              <a:t>nig</a:t>
            </a:r>
            <a:r>
              <a:rPr lang="cs-CZ" altLang="cs-CZ" sz="2000" dirty="0">
                <a:cs typeface="Arial" panose="020B0604020202020204" pitchFamily="34" charset="0"/>
              </a:rPr>
              <a:t> H. E., </a:t>
            </a:r>
            <a:r>
              <a:rPr lang="cs-CZ" altLang="cs-CZ" sz="2000" dirty="0" err="1">
                <a:cs typeface="Arial" panose="020B0604020202020204" pitchFamily="34" charset="0"/>
              </a:rPr>
              <a:t>Liebich</a:t>
            </a:r>
            <a:r>
              <a:rPr lang="cs-CZ" altLang="cs-CZ" sz="2000" dirty="0">
                <a:cs typeface="Arial" panose="020B0604020202020204" pitchFamily="34" charset="0"/>
              </a:rPr>
              <a:t> H. G.: Anatomie domácích savců, </a:t>
            </a:r>
            <a:r>
              <a:rPr lang="cs-CZ" altLang="cs-CZ" sz="2000" dirty="0" err="1">
                <a:cs typeface="Arial" panose="020B0604020202020204" pitchFamily="34" charset="0"/>
              </a:rPr>
              <a:t>Hajko</a:t>
            </a:r>
            <a:r>
              <a:rPr lang="cs-CZ" altLang="cs-CZ" sz="2000" dirty="0">
                <a:cs typeface="Arial" panose="020B0604020202020204" pitchFamily="34" charset="0"/>
              </a:rPr>
              <a:t> &amp; </a:t>
            </a:r>
            <a:r>
              <a:rPr lang="cs-CZ" altLang="cs-CZ" sz="2000" dirty="0" err="1">
                <a:cs typeface="Arial" panose="020B0604020202020204" pitchFamily="34" charset="0"/>
              </a:rPr>
              <a:t>Hajková</a:t>
            </a:r>
            <a:r>
              <a:rPr lang="cs-CZ" altLang="cs-CZ" sz="2000" dirty="0">
                <a:cs typeface="Arial" panose="020B0604020202020204" pitchFamily="34" charset="0"/>
              </a:rPr>
              <a:t>, 2003</a:t>
            </a:r>
          </a:p>
          <a:p>
            <a:pPr>
              <a:lnSpc>
                <a:spcPts val="3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Paleček J.: Biologie buňky, Karolinum, 1996 </a:t>
            </a:r>
          </a:p>
          <a:p>
            <a:pPr>
              <a:lnSpc>
                <a:spcPts val="3000"/>
              </a:lnSpc>
            </a:pPr>
            <a:r>
              <a:rPr lang="cs-CZ" altLang="cs-CZ" sz="2000" dirty="0" err="1">
                <a:cs typeface="Arial" panose="020B0604020202020204" pitchFamily="34" charset="0"/>
              </a:rPr>
              <a:t>Knoz</a:t>
            </a:r>
            <a:r>
              <a:rPr lang="cs-CZ" altLang="cs-CZ" sz="2000" dirty="0">
                <a:cs typeface="Arial" panose="020B0604020202020204" pitchFamily="34" charset="0"/>
              </a:rPr>
              <a:t> J.: Obecná zoologie I a II, SPN, 1984 </a:t>
            </a:r>
            <a:endParaRPr lang="en-US" altLang="cs-CZ" sz="2000" dirty="0"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cs-CZ" altLang="cs-CZ" sz="2000" dirty="0">
                <a:hlinkClick r:id="rId2"/>
              </a:rPr>
              <a:t>http://www.emc.maricopa.edu/faculty/farabee/BIOBK/BioBookcircSYS.html</a:t>
            </a:r>
            <a:r>
              <a:rPr lang="cs-CZ" altLang="cs-CZ" sz="2000" dirty="0"/>
              <a:t> </a:t>
            </a:r>
          </a:p>
          <a:p>
            <a:pPr>
              <a:lnSpc>
                <a:spcPts val="3000"/>
              </a:lnSpc>
            </a:pPr>
            <a:r>
              <a:rPr lang="cs-CZ" altLang="cs-CZ" sz="2000" dirty="0">
                <a:hlinkClick r:id="rId3"/>
              </a:rPr>
              <a:t>http://rocek.gli.cas.cz/Courses/courses.htm</a:t>
            </a:r>
            <a:endParaRPr lang="cs-CZ" altLang="cs-CZ" sz="2000" dirty="0"/>
          </a:p>
          <a:p>
            <a:pPr>
              <a:lnSpc>
                <a:spcPts val="3000"/>
              </a:lnSpc>
            </a:pPr>
            <a:r>
              <a:rPr lang="cs-CZ" altLang="cs-CZ" sz="2000" dirty="0">
                <a:hlinkClick r:id="rId4"/>
              </a:rPr>
              <a:t>http://www.sci.muni.cz/ptacek/</a:t>
            </a:r>
            <a:endParaRPr lang="cs-CZ" altLang="cs-CZ" sz="2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54E68CE-4F4F-FF4D-BC86-8367BE828735}"/>
              </a:ext>
            </a:extLst>
          </p:cNvPr>
          <p:cNvSpPr txBox="1"/>
          <p:nvPr/>
        </p:nvSpPr>
        <p:spPr>
          <a:xfrm>
            <a:off x="5372371" y="466165"/>
            <a:ext cx="1447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+mj-lt"/>
              </a:rPr>
              <a:t>Zdroje: </a:t>
            </a:r>
          </a:p>
        </p:txBody>
      </p:sp>
    </p:spTree>
    <p:extLst>
      <p:ext uri="{BB962C8B-B14F-4D97-AF65-F5344CB8AC3E}">
        <p14:creationId xmlns:p14="http://schemas.microsoft.com/office/powerpoint/2010/main" val="2379663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rovnání arteie a veny schéma">
            <a:extLst>
              <a:ext uri="{FF2B5EF4-FFF2-40B4-BE49-F238E27FC236}">
                <a16:creationId xmlns:a16="http://schemas.microsoft.com/office/drawing/2014/main" id="{B0EF0C45-002F-F347-BFF6-8A574498C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4" y="1261573"/>
            <a:ext cx="4763019" cy="404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F75CC20-1B12-044C-AD65-70152D5013D6}"/>
              </a:ext>
            </a:extLst>
          </p:cNvPr>
          <p:cNvSpPr/>
          <p:nvPr/>
        </p:nvSpPr>
        <p:spPr>
          <a:xfrm>
            <a:off x="199507" y="1036976"/>
            <a:ext cx="6972300" cy="5515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0550" indent="-590550">
              <a:lnSpc>
                <a:spcPct val="80000"/>
              </a:lnSpc>
            </a:pPr>
            <a:endParaRPr lang="cs-CZ" altLang="cs-CZ" sz="2000" b="1" i="1" dirty="0"/>
          </a:p>
          <a:p>
            <a:pPr marL="590550" indent="-590550" algn="just">
              <a:lnSpc>
                <a:spcPct val="80000"/>
              </a:lnSpc>
            </a:pPr>
            <a:r>
              <a:rPr lang="cs-CZ" altLang="cs-CZ" sz="2000" b="1" i="1" dirty="0">
                <a:solidFill>
                  <a:srgbClr val="0D0DFF"/>
                </a:solidFill>
              </a:rPr>
              <a:t>Vrstvy = </a:t>
            </a:r>
            <a:r>
              <a:rPr lang="cs-CZ" altLang="cs-CZ" sz="2000" b="1" i="1" dirty="0" err="1">
                <a:solidFill>
                  <a:srgbClr val="0D0DFF"/>
                </a:solidFill>
              </a:rPr>
              <a:t>tunicae</a:t>
            </a:r>
            <a:endParaRPr lang="cs-CZ" altLang="cs-CZ" sz="2000" b="1" i="1" dirty="0">
              <a:solidFill>
                <a:srgbClr val="0D0DFF"/>
              </a:solidFill>
            </a:endParaRPr>
          </a:p>
          <a:p>
            <a:pPr marL="590550" indent="-590550" algn="just">
              <a:lnSpc>
                <a:spcPct val="80000"/>
              </a:lnSpc>
            </a:pPr>
            <a:endParaRPr lang="cs-CZ" altLang="cs-CZ" sz="2000" b="1" i="1" dirty="0">
              <a:solidFill>
                <a:srgbClr val="0D0DFF"/>
              </a:solidFill>
            </a:endParaRPr>
          </a:p>
          <a:p>
            <a:pPr marL="590550" indent="-590550" algn="just">
              <a:lnSpc>
                <a:spcPct val="80000"/>
              </a:lnSpc>
            </a:pPr>
            <a:r>
              <a:rPr lang="cs-CZ" altLang="cs-CZ" sz="2000" b="1" dirty="0">
                <a:solidFill>
                  <a:srgbClr val="0D0DFF"/>
                </a:solidFill>
              </a:rPr>
              <a:t>Tunica intima:</a:t>
            </a:r>
            <a:r>
              <a:rPr lang="cs-CZ" altLang="cs-CZ" sz="2000" dirty="0"/>
              <a:t> jedna vrstvy plochých endotelových buněk epitelového charakteru, bazální lamina, </a:t>
            </a:r>
            <a:r>
              <a:rPr lang="cs-CZ" altLang="cs-CZ" sz="2000" dirty="0" err="1"/>
              <a:t>subendotelová</a:t>
            </a:r>
            <a:r>
              <a:rPr lang="cs-CZ" altLang="cs-CZ" sz="2000" dirty="0"/>
              <a:t> vrstva. Na </a:t>
            </a:r>
            <a:r>
              <a:rPr lang="cs-CZ" altLang="cs-CZ" sz="2000" dirty="0" err="1"/>
              <a:t>luminálním</a:t>
            </a:r>
            <a:r>
              <a:rPr lang="cs-CZ" altLang="cs-CZ" sz="2000" dirty="0"/>
              <a:t> povrchu </a:t>
            </a:r>
            <a:r>
              <a:rPr lang="cs-CZ" altLang="cs-CZ" sz="2000" dirty="0" err="1"/>
              <a:t>glykokalyx</a:t>
            </a:r>
            <a:r>
              <a:rPr lang="cs-CZ" altLang="cs-CZ" sz="2000" dirty="0"/>
              <a:t>.  </a:t>
            </a:r>
          </a:p>
          <a:p>
            <a:pPr marL="590550" indent="-590550" algn="just">
              <a:lnSpc>
                <a:spcPct val="80000"/>
              </a:lnSpc>
            </a:pPr>
            <a:endParaRPr lang="cs-CZ" altLang="cs-CZ" sz="2000" dirty="0"/>
          </a:p>
          <a:p>
            <a:pPr marL="590550" indent="-590550" algn="just">
              <a:lnSpc>
                <a:spcPct val="80000"/>
              </a:lnSpc>
            </a:pPr>
            <a:r>
              <a:rPr lang="cs-CZ" altLang="cs-CZ" sz="2000" b="1" dirty="0">
                <a:solidFill>
                  <a:srgbClr val="0D0DFF"/>
                </a:solidFill>
              </a:rPr>
              <a:t> Tunica media:</a:t>
            </a:r>
            <a:r>
              <a:rPr lang="cs-CZ" altLang="cs-CZ" sz="2000" dirty="0"/>
              <a:t> hladké svalové buňky, elastická a kolagenní vlákna, retikulární vlákna (kolagen III. typu, proteoglykany. </a:t>
            </a:r>
          </a:p>
          <a:p>
            <a:pPr marL="590550" indent="-590550" algn="just">
              <a:lnSpc>
                <a:spcPct val="80000"/>
              </a:lnSpc>
            </a:pPr>
            <a:r>
              <a:rPr lang="cs-CZ" altLang="cs-CZ" sz="2000" dirty="0"/>
              <a:t>         </a:t>
            </a:r>
          </a:p>
          <a:p>
            <a:pPr marL="590550" indent="-590550" algn="just">
              <a:lnSpc>
                <a:spcPct val="80000"/>
              </a:lnSpc>
            </a:pPr>
            <a:r>
              <a:rPr lang="cs-CZ" altLang="cs-CZ" sz="2000" b="1" dirty="0">
                <a:solidFill>
                  <a:srgbClr val="0D0DFF"/>
                </a:solidFill>
              </a:rPr>
              <a:t>Tunica </a:t>
            </a:r>
            <a:r>
              <a:rPr lang="cs-CZ" altLang="cs-CZ" sz="2000" b="1" dirty="0" err="1">
                <a:solidFill>
                  <a:srgbClr val="0D0DFF"/>
                </a:solidFill>
              </a:rPr>
              <a:t>adventicia</a:t>
            </a:r>
            <a:r>
              <a:rPr lang="cs-CZ" altLang="cs-CZ" sz="2000" b="1" dirty="0">
                <a:solidFill>
                  <a:srgbClr val="0D0DFF"/>
                </a:solidFill>
              </a:rPr>
              <a:t>:</a:t>
            </a:r>
            <a:r>
              <a:rPr lang="cs-CZ" altLang="cs-CZ" sz="2000" dirty="0"/>
              <a:t> kolagenní a elastická vlákna podélně orientovaná, kolagen I. typu </a:t>
            </a:r>
          </a:p>
          <a:p>
            <a:pPr marL="590550" indent="-590550" algn="just">
              <a:lnSpc>
                <a:spcPct val="80000"/>
              </a:lnSpc>
            </a:pPr>
            <a:endParaRPr lang="cs-CZ" altLang="cs-CZ" sz="2000" dirty="0"/>
          </a:p>
          <a:p>
            <a:pPr marL="590550" indent="-590550" algn="just">
              <a:lnSpc>
                <a:spcPct val="80000"/>
              </a:lnSpc>
            </a:pPr>
            <a:endParaRPr lang="cs-CZ" altLang="cs-CZ" sz="2000" dirty="0"/>
          </a:p>
          <a:p>
            <a:pPr marL="590550" indent="-590550" algn="just">
              <a:lnSpc>
                <a:spcPct val="80000"/>
              </a:lnSpc>
            </a:pPr>
            <a:r>
              <a:rPr lang="cs-CZ" altLang="cs-CZ" sz="2000" b="1" dirty="0">
                <a:solidFill>
                  <a:srgbClr val="0D0DFF"/>
                </a:solidFill>
              </a:rPr>
              <a:t>Lymfatické řečiště: </a:t>
            </a:r>
            <a:r>
              <a:rPr lang="cs-CZ" altLang="cs-CZ" sz="2000" dirty="0"/>
              <a:t>podobná základní stavba</a:t>
            </a:r>
          </a:p>
          <a:p>
            <a:pPr marL="590550" indent="-590550" algn="just">
              <a:lnSpc>
                <a:spcPct val="80000"/>
              </a:lnSpc>
            </a:pPr>
            <a:endParaRPr lang="cs-CZ" altLang="cs-CZ" sz="2000" dirty="0"/>
          </a:p>
          <a:p>
            <a:pPr algn="just">
              <a:lnSpc>
                <a:spcPct val="80000"/>
              </a:lnSpc>
            </a:pPr>
            <a:r>
              <a:rPr lang="cs-CZ" altLang="cs-CZ" sz="2000" dirty="0"/>
              <a:t>Kapiláry: endotel, nesouvislá bazální lamina, </a:t>
            </a:r>
            <a:r>
              <a:rPr lang="cs-CZ" altLang="cs-CZ" sz="2000" dirty="0" err="1"/>
              <a:t>mikrofibrily</a:t>
            </a:r>
            <a:endParaRPr lang="cs-CZ" altLang="cs-CZ" sz="2000" dirty="0"/>
          </a:p>
          <a:p>
            <a:pPr algn="just">
              <a:lnSpc>
                <a:spcPct val="80000"/>
              </a:lnSpc>
            </a:pPr>
            <a:endParaRPr lang="cs-CZ" altLang="cs-CZ" sz="2000" dirty="0"/>
          </a:p>
          <a:p>
            <a:pPr marL="590550" indent="-590550" algn="just">
              <a:lnSpc>
                <a:spcPct val="80000"/>
              </a:lnSpc>
            </a:pPr>
            <a:r>
              <a:rPr lang="cs-CZ" altLang="cs-CZ" sz="2000" dirty="0"/>
              <a:t>Cévy: jednotlivé vrstvy nemusí být jasně zřetelné, chlopně – „korálky na niti“</a:t>
            </a:r>
          </a:p>
          <a:p>
            <a:pPr marL="590550" indent="-590550" algn="just">
              <a:lnSpc>
                <a:spcPct val="80000"/>
              </a:lnSpc>
            </a:pPr>
            <a:endParaRPr lang="cs-CZ" altLang="cs-CZ" sz="2000" dirty="0"/>
          </a:p>
          <a:p>
            <a:pPr marL="590550" indent="-590550" algn="just">
              <a:lnSpc>
                <a:spcPct val="80000"/>
              </a:lnSpc>
            </a:pPr>
            <a:r>
              <a:rPr lang="cs-CZ" altLang="cs-CZ" sz="2000" dirty="0"/>
              <a:t>Kmeny: hladká svalovina v medii, cévy cév a inervace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DAC8230-FAC6-CD42-AC36-58C2A83BC163}"/>
              </a:ext>
            </a:extLst>
          </p:cNvPr>
          <p:cNvSpPr txBox="1"/>
          <p:nvPr/>
        </p:nvSpPr>
        <p:spPr>
          <a:xfrm>
            <a:off x="3806750" y="219621"/>
            <a:ext cx="3439916" cy="496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90550" indent="-590550">
              <a:lnSpc>
                <a:spcPct val="80000"/>
              </a:lnSpc>
            </a:pPr>
            <a:r>
              <a:rPr lang="cs-CZ" altLang="cs-CZ" sz="3200" b="1" dirty="0"/>
              <a:t>Obecná stavba cév</a:t>
            </a:r>
            <a:endParaRPr lang="cs-CZ" altLang="cs-CZ" sz="3200" dirty="0"/>
          </a:p>
        </p:txBody>
      </p:sp>
    </p:spTree>
    <p:extLst>
      <p:ext uri="{BB962C8B-B14F-4D97-AF65-F5344CB8AC3E}">
        <p14:creationId xmlns:p14="http://schemas.microsoft.com/office/powerpoint/2010/main" val="1804358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F128F82-AB79-8F40-B379-66078674F597}"/>
              </a:ext>
            </a:extLst>
          </p:cNvPr>
          <p:cNvSpPr/>
          <p:nvPr/>
        </p:nvSpPr>
        <p:spPr>
          <a:xfrm>
            <a:off x="415637" y="1216542"/>
            <a:ext cx="113718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400" b="1" dirty="0"/>
              <a:t>Imunitní systém je tvořen: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Lymfatickými cévami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Solidními lymfatickými orgány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Buňkami imunitního systému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Humorálními faktory (protilátky, lysozym aj)</a:t>
            </a:r>
          </a:p>
          <a:p>
            <a:pPr>
              <a:defRPr/>
            </a:pPr>
            <a:endParaRPr lang="cs-CZ" altLang="cs-CZ" sz="2400" dirty="0"/>
          </a:p>
          <a:p>
            <a:pPr>
              <a:defRPr/>
            </a:pPr>
            <a:r>
              <a:rPr lang="cs-CZ" altLang="cs-CZ" sz="2400" b="1" dirty="0"/>
              <a:t>Podle způsobu reakce rozlišujeme: </a:t>
            </a:r>
            <a:r>
              <a:rPr lang="cs-CZ" altLang="cs-CZ" sz="2400" dirty="0"/>
              <a:t>nespecifickou a specifickou imunitu </a:t>
            </a:r>
          </a:p>
          <a:p>
            <a:pPr>
              <a:defRPr/>
            </a:pPr>
            <a:endParaRPr lang="cs-CZ" altLang="cs-CZ" sz="2400" dirty="0"/>
          </a:p>
          <a:p>
            <a:pPr>
              <a:defRPr/>
            </a:pPr>
            <a:r>
              <a:rPr lang="cs-CZ" altLang="cs-CZ" sz="2400" b="1" dirty="0"/>
              <a:t>Primární lymfatické orgány: </a:t>
            </a:r>
            <a:r>
              <a:rPr lang="cs-CZ" altLang="cs-CZ" sz="2400" dirty="0"/>
              <a:t>vývoj a zrání lymfocytů</a:t>
            </a:r>
          </a:p>
          <a:p>
            <a:pPr>
              <a:defRPr/>
            </a:pPr>
            <a:r>
              <a:rPr lang="cs-CZ" altLang="cs-CZ" sz="2400" dirty="0"/>
              <a:t>Brzlík, kostní dřeň, </a:t>
            </a:r>
            <a:r>
              <a:rPr lang="cs-CZ" altLang="cs-CZ" sz="2400" dirty="0" err="1"/>
              <a:t>Fabriciova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bursa</a:t>
            </a:r>
            <a:r>
              <a:rPr lang="cs-CZ" altLang="cs-CZ" sz="2400" dirty="0"/>
              <a:t> </a:t>
            </a:r>
          </a:p>
          <a:p>
            <a:pPr>
              <a:defRPr/>
            </a:pPr>
            <a:endParaRPr lang="cs-CZ" altLang="cs-CZ" sz="2400" dirty="0"/>
          </a:p>
          <a:p>
            <a:pPr>
              <a:defRPr/>
            </a:pPr>
            <a:r>
              <a:rPr lang="cs-CZ" altLang="cs-CZ" sz="2400" b="1" dirty="0"/>
              <a:t>Sekundární lymfatické orgány: </a:t>
            </a:r>
            <a:r>
              <a:rPr lang="cs-CZ" altLang="cs-CZ" sz="2400" dirty="0"/>
              <a:t>kontakt lymfocytů a dalších imunitních buněk s antigenem Slezina, lymfatické uzliny, mandle, slizniční imunitní systém – MALT: </a:t>
            </a:r>
          </a:p>
          <a:p>
            <a:pPr>
              <a:defRPr/>
            </a:pPr>
            <a:r>
              <a:rPr lang="cs-CZ" altLang="cs-CZ" sz="2400" dirty="0"/>
              <a:t>ve střevě (</a:t>
            </a:r>
            <a:r>
              <a:rPr lang="cs-CZ" altLang="cs-CZ" sz="2400" dirty="0" err="1"/>
              <a:t>Peyerovy</a:t>
            </a:r>
            <a:r>
              <a:rPr lang="cs-CZ" altLang="cs-CZ" sz="2400" dirty="0"/>
              <a:t> plaky), dále v  dýchacím a urogenitálním systému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B239A41-B4C9-CF43-A75C-77F2DF01392E}"/>
              </a:ext>
            </a:extLst>
          </p:cNvPr>
          <p:cNvSpPr txBox="1"/>
          <p:nvPr/>
        </p:nvSpPr>
        <p:spPr>
          <a:xfrm>
            <a:off x="4372495" y="631767"/>
            <a:ext cx="2973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Imunitní orgány </a:t>
            </a:r>
          </a:p>
        </p:txBody>
      </p:sp>
    </p:spTree>
    <p:extLst>
      <p:ext uri="{BB962C8B-B14F-4D97-AF65-F5344CB8AC3E}">
        <p14:creationId xmlns:p14="http://schemas.microsoft.com/office/powerpoint/2010/main" val="790925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7F8B7-59FC-C748-B0A8-261329253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4988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Brzlík – </a:t>
            </a:r>
            <a:r>
              <a:rPr lang="cs-CZ" sz="3200" b="1" dirty="0" err="1"/>
              <a:t>Thymus</a:t>
            </a:r>
            <a:r>
              <a:rPr lang="cs-CZ" sz="3200" b="1" dirty="0"/>
              <a:t>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64F365D-04C5-B242-B61C-418441236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0887" y="900114"/>
            <a:ext cx="7715918" cy="534352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DDE42F-4331-0E4A-A2C3-DCA1216988BD}"/>
              </a:ext>
            </a:extLst>
          </p:cNvPr>
          <p:cNvSpPr txBox="1"/>
          <p:nvPr/>
        </p:nvSpPr>
        <p:spPr>
          <a:xfrm>
            <a:off x="239684" y="1103347"/>
            <a:ext cx="58563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Dva laloky, uložen v mediastinu</a:t>
            </a:r>
          </a:p>
          <a:p>
            <a:r>
              <a:rPr lang="cs-CZ" sz="2200" dirty="0"/>
              <a:t>Vývoj: </a:t>
            </a:r>
          </a:p>
          <a:p>
            <a:r>
              <a:rPr lang="cs-CZ" sz="2200" dirty="0"/>
              <a:t>ze 3. páru žaberních výchlipek z  entodermu</a:t>
            </a:r>
          </a:p>
          <a:p>
            <a:r>
              <a:rPr lang="cs-CZ" sz="2200" dirty="0"/>
              <a:t>lymfocyty vznikají v kostní dřeni z mezodermu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337E531-8FD2-484F-85F8-360E6633F4E2}"/>
              </a:ext>
            </a:extLst>
          </p:cNvPr>
          <p:cNvSpPr txBox="1"/>
          <p:nvPr/>
        </p:nvSpPr>
        <p:spPr>
          <a:xfrm>
            <a:off x="264622" y="2611663"/>
            <a:ext cx="532984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Pouzdro, septa lalůčky</a:t>
            </a:r>
          </a:p>
          <a:p>
            <a:r>
              <a:rPr lang="cs-CZ" sz="2200" dirty="0"/>
              <a:t>Kůra – malé lymfocyty T tmavší</a:t>
            </a:r>
          </a:p>
          <a:p>
            <a:r>
              <a:rPr lang="cs-CZ" sz="2200" dirty="0"/>
              <a:t>Dřeň – velké </a:t>
            </a:r>
            <a:r>
              <a:rPr lang="cs-CZ" sz="2200" dirty="0" err="1"/>
              <a:t>lymfocty</a:t>
            </a:r>
            <a:r>
              <a:rPr lang="cs-CZ" sz="2200" dirty="0"/>
              <a:t> T světlejší </a:t>
            </a:r>
          </a:p>
          <a:p>
            <a:r>
              <a:rPr lang="cs-CZ" sz="2200" dirty="0" err="1"/>
              <a:t>Hassalova</a:t>
            </a:r>
            <a:r>
              <a:rPr lang="cs-CZ" sz="2200" dirty="0"/>
              <a:t> tělíska v dřeni:</a:t>
            </a:r>
          </a:p>
          <a:p>
            <a:r>
              <a:rPr lang="cs-CZ" sz="2200" dirty="0"/>
              <a:t>- </a:t>
            </a:r>
            <a:r>
              <a:rPr lang="cs-CZ" sz="2200" dirty="0" err="1"/>
              <a:t>oploštělé</a:t>
            </a:r>
            <a:r>
              <a:rPr lang="cs-CZ" sz="2200" dirty="0"/>
              <a:t> retikulární buňky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C24E839-5CAE-4F4C-BB82-BC049DCD06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5" r="6812" b="31683"/>
          <a:stretch/>
        </p:blipFill>
        <p:spPr>
          <a:xfrm>
            <a:off x="389465" y="4540661"/>
            <a:ext cx="4814304" cy="223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74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46ABDD-716B-3A4F-BD28-7CDDB3DE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5038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Brzlík – </a:t>
            </a:r>
            <a:r>
              <a:rPr lang="cs-CZ" sz="3200" b="1" dirty="0" err="1"/>
              <a:t>Thymus</a:t>
            </a:r>
            <a:r>
              <a:rPr lang="cs-CZ" sz="3200" b="1" dirty="0"/>
              <a:t> </a:t>
            </a:r>
            <a:endParaRPr lang="cs-CZ" sz="32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DFE42FC-CAE2-0840-AEE9-2ABAA0DBA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7800" y="1806575"/>
            <a:ext cx="5880100" cy="384095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B08DD4B-1083-0B4C-8D2C-1B8DFE41F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303" y="1806575"/>
            <a:ext cx="5880100" cy="349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51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13E5CE-10DF-3F43-B969-B021355A3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928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Lymfatická uzlina - nodus </a:t>
            </a:r>
            <a:r>
              <a:rPr lang="cs-CZ" sz="3200" b="1" dirty="0" err="1"/>
              <a:t>lymphaticus</a:t>
            </a:r>
            <a:endParaRPr lang="cs-CZ" sz="32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BF02F27-444A-FA45-BEB6-D36992EBA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71651" y="2840115"/>
            <a:ext cx="6756400" cy="42187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69AB5F6-B186-3E42-87AC-23E80234A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299" y="3429000"/>
            <a:ext cx="4123112" cy="262936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E07D3E5-7E1B-7E4F-906F-F782F4B6F634}"/>
              </a:ext>
            </a:extLst>
          </p:cNvPr>
          <p:cNvSpPr txBox="1"/>
          <p:nvPr/>
        </p:nvSpPr>
        <p:spPr>
          <a:xfrm>
            <a:off x="1254765" y="1372850"/>
            <a:ext cx="412311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velikost: 1- 2,5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celkem cca 450 uzlin u člověka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vloženy do mízního řečiště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 filtrují lymfu od antigenů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1F16959-429B-9443-9910-C7AF4C4FBAB0}"/>
              </a:ext>
            </a:extLst>
          </p:cNvPr>
          <p:cNvSpPr txBox="1"/>
          <p:nvPr/>
        </p:nvSpPr>
        <p:spPr>
          <a:xfrm>
            <a:off x="6384749" y="1434405"/>
            <a:ext cx="568533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Folikuly - kulovité nakupení lymfocytů a APC:</a:t>
            </a:r>
          </a:p>
          <a:p>
            <a:r>
              <a:rPr lang="cs-CZ" sz="2200" dirty="0"/>
              <a:t>Primární: nebyl kontakt a antigenem</a:t>
            </a:r>
          </a:p>
          <a:p>
            <a:r>
              <a:rPr lang="cs-CZ" sz="2200" dirty="0"/>
              <a:t>Sekundární: po kontaktu s antigenem, aktivace buněk a vznik </a:t>
            </a:r>
            <a:r>
              <a:rPr lang="cs-CZ" sz="2200" dirty="0" err="1"/>
              <a:t>germinálního</a:t>
            </a:r>
            <a:r>
              <a:rPr lang="cs-CZ" sz="2200" dirty="0"/>
              <a:t> centra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9952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B74CAD-4D54-9740-AEE2-6B7CFE28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Lymfatická uzlina - nodus </a:t>
            </a:r>
            <a:r>
              <a:rPr lang="cs-CZ" sz="3200" b="1" dirty="0" err="1"/>
              <a:t>lymphaticus</a:t>
            </a:r>
            <a:endParaRPr lang="cs-CZ" sz="3200" b="1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3156626-1BD7-C14B-BE21-996619F9FC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3692"/>
            <a:ext cx="6267796" cy="4802187"/>
          </a:xfrm>
          <a:prstGeom prst="rect">
            <a:avLst/>
          </a:prstGeom>
        </p:spPr>
      </p:pic>
      <p:pic>
        <p:nvPicPr>
          <p:cNvPr id="6" name="Picture 5" descr="F14_01">
            <a:extLst>
              <a:ext uri="{FF2B5EF4-FFF2-40B4-BE49-F238E27FC236}">
                <a16:creationId xmlns:a16="http://schemas.microsoft.com/office/drawing/2014/main" id="{F7E45A2D-16EA-CF4C-BAAE-AC8908FBC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607" y="1414117"/>
            <a:ext cx="3352800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837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261978A-6558-0D4D-9232-3C26E2544E70}"/>
              </a:ext>
            </a:extLst>
          </p:cNvPr>
          <p:cNvSpPr/>
          <p:nvPr/>
        </p:nvSpPr>
        <p:spPr>
          <a:xfrm>
            <a:off x="376518" y="886216"/>
            <a:ext cx="11618258" cy="2372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cs-CZ" sz="2000" b="1" dirty="0"/>
              <a:t>V levém horním kvadrantu břišní dutiny</a:t>
            </a:r>
            <a:r>
              <a:rPr lang="cs-CZ" sz="2000" dirty="0"/>
              <a:t>, lymfoidní orgán s úzkým vztahem ke krevnímu oběhu </a:t>
            </a:r>
          </a:p>
          <a:p>
            <a:pPr>
              <a:lnSpc>
                <a:spcPts val="3000"/>
              </a:lnSpc>
            </a:pPr>
            <a:r>
              <a:rPr lang="cs-CZ" sz="2000" dirty="0"/>
              <a:t>Velikost: 12 </a:t>
            </a:r>
            <a:r>
              <a:rPr lang="cs-CZ" sz="2000" dirty="0" err="1"/>
              <a:t>x</a:t>
            </a:r>
            <a:r>
              <a:rPr lang="cs-CZ" sz="2000" dirty="0"/>
              <a:t> 7 </a:t>
            </a:r>
            <a:r>
              <a:rPr lang="cs-CZ" sz="2000" dirty="0" err="1"/>
              <a:t>x</a:t>
            </a:r>
            <a:r>
              <a:rPr lang="cs-CZ" sz="2000" dirty="0"/>
              <a:t> 3 cm, závisí na množství krve, </a:t>
            </a:r>
            <a:r>
              <a:rPr lang="cs-CZ" sz="2000" b="1" dirty="0"/>
              <a:t>filtruje krev</a:t>
            </a:r>
          </a:p>
          <a:p>
            <a:pPr>
              <a:lnSpc>
                <a:spcPts val="3000"/>
              </a:lnSpc>
            </a:pPr>
            <a:r>
              <a:rPr lang="cs-CZ" sz="2000" dirty="0"/>
              <a:t>Pouzdro z kolagenního vaziva, </a:t>
            </a:r>
            <a:r>
              <a:rPr lang="cs-CZ" sz="2000" dirty="0" err="1"/>
              <a:t>trabekuly</a:t>
            </a:r>
            <a:r>
              <a:rPr lang="cs-CZ" sz="2000" dirty="0"/>
              <a:t> a pulpa (parenchym)</a:t>
            </a:r>
          </a:p>
          <a:p>
            <a:pPr>
              <a:lnSpc>
                <a:spcPts val="3000"/>
              </a:lnSpc>
            </a:pPr>
            <a:r>
              <a:rPr lang="cs-CZ" sz="2000" dirty="0"/>
              <a:t>- </a:t>
            </a:r>
            <a:r>
              <a:rPr lang="cs-CZ" sz="2000" b="1" dirty="0"/>
              <a:t>bílá </a:t>
            </a:r>
            <a:r>
              <a:rPr lang="cs-CZ" sz="2000" b="1" dirty="0" err="1"/>
              <a:t>pupla</a:t>
            </a:r>
            <a:r>
              <a:rPr lang="cs-CZ" sz="2000" b="1" dirty="0"/>
              <a:t>: </a:t>
            </a:r>
            <a:r>
              <a:rPr lang="cs-CZ" sz="2000" b="1" dirty="0" err="1"/>
              <a:t>lymforetikulární</a:t>
            </a:r>
            <a:r>
              <a:rPr lang="cs-CZ" sz="2000" b="1" dirty="0"/>
              <a:t> tkáň </a:t>
            </a:r>
            <a:r>
              <a:rPr lang="cs-CZ" sz="2000" dirty="0"/>
              <a:t>s folikuly, vázaná na arteriální řečiště </a:t>
            </a:r>
          </a:p>
          <a:p>
            <a:pPr>
              <a:lnSpc>
                <a:spcPts val="3000"/>
              </a:lnSpc>
            </a:pPr>
            <a:r>
              <a:rPr lang="cs-CZ" sz="2000" b="1" dirty="0"/>
              <a:t>- červená pulpa: </a:t>
            </a:r>
            <a:r>
              <a:rPr lang="cs-CZ" sz="2000" dirty="0" err="1"/>
              <a:t>Billrothovy</a:t>
            </a:r>
            <a:r>
              <a:rPr lang="cs-CZ" sz="2000" dirty="0"/>
              <a:t> provazce z retikulárních buněk, krevní siny, hodně erytrocytů a makrofágů</a:t>
            </a:r>
          </a:p>
          <a:p>
            <a:pPr>
              <a:lnSpc>
                <a:spcPts val="3000"/>
              </a:lnSpc>
            </a:pPr>
            <a:r>
              <a:rPr lang="cs-CZ" sz="2000" dirty="0"/>
              <a:t>Na rozhraní bílé a červené pulpy tzv. </a:t>
            </a:r>
            <a:r>
              <a:rPr lang="cs-CZ" sz="2000" b="1" dirty="0"/>
              <a:t>marginální zóna</a:t>
            </a:r>
            <a:r>
              <a:rPr lang="cs-CZ" sz="2000" dirty="0"/>
              <a:t>, tam hodně makrofágů</a:t>
            </a:r>
          </a:p>
        </p:txBody>
      </p:sp>
      <p:pic>
        <p:nvPicPr>
          <p:cNvPr id="3" name="Zástupný obsah 3">
            <a:extLst>
              <a:ext uri="{FF2B5EF4-FFF2-40B4-BE49-F238E27FC236}">
                <a16:creationId xmlns:a16="http://schemas.microsoft.com/office/drawing/2014/main" id="{45C8E2C0-69B8-1E4A-9243-45F89E69A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06"/>
          <a:stretch/>
        </p:blipFill>
        <p:spPr>
          <a:xfrm>
            <a:off x="376518" y="3258404"/>
            <a:ext cx="5145038" cy="3477398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822865E-D5AD-554F-A64F-02F247BAE033}"/>
              </a:ext>
            </a:extLst>
          </p:cNvPr>
          <p:cNvSpPr/>
          <p:nvPr/>
        </p:nvSpPr>
        <p:spPr>
          <a:xfrm>
            <a:off x="4771577" y="301441"/>
            <a:ext cx="2307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latin typeface="+mj-lt"/>
              </a:rPr>
              <a:t>Slezina - </a:t>
            </a:r>
            <a:r>
              <a:rPr lang="cs-CZ" sz="3200" b="1" dirty="0" err="1">
                <a:latin typeface="+mj-lt"/>
              </a:rPr>
              <a:t>lien</a:t>
            </a:r>
            <a:endParaRPr lang="cs-CZ" sz="3200" dirty="0">
              <a:latin typeface="+mj-lt"/>
            </a:endParaRPr>
          </a:p>
        </p:txBody>
      </p:sp>
      <p:pic>
        <p:nvPicPr>
          <p:cNvPr id="6" name="Picture 5" descr="uzlíky ve slezině">
            <a:extLst>
              <a:ext uri="{FF2B5EF4-FFF2-40B4-BE49-F238E27FC236}">
                <a16:creationId xmlns:a16="http://schemas.microsoft.com/office/drawing/2014/main" id="{B19E0726-9CCA-BC40-A1B1-1731179C6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863" y="3843179"/>
            <a:ext cx="590391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415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1BF48FD2-0A8E-B142-A122-01FA1A07A65F}"/>
              </a:ext>
            </a:extLst>
          </p:cNvPr>
          <p:cNvSpPr/>
          <p:nvPr/>
        </p:nvSpPr>
        <p:spPr>
          <a:xfrm>
            <a:off x="434181" y="295635"/>
            <a:ext cx="11323638" cy="2843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cs-CZ" altLang="cs-CZ" sz="2400" b="1" dirty="0"/>
              <a:t>Krevní oběh ve slezině: </a:t>
            </a:r>
          </a:p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cs-CZ" sz="2000" dirty="0"/>
              <a:t>do hilu sleziny vstupuje </a:t>
            </a:r>
            <a:r>
              <a:rPr lang="cs-CZ" sz="2000" i="1" dirty="0"/>
              <a:t>a. </a:t>
            </a:r>
            <a:r>
              <a:rPr lang="cs-CZ" sz="2000" i="1" dirty="0" err="1"/>
              <a:t>lienalis</a:t>
            </a:r>
            <a:r>
              <a:rPr lang="cs-CZ" sz="2000" dirty="0"/>
              <a:t>, její větve procházejí v trámcích (</a:t>
            </a:r>
            <a:r>
              <a:rPr lang="cs-CZ" sz="2000" dirty="0" err="1"/>
              <a:t>aa</a:t>
            </a:r>
            <a:r>
              <a:rPr lang="cs-CZ" sz="2000" dirty="0"/>
              <a:t>. </a:t>
            </a:r>
            <a:r>
              <a:rPr lang="cs-CZ" sz="2000" dirty="0" err="1"/>
              <a:t>trabeculares</a:t>
            </a:r>
            <a:r>
              <a:rPr lang="cs-CZ" sz="2000" dirty="0"/>
              <a:t>)</a:t>
            </a:r>
          </a:p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cs-CZ" sz="2000" dirty="0"/>
              <a:t>po výstupu z trámců (</a:t>
            </a:r>
            <a:r>
              <a:rPr lang="cs-CZ" sz="2000" dirty="0" err="1"/>
              <a:t>aa</a:t>
            </a:r>
            <a:r>
              <a:rPr lang="cs-CZ" sz="2000" dirty="0"/>
              <a:t>. </a:t>
            </a:r>
            <a:r>
              <a:rPr lang="cs-CZ" sz="2000" dirty="0" err="1"/>
              <a:t>centrales</a:t>
            </a:r>
            <a:r>
              <a:rPr lang="cs-CZ" sz="2000" dirty="0"/>
              <a:t>) jsou tyto </a:t>
            </a:r>
            <a:r>
              <a:rPr lang="cs-CZ" sz="2000" dirty="0" err="1"/>
              <a:t>tepénky</a:t>
            </a:r>
            <a:r>
              <a:rPr lang="cs-CZ" sz="2000" dirty="0"/>
              <a:t> provázeny vrstvou lymfatické tkáně - </a:t>
            </a:r>
            <a:r>
              <a:rPr lang="cs-CZ" sz="2000" b="1" dirty="0" err="1"/>
              <a:t>periarteriální</a:t>
            </a:r>
            <a:r>
              <a:rPr lang="cs-CZ" sz="2000" b="1" dirty="0"/>
              <a:t> lymfatická pochva (PALS), ta je osídlena T-lymfocyty </a:t>
            </a:r>
            <a:r>
              <a:rPr lang="cs-CZ" sz="2000" dirty="0"/>
              <a:t>a mohou zde být i folikuly. Jedná se o bílou pulpu.</a:t>
            </a:r>
          </a:p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cs-CZ" sz="2000" dirty="0"/>
              <a:t>po výstupu z bílé pulpy se </a:t>
            </a:r>
            <a:r>
              <a:rPr lang="cs-CZ" sz="2000" dirty="0" err="1"/>
              <a:t>tepénka</a:t>
            </a:r>
            <a:r>
              <a:rPr lang="cs-CZ" sz="2000" dirty="0"/>
              <a:t> větví v červené pulpě jako </a:t>
            </a:r>
            <a:r>
              <a:rPr lang="cs-CZ" sz="2000" dirty="0" err="1"/>
              <a:t>aa</a:t>
            </a:r>
            <a:r>
              <a:rPr lang="cs-CZ" sz="2000" dirty="0"/>
              <a:t>. </a:t>
            </a:r>
            <a:r>
              <a:rPr lang="cs-CZ" sz="2000" dirty="0" err="1"/>
              <a:t>penicillatae</a:t>
            </a:r>
            <a:r>
              <a:rPr lang="cs-CZ" sz="2000" dirty="0"/>
              <a:t> („štětičkovité </a:t>
            </a:r>
            <a:r>
              <a:rPr lang="cs-CZ" sz="2000" dirty="0" err="1"/>
              <a:t>tepénky</a:t>
            </a:r>
            <a:r>
              <a:rPr lang="cs-CZ" sz="2000" dirty="0"/>
              <a:t>”)    cévní řečiště pokračuje dál v červené pulpě tzv. krevními siny a následně se sbírá do </a:t>
            </a:r>
            <a:r>
              <a:rPr lang="cs-CZ" sz="2000" dirty="0" err="1"/>
              <a:t>postkapilárních</a:t>
            </a:r>
            <a:r>
              <a:rPr lang="cs-CZ" sz="2000" dirty="0"/>
              <a:t> </a:t>
            </a:r>
            <a:r>
              <a:rPr lang="cs-CZ" sz="2000" dirty="0" err="1"/>
              <a:t>venul</a:t>
            </a:r>
            <a:r>
              <a:rPr lang="cs-CZ" sz="2000" dirty="0"/>
              <a:t> a dál do </a:t>
            </a:r>
            <a:r>
              <a:rPr lang="cs-CZ" sz="2000" dirty="0" err="1"/>
              <a:t>trabekulárních</a:t>
            </a:r>
            <a:r>
              <a:rPr lang="cs-CZ" sz="2000" dirty="0"/>
              <a:t> žil</a:t>
            </a:r>
            <a:endParaRPr lang="cs-CZ" altLang="cs-CZ" sz="2000" dirty="0"/>
          </a:p>
        </p:txBody>
      </p:sp>
      <p:pic>
        <p:nvPicPr>
          <p:cNvPr id="3" name="Picture 4" descr="slezina">
            <a:extLst>
              <a:ext uri="{FF2B5EF4-FFF2-40B4-BE49-F238E27FC236}">
                <a16:creationId xmlns:a16="http://schemas.microsoft.com/office/drawing/2014/main" id="{345FB086-4290-8448-A9D8-431CD4F2C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4" y="3429000"/>
            <a:ext cx="63007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uzlíky ve slezině">
            <a:extLst>
              <a:ext uri="{FF2B5EF4-FFF2-40B4-BE49-F238E27FC236}">
                <a16:creationId xmlns:a16="http://schemas.microsoft.com/office/drawing/2014/main" id="{38D9F61F-F5AE-4944-92B0-CF1CE46D2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08787"/>
            <a:ext cx="590391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ástupný obsah 3">
            <a:extLst>
              <a:ext uri="{FF2B5EF4-FFF2-40B4-BE49-F238E27FC236}">
                <a16:creationId xmlns:a16="http://schemas.microsoft.com/office/drawing/2014/main" id="{9722F059-8846-8F4B-8131-05083F6AE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806" y="3027406"/>
            <a:ext cx="5740464" cy="383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253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4941</TotalTime>
  <Words>1305</Words>
  <Application>Microsoft Macintosh PowerPoint</Application>
  <PresentationFormat>Širokoúhlá obrazovka</PresentationFormat>
  <Paragraphs>163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Brzlík – Thymus </vt:lpstr>
      <vt:lpstr>Brzlík – Thymus </vt:lpstr>
      <vt:lpstr>Lymfatická uzlina - nodus lymphaticus</vt:lpstr>
      <vt:lpstr>Lymfatická uzlina - nodus lymphaticus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Monika</dc:creator>
  <cp:lastModifiedBy>Monika Dušková</cp:lastModifiedBy>
  <cp:revision>181</cp:revision>
  <dcterms:created xsi:type="dcterms:W3CDTF">2016-04-24T14:25:45Z</dcterms:created>
  <dcterms:modified xsi:type="dcterms:W3CDTF">2021-03-07T21:30:37Z</dcterms:modified>
</cp:coreProperties>
</file>