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Kohoutek" userId="7454388f-bdb6-437e-bf81-0e7dbbbeac10" providerId="ADAL" clId="{AD8EE8D9-FEC1-4A0E-A01C-36568E15DC37}"/>
    <pc:docChg chg="undo redo custSel modSld">
      <pc:chgData name="Jiří Kohoutek" userId="7454388f-bdb6-437e-bf81-0e7dbbbeac10" providerId="ADAL" clId="{AD8EE8D9-FEC1-4A0E-A01C-36568E15DC37}" dt="2021-06-03T14:52:08.111" v="1156" actId="20577"/>
      <pc:docMkLst>
        <pc:docMk/>
      </pc:docMkLst>
      <pc:sldChg chg="addSp delSp modSp">
        <pc:chgData name="Jiří Kohoutek" userId="7454388f-bdb6-437e-bf81-0e7dbbbeac10" providerId="ADAL" clId="{AD8EE8D9-FEC1-4A0E-A01C-36568E15DC37}" dt="2021-06-03T14:43:29.429" v="725" actId="1035"/>
        <pc:sldMkLst>
          <pc:docMk/>
          <pc:sldMk cId="798962497" sldId="256"/>
        </pc:sldMkLst>
        <pc:spChg chg="mod">
          <ac:chgData name="Jiří Kohoutek" userId="7454388f-bdb6-437e-bf81-0e7dbbbeac10" providerId="ADAL" clId="{AD8EE8D9-FEC1-4A0E-A01C-36568E15DC37}" dt="2021-06-03T14:17:37.218" v="28" actId="20577"/>
          <ac:spMkLst>
            <pc:docMk/>
            <pc:sldMk cId="798962497" sldId="256"/>
            <ac:spMk id="4" creationId="{855832DA-8827-44DF-B29B-78BC42E7158C}"/>
          </ac:spMkLst>
        </pc:spChg>
        <pc:spChg chg="del">
          <ac:chgData name="Jiří Kohoutek" userId="7454388f-bdb6-437e-bf81-0e7dbbbeac10" providerId="ADAL" clId="{AD8EE8D9-FEC1-4A0E-A01C-36568E15DC37}" dt="2021-06-03T14:27:52.885" v="54" actId="478"/>
          <ac:spMkLst>
            <pc:docMk/>
            <pc:sldMk cId="798962497" sldId="256"/>
            <ac:spMk id="9" creationId="{FF830CB1-428C-4007-955D-899166D8BCD4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1" creationId="{5BD0970F-0FE7-4E51-BC02-CCFDEE2B7A74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2" creationId="{1DDA9E52-6757-4DC4-B974-5CB3E658F914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3" creationId="{A47DFDC9-9649-4A61-BC84-70DA7B6720E3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4" creationId="{C574C124-54F9-484C-A32F-176B4D947E8C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5" creationId="{0404BE0E-ADDE-4837-A0A1-DA94989C11B3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6" creationId="{D97EA2B7-E5DD-45C7-ADEF-9F9C1ACB8667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7" creationId="{D3C68848-7D04-4D56-A671-D90AB94BB1BD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8" creationId="{6D30536F-18EB-4A3F-82CB-7797DE1D334F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9" creationId="{28C84FC0-060F-41B9-8DEE-3CEA83901A73}"/>
          </ac:spMkLst>
        </pc:spChg>
        <pc:spChg chg="del mod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0" creationId="{28F96732-6D2C-4B66-A338-892A28185AEF}"/>
          </ac:spMkLst>
        </pc:spChg>
        <pc:spChg chg="del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1" creationId="{559E19BB-C142-424A-98BA-CC69CB1D9373}"/>
          </ac:spMkLst>
        </pc:spChg>
        <pc:spChg chg="del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2" creationId="{99CC047A-4C6E-421C-8085-9A496568A526}"/>
          </ac:spMkLst>
        </pc:spChg>
        <pc:spChg chg="del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3" creationId="{BBB29966-4EEC-4BAB-98D0-27D12C9724CD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28" creationId="{BE03926C-07A9-4795-96DE-FC2F6519D0D5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29" creationId="{0256077C-F8D5-4C5D-A1C5-C5BEC1A798D6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0" creationId="{58D26181-49CB-4E7E-B4F4-C2A0166DF956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1" creationId="{131A5676-CBDB-45B7-A269-4B3633050D72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2" creationId="{4BA400C2-9088-4A1A-85DA-2BFD29AB4A65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3" creationId="{66B2ECF8-6DDC-42F7-9070-1CB15365FAB3}"/>
          </ac:spMkLst>
        </pc:spChg>
        <pc:picChg chg="add del mod">
          <ac:chgData name="Jiří Kohoutek" userId="7454388f-bdb6-437e-bf81-0e7dbbbeac10" providerId="ADAL" clId="{AD8EE8D9-FEC1-4A0E-A01C-36568E15DC37}" dt="2021-06-03T14:22:10.136" v="37" actId="478"/>
          <ac:picMkLst>
            <pc:docMk/>
            <pc:sldMk cId="798962497" sldId="256"/>
            <ac:picMk id="2" creationId="{ECA8FF08-05CB-4FBE-A39A-E3CE333344A9}"/>
          </ac:picMkLst>
        </pc:picChg>
        <pc:picChg chg="add mod">
          <ac:chgData name="Jiří Kohoutek" userId="7454388f-bdb6-437e-bf81-0e7dbbbeac10" providerId="ADAL" clId="{AD8EE8D9-FEC1-4A0E-A01C-36568E15DC37}" dt="2021-06-03T14:39:33.035" v="531" actId="1037"/>
          <ac:picMkLst>
            <pc:docMk/>
            <pc:sldMk cId="798962497" sldId="256"/>
            <ac:picMk id="3" creationId="{0237EBCB-D76D-4127-BCFE-034D854A4B57}"/>
          </ac:picMkLst>
        </pc:picChg>
        <pc:picChg chg="add del">
          <ac:chgData name="Jiří Kohoutek" userId="7454388f-bdb6-437e-bf81-0e7dbbbeac10" providerId="ADAL" clId="{AD8EE8D9-FEC1-4A0E-A01C-36568E15DC37}" dt="2021-06-03T14:23:01.503" v="43"/>
          <ac:picMkLst>
            <pc:docMk/>
            <pc:sldMk cId="798962497" sldId="256"/>
            <ac:picMk id="5" creationId="{E8AC8FA2-4631-4D69-A289-E7CD24A31395}"/>
          </ac:picMkLst>
        </pc:picChg>
        <pc:picChg chg="add mod">
          <ac:chgData name="Jiří Kohoutek" userId="7454388f-bdb6-437e-bf81-0e7dbbbeac10" providerId="ADAL" clId="{AD8EE8D9-FEC1-4A0E-A01C-36568E15DC37}" dt="2021-06-03T14:39:33.035" v="531" actId="1037"/>
          <ac:picMkLst>
            <pc:docMk/>
            <pc:sldMk cId="798962497" sldId="256"/>
            <ac:picMk id="6" creationId="{F8B5B761-44A0-40D3-B1D7-1BF2440E8779}"/>
          </ac:picMkLst>
        </pc:picChg>
        <pc:picChg chg="add mod">
          <ac:chgData name="Jiří Kohoutek" userId="7454388f-bdb6-437e-bf81-0e7dbbbeac10" providerId="ADAL" clId="{AD8EE8D9-FEC1-4A0E-A01C-36568E15DC37}" dt="2021-06-03T14:39:40.947" v="533" actId="14100"/>
          <ac:picMkLst>
            <pc:docMk/>
            <pc:sldMk cId="798962497" sldId="256"/>
            <ac:picMk id="7" creationId="{814E8FFC-03FB-4F33-A9E5-72BBA42C1818}"/>
          </ac:picMkLst>
        </pc:picChg>
        <pc:picChg chg="add del">
          <ac:chgData name="Jiří Kohoutek" userId="7454388f-bdb6-437e-bf81-0e7dbbbeac10" providerId="ADAL" clId="{AD8EE8D9-FEC1-4A0E-A01C-36568E15DC37}" dt="2021-06-03T14:19:25.787" v="31" actId="478"/>
          <ac:picMkLst>
            <pc:docMk/>
            <pc:sldMk cId="798962497" sldId="256"/>
            <ac:picMk id="8" creationId="{7EB38AE2-AFC1-4595-BCDD-3F92DFABEFFF}"/>
          </ac:picMkLst>
        </pc:picChg>
        <pc:picChg chg="add del">
          <ac:chgData name="Jiří Kohoutek" userId="7454388f-bdb6-437e-bf81-0e7dbbbeac10" providerId="ADAL" clId="{AD8EE8D9-FEC1-4A0E-A01C-36568E15DC37}" dt="2021-06-03T14:27:32.056" v="50" actId="478"/>
          <ac:picMkLst>
            <pc:docMk/>
            <pc:sldMk cId="798962497" sldId="256"/>
            <ac:picMk id="25" creationId="{71D96878-34D6-4E37-B28B-EE15A4F40E80}"/>
          </ac:picMkLst>
        </pc:picChg>
      </pc:sldChg>
      <pc:sldChg chg="addSp delSp modSp">
        <pc:chgData name="Jiří Kohoutek" userId="7454388f-bdb6-437e-bf81-0e7dbbbeac10" providerId="ADAL" clId="{AD8EE8D9-FEC1-4A0E-A01C-36568E15DC37}" dt="2021-06-03T14:52:08.111" v="1156" actId="20577"/>
        <pc:sldMkLst>
          <pc:docMk/>
          <pc:sldMk cId="4026762712" sldId="257"/>
        </pc:sldMkLst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7" creationId="{36B03A00-5109-49F1-A161-65FE834DCB87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8" creationId="{525181AF-6013-4483-9FBC-85DFC00545B2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9" creationId="{17BD27D7-78DF-4A70-AB53-0BB0191E90BE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0" creationId="{1AF54E51-257E-4F6A-B352-B734259A0D37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1" creationId="{90A0163C-98C2-4BB0-BF55-8EB8DDE03A42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2" creationId="{9993BFDF-972A-4DA5-9593-37A3DE6B1F30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3" creationId="{76F46B3D-7824-4722-B46E-2D0C0DDC4D01}"/>
          </ac:spMkLst>
        </pc:spChg>
        <pc:spChg chg="mod">
          <ac:chgData name="Jiří Kohoutek" userId="7454388f-bdb6-437e-bf81-0e7dbbbeac10" providerId="ADAL" clId="{AD8EE8D9-FEC1-4A0E-A01C-36568E15DC37}" dt="2021-06-03T14:52:02.206" v="1154" actId="20577"/>
          <ac:spMkLst>
            <pc:docMk/>
            <pc:sldMk cId="4026762712" sldId="257"/>
            <ac:spMk id="14" creationId="{97533A29-2580-48FD-AD0A-D574FB0C73AA}"/>
          </ac:spMkLst>
        </pc:spChg>
        <pc:spChg chg="mod">
          <ac:chgData name="Jiří Kohoutek" userId="7454388f-bdb6-437e-bf81-0e7dbbbeac10" providerId="ADAL" clId="{AD8EE8D9-FEC1-4A0E-A01C-36568E15DC37}" dt="2021-06-03T14:52:08.111" v="1156" actId="20577"/>
          <ac:spMkLst>
            <pc:docMk/>
            <pc:sldMk cId="4026762712" sldId="257"/>
            <ac:spMk id="15" creationId="{5CB20DFE-78A7-4586-954A-FF88605BFBEF}"/>
          </ac:spMkLst>
        </pc:spChg>
        <pc:spChg chg="mod">
          <ac:chgData name="Jiří Kohoutek" userId="7454388f-bdb6-437e-bf81-0e7dbbbeac10" providerId="ADAL" clId="{AD8EE8D9-FEC1-4A0E-A01C-36568E15DC37}" dt="2021-06-03T14:51:45.709" v="1151" actId="408"/>
          <ac:spMkLst>
            <pc:docMk/>
            <pc:sldMk cId="4026762712" sldId="257"/>
            <ac:spMk id="16" creationId="{F43B94D1-ED0B-45F8-8BD4-A0E8FE668D22}"/>
          </ac:spMkLst>
        </pc:spChg>
        <pc:picChg chg="add mod">
          <ac:chgData name="Jiří Kohoutek" userId="7454388f-bdb6-437e-bf81-0e7dbbbeac10" providerId="ADAL" clId="{AD8EE8D9-FEC1-4A0E-A01C-36568E15DC37}" dt="2021-06-03T14:50:56.414" v="1086" actId="1038"/>
          <ac:picMkLst>
            <pc:docMk/>
            <pc:sldMk cId="4026762712" sldId="257"/>
            <ac:picMk id="2" creationId="{E29781FE-2180-4982-B8EE-BD74AA84EC1B}"/>
          </ac:picMkLst>
        </pc:picChg>
        <pc:picChg chg="add mod">
          <ac:chgData name="Jiří Kohoutek" userId="7454388f-bdb6-437e-bf81-0e7dbbbeac10" providerId="ADAL" clId="{AD8EE8D9-FEC1-4A0E-A01C-36568E15DC37}" dt="2021-06-03T14:50:56.414" v="1086" actId="1038"/>
          <ac:picMkLst>
            <pc:docMk/>
            <pc:sldMk cId="4026762712" sldId="257"/>
            <ac:picMk id="3" creationId="{CC56EF17-642C-4F71-B197-D1FFD9A411CC}"/>
          </ac:picMkLst>
        </pc:picChg>
        <pc:picChg chg="del">
          <ac:chgData name="Jiří Kohoutek" userId="7454388f-bdb6-437e-bf81-0e7dbbbeac10" providerId="ADAL" clId="{AD8EE8D9-FEC1-4A0E-A01C-36568E15DC37}" dt="2021-06-03T14:46:21.561" v="731" actId="478"/>
          <ac:picMkLst>
            <pc:docMk/>
            <pc:sldMk cId="4026762712" sldId="257"/>
            <ac:picMk id="18" creationId="{47389613-6461-490A-9BFE-A14EB3E95C17}"/>
          </ac:picMkLst>
        </pc:picChg>
        <pc:picChg chg="del">
          <ac:chgData name="Jiří Kohoutek" userId="7454388f-bdb6-437e-bf81-0e7dbbbeac10" providerId="ADAL" clId="{AD8EE8D9-FEC1-4A0E-A01C-36568E15DC37}" dt="2021-06-03T14:45:37.251" v="726" actId="478"/>
          <ac:picMkLst>
            <pc:docMk/>
            <pc:sldMk cId="4026762712" sldId="257"/>
            <ac:picMk id="20" creationId="{0D7DED55-79DE-47C0-A3D4-60669563C485}"/>
          </ac:picMkLst>
        </pc:picChg>
      </pc:sldChg>
    </pc:docChg>
  </pc:docChgLst>
  <pc:docChgLst>
    <pc:chgData name="Jiří Kohoutek" userId="7454388f-bdb6-437e-bf81-0e7dbbbeac10" providerId="ADAL" clId="{58E17303-D69F-4605-A01D-7C471C83E062}"/>
    <pc:docChg chg="undo custSel modSld">
      <pc:chgData name="Jiří Kohoutek" userId="7454388f-bdb6-437e-bf81-0e7dbbbeac10" providerId="ADAL" clId="{58E17303-D69F-4605-A01D-7C471C83E062}" dt="2021-06-04T14:05:34.808" v="1102" actId="113"/>
      <pc:docMkLst>
        <pc:docMk/>
      </pc:docMkLst>
      <pc:sldChg chg="modSp">
        <pc:chgData name="Jiří Kohoutek" userId="7454388f-bdb6-437e-bf81-0e7dbbbeac10" providerId="ADAL" clId="{58E17303-D69F-4605-A01D-7C471C83E062}" dt="2021-06-04T14:05:08.912" v="1063" actId="113"/>
        <pc:sldMkLst>
          <pc:docMk/>
          <pc:sldMk cId="798962497" sldId="256"/>
        </pc:sldMkLst>
        <pc:spChg chg="mod">
          <ac:chgData name="Jiří Kohoutek" userId="7454388f-bdb6-437e-bf81-0e7dbbbeac10" providerId="ADAL" clId="{58E17303-D69F-4605-A01D-7C471C83E062}" dt="2021-06-04T14:05:08.912" v="1063" actId="113"/>
          <ac:spMkLst>
            <pc:docMk/>
            <pc:sldMk cId="798962497" sldId="256"/>
            <ac:spMk id="26" creationId="{BE157A29-BCBC-456E-9FE3-AF83416D0D60}"/>
          </ac:spMkLst>
        </pc:spChg>
        <pc:spChg chg="mod">
          <ac:chgData name="Jiří Kohoutek" userId="7454388f-bdb6-437e-bf81-0e7dbbbeac10" providerId="ADAL" clId="{58E17303-D69F-4605-A01D-7C471C83E062}" dt="2021-06-04T14:05:08.912" v="1063" actId="113"/>
          <ac:spMkLst>
            <pc:docMk/>
            <pc:sldMk cId="798962497" sldId="256"/>
            <ac:spMk id="27" creationId="{59823FD3-CDEA-4D7F-907D-5FAA26AAFFE7}"/>
          </ac:spMkLst>
        </pc:spChg>
      </pc:sldChg>
      <pc:sldChg chg="modSp">
        <pc:chgData name="Jiří Kohoutek" userId="7454388f-bdb6-437e-bf81-0e7dbbbeac10" providerId="ADAL" clId="{58E17303-D69F-4605-A01D-7C471C83E062}" dt="2021-06-04T14:05:13.949" v="1064" actId="113"/>
        <pc:sldMkLst>
          <pc:docMk/>
          <pc:sldMk cId="4026762712" sldId="257"/>
        </pc:sldMkLst>
        <pc:spChg chg="mod">
          <ac:chgData name="Jiří Kohoutek" userId="7454388f-bdb6-437e-bf81-0e7dbbbeac10" providerId="ADAL" clId="{58E17303-D69F-4605-A01D-7C471C83E062}" dt="2021-06-04T13:55:46.814" v="780" actId="20577"/>
          <ac:spMkLst>
            <pc:docMk/>
            <pc:sldMk cId="4026762712" sldId="257"/>
            <ac:spMk id="14" creationId="{97533A29-2580-48FD-AD0A-D574FB0C73AA}"/>
          </ac:spMkLst>
        </pc:spChg>
        <pc:spChg chg="mod">
          <ac:chgData name="Jiří Kohoutek" userId="7454388f-bdb6-437e-bf81-0e7dbbbeac10" providerId="ADAL" clId="{58E17303-D69F-4605-A01D-7C471C83E062}" dt="2021-06-04T14:05:13.949" v="1064" actId="113"/>
          <ac:spMkLst>
            <pc:docMk/>
            <pc:sldMk cId="4026762712" sldId="257"/>
            <ac:spMk id="21" creationId="{F542E031-21D8-487A-8EB7-A97739C1C18D}"/>
          </ac:spMkLst>
        </pc:spChg>
      </pc:sldChg>
      <pc:sldChg chg="addSp delSp modSp">
        <pc:chgData name="Jiří Kohoutek" userId="7454388f-bdb6-437e-bf81-0e7dbbbeac10" providerId="ADAL" clId="{58E17303-D69F-4605-A01D-7C471C83E062}" dt="2021-06-04T14:05:27.833" v="1091" actId="1038"/>
        <pc:sldMkLst>
          <pc:docMk/>
          <pc:sldMk cId="3251938355" sldId="258"/>
        </pc:sldMkLst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9" creationId="{627CF774-56F0-4425-892C-B0EA74BF3E5E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0" creationId="{D2FB103E-C245-4EE2-8F65-8B52535DA89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1" creationId="{C443498C-4D3E-4758-B235-751F3D75DD00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2" creationId="{F83A3941-368A-4E6D-8CA1-B3212465A010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3" creationId="{1A06D534-4A4D-48F8-ABD0-D0AD6DD21737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4" creationId="{9F900767-73BD-4569-AD4E-13413F024636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5" creationId="{B609B7C9-8D73-496B-8CAD-6932C2D7384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6" creationId="{F3260343-1A13-48D5-8C1C-AFB26F797B18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7" creationId="{5BBD07C3-883B-40E7-BCB5-A6500708108B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9" creationId="{50E74C5A-0DEA-486C-9683-C980C9FC0D91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0" creationId="{D51527DA-7DA5-4422-9540-94B1D8CBB774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1" creationId="{EB27BE34-0491-4A23-BF8C-88A5DDD6A062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2" creationId="{F0A4FE9E-ADF1-4811-861B-57EC6661B47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3" creationId="{90CB2E3F-9DD7-4ADD-B799-D083ECB1CAD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4" creationId="{499DC4EA-F806-4F38-B847-5F2448819406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8" creationId="{9A919CEF-6579-4445-8A70-ADE782347C91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9" creationId="{AFFD011C-E1C2-414F-A81B-B57BB99E6F2A}"/>
          </ac:spMkLst>
        </pc:spChg>
        <pc:spChg chg="mod">
          <ac:chgData name="Jiří Kohoutek" userId="7454388f-bdb6-437e-bf81-0e7dbbbeac10" providerId="ADAL" clId="{58E17303-D69F-4605-A01D-7C471C83E062}" dt="2021-06-04T14:05:27.833" v="1091" actId="1038"/>
          <ac:spMkLst>
            <pc:docMk/>
            <pc:sldMk cId="3251938355" sldId="258"/>
            <ac:spMk id="30" creationId="{0BEDC5E4-454E-4F8A-95DF-86A68677728A}"/>
          </ac:spMkLst>
        </pc:spChg>
        <pc:spChg chg="add 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31" creationId="{A862AEE0-B6F5-4D64-9D75-5C3ACA46608F}"/>
          </ac:spMkLst>
        </pc:spChg>
        <pc:spChg chg="add mod">
          <ac:chgData name="Jiří Kohoutek" userId="7454388f-bdb6-437e-bf81-0e7dbbbeac10" providerId="ADAL" clId="{58E17303-D69F-4605-A01D-7C471C83E062}" dt="2021-06-04T13:54:54.821" v="745" actId="1036"/>
          <ac:spMkLst>
            <pc:docMk/>
            <pc:sldMk cId="3251938355" sldId="258"/>
            <ac:spMk id="51" creationId="{4B2D006E-9515-4A73-8CAB-451B38802E03}"/>
          </ac:spMkLst>
        </pc:spChg>
        <pc:spChg chg="add mod">
          <ac:chgData name="Jiří Kohoutek" userId="7454388f-bdb6-437e-bf81-0e7dbbbeac10" providerId="ADAL" clId="{58E17303-D69F-4605-A01D-7C471C83E062}" dt="2021-06-04T13:55:00.519" v="751" actId="1037"/>
          <ac:spMkLst>
            <pc:docMk/>
            <pc:sldMk cId="3251938355" sldId="258"/>
            <ac:spMk id="52" creationId="{8BC0526F-165B-4DE8-B8EF-7FE1B7B96D7A}"/>
          </ac:spMkLst>
        </pc:spChg>
        <pc:spChg chg="add mod">
          <ac:chgData name="Jiří Kohoutek" userId="7454388f-bdb6-437e-bf81-0e7dbbbeac10" providerId="ADAL" clId="{58E17303-D69F-4605-A01D-7C471C83E062}" dt="2021-06-04T13:55:24.318" v="776" actId="1037"/>
          <ac:spMkLst>
            <pc:docMk/>
            <pc:sldMk cId="3251938355" sldId="258"/>
            <ac:spMk id="53" creationId="{2D827948-3D7F-4B38-8690-A76C2F09B0BE}"/>
          </ac:spMkLst>
        </pc:spChg>
        <pc:spChg chg="add del mod">
          <ac:chgData name="Jiří Kohoutek" userId="7454388f-bdb6-437e-bf81-0e7dbbbeac10" providerId="ADAL" clId="{58E17303-D69F-4605-A01D-7C471C83E062}" dt="2021-06-04T13:54:32.713" v="726" actId="478"/>
          <ac:spMkLst>
            <pc:docMk/>
            <pc:sldMk cId="3251938355" sldId="258"/>
            <ac:spMk id="54" creationId="{D002E466-F304-4DF6-9DC5-871ABE347636}"/>
          </ac:spMkLst>
        </pc:spChg>
        <pc:spChg chg="add mod">
          <ac:chgData name="Jiří Kohoutek" userId="7454388f-bdb6-437e-bf81-0e7dbbbeac10" providerId="ADAL" clId="{58E17303-D69F-4605-A01D-7C471C83E062}" dt="2021-06-04T13:55:12.124" v="765" actId="1038"/>
          <ac:spMkLst>
            <pc:docMk/>
            <pc:sldMk cId="3251938355" sldId="258"/>
            <ac:spMk id="55" creationId="{0E796DE4-DE1A-4FBC-A42B-96604DFC63D0}"/>
          </ac:spMkLst>
        </pc:s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38" creationId="{B632C6BF-29B6-4BBA-B051-997FF26BF44B}"/>
          </ac:grpSpMkLst>
        </pc:gr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39" creationId="{13FB33C1-37B1-4A23-BED9-791B28592462}"/>
          </ac:grpSpMkLst>
        </pc:gr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43" creationId="{6485A96B-D4E3-4D8C-85E4-DF255D3951C4}"/>
          </ac:grpSpMkLst>
        </pc:gr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47" creationId="{B42C6C21-AD00-4640-AD6E-AEBD072B2B7B}"/>
          </ac:grpSpMkLst>
        </pc:grpChg>
        <pc:picChg chg="add del mod">
          <ac:chgData name="Jiří Kohoutek" userId="7454388f-bdb6-437e-bf81-0e7dbbbeac10" providerId="ADAL" clId="{58E17303-D69F-4605-A01D-7C471C83E062}" dt="2021-06-04T13:47:13.665" v="477" actId="478"/>
          <ac:picMkLst>
            <pc:docMk/>
            <pc:sldMk cId="3251938355" sldId="258"/>
            <ac:picMk id="2" creationId="{08BECB86-EFB3-4EF3-A5B6-8D9A9C3E943C}"/>
          </ac:picMkLst>
        </pc:picChg>
        <pc:picChg chg="add mod">
          <ac:chgData name="Jiří Kohoutek" userId="7454388f-bdb6-437e-bf81-0e7dbbbeac10" providerId="ADAL" clId="{58E17303-D69F-4605-A01D-7C471C83E062}" dt="2021-06-04T13:51:09.659" v="650" actId="1035"/>
          <ac:picMkLst>
            <pc:docMk/>
            <pc:sldMk cId="3251938355" sldId="258"/>
            <ac:picMk id="3" creationId="{36BF0E2A-5FB1-405B-80D6-223630A7C6C8}"/>
          </ac:picMkLst>
        </pc:picChg>
        <pc:picChg chg="add mod">
          <ac:chgData name="Jiří Kohoutek" userId="7454388f-bdb6-437e-bf81-0e7dbbbeac10" providerId="ADAL" clId="{58E17303-D69F-4605-A01D-7C471C83E062}" dt="2021-06-04T13:51:09.659" v="650" actId="1035"/>
          <ac:picMkLst>
            <pc:docMk/>
            <pc:sldMk cId="3251938355" sldId="258"/>
            <ac:picMk id="4" creationId="{95CF0687-8447-42FB-842B-D3E3D7EFCA5F}"/>
          </ac:picMkLst>
        </pc:picChg>
        <pc:picChg chg="del">
          <ac:chgData name="Jiří Kohoutek" userId="7454388f-bdb6-437e-bf81-0e7dbbbeac10" providerId="ADAL" clId="{58E17303-D69F-4605-A01D-7C471C83E062}" dt="2021-06-04T13:46:24.518" v="471" actId="478"/>
          <ac:picMkLst>
            <pc:docMk/>
            <pc:sldMk cId="3251938355" sldId="258"/>
            <ac:picMk id="5" creationId="{B81015BE-BEB1-4984-8FE4-C238F3202E40}"/>
          </ac:picMkLst>
        </pc:picChg>
        <pc:picChg chg="del">
          <ac:chgData name="Jiří Kohoutek" userId="7454388f-bdb6-437e-bf81-0e7dbbbeac10" providerId="ADAL" clId="{58E17303-D69F-4605-A01D-7C471C83E062}" dt="2021-06-04T13:46:19.410" v="468" actId="478"/>
          <ac:picMkLst>
            <pc:docMk/>
            <pc:sldMk cId="3251938355" sldId="258"/>
            <ac:picMk id="7" creationId="{8F518DF9-4A6E-4CEA-8DDC-42E9C3349092}"/>
          </ac:picMkLst>
        </pc:picChg>
        <pc:cxnChg chg="add mod">
          <ac:chgData name="Jiří Kohoutek" userId="7454388f-bdb6-437e-bf81-0e7dbbbeac10" providerId="ADAL" clId="{58E17303-D69F-4605-A01D-7C471C83E062}" dt="2021-06-04T13:51:09.659" v="650" actId="1035"/>
          <ac:cxnSpMkLst>
            <pc:docMk/>
            <pc:sldMk cId="3251938355" sldId="258"/>
            <ac:cxnSpMk id="8" creationId="{A7C46416-2121-4661-BE65-604A97807DB6}"/>
          </ac:cxnSpMkLst>
        </pc:cxnChg>
        <pc:cxnChg chg="add del mod">
          <ac:chgData name="Jiří Kohoutek" userId="7454388f-bdb6-437e-bf81-0e7dbbbeac10" providerId="ADAL" clId="{58E17303-D69F-4605-A01D-7C471C83E062}" dt="2021-06-04T13:51:44.919" v="652" actId="478"/>
          <ac:cxnSpMkLst>
            <pc:docMk/>
            <pc:sldMk cId="3251938355" sldId="258"/>
            <ac:cxnSpMk id="25" creationId="{61EDBF2B-B667-4E77-B3E0-C03843B508DD}"/>
          </ac:cxnSpMkLst>
        </pc:cxnChg>
        <pc:cxnChg chg="del">
          <ac:chgData name="Jiří Kohoutek" userId="7454388f-bdb6-437e-bf81-0e7dbbbeac10" providerId="ADAL" clId="{58E17303-D69F-4605-A01D-7C471C83E062}" dt="2021-06-04T13:49:37.386" v="527" actId="478"/>
          <ac:cxnSpMkLst>
            <pc:docMk/>
            <pc:sldMk cId="3251938355" sldId="258"/>
            <ac:cxnSpMk id="26" creationId="{165EB1D3-0659-4139-8171-5317A2A1C5DC}"/>
          </ac:cxnSpMkLst>
        </pc:cxnChg>
        <pc:cxnChg chg="del mod">
          <ac:chgData name="Jiří Kohoutek" userId="7454388f-bdb6-437e-bf81-0e7dbbbeac10" providerId="ADAL" clId="{58E17303-D69F-4605-A01D-7C471C83E062}" dt="2021-06-04T13:49:59.023" v="538" actId="478"/>
          <ac:cxnSpMkLst>
            <pc:docMk/>
            <pc:sldMk cId="3251938355" sldId="258"/>
            <ac:cxnSpMk id="27" creationId="{EDD60E64-1E39-484F-99AE-A6A4F552F820}"/>
          </ac:cxnSpMkLst>
        </pc:cxnChg>
        <pc:cxnChg chg="add mod">
          <ac:chgData name="Jiří Kohoutek" userId="7454388f-bdb6-437e-bf81-0e7dbbbeac10" providerId="ADAL" clId="{58E17303-D69F-4605-A01D-7C471C83E062}" dt="2021-06-04T13:51:09.659" v="650" actId="1035"/>
          <ac:cxnSpMkLst>
            <pc:docMk/>
            <pc:sldMk cId="3251938355" sldId="258"/>
            <ac:cxnSpMk id="32" creationId="{2106E66C-73B4-45DD-8DF0-56F7F98B6EB8}"/>
          </ac:cxnSpMkLst>
        </pc:cxnChg>
        <pc:cxnChg chg="add mod">
          <ac:chgData name="Jiří Kohoutek" userId="7454388f-bdb6-437e-bf81-0e7dbbbeac10" providerId="ADAL" clId="{58E17303-D69F-4605-A01D-7C471C83E062}" dt="2021-06-04T13:53:12.455" v="668" actId="164"/>
          <ac:cxnSpMkLst>
            <pc:docMk/>
            <pc:sldMk cId="3251938355" sldId="258"/>
            <ac:cxnSpMk id="34" creationId="{AE545F1A-716D-4A9E-86EB-81AE3920F88A}"/>
          </ac:cxnSpMkLst>
        </pc:cxnChg>
        <pc:cxnChg chg="add mod">
          <ac:chgData name="Jiří Kohoutek" userId="7454388f-bdb6-437e-bf81-0e7dbbbeac10" providerId="ADAL" clId="{58E17303-D69F-4605-A01D-7C471C83E062}" dt="2021-06-04T13:53:12.455" v="668" actId="164"/>
          <ac:cxnSpMkLst>
            <pc:docMk/>
            <pc:sldMk cId="3251938355" sldId="258"/>
            <ac:cxnSpMk id="35" creationId="{29ED5147-5318-4A99-9922-C5FCBCFA4A0D}"/>
          </ac:cxnSpMkLst>
        </pc:cxnChg>
        <pc:cxnChg chg="add mod">
          <ac:chgData name="Jiří Kohoutek" userId="7454388f-bdb6-437e-bf81-0e7dbbbeac10" providerId="ADAL" clId="{58E17303-D69F-4605-A01D-7C471C83E062}" dt="2021-06-04T13:53:12.455" v="668" actId="164"/>
          <ac:cxnSpMkLst>
            <pc:docMk/>
            <pc:sldMk cId="3251938355" sldId="258"/>
            <ac:cxnSpMk id="37" creationId="{CC534825-6C0A-4DC3-993B-8DF8A6282D2A}"/>
          </ac:cxnSpMkLst>
        </pc:cxnChg>
      </pc:sldChg>
      <pc:sldChg chg="addSp delSp modSp">
        <pc:chgData name="Jiří Kohoutek" userId="7454388f-bdb6-437e-bf81-0e7dbbbeac10" providerId="ADAL" clId="{58E17303-D69F-4605-A01D-7C471C83E062}" dt="2021-06-04T14:05:21.589" v="1083" actId="113"/>
        <pc:sldMkLst>
          <pc:docMk/>
          <pc:sldMk cId="3132428229" sldId="259"/>
        </pc:sldMkLst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8" creationId="{124238AA-8BE9-4095-87A3-A06D2C68E51C}"/>
          </ac:spMkLst>
        </pc:spChg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9" creationId="{8FA8FABD-D8B1-4C31-BDBB-D3EA81616F68}"/>
          </ac:spMkLst>
        </pc:spChg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10" creationId="{705C783C-F6BF-4CE6-A3CB-1A944400E34C}"/>
          </ac:spMkLst>
        </pc:spChg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11" creationId="{5AC16BEC-8C1D-4269-A2DE-8E5A93FB4592}"/>
          </ac:spMkLst>
        </pc:spChg>
        <pc:spChg chg="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21" creationId="{B5622B48-01A8-472D-BFD8-13ED0449BB8C}"/>
          </ac:spMkLst>
        </pc:spChg>
        <pc:spChg chg="del mod">
          <ac:chgData name="Jiří Kohoutek" userId="7454388f-bdb6-437e-bf81-0e7dbbbeac10" providerId="ADAL" clId="{58E17303-D69F-4605-A01D-7C471C83E062}" dt="2021-06-04T13:35:24.937" v="159" actId="478"/>
          <ac:spMkLst>
            <pc:docMk/>
            <pc:sldMk cId="3132428229" sldId="259"/>
            <ac:spMk id="22" creationId="{46717C02-EB11-4BE9-9E55-0D59489630DE}"/>
          </ac:spMkLst>
        </pc:spChg>
        <pc:spChg chg="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23" creationId="{A52E14FE-6671-40F1-9D32-EE36AE7D844D}"/>
          </ac:spMkLst>
        </pc:spChg>
        <pc:spChg chg="del mod">
          <ac:chgData name="Jiří Kohoutek" userId="7454388f-bdb6-437e-bf81-0e7dbbbeac10" providerId="ADAL" clId="{58E17303-D69F-4605-A01D-7C471C83E062}" dt="2021-06-04T13:38:19.758" v="227" actId="478"/>
          <ac:spMkLst>
            <pc:docMk/>
            <pc:sldMk cId="3132428229" sldId="259"/>
            <ac:spMk id="24" creationId="{1724A870-D16C-4FFF-8718-D6C94F4CA970}"/>
          </ac:spMkLst>
        </pc:spChg>
        <pc:spChg chg="mod">
          <ac:chgData name="Jiří Kohoutek" userId="7454388f-bdb6-437e-bf81-0e7dbbbeac10" providerId="ADAL" clId="{58E17303-D69F-4605-A01D-7C471C83E062}" dt="2021-06-04T14:05:21.589" v="1083" actId="113"/>
          <ac:spMkLst>
            <pc:docMk/>
            <pc:sldMk cId="3132428229" sldId="259"/>
            <ac:spMk id="25" creationId="{3537268A-3DC4-4E64-B922-8D63E7B834C9}"/>
          </ac:spMkLst>
        </pc:spChg>
        <pc:spChg chg="mod">
          <ac:chgData name="Jiří Kohoutek" userId="7454388f-bdb6-437e-bf81-0e7dbbbeac10" providerId="ADAL" clId="{58E17303-D69F-4605-A01D-7C471C83E062}" dt="2021-06-04T13:39:10.237" v="272" actId="1076"/>
          <ac:spMkLst>
            <pc:docMk/>
            <pc:sldMk cId="3132428229" sldId="259"/>
            <ac:spMk id="28" creationId="{F3580619-582A-4A3E-AE6B-EBD0A8E5CE92}"/>
          </ac:spMkLst>
        </pc:spChg>
        <pc:spChg chg="mod">
          <ac:chgData name="Jiří Kohoutek" userId="7454388f-bdb6-437e-bf81-0e7dbbbeac10" providerId="ADAL" clId="{58E17303-D69F-4605-A01D-7C471C83E062}" dt="2021-06-04T13:39:35.534" v="314" actId="1035"/>
          <ac:spMkLst>
            <pc:docMk/>
            <pc:sldMk cId="3132428229" sldId="259"/>
            <ac:spMk id="29" creationId="{7D8CF41A-078E-4344-8D3B-BBA58E57CF49}"/>
          </ac:spMkLst>
        </pc:spChg>
        <pc:spChg chg="add del mod">
          <ac:chgData name="Jiří Kohoutek" userId="7454388f-bdb6-437e-bf81-0e7dbbbeac10" providerId="ADAL" clId="{58E17303-D69F-4605-A01D-7C471C83E062}" dt="2021-06-04T13:35:24.937" v="159" actId="478"/>
          <ac:spMkLst>
            <pc:docMk/>
            <pc:sldMk cId="3132428229" sldId="259"/>
            <ac:spMk id="30" creationId="{205587B1-671E-477A-8BBF-994B896B7AAA}"/>
          </ac:spMkLst>
        </pc:spChg>
        <pc:spChg chg="add 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32" creationId="{3912D6B5-5084-4A25-893B-0940DEF3CFBE}"/>
          </ac:spMkLst>
        </pc:spChg>
        <pc:spChg chg="del">
          <ac:chgData name="Jiří Kohoutek" userId="7454388f-bdb6-437e-bf81-0e7dbbbeac10" providerId="ADAL" clId="{58E17303-D69F-4605-A01D-7C471C83E062}" dt="2021-06-04T13:32:03.485" v="49" actId="478"/>
          <ac:spMkLst>
            <pc:docMk/>
            <pc:sldMk cId="3132428229" sldId="259"/>
            <ac:spMk id="33" creationId="{3B81EA05-549A-4CA6-ABB1-A8FFE977C8CD}"/>
          </ac:spMkLst>
        </pc:spChg>
        <pc:spChg chg="mod">
          <ac:chgData name="Jiří Kohoutek" userId="7454388f-bdb6-437e-bf81-0e7dbbbeac10" providerId="ADAL" clId="{58E17303-D69F-4605-A01D-7C471C83E062}" dt="2021-06-04T13:39:29.113" v="309" actId="1035"/>
          <ac:spMkLst>
            <pc:docMk/>
            <pc:sldMk cId="3132428229" sldId="259"/>
            <ac:spMk id="34" creationId="{410F8D4F-F42C-4EAF-9EE7-09689783DB31}"/>
          </ac:spMkLst>
        </pc:spChg>
        <pc:spChg chg="add 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35" creationId="{01889135-09B4-48FA-B63D-9628C43BBE32}"/>
          </ac:spMkLst>
        </pc:spChg>
        <pc:spChg chg="add 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36" creationId="{4692806A-DFDA-419A-A2E7-3E187349E8B4}"/>
          </ac:spMkLst>
        </pc:spChg>
        <pc:spChg chg="add mod">
          <ac:chgData name="Jiří Kohoutek" userId="7454388f-bdb6-437e-bf81-0e7dbbbeac10" providerId="ADAL" clId="{58E17303-D69F-4605-A01D-7C471C83E062}" dt="2021-06-04T13:42:03.866" v="437" actId="1035"/>
          <ac:spMkLst>
            <pc:docMk/>
            <pc:sldMk cId="3132428229" sldId="259"/>
            <ac:spMk id="40" creationId="{0650B21D-D9E3-43A2-BB2A-5F923D2CA8B0}"/>
          </ac:spMkLst>
        </pc:spChg>
        <pc:spChg chg="add mod">
          <ac:chgData name="Jiří Kohoutek" userId="7454388f-bdb6-437e-bf81-0e7dbbbeac10" providerId="ADAL" clId="{58E17303-D69F-4605-A01D-7C471C83E062}" dt="2021-06-04T13:42:29.120" v="458" actId="1035"/>
          <ac:spMkLst>
            <pc:docMk/>
            <pc:sldMk cId="3132428229" sldId="259"/>
            <ac:spMk id="41" creationId="{BDFAA680-D363-4893-897B-E1AB95D934FC}"/>
          </ac:spMkLst>
        </pc:spChg>
        <pc:spChg chg="add mod">
          <ac:chgData name="Jiří Kohoutek" userId="7454388f-bdb6-437e-bf81-0e7dbbbeac10" providerId="ADAL" clId="{58E17303-D69F-4605-A01D-7C471C83E062}" dt="2021-06-04T13:42:15.885" v="454" actId="1035"/>
          <ac:spMkLst>
            <pc:docMk/>
            <pc:sldMk cId="3132428229" sldId="259"/>
            <ac:spMk id="42" creationId="{6D6945D3-CA13-478A-BA23-89FD31B2EABB}"/>
          </ac:spMkLst>
        </pc:spChg>
        <pc:picChg chg="add del mod">
          <ac:chgData name="Jiří Kohoutek" userId="7454388f-bdb6-437e-bf81-0e7dbbbeac10" providerId="ADAL" clId="{58E17303-D69F-4605-A01D-7C471C83E062}" dt="2021-06-04T13:37:51.947" v="218" actId="478"/>
          <ac:picMkLst>
            <pc:docMk/>
            <pc:sldMk cId="3132428229" sldId="259"/>
            <ac:picMk id="2" creationId="{C25C2572-1EFD-44C8-A7DE-123FC4BA0945}"/>
          </ac:picMkLst>
        </pc:picChg>
        <pc:picChg chg="add mod">
          <ac:chgData name="Jiří Kohoutek" userId="7454388f-bdb6-437e-bf81-0e7dbbbeac10" providerId="ADAL" clId="{58E17303-D69F-4605-A01D-7C471C83E062}" dt="2021-06-04T13:38:14.098" v="226" actId="14100"/>
          <ac:picMkLst>
            <pc:docMk/>
            <pc:sldMk cId="3132428229" sldId="259"/>
            <ac:picMk id="3" creationId="{080D4783-DB7D-4412-B070-EFFA9E98945F}"/>
          </ac:picMkLst>
        </pc:picChg>
        <pc:picChg chg="del">
          <ac:chgData name="Jiří Kohoutek" userId="7454388f-bdb6-437e-bf81-0e7dbbbeac10" providerId="ADAL" clId="{58E17303-D69F-4605-A01D-7C471C83E062}" dt="2021-06-04T13:31:18.798" v="5" actId="478"/>
          <ac:picMkLst>
            <pc:docMk/>
            <pc:sldMk cId="3132428229" sldId="259"/>
            <ac:picMk id="5" creationId="{D2D6CF25-6156-4CF1-8B3F-B153D805FB79}"/>
          </ac:picMkLst>
        </pc:picChg>
        <pc:picChg chg="del">
          <ac:chgData name="Jiří Kohoutek" userId="7454388f-bdb6-437e-bf81-0e7dbbbeac10" providerId="ADAL" clId="{58E17303-D69F-4605-A01D-7C471C83E062}" dt="2021-06-04T13:30:57.988" v="0" actId="478"/>
          <ac:picMkLst>
            <pc:docMk/>
            <pc:sldMk cId="3132428229" sldId="259"/>
            <ac:picMk id="20" creationId="{B66211F1-35E5-4E2E-A6FA-675F0CD897FB}"/>
          </ac:picMkLst>
        </pc:pic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3" creationId="{CF7DF294-AA38-4B85-8F67-9B0AF9C951EB}"/>
          </ac:cxnSpMkLst>
        </pc:cxn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4" creationId="{08004315-0994-4BD7-A39E-F9FDD7567711}"/>
          </ac:cxnSpMkLst>
        </pc:cxn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7" creationId="{BB10A7AE-21EE-47E5-BED9-349BD2352192}"/>
          </ac:cxnSpMkLst>
        </pc:cxn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8" creationId="{B17B3DB4-5BEC-443A-8AF7-C13E97E62E2A}"/>
          </ac:cxnSpMkLst>
        </pc:cxnChg>
        <pc:cxnChg chg="mod">
          <ac:chgData name="Jiří Kohoutek" userId="7454388f-bdb6-437e-bf81-0e7dbbbeac10" providerId="ADAL" clId="{58E17303-D69F-4605-A01D-7C471C83E062}" dt="2021-06-04T13:39:35.534" v="314" actId="1035"/>
          <ac:cxnSpMkLst>
            <pc:docMk/>
            <pc:sldMk cId="3132428229" sldId="259"/>
            <ac:cxnSpMk id="26" creationId="{0496818A-C4AF-4C37-8EE9-322E6EF92A92}"/>
          </ac:cxnSpMkLst>
        </pc:cxnChg>
        <pc:cxnChg chg="mod">
          <ac:chgData name="Jiří Kohoutek" userId="7454388f-bdb6-437e-bf81-0e7dbbbeac10" providerId="ADAL" clId="{58E17303-D69F-4605-A01D-7C471C83E062}" dt="2021-06-04T13:39:10.237" v="272" actId="1076"/>
          <ac:cxnSpMkLst>
            <pc:docMk/>
            <pc:sldMk cId="3132428229" sldId="259"/>
            <ac:cxnSpMk id="27" creationId="{82010A89-C207-4B38-A175-8DFE4AAB5B49}"/>
          </ac:cxnSpMkLst>
        </pc:cxnChg>
        <pc:cxnChg chg="mod">
          <ac:chgData name="Jiří Kohoutek" userId="7454388f-bdb6-437e-bf81-0e7dbbbeac10" providerId="ADAL" clId="{58E17303-D69F-4605-A01D-7C471C83E062}" dt="2021-06-04T13:39:29.113" v="309" actId="1035"/>
          <ac:cxnSpMkLst>
            <pc:docMk/>
            <pc:sldMk cId="3132428229" sldId="259"/>
            <ac:cxnSpMk id="31" creationId="{09BF4146-C840-42CB-8605-651852A7E072}"/>
          </ac:cxnSpMkLst>
        </pc:cxnChg>
        <pc:cxnChg chg="add mod">
          <ac:chgData name="Jiří Kohoutek" userId="7454388f-bdb6-437e-bf81-0e7dbbbeac10" providerId="ADAL" clId="{58E17303-D69F-4605-A01D-7C471C83E062}" dt="2021-06-04T13:42:29.120" v="458" actId="1035"/>
          <ac:cxnSpMkLst>
            <pc:docMk/>
            <pc:sldMk cId="3132428229" sldId="259"/>
            <ac:cxnSpMk id="37" creationId="{D8A8724D-799B-4AFA-911E-5614C2D329E3}"/>
          </ac:cxnSpMkLst>
        </pc:cxnChg>
        <pc:cxnChg chg="add mod">
          <ac:chgData name="Jiří Kohoutek" userId="7454388f-bdb6-437e-bf81-0e7dbbbeac10" providerId="ADAL" clId="{58E17303-D69F-4605-A01D-7C471C83E062}" dt="2021-06-04T13:42:03.866" v="437" actId="1035"/>
          <ac:cxnSpMkLst>
            <pc:docMk/>
            <pc:sldMk cId="3132428229" sldId="259"/>
            <ac:cxnSpMk id="38" creationId="{3ACFA74B-5C7E-4884-807B-18A84EE0C5A0}"/>
          </ac:cxnSpMkLst>
        </pc:cxnChg>
        <pc:cxnChg chg="add mod">
          <ac:chgData name="Jiří Kohoutek" userId="7454388f-bdb6-437e-bf81-0e7dbbbeac10" providerId="ADAL" clId="{58E17303-D69F-4605-A01D-7C471C83E062}" dt="2021-06-04T13:42:20.490" v="455" actId="14100"/>
          <ac:cxnSpMkLst>
            <pc:docMk/>
            <pc:sldMk cId="3132428229" sldId="259"/>
            <ac:cxnSpMk id="39" creationId="{8DF42C3C-BB09-4F03-AC5C-C235BE2B4FBA}"/>
          </ac:cxnSpMkLst>
        </pc:cxnChg>
      </pc:sldChg>
      <pc:sldChg chg="addSp delSp modSp">
        <pc:chgData name="Jiří Kohoutek" userId="7454388f-bdb6-437e-bf81-0e7dbbbeac10" providerId="ADAL" clId="{58E17303-D69F-4605-A01D-7C471C83E062}" dt="2021-06-04T14:05:34.808" v="1102" actId="113"/>
        <pc:sldMkLst>
          <pc:docMk/>
          <pc:sldMk cId="2714890447" sldId="260"/>
        </pc:sldMkLst>
        <pc:spChg chg="mod">
          <ac:chgData name="Jiří Kohoutek" userId="7454388f-bdb6-437e-bf81-0e7dbbbeac10" providerId="ADAL" clId="{58E17303-D69F-4605-A01D-7C471C83E062}" dt="2021-06-04T14:05:34.808" v="1102" actId="113"/>
          <ac:spMkLst>
            <pc:docMk/>
            <pc:sldMk cId="2714890447" sldId="260"/>
            <ac:spMk id="8" creationId="{46AB9722-2A6F-42C2-8CAF-FC4E5D9178BD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9" creationId="{5C041593-826E-4970-A238-664D09FABF46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0" creationId="{6386CF3A-2DE8-4851-BB9B-51F9BE3A8503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1" creationId="{9DF47F57-DA37-42F3-AAA2-3D1B0C37F701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2" creationId="{CAC44A3A-1C11-4F6E-988F-AB810F8D58F0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3" creationId="{E999BAD0-98B3-4B60-B87E-BB262F98B0F9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4" creationId="{D00E0672-BDB4-4D06-97CF-176619F77E47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5" creationId="{4BF3ED3C-A1D9-474B-8C6D-6AC8E719A07D}"/>
          </ac:spMkLst>
        </pc:spChg>
        <pc:spChg chg="add mod">
          <ac:chgData name="Jiří Kohoutek" userId="7454388f-bdb6-437e-bf81-0e7dbbbeac10" providerId="ADAL" clId="{58E17303-D69F-4605-A01D-7C471C83E062}" dt="2021-06-04T14:02:33.805" v="907" actId="555"/>
          <ac:spMkLst>
            <pc:docMk/>
            <pc:sldMk cId="2714890447" sldId="260"/>
            <ac:spMk id="16" creationId="{C3F95943-E3C9-4484-8807-330971CEBB95}"/>
          </ac:spMkLst>
        </pc:spChg>
        <pc:spChg chg="add mod">
          <ac:chgData name="Jiří Kohoutek" userId="7454388f-bdb6-437e-bf81-0e7dbbbeac10" providerId="ADAL" clId="{58E17303-D69F-4605-A01D-7C471C83E062}" dt="2021-06-04T14:03:46.451" v="952" actId="1036"/>
          <ac:spMkLst>
            <pc:docMk/>
            <pc:sldMk cId="2714890447" sldId="260"/>
            <ac:spMk id="25" creationId="{604472B6-4DFC-4C7D-B72F-207FA1E0FD5F}"/>
          </ac:spMkLst>
        </pc:spChg>
        <pc:spChg chg="add mod">
          <ac:chgData name="Jiří Kohoutek" userId="7454388f-bdb6-437e-bf81-0e7dbbbeac10" providerId="ADAL" clId="{58E17303-D69F-4605-A01D-7C471C83E062}" dt="2021-06-04T14:03:46.451" v="952" actId="1036"/>
          <ac:spMkLst>
            <pc:docMk/>
            <pc:sldMk cId="2714890447" sldId="260"/>
            <ac:spMk id="26" creationId="{4D38ECA5-E204-4B82-9758-E6CECC95011C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27" creationId="{93D141A7-30C4-4BCF-8BB2-93226B1E01AE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28" creationId="{BE2F2620-5310-42C7-B5BA-FACFDB180EC3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29" creationId="{E1CA7E37-A7A3-4363-85A0-CE3882D60A13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0" creationId="{1359B317-47DE-47BE-B979-8CEB0C38A229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1" creationId="{B3A37D61-9712-453D-AF16-3E5916D0E014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2" creationId="{E85E0A89-DC11-4566-A475-57B6B3028DE2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3" creationId="{12E15D50-4284-4C7D-B125-E32DFAB7434F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4" creationId="{0AAAF8D3-7002-41DC-9893-16ED65BCEF99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43" creationId="{995A1DE2-0D5E-441A-B992-B05B3AB5F109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44" creationId="{6807095C-98E8-47F7-B0AC-9457DC460E30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5" creationId="{60EB6506-3052-4BA0-AD42-3D096B59AF3A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6" creationId="{67DD7729-CE70-493A-96B8-7DCEC34CCB67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7" creationId="{B6E04F17-A9F3-4AA1-9D5D-7FE086A47D97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8" creationId="{2D3FC7A5-E68B-473E-9E6F-963FEC076FF6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9" creationId="{80B88FBB-8B19-4E98-A43B-B260A3875D94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50" creationId="{84C2AF04-2AC6-4959-A135-68EC79110EC9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51" creationId="{6B3FC686-4DF6-47CE-B22D-F07E9091F1F5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52" creationId="{FC7059F0-731E-4A92-B3A7-E50F2FCF52CD}"/>
          </ac:spMkLst>
        </pc:spChg>
        <pc:spChg chg="add mod">
          <ac:chgData name="Jiří Kohoutek" userId="7454388f-bdb6-437e-bf81-0e7dbbbeac10" providerId="ADAL" clId="{58E17303-D69F-4605-A01D-7C471C83E062}" dt="2021-06-04T14:03:58.323" v="977" actId="1038"/>
          <ac:spMkLst>
            <pc:docMk/>
            <pc:sldMk cId="2714890447" sldId="260"/>
            <ac:spMk id="61" creationId="{838916CA-DBA0-4E84-A622-013D737660A7}"/>
          </ac:spMkLst>
        </pc:spChg>
        <pc:spChg chg="add mod">
          <ac:chgData name="Jiří Kohoutek" userId="7454388f-bdb6-437e-bf81-0e7dbbbeac10" providerId="ADAL" clId="{58E17303-D69F-4605-A01D-7C471C83E062}" dt="2021-06-04T14:04:04.322" v="992" actId="1038"/>
          <ac:spMkLst>
            <pc:docMk/>
            <pc:sldMk cId="2714890447" sldId="260"/>
            <ac:spMk id="62" creationId="{86A5B1A1-C267-4D64-AAEA-0D3C6ECCA827}"/>
          </ac:spMkLst>
        </pc:spChg>
        <pc:grpChg chg="add mod">
          <ac:chgData name="Jiří Kohoutek" userId="7454388f-bdb6-437e-bf81-0e7dbbbeac10" providerId="ADAL" clId="{58E17303-D69F-4605-A01D-7C471C83E062}" dt="2021-06-04T14:01:20.634" v="870" actId="1037"/>
          <ac:grpSpMkLst>
            <pc:docMk/>
            <pc:sldMk cId="2714890447" sldId="260"/>
            <ac:grpSpMk id="17" creationId="{BE530EEC-56D2-4A9D-9535-9FB5D7806DDF}"/>
          </ac:grpSpMkLst>
        </pc:grpChg>
        <pc:grpChg chg="add mod">
          <ac:chgData name="Jiří Kohoutek" userId="7454388f-bdb6-437e-bf81-0e7dbbbeac10" providerId="ADAL" clId="{58E17303-D69F-4605-A01D-7C471C83E062}" dt="2021-06-04T14:01:26.083" v="886" actId="1037"/>
          <ac:grpSpMkLst>
            <pc:docMk/>
            <pc:sldMk cId="2714890447" sldId="260"/>
            <ac:grpSpMk id="21" creationId="{6AC0A52E-B68F-49ED-83F6-DD2625EEFF38}"/>
          </ac:grpSpMkLst>
        </pc:grpChg>
        <pc:grpChg chg="add del">
          <ac:chgData name="Jiří Kohoutek" userId="7454388f-bdb6-437e-bf81-0e7dbbbeac10" providerId="ADAL" clId="{58E17303-D69F-4605-A01D-7C471C83E062}" dt="2021-06-04T14:01:51.509" v="890" actId="478"/>
          <ac:grpSpMkLst>
            <pc:docMk/>
            <pc:sldMk cId="2714890447" sldId="260"/>
            <ac:grpSpMk id="35" creationId="{2B10BAA7-7270-4CC1-A953-C29A68B65931}"/>
          </ac:grpSpMkLst>
        </pc:grpChg>
        <pc:grpChg chg="add del">
          <ac:chgData name="Jiří Kohoutek" userId="7454388f-bdb6-437e-bf81-0e7dbbbeac10" providerId="ADAL" clId="{58E17303-D69F-4605-A01D-7C471C83E062}" dt="2021-06-04T14:01:51.509" v="890" actId="478"/>
          <ac:grpSpMkLst>
            <pc:docMk/>
            <pc:sldMk cId="2714890447" sldId="260"/>
            <ac:grpSpMk id="39" creationId="{182B9C82-EDF0-407D-A76C-D689D352AC04}"/>
          </ac:grpSpMkLst>
        </pc:grpChg>
        <pc:grpChg chg="add mod">
          <ac:chgData name="Jiří Kohoutek" userId="7454388f-bdb6-437e-bf81-0e7dbbbeac10" providerId="ADAL" clId="{58E17303-D69F-4605-A01D-7C471C83E062}" dt="2021-06-04T14:03:58.323" v="977" actId="1038"/>
          <ac:grpSpMkLst>
            <pc:docMk/>
            <pc:sldMk cId="2714890447" sldId="260"/>
            <ac:grpSpMk id="53" creationId="{DC194C31-69BD-48B9-8FDE-B036CB1C2C99}"/>
          </ac:grpSpMkLst>
        </pc:grpChg>
        <pc:grpChg chg="add mod">
          <ac:chgData name="Jiří Kohoutek" userId="7454388f-bdb6-437e-bf81-0e7dbbbeac10" providerId="ADAL" clId="{58E17303-D69F-4605-A01D-7C471C83E062}" dt="2021-06-04T14:04:04.322" v="992" actId="1038"/>
          <ac:grpSpMkLst>
            <pc:docMk/>
            <pc:sldMk cId="2714890447" sldId="260"/>
            <ac:grpSpMk id="57" creationId="{F2652D4B-5924-460E-974C-D1C3974AAA77}"/>
          </ac:grpSpMkLst>
        </pc:grpChg>
        <pc:picChg chg="add mod">
          <ac:chgData name="Jiří Kohoutek" userId="7454388f-bdb6-437e-bf81-0e7dbbbeac10" providerId="ADAL" clId="{58E17303-D69F-4605-A01D-7C471C83E062}" dt="2021-06-04T14:01:39.250" v="888" actId="554"/>
          <ac:picMkLst>
            <pc:docMk/>
            <pc:sldMk cId="2714890447" sldId="260"/>
            <ac:picMk id="2" creationId="{4F6CDF90-1808-4B92-92A3-4309D5FC1E44}"/>
          </ac:picMkLst>
        </pc:picChg>
        <pc:picChg chg="add mod">
          <ac:chgData name="Jiří Kohoutek" userId="7454388f-bdb6-437e-bf81-0e7dbbbeac10" providerId="ADAL" clId="{58E17303-D69F-4605-A01D-7C471C83E062}" dt="2021-06-04T14:02:15.812" v="906" actId="1035"/>
          <ac:picMkLst>
            <pc:docMk/>
            <pc:sldMk cId="2714890447" sldId="260"/>
            <ac:picMk id="3" creationId="{F92DB2D1-5A7E-4CF9-A0D3-2367BB4BFF30}"/>
          </ac:picMkLst>
        </pc:picChg>
        <pc:picChg chg="del">
          <ac:chgData name="Jiří Kohoutek" userId="7454388f-bdb6-437e-bf81-0e7dbbbeac10" providerId="ADAL" clId="{58E17303-D69F-4605-A01D-7C471C83E062}" dt="2021-06-04T13:58:05.354" v="785" actId="478"/>
          <ac:picMkLst>
            <pc:docMk/>
            <pc:sldMk cId="2714890447" sldId="260"/>
            <ac:picMk id="5" creationId="{7B7BCA87-D4AE-4EA6-9972-9D6D7301780B}"/>
          </ac:picMkLst>
        </pc:picChg>
        <pc:picChg chg="del">
          <ac:chgData name="Jiří Kohoutek" userId="7454388f-bdb6-437e-bf81-0e7dbbbeac10" providerId="ADAL" clId="{58E17303-D69F-4605-A01D-7C471C83E062}" dt="2021-06-04T13:57:41.246" v="781" actId="478"/>
          <ac:picMkLst>
            <pc:docMk/>
            <pc:sldMk cId="2714890447" sldId="260"/>
            <ac:picMk id="7" creationId="{1FD6731D-9D14-486C-A84D-A97308703A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1451B-A346-4CF4-8436-454B4655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6AC1CF-A5B7-484E-9629-DC644AC7F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2590CE-0E20-4705-9243-20C4932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4F7E89-2D80-42B7-A31F-2A3DB3E2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36372-0D1C-43BA-B632-E7C4F21A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3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29AA8-09D1-42FD-A007-DDBF9C1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C8F6CC-56CF-4ECC-B56D-332FEFB14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11765-1790-49A5-9EEF-41E697FC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F4244-514C-4982-B863-AAD98A0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736CB-E8C5-4FC4-AB91-231B918B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BB6BCD-3F28-4529-B02F-8EC12A681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D131F5-7871-4231-9482-5F3374383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B4453-9902-4BF8-B24C-59E6520C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FB7FD-FF9F-4243-A974-6A64CFE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069A8-3E65-4E1E-ABD4-7142A364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4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F2650-7036-42CA-9CC9-79AE7024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CC33E-5739-4399-B345-7DA39497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9D96B-CD9B-4FE6-8F60-E10664A2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A531E-D29F-43ED-AC51-48F10CBC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21A44-5D7B-44CD-81D5-87E044B0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95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642D-E8AA-49C7-B3FA-6A893F1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D65511-3F0D-447B-8741-309AB7391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126B0-C294-449D-90EE-5F3526B0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2C147A-C3B2-442C-8362-2D9C8D45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3F35AF-1BDD-4985-9C95-CEC69DC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23F21-D6D6-4799-8F9A-9DB8013D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CB442-0116-4619-95AA-BFEAC679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681F21-B735-490D-995D-4DC302B2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D0A949-7500-4AB3-9D66-C14B494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FF0807-B4D4-4BC4-A532-98AD772A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8FB0A9-B5A5-43AE-B022-E3E98729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3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AA051-4C7F-4697-A19F-B3530097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3556C7-80FE-4FAB-911F-B227BCC6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537287-BAB9-423F-AFBA-68A448C85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249AF0-E108-4A69-9296-01C93EC8C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C1964-DCC1-4D33-9A4B-85FF5C7AD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91CC4-3F13-4BEE-9ACA-5DBE38DE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BE6283-C155-4AEB-9C1F-EF118B11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695AAC-7AB8-4DC0-AB50-5DCAB527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74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EEBD7-5736-4BA6-8BB3-FDB0AEB2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D44D42-D805-47F6-AB5B-7D347B66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BDB60C-371A-48C2-94AF-693263E9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AB8DC0-0F8E-47CD-A5EC-B8958403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EF1B4E-D453-4EE5-AA37-E1A18592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C25A3B-369C-44CD-AB96-1F37DDFC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09E18B-FEEA-41FC-890B-826A0D0D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5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1C392-01BF-48A3-A18E-3E8ADE46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6933B-1FF1-47B6-8F16-5A7D3384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EBEF6A-E628-4FD5-AC5A-B6D2887D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71528-7569-4472-B8D3-1F80F5FA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F577BB-D455-43BF-8730-41D1049B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8A573D-BE08-410E-923F-1BF8F16A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2E669-4EC9-4A0F-9691-CC05F691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B43A26-5652-4318-BC3F-698EF34B5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5B98B4-7529-413A-A813-E3BF04A6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3C160-DD3B-4359-9082-B0FF6733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8A728F-5360-45C1-9CCA-8E6F8B86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576002-3AA1-411F-B4E1-44BC3BD7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7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CD0A3E-1DF3-42A2-AB90-B2F47C13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2B906-6F33-401C-A727-AEA65CFE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4DB249-84CD-4A41-8D71-402607D1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B3D9-E8EC-4F75-B6EE-3980F2BBDC8A}" type="datetimeFigureOut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B7DD8-532B-4E83-A2B0-DEC6DE698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26F8C-B5E9-463D-8368-F5D15149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55832DA-8827-44DF-B29B-78BC42E7158C}"/>
              </a:ext>
            </a:extLst>
          </p:cNvPr>
          <p:cNvSpPr txBox="1"/>
          <p:nvPr/>
        </p:nvSpPr>
        <p:spPr>
          <a:xfrm>
            <a:off x="199733" y="204354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Cvičení MMB 03-06-2021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D0970F-0FE7-4E51-BC02-CCFDEE2B7A74}"/>
              </a:ext>
            </a:extLst>
          </p:cNvPr>
          <p:cNvSpPr txBox="1"/>
          <p:nvPr/>
        </p:nvSpPr>
        <p:spPr>
          <a:xfrm rot="16200000">
            <a:off x="-136465" y="3357681"/>
            <a:ext cx="14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DA9E52-6757-4DC4-B974-5CB3E658F914}"/>
              </a:ext>
            </a:extLst>
          </p:cNvPr>
          <p:cNvSpPr txBox="1"/>
          <p:nvPr/>
        </p:nvSpPr>
        <p:spPr>
          <a:xfrm rot="16200000">
            <a:off x="473335" y="3357680"/>
            <a:ext cx="147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HindIII</a:t>
            </a:r>
            <a:r>
              <a:rPr lang="cs-CZ" dirty="0"/>
              <a:t> (OJA)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7DFDC9-9649-4A61-BC84-70DA7B6720E3}"/>
              </a:ext>
            </a:extLst>
          </p:cNvPr>
          <p:cNvSpPr txBox="1"/>
          <p:nvPr/>
        </p:nvSpPr>
        <p:spPr>
          <a:xfrm rot="16200000">
            <a:off x="618333" y="28928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HindIII</a:t>
            </a:r>
            <a:r>
              <a:rPr lang="cs-CZ" dirty="0"/>
              <a:t> + </a:t>
            </a:r>
            <a:r>
              <a:rPr lang="cs-CZ" dirty="0" err="1"/>
              <a:t>BamHI</a:t>
            </a:r>
            <a:r>
              <a:rPr lang="cs-CZ" dirty="0"/>
              <a:t> (OJA) 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574C124-54F9-484C-A32F-176B4D947E8C}"/>
              </a:ext>
            </a:extLst>
          </p:cNvPr>
          <p:cNvSpPr txBox="1"/>
          <p:nvPr/>
        </p:nvSpPr>
        <p:spPr>
          <a:xfrm rot="16200000">
            <a:off x="1228134" y="28928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MKH Kontrola (- Esp3I)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404BE0E-ADDE-4837-A0A1-DA94989C11B3}"/>
              </a:ext>
            </a:extLst>
          </p:cNvPr>
          <p:cNvSpPr txBox="1"/>
          <p:nvPr/>
        </p:nvSpPr>
        <p:spPr>
          <a:xfrm rot="16200000">
            <a:off x="1837935" y="28928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MKH štěpení (+ Esp3I)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7EA2B7-E5DD-45C7-ADEF-9F9C1ACB8667}"/>
              </a:ext>
            </a:extLst>
          </p:cNvPr>
          <p:cNvSpPr txBox="1"/>
          <p:nvPr/>
        </p:nvSpPr>
        <p:spPr>
          <a:xfrm rot="16200000">
            <a:off x="2447736" y="28928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JAS štěpení (+ Esp3I)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C68848-7D04-4D56-A671-D90AB94BB1BD}"/>
              </a:ext>
            </a:extLst>
          </p:cNvPr>
          <p:cNvSpPr txBox="1"/>
          <p:nvPr/>
        </p:nvSpPr>
        <p:spPr>
          <a:xfrm rot="16200000">
            <a:off x="3057537" y="289287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</a:t>
            </a:r>
            <a:r>
              <a:rPr lang="cs-CZ" dirty="0" err="1"/>
              <a:t>HindIII</a:t>
            </a:r>
            <a:r>
              <a:rPr lang="cs-CZ" dirty="0"/>
              <a:t> + </a:t>
            </a:r>
            <a:r>
              <a:rPr lang="cs-CZ" dirty="0" err="1"/>
              <a:t>BamHI</a:t>
            </a:r>
            <a:r>
              <a:rPr lang="cs-CZ" dirty="0"/>
              <a:t>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30536F-18EB-4A3F-82CB-7797DE1D334F}"/>
              </a:ext>
            </a:extLst>
          </p:cNvPr>
          <p:cNvSpPr txBox="1"/>
          <p:nvPr/>
        </p:nvSpPr>
        <p:spPr>
          <a:xfrm rot="16200000">
            <a:off x="3366599" y="2592136"/>
            <a:ext cx="300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OJA + O Kontrola (no enzyme)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C84FC0-060F-41B9-8DEE-3CEA83901A73}"/>
              </a:ext>
            </a:extLst>
          </p:cNvPr>
          <p:cNvSpPr txBox="1"/>
          <p:nvPr/>
        </p:nvSpPr>
        <p:spPr>
          <a:xfrm rot="16200000">
            <a:off x="4699403" y="28928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E157A29-BCBC-456E-9FE3-AF83416D0D60}"/>
              </a:ext>
            </a:extLst>
          </p:cNvPr>
          <p:cNvSpPr txBox="1"/>
          <p:nvPr/>
        </p:nvSpPr>
        <p:spPr>
          <a:xfrm flipH="1">
            <a:off x="3353200" y="934544"/>
            <a:ext cx="25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Štěpení </a:t>
            </a:r>
            <a:r>
              <a:rPr lang="cs-CZ" b="1" dirty="0" err="1"/>
              <a:t>plasmidu</a:t>
            </a:r>
            <a:r>
              <a:rPr lang="cs-CZ" b="1" dirty="0"/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9823FD3-CDEA-4D7F-907D-5FAA26AAFFE7}"/>
              </a:ext>
            </a:extLst>
          </p:cNvPr>
          <p:cNvSpPr txBox="1"/>
          <p:nvPr/>
        </p:nvSpPr>
        <p:spPr>
          <a:xfrm flipH="1">
            <a:off x="8700977" y="934544"/>
            <a:ext cx="25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Plasmid</a:t>
            </a:r>
            <a:r>
              <a:rPr lang="cs-CZ" b="1" dirty="0"/>
              <a:t> po izolaci z gelu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37EBCB-D76D-4127-BCFE-034D854A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6" y="4425893"/>
            <a:ext cx="5090163" cy="17988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B5B761-44A0-40D3-B1D7-1BF2440E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041" y="4425893"/>
            <a:ext cx="2535057" cy="17988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4E8FFC-03FB-4F33-A9E5-72BBA42C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186" y="4425894"/>
            <a:ext cx="2889684" cy="1798828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E03926C-07A9-4795-96DE-FC2F6519D0D5}"/>
              </a:ext>
            </a:extLst>
          </p:cNvPr>
          <p:cNvSpPr txBox="1"/>
          <p:nvPr/>
        </p:nvSpPr>
        <p:spPr>
          <a:xfrm rot="16200000">
            <a:off x="5414146" y="28928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</a:t>
            </a:r>
            <a:r>
              <a:rPr lang="cs-CZ" dirty="0" err="1"/>
              <a:t>BamHI</a:t>
            </a:r>
            <a:r>
              <a:rPr lang="cs-CZ" dirty="0"/>
              <a:t>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256077C-F8D5-4C5D-A1C5-C5BEC1A798D6}"/>
              </a:ext>
            </a:extLst>
          </p:cNvPr>
          <p:cNvSpPr txBox="1"/>
          <p:nvPr/>
        </p:nvSpPr>
        <p:spPr>
          <a:xfrm rot="16200000">
            <a:off x="5828149" y="2592138"/>
            <a:ext cx="300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Kontrola (no enzyme)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8D26181-49CB-4E7E-B4F4-C2A0166DF956}"/>
              </a:ext>
            </a:extLst>
          </p:cNvPr>
          <p:cNvSpPr txBox="1"/>
          <p:nvPr/>
        </p:nvSpPr>
        <p:spPr>
          <a:xfrm rot="16200000">
            <a:off x="9759341" y="289287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HindIII</a:t>
            </a:r>
            <a:r>
              <a:rPr lang="cs-CZ" dirty="0"/>
              <a:t> + </a:t>
            </a:r>
            <a:r>
              <a:rPr lang="cs-CZ" dirty="0" err="1"/>
              <a:t>BamHI</a:t>
            </a:r>
            <a:r>
              <a:rPr lang="cs-CZ" dirty="0"/>
              <a:t> (OJA) 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31A5676-CBDB-45B7-A269-4B3633050D72}"/>
              </a:ext>
            </a:extLst>
          </p:cNvPr>
          <p:cNvSpPr txBox="1"/>
          <p:nvPr/>
        </p:nvSpPr>
        <p:spPr>
          <a:xfrm rot="16200000">
            <a:off x="7629662" y="289287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MKH štěpení (+ Esp3I)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BA400C2-9088-4A1A-85DA-2BFD29AB4A65}"/>
              </a:ext>
            </a:extLst>
          </p:cNvPr>
          <p:cNvSpPr txBox="1"/>
          <p:nvPr/>
        </p:nvSpPr>
        <p:spPr>
          <a:xfrm rot="16200000">
            <a:off x="8339555" y="289287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JAS štěpení (+ Esp3I)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6B2ECF8-6DDC-42F7-9070-1CB15365FAB3}"/>
              </a:ext>
            </a:extLst>
          </p:cNvPr>
          <p:cNvSpPr txBox="1"/>
          <p:nvPr/>
        </p:nvSpPr>
        <p:spPr>
          <a:xfrm rot="16200000">
            <a:off x="9049448" y="289287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</a:t>
            </a:r>
            <a:r>
              <a:rPr lang="cs-CZ" dirty="0" err="1"/>
              <a:t>HindIII</a:t>
            </a:r>
            <a:r>
              <a:rPr lang="cs-CZ" dirty="0"/>
              <a:t> + </a:t>
            </a:r>
            <a:r>
              <a:rPr lang="cs-CZ" dirty="0" err="1"/>
              <a:t>BamHI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9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6B03A00-5109-49F1-A161-65FE834DCB87}"/>
              </a:ext>
            </a:extLst>
          </p:cNvPr>
          <p:cNvSpPr txBox="1"/>
          <p:nvPr/>
        </p:nvSpPr>
        <p:spPr>
          <a:xfrm rot="16200000">
            <a:off x="1345456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5181AF-6013-4483-9FBC-85DFC00545B2}"/>
              </a:ext>
            </a:extLst>
          </p:cNvPr>
          <p:cNvSpPr txBox="1"/>
          <p:nvPr/>
        </p:nvSpPr>
        <p:spPr>
          <a:xfrm rot="16200000">
            <a:off x="2008245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Oligo</a:t>
            </a:r>
            <a:r>
              <a:rPr lang="cs-CZ" dirty="0"/>
              <a:t> D (OJA)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BD27D7-78DF-4A70-AB53-0BB0191E90BE}"/>
              </a:ext>
            </a:extLst>
          </p:cNvPr>
          <p:cNvSpPr txBox="1"/>
          <p:nvPr/>
        </p:nvSpPr>
        <p:spPr>
          <a:xfrm rot="16200000">
            <a:off x="2671034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C+D (OJA)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F54E51-257E-4F6A-B352-B734259A0D37}"/>
              </a:ext>
            </a:extLst>
          </p:cNvPr>
          <p:cNvSpPr txBox="1"/>
          <p:nvPr/>
        </p:nvSpPr>
        <p:spPr>
          <a:xfrm rot="16200000">
            <a:off x="3333823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 – (MKH)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A0163C-98C2-4BB0-BF55-8EB8DDE03A42}"/>
              </a:ext>
            </a:extLst>
          </p:cNvPr>
          <p:cNvSpPr txBox="1"/>
          <p:nvPr/>
        </p:nvSpPr>
        <p:spPr>
          <a:xfrm rot="16200000">
            <a:off x="3996612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+ B – (MKH)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93BFDF-972A-4DA5-9593-37A3DE6B1F30}"/>
              </a:ext>
            </a:extLst>
          </p:cNvPr>
          <p:cNvSpPr txBox="1"/>
          <p:nvPr/>
        </p:nvSpPr>
        <p:spPr>
          <a:xfrm rot="16200000">
            <a:off x="4659401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– (JAS)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F46B3D-7824-4722-B46E-2D0C0DDC4D01}"/>
              </a:ext>
            </a:extLst>
          </p:cNvPr>
          <p:cNvSpPr txBox="1"/>
          <p:nvPr/>
        </p:nvSpPr>
        <p:spPr>
          <a:xfrm rot="16200000">
            <a:off x="5514325" y="2661564"/>
            <a:ext cx="139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+ B – (JAS) 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7533A29-2580-48FD-AD0A-D574FB0C73AA}"/>
              </a:ext>
            </a:extLst>
          </p:cNvPr>
          <p:cNvSpPr txBox="1"/>
          <p:nvPr/>
        </p:nvSpPr>
        <p:spPr>
          <a:xfrm rot="16200000">
            <a:off x="6844682" y="2726605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 – (O)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B20DFE-78A7-4586-954A-FF88605BFBEF}"/>
              </a:ext>
            </a:extLst>
          </p:cNvPr>
          <p:cNvSpPr txBox="1"/>
          <p:nvPr/>
        </p:nvSpPr>
        <p:spPr>
          <a:xfrm rot="16200000">
            <a:off x="7620886" y="2726605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 + D – (O)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43B94D1-ED0B-45F8-8BD4-A0E8FE668D22}"/>
              </a:ext>
            </a:extLst>
          </p:cNvPr>
          <p:cNvSpPr txBox="1"/>
          <p:nvPr/>
        </p:nvSpPr>
        <p:spPr>
          <a:xfrm rot="16200000">
            <a:off x="8262937" y="2592452"/>
            <a:ext cx="15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542E031-21D8-487A-8EB7-A97739C1C18D}"/>
              </a:ext>
            </a:extLst>
          </p:cNvPr>
          <p:cNvSpPr txBox="1"/>
          <p:nvPr/>
        </p:nvSpPr>
        <p:spPr>
          <a:xfrm>
            <a:off x="5072495" y="1044421"/>
            <a:ext cx="204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Oliga</a:t>
            </a:r>
            <a:r>
              <a:rPr lang="cs-CZ" b="1" dirty="0"/>
              <a:t> </a:t>
            </a:r>
            <a:r>
              <a:rPr lang="cs-CZ" b="1" dirty="0" err="1"/>
              <a:t>annelaing</a:t>
            </a:r>
            <a:r>
              <a:rPr lang="cs-CZ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29781FE-2180-4982-B8EE-BD74AA84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48" y="3988923"/>
            <a:ext cx="2711301" cy="205377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C56EF17-642C-4F71-B197-D1FFD9A4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642" y="3988923"/>
            <a:ext cx="4972207" cy="20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>
            <a:extLst>
              <a:ext uri="{FF2B5EF4-FFF2-40B4-BE49-F238E27FC236}">
                <a16:creationId xmlns:a16="http://schemas.microsoft.com/office/drawing/2014/main" id="{B5622B48-01A8-472D-BFD8-13ED0449BB8C}"/>
              </a:ext>
            </a:extLst>
          </p:cNvPr>
          <p:cNvSpPr txBox="1"/>
          <p:nvPr/>
        </p:nvSpPr>
        <p:spPr>
          <a:xfrm rot="16200000">
            <a:off x="3627371" y="2993865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52E14FE-6671-40F1-9D32-EE36AE7D844D}"/>
              </a:ext>
            </a:extLst>
          </p:cNvPr>
          <p:cNvSpPr txBox="1"/>
          <p:nvPr/>
        </p:nvSpPr>
        <p:spPr>
          <a:xfrm rot="16200000">
            <a:off x="5246057" y="2864904"/>
            <a:ext cx="216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Prázdný vektor – ANT   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537268A-3DC4-4E64-B922-8D63E7B834C9}"/>
              </a:ext>
            </a:extLst>
          </p:cNvPr>
          <p:cNvSpPr txBox="1"/>
          <p:nvPr/>
        </p:nvSpPr>
        <p:spPr>
          <a:xfrm flipH="1">
            <a:off x="4808057" y="698090"/>
            <a:ext cx="260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PCR verifikace 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496818A-C4AF-4C37-8EE9-322E6EF92A92}"/>
              </a:ext>
            </a:extLst>
          </p:cNvPr>
          <p:cNvCxnSpPr>
            <a:cxnSpLocks/>
          </p:cNvCxnSpPr>
          <p:nvPr/>
        </p:nvCxnSpPr>
        <p:spPr>
          <a:xfrm flipH="1">
            <a:off x="7471439" y="4751126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2010A89-C207-4B38-A175-8DFE4AAB5B49}"/>
              </a:ext>
            </a:extLst>
          </p:cNvPr>
          <p:cNvCxnSpPr>
            <a:cxnSpLocks/>
          </p:cNvCxnSpPr>
          <p:nvPr/>
        </p:nvCxnSpPr>
        <p:spPr>
          <a:xfrm flipH="1">
            <a:off x="7471439" y="5025520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3580619-582A-4A3E-AE6B-EBD0A8E5CE92}"/>
              </a:ext>
            </a:extLst>
          </p:cNvPr>
          <p:cNvSpPr txBox="1"/>
          <p:nvPr/>
        </p:nvSpPr>
        <p:spPr>
          <a:xfrm>
            <a:off x="7828103" y="4870350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282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8CF41A-078E-4344-8D3B-BBA58E57CF49}"/>
              </a:ext>
            </a:extLst>
          </p:cNvPr>
          <p:cNvSpPr txBox="1"/>
          <p:nvPr/>
        </p:nvSpPr>
        <p:spPr>
          <a:xfrm>
            <a:off x="7828103" y="4536964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350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09BF4146-C840-42CB-8605-651852A7E072}"/>
              </a:ext>
            </a:extLst>
          </p:cNvPr>
          <p:cNvCxnSpPr>
            <a:cxnSpLocks/>
          </p:cNvCxnSpPr>
          <p:nvPr/>
        </p:nvCxnSpPr>
        <p:spPr>
          <a:xfrm flipH="1">
            <a:off x="7471439" y="5754768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10F8D4F-F42C-4EAF-9EE7-09689783DB31}"/>
              </a:ext>
            </a:extLst>
          </p:cNvPr>
          <p:cNvSpPr txBox="1"/>
          <p:nvPr/>
        </p:nvSpPr>
        <p:spPr>
          <a:xfrm>
            <a:off x="7976953" y="5570102"/>
            <a:ext cx="16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Primer</a:t>
            </a:r>
            <a:r>
              <a:rPr lang="cs-CZ" dirty="0"/>
              <a:t> dimer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912D6B5-5084-4A25-893B-0940DEF3CFBE}"/>
              </a:ext>
            </a:extLst>
          </p:cNvPr>
          <p:cNvSpPr txBox="1"/>
          <p:nvPr/>
        </p:nvSpPr>
        <p:spPr>
          <a:xfrm rot="16200000">
            <a:off x="4663509" y="2864904"/>
            <a:ext cx="216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Prázdný vektor – OJA  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1889135-09B4-48FA-B63D-9628C43BBE32}"/>
              </a:ext>
            </a:extLst>
          </p:cNvPr>
          <p:cNvSpPr txBox="1"/>
          <p:nvPr/>
        </p:nvSpPr>
        <p:spPr>
          <a:xfrm rot="16200000">
            <a:off x="3815147" y="2599091"/>
            <a:ext cx="269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Naklonovaná </a:t>
            </a:r>
            <a:r>
              <a:rPr lang="cs-CZ" dirty="0" err="1"/>
              <a:t>shRNA</a:t>
            </a:r>
            <a:r>
              <a:rPr lang="cs-CZ" dirty="0"/>
              <a:t> - JAS    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692806A-DFDA-419A-A2E7-3E187349E8B4}"/>
              </a:ext>
            </a:extLst>
          </p:cNvPr>
          <p:cNvSpPr txBox="1"/>
          <p:nvPr/>
        </p:nvSpPr>
        <p:spPr>
          <a:xfrm rot="16200000">
            <a:off x="5451152" y="2487450"/>
            <a:ext cx="292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Naklonovaná </a:t>
            </a:r>
            <a:r>
              <a:rPr lang="cs-CZ" dirty="0" err="1"/>
              <a:t>shRNA</a:t>
            </a:r>
            <a:r>
              <a:rPr lang="cs-CZ" dirty="0"/>
              <a:t> – MKH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0D4783-DB7D-4412-B070-EFFA9E98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042" y="4266044"/>
            <a:ext cx="3078893" cy="1815772"/>
          </a:xfrm>
          <a:prstGeom prst="rect">
            <a:avLst/>
          </a:prstGeom>
        </p:spPr>
      </p:pic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D8A8724D-799B-4AFA-911E-5614C2D329E3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680874" y="4502221"/>
            <a:ext cx="410961" cy="1153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3ACFA74B-5C7E-4884-807B-18A84EE0C5A0}"/>
              </a:ext>
            </a:extLst>
          </p:cNvPr>
          <p:cNvCxnSpPr>
            <a:cxnSpLocks/>
          </p:cNvCxnSpPr>
          <p:nvPr/>
        </p:nvCxnSpPr>
        <p:spPr>
          <a:xfrm>
            <a:off x="3705789" y="4800446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DF42C3C-BB09-4F03-AC5C-C235BE2B4FBA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3680874" y="4974293"/>
            <a:ext cx="426592" cy="600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650B21D-D9E3-43A2-BB2A-5F923D2CA8B0}"/>
              </a:ext>
            </a:extLst>
          </p:cNvPr>
          <p:cNvSpPr txBox="1"/>
          <p:nvPr/>
        </p:nvSpPr>
        <p:spPr>
          <a:xfrm>
            <a:off x="2770904" y="4615780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300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DFAA680-D363-4893-897B-E1AB95D934FC}"/>
              </a:ext>
            </a:extLst>
          </p:cNvPr>
          <p:cNvSpPr txBox="1"/>
          <p:nvPr/>
        </p:nvSpPr>
        <p:spPr>
          <a:xfrm>
            <a:off x="2770904" y="4317555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500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D6945D3-CA13-478A-BA23-89FD31B2EABB}"/>
              </a:ext>
            </a:extLst>
          </p:cNvPr>
          <p:cNvSpPr txBox="1"/>
          <p:nvPr/>
        </p:nvSpPr>
        <p:spPr>
          <a:xfrm>
            <a:off x="2770904" y="4849685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4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27CF774-56F0-4425-892C-B0EA74BF3E5E}"/>
              </a:ext>
            </a:extLst>
          </p:cNvPr>
          <p:cNvSpPr txBox="1"/>
          <p:nvPr/>
        </p:nvSpPr>
        <p:spPr>
          <a:xfrm rot="16200000">
            <a:off x="1579755" y="328314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FB103E-C245-4EE2-8F65-8B52535DA89C}"/>
              </a:ext>
            </a:extLst>
          </p:cNvPr>
          <p:cNvSpPr txBox="1"/>
          <p:nvPr/>
        </p:nvSpPr>
        <p:spPr>
          <a:xfrm rot="16200000">
            <a:off x="2006460" y="328314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3498C-4D3E-4758-B235-751F3D75DD00}"/>
              </a:ext>
            </a:extLst>
          </p:cNvPr>
          <p:cNvSpPr txBox="1"/>
          <p:nvPr/>
        </p:nvSpPr>
        <p:spPr>
          <a:xfrm rot="16200000">
            <a:off x="2433165" y="328314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3A3941-368A-4E6D-8CA1-B3212465A010}"/>
              </a:ext>
            </a:extLst>
          </p:cNvPr>
          <p:cNvSpPr txBox="1"/>
          <p:nvPr/>
        </p:nvSpPr>
        <p:spPr>
          <a:xfrm rot="16200000">
            <a:off x="2734247" y="3157525"/>
            <a:ext cx="20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06D534-4A4D-48F8-ABD0-D0AD6DD21737}"/>
              </a:ext>
            </a:extLst>
          </p:cNvPr>
          <p:cNvSpPr txBox="1"/>
          <p:nvPr/>
        </p:nvSpPr>
        <p:spPr>
          <a:xfrm rot="16200000">
            <a:off x="3286575" y="328314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F900767-73BD-4569-AD4E-13413F024636}"/>
              </a:ext>
            </a:extLst>
          </p:cNvPr>
          <p:cNvSpPr txBox="1"/>
          <p:nvPr/>
        </p:nvSpPr>
        <p:spPr>
          <a:xfrm rot="16200000">
            <a:off x="6627026" y="3240501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609B7C9-8D73-496B-8CAD-6932C2D7384C}"/>
              </a:ext>
            </a:extLst>
          </p:cNvPr>
          <p:cNvSpPr txBox="1"/>
          <p:nvPr/>
        </p:nvSpPr>
        <p:spPr>
          <a:xfrm rot="16200000">
            <a:off x="7065769" y="3240501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260343-1A13-48D5-8C1C-AFB26F797B18}"/>
              </a:ext>
            </a:extLst>
          </p:cNvPr>
          <p:cNvSpPr txBox="1"/>
          <p:nvPr/>
        </p:nvSpPr>
        <p:spPr>
          <a:xfrm rot="16200000">
            <a:off x="7504512" y="3240501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BBD07C3-883B-40E7-BCB5-A6500708108B}"/>
              </a:ext>
            </a:extLst>
          </p:cNvPr>
          <p:cNvSpPr txBox="1"/>
          <p:nvPr/>
        </p:nvSpPr>
        <p:spPr>
          <a:xfrm rot="16200000">
            <a:off x="7886883" y="3184129"/>
            <a:ext cx="18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0E74C5A-0DEA-486C-9683-C980C9FC0D91}"/>
              </a:ext>
            </a:extLst>
          </p:cNvPr>
          <p:cNvSpPr txBox="1"/>
          <p:nvPr/>
        </p:nvSpPr>
        <p:spPr>
          <a:xfrm rot="16200000">
            <a:off x="8820741" y="3240501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51527DA-7DA5-4422-9540-94B1D8CBB774}"/>
              </a:ext>
            </a:extLst>
          </p:cNvPr>
          <p:cNvSpPr txBox="1"/>
          <p:nvPr/>
        </p:nvSpPr>
        <p:spPr>
          <a:xfrm rot="16200000">
            <a:off x="9259484" y="3240501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B27BE34-0491-4A23-BF8C-88A5DDD6A062}"/>
              </a:ext>
            </a:extLst>
          </p:cNvPr>
          <p:cNvSpPr txBox="1"/>
          <p:nvPr/>
        </p:nvSpPr>
        <p:spPr>
          <a:xfrm rot="16200000">
            <a:off x="9572608" y="3114879"/>
            <a:ext cx="20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0A4FE9E-ADF1-4811-861B-57EC6661B47C}"/>
              </a:ext>
            </a:extLst>
          </p:cNvPr>
          <p:cNvSpPr txBox="1"/>
          <p:nvPr/>
        </p:nvSpPr>
        <p:spPr>
          <a:xfrm rot="16200000">
            <a:off x="3713280" y="328314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0CB2E3F-9DD7-4ADD-B799-D083ECB1CADC}"/>
              </a:ext>
            </a:extLst>
          </p:cNvPr>
          <p:cNvSpPr txBox="1"/>
          <p:nvPr/>
        </p:nvSpPr>
        <p:spPr>
          <a:xfrm rot="16200000">
            <a:off x="4139985" y="328314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99DC4EA-F806-4F38-B847-5F2448819406}"/>
              </a:ext>
            </a:extLst>
          </p:cNvPr>
          <p:cNvSpPr txBox="1"/>
          <p:nvPr/>
        </p:nvSpPr>
        <p:spPr>
          <a:xfrm rot="16200000">
            <a:off x="4401737" y="3118197"/>
            <a:ext cx="210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A919CEF-6579-4445-8A70-ADE782347C91}"/>
              </a:ext>
            </a:extLst>
          </p:cNvPr>
          <p:cNvSpPr txBox="1"/>
          <p:nvPr/>
        </p:nvSpPr>
        <p:spPr>
          <a:xfrm>
            <a:off x="853614" y="4904445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Protein 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FFD011C-E1C2-414F-A81B-B57BB99E6F2A}"/>
              </a:ext>
            </a:extLst>
          </p:cNvPr>
          <p:cNvSpPr txBox="1"/>
          <p:nvPr/>
        </p:nvSpPr>
        <p:spPr>
          <a:xfrm>
            <a:off x="5875191" y="4719089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Protein 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BEDC5E4-454E-4F8A-95DF-86A68677728A}"/>
              </a:ext>
            </a:extLst>
          </p:cNvPr>
          <p:cNvSpPr txBox="1"/>
          <p:nvPr/>
        </p:nvSpPr>
        <p:spPr>
          <a:xfrm flipH="1">
            <a:off x="4480185" y="550606"/>
            <a:ext cx="39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WB protein našeho zájmu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BF0E2A-5FB1-405B-80D6-223630A7C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86" y="4342451"/>
            <a:ext cx="3754776" cy="12588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5CF0687-8447-42FB-842B-D3E3D7EFC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03" y="4521413"/>
            <a:ext cx="3522315" cy="1242971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A862AEE0-B6F5-4D64-9D75-5C3ACA46608F}"/>
              </a:ext>
            </a:extLst>
          </p:cNvPr>
          <p:cNvSpPr txBox="1"/>
          <p:nvPr/>
        </p:nvSpPr>
        <p:spPr>
          <a:xfrm rot="16200000">
            <a:off x="8381998" y="3240501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7C46416-2121-4661-BE65-604A97807DB6}"/>
              </a:ext>
            </a:extLst>
          </p:cNvPr>
          <p:cNvCxnSpPr/>
          <p:nvPr/>
        </p:nvCxnSpPr>
        <p:spPr>
          <a:xfrm>
            <a:off x="1734671" y="5089111"/>
            <a:ext cx="41685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106E66C-73B4-45DD-8DF0-56F7F98B6EB8}"/>
              </a:ext>
            </a:extLst>
          </p:cNvPr>
          <p:cNvCxnSpPr/>
          <p:nvPr/>
        </p:nvCxnSpPr>
        <p:spPr>
          <a:xfrm>
            <a:off x="6712654" y="4903755"/>
            <a:ext cx="41685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632C6BF-29B6-4BBA-B051-997FF26BF44B}"/>
              </a:ext>
            </a:extLst>
          </p:cNvPr>
          <p:cNvGrpSpPr/>
          <p:nvPr/>
        </p:nvGrpSpPr>
        <p:grpSpPr>
          <a:xfrm>
            <a:off x="2737296" y="2315908"/>
            <a:ext cx="1222743" cy="174528"/>
            <a:chOff x="2710000" y="2111188"/>
            <a:chExt cx="1222743" cy="174528"/>
          </a:xfrm>
        </p:grpSpPr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AE545F1A-716D-4A9E-86EB-81AE3920F88A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9ED5147-5318-4A99-9922-C5FCBCFA4A0D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CC534825-6C0A-4DC3-993B-8DF8A6282D2A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13FB33C1-37B1-4A23-BED9-791B28592462}"/>
              </a:ext>
            </a:extLst>
          </p:cNvPr>
          <p:cNvGrpSpPr/>
          <p:nvPr/>
        </p:nvGrpSpPr>
        <p:grpSpPr>
          <a:xfrm>
            <a:off x="4473018" y="2315908"/>
            <a:ext cx="1222743" cy="174528"/>
            <a:chOff x="2710000" y="2111188"/>
            <a:chExt cx="1222743" cy="174528"/>
          </a:xfrm>
        </p:grpSpPr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68992577-8B4F-4DE7-8217-590946570DF4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132DA6C0-0DE2-4BF3-B1BE-F50D7B6C4B0F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BAEFB53A-7D0D-407A-ABEA-D226D9239C16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6485A96B-D4E3-4D8C-85E4-DF255D3951C4}"/>
              </a:ext>
            </a:extLst>
          </p:cNvPr>
          <p:cNvGrpSpPr/>
          <p:nvPr/>
        </p:nvGrpSpPr>
        <p:grpSpPr>
          <a:xfrm>
            <a:off x="7813289" y="2315908"/>
            <a:ext cx="1222743" cy="174528"/>
            <a:chOff x="2710000" y="2111188"/>
            <a:chExt cx="1222743" cy="174528"/>
          </a:xfrm>
        </p:grpSpPr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1B0C777F-D405-407F-9C7A-90B976012787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A21E54AA-3A3A-432D-8211-38F296CD1941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40FC186-9C9D-4347-B600-1B8F391DD110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B42C6C21-AD00-4640-AD6E-AEBD072B2B7B}"/>
              </a:ext>
            </a:extLst>
          </p:cNvPr>
          <p:cNvGrpSpPr/>
          <p:nvPr/>
        </p:nvGrpSpPr>
        <p:grpSpPr>
          <a:xfrm>
            <a:off x="9536318" y="2315908"/>
            <a:ext cx="1222743" cy="174528"/>
            <a:chOff x="2710000" y="2111188"/>
            <a:chExt cx="1222743" cy="174528"/>
          </a:xfrm>
        </p:grpSpPr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4861179F-1474-4F80-854B-8DCE695DA585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180B2D83-5A19-48FB-8F2D-00851A15B33C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3284A9E9-4A29-485A-88E3-801A3A7B9A72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B2D006E-9515-4A73-8CAB-451B38802E03}"/>
              </a:ext>
            </a:extLst>
          </p:cNvPr>
          <p:cNvSpPr txBox="1"/>
          <p:nvPr/>
        </p:nvSpPr>
        <p:spPr>
          <a:xfrm>
            <a:off x="3079333" y="1880996"/>
            <a:ext cx="49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JAS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8BC0526F-165B-4DE8-B8EF-7FE1B7B96D7A}"/>
              </a:ext>
            </a:extLst>
          </p:cNvPr>
          <p:cNvSpPr txBox="1"/>
          <p:nvPr/>
        </p:nvSpPr>
        <p:spPr>
          <a:xfrm>
            <a:off x="4794001" y="188099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ANT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D827948-3D7F-4B38-8690-A76C2F09B0BE}"/>
              </a:ext>
            </a:extLst>
          </p:cNvPr>
          <p:cNvSpPr txBox="1"/>
          <p:nvPr/>
        </p:nvSpPr>
        <p:spPr>
          <a:xfrm>
            <a:off x="8180756" y="1880996"/>
            <a:ext cx="53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OJA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0E796DE4-DE1A-4FBC-A42B-96604DFC63D0}"/>
              </a:ext>
            </a:extLst>
          </p:cNvPr>
          <p:cNvSpPr txBox="1"/>
          <p:nvPr/>
        </p:nvSpPr>
        <p:spPr>
          <a:xfrm>
            <a:off x="9811726" y="188099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MKH </a:t>
            </a:r>
          </a:p>
        </p:txBody>
      </p:sp>
    </p:spTree>
    <p:extLst>
      <p:ext uri="{BB962C8B-B14F-4D97-AF65-F5344CB8AC3E}">
        <p14:creationId xmlns:p14="http://schemas.microsoft.com/office/powerpoint/2010/main" val="32519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6AB9722-2A6F-42C2-8CAF-FC4E5D9178BD}"/>
              </a:ext>
            </a:extLst>
          </p:cNvPr>
          <p:cNvSpPr txBox="1"/>
          <p:nvPr/>
        </p:nvSpPr>
        <p:spPr>
          <a:xfrm flipH="1">
            <a:off x="4548424" y="550606"/>
            <a:ext cx="39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Kontrola proteinové </a:t>
            </a:r>
            <a:r>
              <a:rPr lang="cs-CZ" b="1" dirty="0" err="1"/>
              <a:t>loadingu</a:t>
            </a:r>
            <a:r>
              <a:rPr lang="cs-CZ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6CDF90-1808-4B92-92A3-4309D5FC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90" y="3481356"/>
            <a:ext cx="3520800" cy="212441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2DB2D1-5A7E-4CF9-A0D3-2367BB4B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501" y="3617836"/>
            <a:ext cx="3520800" cy="212441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041593-826E-4970-A238-664D09FABF46}"/>
              </a:ext>
            </a:extLst>
          </p:cNvPr>
          <p:cNvSpPr txBox="1"/>
          <p:nvPr/>
        </p:nvSpPr>
        <p:spPr>
          <a:xfrm rot="16200000">
            <a:off x="828306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Marker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86CF3A-2DE8-4851-BB9B-51F9BE3A8503}"/>
              </a:ext>
            </a:extLst>
          </p:cNvPr>
          <p:cNvSpPr txBox="1"/>
          <p:nvPr/>
        </p:nvSpPr>
        <p:spPr>
          <a:xfrm rot="16200000">
            <a:off x="118872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A, </a:t>
            </a:r>
            <a:r>
              <a:rPr lang="cs-CZ" sz="1600" dirty="0" err="1"/>
              <a:t>gRNA</a:t>
            </a:r>
            <a:r>
              <a:rPr lang="cs-CZ" sz="1600" dirty="0"/>
              <a:t>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F47F57-DA37-42F3-AAA2-3D1B0C37F701}"/>
              </a:ext>
            </a:extLst>
          </p:cNvPr>
          <p:cNvSpPr txBox="1"/>
          <p:nvPr/>
        </p:nvSpPr>
        <p:spPr>
          <a:xfrm rot="16200000">
            <a:off x="1549134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B, </a:t>
            </a:r>
            <a:r>
              <a:rPr lang="cs-CZ" sz="1600" dirty="0" err="1"/>
              <a:t>shRNA</a:t>
            </a:r>
            <a:r>
              <a:rPr lang="cs-CZ" sz="1600" dirty="0"/>
              <a:t> 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C44A3A-1C11-4F6E-988F-AB810F8D58F0}"/>
              </a:ext>
            </a:extLst>
          </p:cNvPr>
          <p:cNvSpPr txBox="1"/>
          <p:nvPr/>
        </p:nvSpPr>
        <p:spPr>
          <a:xfrm rot="16200000">
            <a:off x="1783925" y="2340400"/>
            <a:ext cx="2027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C, kontrola 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999BAD0-98B3-4B60-B87E-BB262F98B0F9}"/>
              </a:ext>
            </a:extLst>
          </p:cNvPr>
          <p:cNvSpPr txBox="1"/>
          <p:nvPr/>
        </p:nvSpPr>
        <p:spPr>
          <a:xfrm rot="16200000">
            <a:off x="2269962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Marker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00E0672-BDB4-4D06-97CF-176619F77E47}"/>
              </a:ext>
            </a:extLst>
          </p:cNvPr>
          <p:cNvSpPr txBox="1"/>
          <p:nvPr/>
        </p:nvSpPr>
        <p:spPr>
          <a:xfrm rot="16200000">
            <a:off x="2630376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A, </a:t>
            </a:r>
            <a:r>
              <a:rPr lang="cs-CZ" sz="1600" dirty="0" err="1"/>
              <a:t>gRNA</a:t>
            </a:r>
            <a:r>
              <a:rPr lang="cs-CZ" sz="1600" dirty="0"/>
              <a:t>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BF3ED3C-A1D9-474B-8C6D-6AC8E719A07D}"/>
              </a:ext>
            </a:extLst>
          </p:cNvPr>
          <p:cNvSpPr txBox="1"/>
          <p:nvPr/>
        </p:nvSpPr>
        <p:spPr>
          <a:xfrm rot="16200000">
            <a:off x="29907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B, </a:t>
            </a:r>
            <a:r>
              <a:rPr lang="cs-CZ" sz="1600" dirty="0" err="1"/>
              <a:t>shRNA</a:t>
            </a:r>
            <a:r>
              <a:rPr lang="cs-CZ" sz="1600" dirty="0"/>
              <a:t> 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F95943-E3C9-4484-8807-330971CEBB95}"/>
              </a:ext>
            </a:extLst>
          </p:cNvPr>
          <p:cNvSpPr txBox="1"/>
          <p:nvPr/>
        </p:nvSpPr>
        <p:spPr>
          <a:xfrm rot="16200000">
            <a:off x="3186256" y="2301072"/>
            <a:ext cx="210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C, kontrola   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E530EEC-56D2-4A9D-9535-9FB5D7806DDF}"/>
              </a:ext>
            </a:extLst>
          </p:cNvPr>
          <p:cNvGrpSpPr/>
          <p:nvPr/>
        </p:nvGrpSpPr>
        <p:grpSpPr>
          <a:xfrm>
            <a:off x="1890311" y="1483394"/>
            <a:ext cx="1116000" cy="174528"/>
            <a:chOff x="2710000" y="2111188"/>
            <a:chExt cx="1222743" cy="174528"/>
          </a:xfrm>
        </p:grpSpPr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BD9179F0-F673-4594-8D70-FC9AD26AF0C5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966C9549-1702-4D0D-8858-FD3A6755C48A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5C531E0-9E17-430D-A411-CCFCD8916AED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AC0A52E-B68F-49ED-83F6-DD2625EEFF38}"/>
              </a:ext>
            </a:extLst>
          </p:cNvPr>
          <p:cNvGrpSpPr/>
          <p:nvPr/>
        </p:nvGrpSpPr>
        <p:grpSpPr>
          <a:xfrm>
            <a:off x="3380372" y="1483394"/>
            <a:ext cx="1116000" cy="174528"/>
            <a:chOff x="2710000" y="2111188"/>
            <a:chExt cx="1222743" cy="174528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D1C11BE-D729-488D-91DE-1F8649BCFF52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EEB0188-471D-4B5E-A047-72170676597C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63150C6A-93EA-4E39-A0DA-45A658112B6A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04472B6-4DFC-4C7D-B72F-207FA1E0FD5F}"/>
              </a:ext>
            </a:extLst>
          </p:cNvPr>
          <p:cNvSpPr txBox="1"/>
          <p:nvPr/>
        </p:nvSpPr>
        <p:spPr>
          <a:xfrm>
            <a:off x="2205052" y="1075778"/>
            <a:ext cx="49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JAS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D38ECA5-E204-4B82-9758-E6CECC95011C}"/>
              </a:ext>
            </a:extLst>
          </p:cNvPr>
          <p:cNvSpPr txBox="1"/>
          <p:nvPr/>
        </p:nvSpPr>
        <p:spPr>
          <a:xfrm>
            <a:off x="3674059" y="107577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ANT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0EB6506-3052-4BA0-AD42-3D096B59AF3A}"/>
              </a:ext>
            </a:extLst>
          </p:cNvPr>
          <p:cNvSpPr txBox="1"/>
          <p:nvPr/>
        </p:nvSpPr>
        <p:spPr>
          <a:xfrm rot="16200000">
            <a:off x="56882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Marker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7DD7729-CE70-493A-96B8-7DCEC34CCB67}"/>
              </a:ext>
            </a:extLst>
          </p:cNvPr>
          <p:cNvSpPr txBox="1"/>
          <p:nvPr/>
        </p:nvSpPr>
        <p:spPr>
          <a:xfrm rot="16200000">
            <a:off x="60821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A, </a:t>
            </a:r>
            <a:r>
              <a:rPr lang="cs-CZ" sz="1600" dirty="0" err="1"/>
              <a:t>gRNA</a:t>
            </a:r>
            <a:r>
              <a:rPr lang="cs-CZ" sz="1600" dirty="0"/>
              <a:t>   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6E04F17-A9F3-4AA1-9D5D-7FE086A47D97}"/>
              </a:ext>
            </a:extLst>
          </p:cNvPr>
          <p:cNvSpPr txBox="1"/>
          <p:nvPr/>
        </p:nvSpPr>
        <p:spPr>
          <a:xfrm rot="16200000">
            <a:off x="64760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B, </a:t>
            </a:r>
            <a:r>
              <a:rPr lang="cs-CZ" sz="1600" dirty="0" err="1"/>
              <a:t>shRNA</a:t>
            </a:r>
            <a:r>
              <a:rPr lang="cs-CZ" sz="1600" dirty="0"/>
              <a:t>   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2D3FC7A5-E68B-473E-9E6F-963FEC076FF6}"/>
              </a:ext>
            </a:extLst>
          </p:cNvPr>
          <p:cNvSpPr txBox="1"/>
          <p:nvPr/>
        </p:nvSpPr>
        <p:spPr>
          <a:xfrm rot="16200000">
            <a:off x="6813618" y="2409651"/>
            <a:ext cx="1889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C, kontrola   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80B88FBB-8B19-4E98-A43B-B260A3875D94}"/>
              </a:ext>
            </a:extLst>
          </p:cNvPr>
          <p:cNvSpPr txBox="1"/>
          <p:nvPr/>
        </p:nvSpPr>
        <p:spPr>
          <a:xfrm rot="16200000">
            <a:off x="76577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A, </a:t>
            </a:r>
            <a:r>
              <a:rPr lang="cs-CZ" sz="1600" dirty="0" err="1"/>
              <a:t>gRNA</a:t>
            </a:r>
            <a:r>
              <a:rPr lang="cs-CZ" sz="1600" dirty="0"/>
              <a:t>   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84C2AF04-2AC6-4959-A135-68EC79110EC9}"/>
              </a:ext>
            </a:extLst>
          </p:cNvPr>
          <p:cNvSpPr txBox="1"/>
          <p:nvPr/>
        </p:nvSpPr>
        <p:spPr>
          <a:xfrm rot="16200000">
            <a:off x="80516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B, </a:t>
            </a:r>
            <a:r>
              <a:rPr lang="cs-CZ" sz="1600" dirty="0" err="1"/>
              <a:t>shRNA</a:t>
            </a:r>
            <a:r>
              <a:rPr lang="cs-CZ" sz="1600" dirty="0"/>
              <a:t>   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B3FC686-4DF6-47CE-B22D-F07E9091F1F5}"/>
              </a:ext>
            </a:extLst>
          </p:cNvPr>
          <p:cNvSpPr txBox="1"/>
          <p:nvPr/>
        </p:nvSpPr>
        <p:spPr>
          <a:xfrm rot="16200000">
            <a:off x="8319968" y="2340401"/>
            <a:ext cx="202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C, kontrola  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FC7059F0-731E-4A92-B3A7-E50F2FCF52CD}"/>
              </a:ext>
            </a:extLst>
          </p:cNvPr>
          <p:cNvSpPr txBox="1"/>
          <p:nvPr/>
        </p:nvSpPr>
        <p:spPr>
          <a:xfrm rot="16200000">
            <a:off x="7263890" y="2466023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Marker </a:t>
            </a:r>
          </a:p>
        </p:txBody>
      </p: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DC194C31-69BD-48B9-8FDE-B036CB1C2C99}"/>
              </a:ext>
            </a:extLst>
          </p:cNvPr>
          <p:cNvGrpSpPr/>
          <p:nvPr/>
        </p:nvGrpSpPr>
        <p:grpSpPr>
          <a:xfrm>
            <a:off x="6779017" y="1518757"/>
            <a:ext cx="1116000" cy="174528"/>
            <a:chOff x="2710000" y="2111188"/>
            <a:chExt cx="1222743" cy="174528"/>
          </a:xfrm>
        </p:grpSpPr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062C985-2F1E-49CF-B5E2-603A0CEA001F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71B17F50-6048-434C-BC21-53A23A75BA58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E54B2F8D-6F87-4E9D-9531-172EC75A1615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F2652D4B-5924-460E-974C-D1C3974AAA77}"/>
              </a:ext>
            </a:extLst>
          </p:cNvPr>
          <p:cNvGrpSpPr/>
          <p:nvPr/>
        </p:nvGrpSpPr>
        <p:grpSpPr>
          <a:xfrm>
            <a:off x="8392862" y="1518757"/>
            <a:ext cx="1116000" cy="174528"/>
            <a:chOff x="2710000" y="2111188"/>
            <a:chExt cx="1222743" cy="174528"/>
          </a:xfrm>
        </p:grpSpPr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516E6FFB-541B-4750-8CDA-DCB730447375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144AE0E7-609D-4B11-B062-4A3B2CCAFEA8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6BED9D08-95B0-4801-A024-22E649198A89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838916CA-DBA0-4E84-A622-013D737660A7}"/>
              </a:ext>
            </a:extLst>
          </p:cNvPr>
          <p:cNvSpPr txBox="1"/>
          <p:nvPr/>
        </p:nvSpPr>
        <p:spPr>
          <a:xfrm>
            <a:off x="7091892" y="1111141"/>
            <a:ext cx="53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OJA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86A5B1A1-C267-4D64-AAEA-0D3C6ECCA827}"/>
              </a:ext>
            </a:extLst>
          </p:cNvPr>
          <p:cNvSpPr txBox="1"/>
          <p:nvPr/>
        </p:nvSpPr>
        <p:spPr>
          <a:xfrm>
            <a:off x="8613678" y="111114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MKH </a:t>
            </a:r>
          </a:p>
        </p:txBody>
      </p:sp>
    </p:spTree>
    <p:extLst>
      <p:ext uri="{BB962C8B-B14F-4D97-AF65-F5344CB8AC3E}">
        <p14:creationId xmlns:p14="http://schemas.microsoft.com/office/powerpoint/2010/main" val="27148904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010362F631B247977A803EC02D82D3" ma:contentTypeVersion="6" ma:contentTypeDescription="Vytvoří nový dokument" ma:contentTypeScope="" ma:versionID="491a53183d7b397d0df853f8d8f89600">
  <xsd:schema xmlns:xsd="http://www.w3.org/2001/XMLSchema" xmlns:xs="http://www.w3.org/2001/XMLSchema" xmlns:p="http://schemas.microsoft.com/office/2006/metadata/properties" xmlns:ns3="fec9a088-9bdb-4925-8c32-6d558fa6adfd" targetNamespace="http://schemas.microsoft.com/office/2006/metadata/properties" ma:root="true" ma:fieldsID="343d6d23f5c0d28361807bf9ec9f4fc3" ns3:_="">
    <xsd:import namespace="fec9a088-9bdb-4925-8c32-6d558fa6ad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9a088-9bdb-4925-8c32-6d558fa6a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553F22-DC92-4AFD-B706-D74B811CBDFB}">
  <ds:schemaRefs>
    <ds:schemaRef ds:uri="http://www.w3.org/XML/1998/namespace"/>
    <ds:schemaRef ds:uri="http://purl.org/dc/dcmitype/"/>
    <ds:schemaRef ds:uri="http://schemas.microsoft.com/office/2006/metadata/properties"/>
    <ds:schemaRef ds:uri="fec9a088-9bdb-4925-8c32-6d558fa6adf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3C0531-F427-4FDF-9D99-5DA7AE203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654D8-1A20-4740-B31F-F44496C85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9a088-9bdb-4925-8c32-6d558fa6a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285</Words>
  <Application>Microsoft Office PowerPoint</Application>
  <PresentationFormat>Širokoúhlá obrazovka</PresentationFormat>
  <Paragraphs>85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Kohoutek</dc:creator>
  <cp:lastModifiedBy>Jiří Kohoutek</cp:lastModifiedBy>
  <cp:revision>17</cp:revision>
  <dcterms:created xsi:type="dcterms:W3CDTF">2021-04-29T12:43:36Z</dcterms:created>
  <dcterms:modified xsi:type="dcterms:W3CDTF">2021-06-04T14:05:40Z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0x010100F5010362F631B247977A803EC02D82D3</vt:lpwstr>
  </property>
</Properties>
</file>