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470" r:id="rId2"/>
    <p:sldId id="420" r:id="rId3"/>
    <p:sldId id="421" r:id="rId4"/>
    <p:sldId id="422" r:id="rId5"/>
    <p:sldId id="508" r:id="rId6"/>
    <p:sldId id="471" r:id="rId7"/>
    <p:sldId id="472" r:id="rId8"/>
    <p:sldId id="510" r:id="rId9"/>
    <p:sldId id="509" r:id="rId10"/>
    <p:sldId id="473" r:id="rId11"/>
    <p:sldId id="514" r:id="rId12"/>
    <p:sldId id="515" r:id="rId13"/>
    <p:sldId id="511" r:id="rId14"/>
    <p:sldId id="474" r:id="rId15"/>
    <p:sldId id="512" r:id="rId16"/>
    <p:sldId id="516" r:id="rId17"/>
    <p:sldId id="546" r:id="rId18"/>
    <p:sldId id="517" r:id="rId19"/>
    <p:sldId id="520" r:id="rId20"/>
    <p:sldId id="521" r:id="rId21"/>
    <p:sldId id="522" r:id="rId22"/>
    <p:sldId id="523" r:id="rId23"/>
    <p:sldId id="529" r:id="rId24"/>
    <p:sldId id="542" r:id="rId25"/>
    <p:sldId id="526" r:id="rId26"/>
    <p:sldId id="527" r:id="rId27"/>
    <p:sldId id="525" r:id="rId28"/>
    <p:sldId id="540" r:id="rId29"/>
    <p:sldId id="524" r:id="rId30"/>
    <p:sldId id="518" r:id="rId31"/>
    <p:sldId id="528" r:id="rId32"/>
    <p:sldId id="519" r:id="rId33"/>
    <p:sldId id="547" r:id="rId34"/>
    <p:sldId id="549" r:id="rId35"/>
    <p:sldId id="548" r:id="rId36"/>
    <p:sldId id="302" r:id="rId37"/>
    <p:sldId id="256" r:id="rId38"/>
    <p:sldId id="303" r:id="rId39"/>
    <p:sldId id="286" r:id="rId40"/>
    <p:sldId id="545" r:id="rId41"/>
    <p:sldId id="475" r:id="rId42"/>
    <p:sldId id="476" r:id="rId43"/>
    <p:sldId id="477" r:id="rId44"/>
    <p:sldId id="541" r:id="rId45"/>
    <p:sldId id="478" r:id="rId46"/>
    <p:sldId id="479" r:id="rId47"/>
    <p:sldId id="513" r:id="rId48"/>
    <p:sldId id="481" r:id="rId49"/>
    <p:sldId id="482" r:id="rId50"/>
    <p:sldId id="484" r:id="rId51"/>
    <p:sldId id="485" r:id="rId52"/>
    <p:sldId id="488" r:id="rId53"/>
    <p:sldId id="489" r:id="rId54"/>
    <p:sldId id="544" r:id="rId55"/>
    <p:sldId id="494" r:id="rId56"/>
    <p:sldId id="543" r:id="rId57"/>
    <p:sldId id="490" r:id="rId58"/>
    <p:sldId id="491" r:id="rId59"/>
    <p:sldId id="492" r:id="rId60"/>
    <p:sldId id="495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">
          <p15:clr>
            <a:srgbClr val="A4A3A4"/>
          </p15:clr>
        </p15:guide>
        <p15:guide id="2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674" y="-114"/>
      </p:cViewPr>
      <p:guideLst>
        <p:guide orient="horz" pos="233"/>
        <p:guide pos="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0.48717948717948861</c:v>
                </c:pt>
                <c:pt idx="2">
                  <c:v>0.47471210182503881</c:v>
                </c:pt>
                <c:pt idx="3">
                  <c:v>0.46260174731226444</c:v>
                </c:pt>
                <c:pt idx="4">
                  <c:v>0.45084991480724906</c:v>
                </c:pt>
                <c:pt idx="5">
                  <c:v>0.43945598060368818</c:v>
                </c:pt>
                <c:pt idx="6">
                  <c:v>0.42841749006856067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0.39738812881579044</c:v>
                </c:pt>
                <c:pt idx="10">
                  <c:v>0.38771915347729985</c:v>
                </c:pt>
                <c:pt idx="11">
                  <c:v>0.37837449711725352</c:v>
                </c:pt>
                <c:pt idx="12">
                  <c:v>0.36934559073477546</c:v>
                </c:pt>
                <c:pt idx="13">
                  <c:v>0.36062346116765887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0.33620439976379113</c:v>
                </c:pt>
                <c:pt idx="17">
                  <c:v>0.32861551273960476</c:v>
                </c:pt>
                <c:pt idx="18">
                  <c:v>0.32128620770484018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0.29438003101783122</c:v>
                </c:pt>
                <c:pt idx="23">
                  <c:v>0.28821170190862028</c:v>
                </c:pt>
                <c:pt idx="24">
                  <c:v>0.28224963781834478</c:v>
                </c:pt>
                <c:pt idx="25">
                  <c:v>0.27648577199130125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0.25037602867482173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0.22816658383934527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0.21641044069825346</c:v>
                </c:pt>
                <c:pt idx="39">
                  <c:v>0.21272335026634775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0.20229581225790341</c:v>
                </c:pt>
                <c:pt idx="43">
                  <c:v>0.19901790552160406</c:v>
                </c:pt>
                <c:pt idx="44">
                  <c:v>0.19583274968629824</c:v>
                </c:pt>
                <c:pt idx="45">
                  <c:v>0.19273685793013126</c:v>
                </c:pt>
                <c:pt idx="46">
                  <c:v>0.18972689620913474</c:v>
                </c:pt>
                <c:pt idx="47">
                  <c:v>0.18679967632281336</c:v>
                </c:pt>
                <c:pt idx="48">
                  <c:v>0.18395214923532208</c:v>
                </c:pt>
                <c:pt idx="49">
                  <c:v>0.18118139865546573</c:v>
                </c:pt>
                <c:pt idx="50">
                  <c:v>0.17848463487601507</c:v>
                </c:pt>
                <c:pt idx="51">
                  <c:v>0.17585918887063653</c:v>
                </c:pt>
                <c:pt idx="52">
                  <c:v>0.17330250664497285</c:v>
                </c:pt>
                <c:pt idx="53">
                  <c:v>0.17081214383700269</c:v>
                </c:pt>
                <c:pt idx="54">
                  <c:v>0.16838576056071242</c:v>
                </c:pt>
                <c:pt idx="55">
                  <c:v>0.16602111648630888</c:v>
                </c:pt>
                <c:pt idx="56">
                  <c:v>0.16371606614954254</c:v>
                </c:pt>
                <c:pt idx="57">
                  <c:v>0.16146855448232522</c:v>
                </c:pt>
                <c:pt idx="58">
                  <c:v>0.15927661255650036</c:v>
                </c:pt>
                <c:pt idx="59">
                  <c:v>0.15713835353250102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0.14908707209796948</c:v>
                </c:pt>
                <c:pt idx="64">
                  <c:v>0.14719153856267841</c:v>
                </c:pt>
                <c:pt idx="65">
                  <c:v>0.14533988759943581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0.14003440609552714</c:v>
                </c:pt>
                <c:pt idx="69">
                  <c:v>0.13834473157399407</c:v>
                </c:pt>
                <c:pt idx="70">
                  <c:v>0.13669242434851617</c:v>
                </c:pt>
                <c:pt idx="71">
                  <c:v>0.13507633013737147</c:v>
                </c:pt>
                <c:pt idx="72">
                  <c:v>0.13349533909668967</c:v>
                </c:pt>
                <c:pt idx="73">
                  <c:v>0.13194838382882781</c:v>
                </c:pt>
                <c:pt idx="74">
                  <c:v>0.13043443748926281</c:v>
                </c:pt>
                <c:pt idx="75">
                  <c:v>0.12895251198694727</c:v>
                </c:pt>
                <c:pt idx="76">
                  <c:v>0.12750165627328172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0.12332651940126339</c:v>
                </c:pt>
                <c:pt idx="80">
                  <c:v>0.12199111790406725</c:v>
                </c:pt>
                <c:pt idx="81">
                  <c:v>0.12068253234671852</c:v>
                </c:pt>
                <c:pt idx="82">
                  <c:v>0.11940000241582199</c:v>
                </c:pt>
                <c:pt idx="83">
                  <c:v>0.11814279498662163</c:v>
                </c:pt>
                <c:pt idx="84">
                  <c:v>0.11691020297380625</c:v>
                </c:pt>
                <c:pt idx="85">
                  <c:v>0.11570154423715338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0.11221269891127453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0.10785854389675852</c:v>
                </c:pt>
                <c:pt idx="93">
                  <c:v>0.1068194654040657</c:v>
                </c:pt>
                <c:pt idx="94">
                  <c:v>0.1057991466242513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0.10189604892269655</c:v>
                </c:pt>
                <c:pt idx="99">
                  <c:v>0.10096259593652106</c:v>
                </c:pt>
                <c:pt idx="100">
                  <c:v>0.10004523192339509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75CC-4816-B979-1D2ACF8B7CE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0.42580896498087001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0.36535378389040346</c:v>
                </c:pt>
                <c:pt idx="7">
                  <c:v>0.34794611152994309</c:v>
                </c:pt>
                <c:pt idx="8">
                  <c:v>0.33176596073081988</c:v>
                </c:pt>
                <c:pt idx="9">
                  <c:v>0.3167245183942104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0.27758888541343751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0.22798848438099101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0.20509879131631176</c:v>
                </c:pt>
                <c:pt idx="21">
                  <c:v>0.19835446498913281</c:v>
                </c:pt>
                <c:pt idx="22">
                  <c:v>0.19199636620009974</c:v>
                </c:pt>
                <c:pt idx="23">
                  <c:v>0.18599509802576997</c:v>
                </c:pt>
                <c:pt idx="24">
                  <c:v>0.18032389405106591</c:v>
                </c:pt>
                <c:pt idx="25">
                  <c:v>0.17495836667902107</c:v>
                </c:pt>
                <c:pt idx="26">
                  <c:v>0.1698762778495895</c:v>
                </c:pt>
                <c:pt idx="27">
                  <c:v>0.16505733112875959</c:v>
                </c:pt>
                <c:pt idx="28">
                  <c:v>0.16048298381351156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0.14806497718222497</c:v>
                </c:pt>
                <c:pt idx="32">
                  <c:v>0.1443130917245527</c:v>
                </c:pt>
                <c:pt idx="33">
                  <c:v>0.14073403097757695</c:v>
                </c:pt>
                <c:pt idx="34">
                  <c:v>0.13731675847932093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0.12507374929845017</c:v>
                </c:pt>
                <c:pt idx="39">
                  <c:v>0.12232778629038174</c:v>
                </c:pt>
                <c:pt idx="40">
                  <c:v>0.11969318869558127</c:v>
                </c:pt>
                <c:pt idx="41">
                  <c:v>0.11716360473731485</c:v>
                </c:pt>
                <c:pt idx="42">
                  <c:v>0.1147331381595755</c:v>
                </c:pt>
                <c:pt idx="43">
                  <c:v>0.11239630966395522</c:v>
                </c:pt>
                <c:pt idx="44">
                  <c:v>0.11014802203853676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9.3209840282189996E-2</c:v>
                </c:pt>
                <c:pt idx="54">
                  <c:v>9.1631445579051368E-2</c:v>
                </c:pt>
                <c:pt idx="55">
                  <c:v>9.0103488793052425E-2</c:v>
                </c:pt>
                <c:pt idx="56">
                  <c:v>8.8623661752394375E-2</c:v>
                </c:pt>
                <c:pt idx="57">
                  <c:v>8.7189791467724126E-2</c:v>
                </c:pt>
                <c:pt idx="58">
                  <c:v>8.5799830608014743E-2</c:v>
                </c:pt>
                <c:pt idx="59">
                  <c:v>8.4451848752148728E-2</c:v>
                </c:pt>
                <c:pt idx="60">
                  <c:v>8.3144024345226344E-2</c:v>
                </c:pt>
                <c:pt idx="61">
                  <c:v>8.1874637295735478E-2</c:v>
                </c:pt>
                <c:pt idx="62">
                  <c:v>8.0642062156103561E-2</c:v>
                </c:pt>
                <c:pt idx="63">
                  <c:v>7.9444761834819008E-2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7.3939073885247703E-2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7.0039771980265494E-2</c:v>
                </c:pt>
                <c:pt idx="73">
                  <c:v>6.9126479000059804E-2</c:v>
                </c:pt>
                <c:pt idx="74">
                  <c:v>6.8235997715221541E-2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6.4886236543350906E-2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6.1841848195934794E-2</c:v>
                </c:pt>
                <c:pt idx="83">
                  <c:v>6.1123717841027825E-2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5.9063599861564765E-2</c:v>
                </c:pt>
                <c:pt idx="87">
                  <c:v>5.8406648517643968E-2</c:v>
                </c:pt>
                <c:pt idx="88">
                  <c:v>5.7763791546579672E-2</c:v>
                </c:pt>
                <c:pt idx="89">
                  <c:v>5.7134588112646316E-2</c:v>
                </c:pt>
                <c:pt idx="90">
                  <c:v>5.6518615315402733E-2</c:v>
                </c:pt>
                <c:pt idx="91">
                  <c:v>5.5915467297920171E-2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5.1508274214438307E-2</c:v>
                </c:pt>
                <c:pt idx="100">
                  <c:v>5.1004717898930026E-2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5CC-4816-B979-1D2ACF8B7CE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0.32434081203823023</c:v>
                </c:pt>
                <c:pt idx="4">
                  <c:v>0.28682910620511087</c:v>
                </c:pt>
                <c:pt idx="5">
                  <c:v>0.25623394123333798</c:v>
                </c:pt>
                <c:pt idx="6">
                  <c:v>0.23098890950544357</c:v>
                </c:pt>
                <c:pt idx="7">
                  <c:v>0.20991096303866191</c:v>
                </c:pt>
                <c:pt idx="8">
                  <c:v>0.19211213817805731</c:v>
                </c:pt>
                <c:pt idx="9">
                  <c:v>0.17692346503634332</c:v>
                </c:pt>
                <c:pt idx="10">
                  <c:v>0.16383670997446431</c:v>
                </c:pt>
                <c:pt idx="11">
                  <c:v>0.15246170032754194</c:v>
                </c:pt>
                <c:pt idx="12">
                  <c:v>0.14249553906515991</c:v>
                </c:pt>
                <c:pt idx="13">
                  <c:v>0.13370044204931042</c:v>
                </c:pt>
                <c:pt idx="14">
                  <c:v>0.12588771022887654</c:v>
                </c:pt>
                <c:pt idx="15">
                  <c:v>0.11890604704307961</c:v>
                </c:pt>
                <c:pt idx="16">
                  <c:v>0.1126329619336814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7.8884981797841855E-2</c:v>
                </c:pt>
                <c:pt idx="25">
                  <c:v>7.6010060858199446E-2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6.8497795888040114E-2</c:v>
                </c:pt>
                <c:pt idx="29">
                  <c:v>6.6307377251697455E-2</c:v>
                </c:pt>
                <c:pt idx="30">
                  <c:v>6.4250286711416124E-2</c:v>
                </c:pt>
                <c:pt idx="31">
                  <c:v>6.231485800234033E-2</c:v>
                </c:pt>
                <c:pt idx="32">
                  <c:v>6.0490734279580037E-2</c:v>
                </c:pt>
                <c:pt idx="33">
                  <c:v>5.8768690921411529E-2</c:v>
                </c:pt>
                <c:pt idx="34">
                  <c:v>5.7140486140170435E-2</c:v>
                </c:pt>
                <c:pt idx="35">
                  <c:v>5.5598734473354422E-2</c:v>
                </c:pt>
                <c:pt idx="36">
                  <c:v>5.413679919441463E-2</c:v>
                </c:pt>
                <c:pt idx="37">
                  <c:v>5.2748700442627125E-2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4.5700836217242392E-2</c:v>
                </c:pt>
                <c:pt idx="44">
                  <c:v>4.4703235840630892E-2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4.1109162706362327E-2</c:v>
                </c:pt>
                <c:pt idx="49">
                  <c:v>4.0298232343173104E-2</c:v>
                </c:pt>
                <c:pt idx="50">
                  <c:v>3.9518346438725087E-2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3.7348210447554202E-2</c:v>
                </c:pt>
                <c:pt idx="54">
                  <c:v>3.6676345748124749E-2</c:v>
                </c:pt>
                <c:pt idx="55">
                  <c:v>3.6028000189768802E-2</c:v>
                </c:pt>
                <c:pt idx="56">
                  <c:v>3.5401967965476899E-2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3.2569595628707093E-2</c:v>
                </c:pt>
                <c:pt idx="62">
                  <c:v>3.2056208618397669E-2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3.0608041638296002E-2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2.8462915545507856E-2</c:v>
                </c:pt>
                <c:pt idx="71">
                  <c:v>2.8069216728227181E-2</c:v>
                </c:pt>
                <c:pt idx="72">
                  <c:v>2.7686182972121869E-2</c:v>
                </c:pt>
                <c:pt idx="73">
                  <c:v>2.7313388802294225E-2</c:v>
                </c:pt>
                <c:pt idx="74">
                  <c:v>2.6950430994903192E-2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2.5916847967668018E-2</c:v>
                </c:pt>
                <c:pt idx="78">
                  <c:v>2.5589600513308892E-2</c:v>
                </c:pt>
                <c:pt idx="79">
                  <c:v>2.5270460584309037E-2</c:v>
                </c:pt>
                <c:pt idx="80">
                  <c:v>2.4959131898357398E-2</c:v>
                </c:pt>
                <c:pt idx="81">
                  <c:v>2.4655332387342663E-2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2.3786484202831502E-2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2.2976443282670102E-2</c:v>
                </c:pt>
                <c:pt idx="88">
                  <c:v>2.2718481545405837E-2</c:v>
                </c:pt>
                <c:pt idx="89">
                  <c:v>2.2466214580509247E-2</c:v>
                </c:pt>
                <c:pt idx="90">
                  <c:v>2.2219456603747044E-2</c:v>
                </c:pt>
                <c:pt idx="91">
                  <c:v>2.1978029801243342E-2</c:v>
                </c:pt>
                <c:pt idx="92">
                  <c:v>2.17417639076249E-2</c:v>
                </c:pt>
                <c:pt idx="93">
                  <c:v>2.1510495810626258E-2</c:v>
                </c:pt>
                <c:pt idx="94">
                  <c:v>2.128406918024001E-2</c:v>
                </c:pt>
                <c:pt idx="95">
                  <c:v>2.1062334120654412E-2</c:v>
                </c:pt>
                <c:pt idx="96">
                  <c:v>2.0845146843367562E-2</c:v>
                </c:pt>
                <c:pt idx="97">
                  <c:v>2.0632369359989605E-2</c:v>
                </c:pt>
                <c:pt idx="98">
                  <c:v>2.0423869193367299E-2</c:v>
                </c:pt>
                <c:pt idx="99">
                  <c:v>2.0219519105770609E-2</c:v>
                </c:pt>
                <c:pt idx="100">
                  <c:v>2.0019196842977552E-2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CC-4816-B979-1D2ACF8B7CEC}"/>
            </c:ext>
          </c:extLst>
        </c:ser>
        <c:dLbls/>
        <c:axId val="106006400"/>
        <c:axId val="106007936"/>
      </c:scatterChart>
      <c:valAx>
        <c:axId val="106006400"/>
        <c:scaling>
          <c:orientation val="minMax"/>
          <c:max val="100"/>
        </c:scaling>
        <c:axPos val="b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007936"/>
        <c:crosses val="autoZero"/>
        <c:crossBetween val="midCat"/>
      </c:valAx>
      <c:valAx>
        <c:axId val="106007936"/>
        <c:scaling>
          <c:orientation val="minMax"/>
          <c:max val="0.5"/>
        </c:scaling>
        <c:axPos val="l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006400"/>
        <c:crosses val="autoZero"/>
        <c:crossBetween val="midCat"/>
        <c:majorUnit val="0.1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0.86128914586662952</c:v>
                </c:pt>
                <c:pt idx="5">
                  <c:v>0.85017483021199503</c:v>
                </c:pt>
                <c:pt idx="6">
                  <c:v>0.83850178367869377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0.80034429623149173</c:v>
                </c:pt>
                <c:pt idx="10">
                  <c:v>0.78668006673390745</c:v>
                </c:pt>
                <c:pt idx="11">
                  <c:v>0.77260753068931576</c:v>
                </c:pt>
                <c:pt idx="12">
                  <c:v>0.75817229326544144</c:v>
                </c:pt>
                <c:pt idx="13">
                  <c:v>0.74342363665369793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0.6668461871648943</c:v>
                </c:pt>
                <c:pt idx="19">
                  <c:v>0.6513419261448754</c:v>
                </c:pt>
                <c:pt idx="20">
                  <c:v>0.63589490190393272</c:v>
                </c:pt>
                <c:pt idx="21">
                  <c:v>0.62055143131052282</c:v>
                </c:pt>
                <c:pt idx="22">
                  <c:v>0.60535425186939262</c:v>
                </c:pt>
                <c:pt idx="23">
                  <c:v>0.59034218685520168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0.53277600961380234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0.49283284931566207</c:v>
                </c:pt>
                <c:pt idx="31">
                  <c:v>0.48020792006287638</c:v>
                </c:pt>
                <c:pt idx="32">
                  <c:v>0.46793860305824364</c:v>
                </c:pt>
                <c:pt idx="33">
                  <c:v>0.45602742398062185</c:v>
                </c:pt>
                <c:pt idx="34">
                  <c:v>0.44447466288285753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0.39197490876077679</c:v>
                </c:pt>
                <c:pt idx="40">
                  <c:v>0.38248717438060559</c:v>
                </c:pt>
                <c:pt idx="41">
                  <c:v>0.37331905534865989</c:v>
                </c:pt>
                <c:pt idx="42">
                  <c:v>0.36446174186522268</c:v>
                </c:pt>
                <c:pt idx="43">
                  <c:v>0.35590609037484539</c:v>
                </c:pt>
                <c:pt idx="44">
                  <c:v>0.34764273668616974</c:v>
                </c:pt>
                <c:pt idx="45">
                  <c:v>0.33966219292636252</c:v>
                </c:pt>
                <c:pt idx="46">
                  <c:v>0.33195492987624209</c:v>
                </c:pt>
                <c:pt idx="47">
                  <c:v>0.3245114462087389</c:v>
                </c:pt>
                <c:pt idx="48">
                  <c:v>0.31732232609339905</c:v>
                </c:pt>
                <c:pt idx="49">
                  <c:v>0.31037828654548638</c:v>
                </c:pt>
                <c:pt idx="50">
                  <c:v>0.30367021579909453</c:v>
                </c:pt>
                <c:pt idx="51">
                  <c:v>0.29718920387656172</c:v>
                </c:pt>
                <c:pt idx="52">
                  <c:v>0.29092656641704345</c:v>
                </c:pt>
                <c:pt idx="53">
                  <c:v>0.28487386271908094</c:v>
                </c:pt>
                <c:pt idx="54">
                  <c:v>0.27902290884820458</c:v>
                </c:pt>
                <c:pt idx="55">
                  <c:v>0.27336578656276123</c:v>
                </c:pt>
                <c:pt idx="56">
                  <c:v>0.26789484872044994</c:v>
                </c:pt>
                <c:pt idx="57">
                  <c:v>0.26260272174491556</c:v>
                </c:pt>
                <c:pt idx="58">
                  <c:v>0.25748230565639935</c:v>
                </c:pt>
                <c:pt idx="59">
                  <c:v>0.25252677210275026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0.22193603166183112</c:v>
                </c:pt>
                <c:pt idx="67">
                  <c:v>0.21808466057447412</c:v>
                </c:pt>
                <c:pt idx="68">
                  <c:v>0.2143480275782445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0.20378301760233244</c:v>
                </c:pt>
                <c:pt idx="72">
                  <c:v>0.20046273777643006</c:v>
                </c:pt>
                <c:pt idx="73">
                  <c:v>0.1972368090692804</c:v>
                </c:pt>
                <c:pt idx="74">
                  <c:v>0.19410167448354668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0.18520776255119281</c:v>
                </c:pt>
                <c:pt idx="78">
                  <c:v>0.18240324910054795</c:v>
                </c:pt>
                <c:pt idx="79">
                  <c:v>0.17967394677749568</c:v>
                </c:pt>
                <c:pt idx="80">
                  <c:v>0.17701713364508007</c:v>
                </c:pt>
                <c:pt idx="81">
                  <c:v>0.17443020527725478</c:v>
                </c:pt>
                <c:pt idx="82">
                  <c:v>0.17191066924915452</c:v>
                </c:pt>
                <c:pt idx="83">
                  <c:v>0.16945613987345232</c:v>
                </c:pt>
                <c:pt idx="84">
                  <c:v>0.16706433317634509</c:v>
                </c:pt>
                <c:pt idx="85">
                  <c:v>0.16473306210602351</c:v>
                </c:pt>
                <c:pt idx="86">
                  <c:v>0.16246023196594991</c:v>
                </c:pt>
                <c:pt idx="87">
                  <c:v>0.16024383606493306</c:v>
                </c:pt>
                <c:pt idx="88">
                  <c:v>0.15808195157577132</c:v>
                </c:pt>
                <c:pt idx="89">
                  <c:v>0.15597273559414246</c:v>
                </c:pt>
                <c:pt idx="90">
                  <c:v>0.15391442138938508</c:v>
                </c:pt>
                <c:pt idx="91">
                  <c:v>0.15190531483889474</c:v>
                </c:pt>
                <c:pt idx="92">
                  <c:v>0.14994379103796635</c:v>
                </c:pt>
                <c:pt idx="93">
                  <c:v>0.14802829107707674</c:v>
                </c:pt>
                <c:pt idx="94">
                  <c:v>0.14615731897880568</c:v>
                </c:pt>
                <c:pt idx="95">
                  <c:v>0.14432943878681131</c:v>
                </c:pt>
                <c:pt idx="96">
                  <c:v>0.14254327179952092</c:v>
                </c:pt>
                <c:pt idx="97">
                  <c:v>0.14079749394147512</c:v>
                </c:pt>
                <c:pt idx="98">
                  <c:v>0.13909083326549637</c:v>
                </c:pt>
                <c:pt idx="99">
                  <c:v>0.13742206757916467</c:v>
                </c:pt>
                <c:pt idx="100">
                  <c:v>0.13579002218932304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0.12530423047759687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0.12126072425158171</c:v>
                </c:pt>
                <c:pt idx="111">
                  <c:v>0.11996670893420522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0.11623568418515615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0.10939345394252013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0.10625022742538147</c:v>
                </c:pt>
                <c:pt idx="124">
                  <c:v>0.10524012308389102</c:v>
                </c:pt>
                <c:pt idx="125">
                  <c:v>0.10424803447185983</c:v>
                </c:pt>
                <c:pt idx="126">
                  <c:v>0.10327350325929813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0.10045089022049621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9.6058969950472972E-2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9.3595161535423868E-2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8.5509549781003419E-2</c:v>
                </c:pt>
                <c:pt idx="149">
                  <c:v>8.4840395776267716E-2</c:v>
                </c:pt>
                <c:pt idx="150">
                  <c:v>8.4181199225124681E-2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66B-46D3-9D70-C2D4ADD65C3F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0.77866052713445599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0.55677988291556146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0.42551150138957766</c:v>
                </c:pt>
                <c:pt idx="18">
                  <c:v>0.40392648267201486</c:v>
                </c:pt>
                <c:pt idx="19">
                  <c:v>0.38381970589801018</c:v>
                </c:pt>
                <c:pt idx="20">
                  <c:v>0.36511372569377731</c:v>
                </c:pt>
                <c:pt idx="21">
                  <c:v>0.34772297222547943</c:v>
                </c:pt>
                <c:pt idx="22">
                  <c:v>0.33155855195798523</c:v>
                </c:pt>
                <c:pt idx="23">
                  <c:v>0.31653167054277181</c:v>
                </c:pt>
                <c:pt idx="24">
                  <c:v>0.30255596638829313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0.24573642934531706</c:v>
                </c:pt>
                <c:pt idx="30">
                  <c:v>0.23651561577496291</c:v>
                </c:pt>
                <c:pt idx="31">
                  <c:v>0.22787716159134191</c:v>
                </c:pt>
                <c:pt idx="32">
                  <c:v>0.21977404681097859</c:v>
                </c:pt>
                <c:pt idx="33">
                  <c:v>0.21216344617335756</c:v>
                </c:pt>
                <c:pt idx="34">
                  <c:v>0.20500638451616929</c:v>
                </c:pt>
                <c:pt idx="35">
                  <c:v>0.19826740229459044</c:v>
                </c:pt>
                <c:pt idx="36">
                  <c:v>0.19191423804420882</c:v>
                </c:pt>
                <c:pt idx="37">
                  <c:v>0.18591753159259997</c:v>
                </c:pt>
                <c:pt idx="38">
                  <c:v>0.18025054977689894</c:v>
                </c:pt>
                <c:pt idx="39">
                  <c:v>0.17488893505645106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0.15607990659799725</c:v>
                </c:pt>
                <c:pt idx="44">
                  <c:v>0.15194803847518706</c:v>
                </c:pt>
                <c:pt idx="45">
                  <c:v>0.14801387216189796</c:v>
                </c:pt>
                <c:pt idx="46">
                  <c:v>0.14426436269156659</c:v>
                </c:pt>
                <c:pt idx="47">
                  <c:v>0.14068752498296622</c:v>
                </c:pt>
                <c:pt idx="48">
                  <c:v>0.13727233475243669</c:v>
                </c:pt>
                <c:pt idx="49">
                  <c:v>0.13400863953110406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0.12229201606764509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0.11470144327082614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0.10192469443163592</c:v>
                </c:pt>
                <c:pt idx="63">
                  <c:v>0.10005485260015855</c:v>
                </c:pt>
                <c:pt idx="64">
                  <c:v>9.8249372267389792E-2</c:v>
                </c:pt>
                <c:pt idx="65">
                  <c:v>9.6505096001093443E-2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8.3126886308071551E-2</c:v>
                </c:pt>
                <c:pt idx="75">
                  <c:v>8.1857999515023538E-2</c:v>
                </c:pt>
                <c:pt idx="76">
                  <c:v>8.062590361394234E-2</c:v>
                </c:pt>
                <c:pt idx="77">
                  <c:v>7.9429062648766924E-2</c:v>
                </c:pt>
                <c:pt idx="78">
                  <c:v>7.8266023142333441E-2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7.4966306131098587E-2</c:v>
                </c:pt>
                <c:pt idx="82">
                  <c:v>7.3925408096012959E-2</c:v>
                </c:pt>
                <c:pt idx="83">
                  <c:v>7.2912107340549898E-2</c:v>
                </c:pt>
                <c:pt idx="84">
                  <c:v>7.1925345811944638E-2</c:v>
                </c:pt>
                <c:pt idx="85">
                  <c:v>7.0964117838650823E-2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6.7356091200729204E-2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6.4875627558619864E-2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6.2566694289357266E-2</c:v>
                </c:pt>
                <c:pt idx="96">
                  <c:v>6.1832185588838233E-2</c:v>
                </c:pt>
                <c:pt idx="97">
                  <c:v>6.1114272405521412E-2</c:v>
                </c:pt>
                <c:pt idx="98">
                  <c:v>6.0412409064491218E-2</c:v>
                </c:pt>
                <c:pt idx="99">
                  <c:v>5.9726073192827155E-2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5.7755331209136673E-2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5.5907526971630123E-2</c:v>
                </c:pt>
                <c:pt idx="106">
                  <c:v>5.531697697642346E-2</c:v>
                </c:pt>
                <c:pt idx="107">
                  <c:v>5.4738482988687075E-2</c:v>
                </c:pt>
                <c:pt idx="108">
                  <c:v>5.4171685625501412E-2</c:v>
                </c:pt>
                <c:pt idx="109">
                  <c:v>5.3616239458702537E-2</c:v>
                </c:pt>
                <c:pt idx="110">
                  <c:v>5.3071812351790766E-2</c:v>
                </c:pt>
                <c:pt idx="111">
                  <c:v>5.2538084833906644E-2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4.8168866856723398E-2</c:v>
                </c:pt>
                <c:pt idx="121">
                  <c:v>4.7726966510689854E-2</c:v>
                </c:pt>
                <c:pt idx="122">
                  <c:v>4.729293921465038E-2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4.2630345506479171E-2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3.908575766380161E-2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3.8217533570163484E-2</c:v>
                </c:pt>
                <c:pt idx="149">
                  <c:v>3.7936499453230604E-2</c:v>
                </c:pt>
                <c:pt idx="150">
                  <c:v>3.7659503600822798E-2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66B-46D3-9D70-C2D4ADD65C3F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0.64500995622497059</c:v>
                </c:pt>
                <c:pt idx="4">
                  <c:v>0.55176953900411263</c:v>
                </c:pt>
                <c:pt idx="5">
                  <c:v>0.47128617658768912</c:v>
                </c:pt>
                <c:pt idx="6">
                  <c:v>0.4052342723597539</c:v>
                </c:pt>
                <c:pt idx="7">
                  <c:v>0.35203123692209193</c:v>
                </c:pt>
                <c:pt idx="8">
                  <c:v>0.30922899604706061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0.18609392832546856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8.4027838835936453E-2</c:v>
                </c:pt>
                <c:pt idx="28">
                  <c:v>8.0782690256012715E-2</c:v>
                </c:pt>
                <c:pt idx="29">
                  <c:v>7.7773537683501884E-2</c:v>
                </c:pt>
                <c:pt idx="30">
                  <c:v>7.4975930425143625E-2</c:v>
                </c:pt>
                <c:pt idx="31">
                  <c:v>7.2368641537691014E-2</c:v>
                </c:pt>
                <c:pt idx="32">
                  <c:v>6.9933159078100007E-2</c:v>
                </c:pt>
                <c:pt idx="33">
                  <c:v>6.7653269830506388E-2</c:v>
                </c:pt>
                <c:pt idx="34">
                  <c:v>6.5514716651013757E-2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4.9713682612489839E-2</c:v>
                </c:pt>
                <c:pt idx="45">
                  <c:v>4.8537937041089933E-2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4.5318584699298427E-2</c:v>
                </c:pt>
                <c:pt idx="49">
                  <c:v>4.4337226964351849E-2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4.0798838958247916E-2</c:v>
                </c:pt>
                <c:pt idx="54">
                  <c:v>3.9999857114364212E-2</c:v>
                </c:pt>
                <c:pt idx="55">
                  <c:v>3.9231247603639628E-2</c:v>
                </c:pt>
                <c:pt idx="56">
                  <c:v>3.849132302972736E-2</c:v>
                </c:pt>
                <c:pt idx="57">
                  <c:v>3.7778518040624452E-2</c:v>
                </c:pt>
                <c:pt idx="58">
                  <c:v>3.7091378540297301E-2</c:v>
                </c:pt>
                <c:pt idx="59">
                  <c:v>3.6428552020387861E-2</c:v>
                </c:pt>
                <c:pt idx="60">
                  <c:v>3.5788778879103318E-2</c:v>
                </c:pt>
                <c:pt idx="61">
                  <c:v>3.5170884612054316E-2</c:v>
                </c:pt>
                <c:pt idx="62">
                  <c:v>3.4573772774886852E-2</c:v>
                </c:pt>
                <c:pt idx="63">
                  <c:v>3.3996418630440679E-2</c:v>
                </c:pt>
                <c:pt idx="64">
                  <c:v>3.3437863404241014E-2</c:v>
                </c:pt>
                <c:pt idx="65">
                  <c:v>3.289720908163446E-2</c:v>
                </c:pt>
                <c:pt idx="66">
                  <c:v>3.2373613688091704E-2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3.0897514557566116E-2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2.7544073097409399E-2</c:v>
                </c:pt>
                <c:pt idx="78">
                  <c:v>2.7175043642211318E-2</c:v>
                </c:pt>
                <c:pt idx="79">
                  <c:v>2.6815703614318575E-2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2.546801841254354E-2</c:v>
                </c:pt>
                <c:pt idx="84">
                  <c:v>2.5151865432611456E-2</c:v>
                </c:pt>
                <c:pt idx="85">
                  <c:v>2.4843415440450618E-2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2.3681298588982429E-2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2.28782437034857E-2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2.1888115834429782E-2</c:v>
                </c:pt>
                <c:pt idx="97">
                  <c:v>2.1653758072345767E-2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2.09797031869574E-2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2.0346137023126841E-2</c:v>
                </c:pt>
                <c:pt idx="104">
                  <c:v>2.014332369568024E-2</c:v>
                </c:pt>
                <c:pt idx="105">
                  <c:v>1.9944493224787044E-2</c:v>
                </c:pt>
                <c:pt idx="106">
                  <c:v>1.9749529831526481E-2</c:v>
                </c:pt>
                <c:pt idx="107">
                  <c:v>1.9558322169650855E-2</c:v>
                </c:pt>
                <c:pt idx="108">
                  <c:v>1.9370763115913157E-2</c:v>
                </c:pt>
                <c:pt idx="109">
                  <c:v>1.9186749572162563E-2</c:v>
                </c:pt>
                <c:pt idx="110">
                  <c:v>1.9006182278447328E-2</c:v>
                </c:pt>
                <c:pt idx="111">
                  <c:v>1.882896563641602E-2</c:v>
                </c:pt>
                <c:pt idx="112">
                  <c:v>1.8655007542364349E-2</c:v>
                </c:pt>
                <c:pt idx="113">
                  <c:v>1.8484219229318297E-2</c:v>
                </c:pt>
                <c:pt idx="114">
                  <c:v>1.831651511758833E-2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1.7521468181237117E-2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1.6383094683510149E-2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1.5993285299217039E-2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1.5621523216756767E-2</c:v>
                </c:pt>
                <c:pt idx="134">
                  <c:v>1.5501398641511533E-2</c:v>
                </c:pt>
                <c:pt idx="135">
                  <c:v>1.5383100190004701E-2</c:v>
                </c:pt>
                <c:pt idx="136">
                  <c:v>1.526658664506418E-2</c:v>
                </c:pt>
                <c:pt idx="137">
                  <c:v>1.5151818018188596E-2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1.4602829511371143E-2</c:v>
                </c:pt>
                <c:pt idx="143">
                  <c:v>1.4497753966092538E-2</c:v>
                </c:pt>
                <c:pt idx="144">
                  <c:v>1.4394174249884087E-2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1.3994194015019258E-2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66B-46D3-9D70-C2D4ADD65C3F}"/>
            </c:ext>
          </c:extLst>
        </c:ser>
        <c:dLbls/>
        <c:axId val="106785024"/>
        <c:axId val="106811392"/>
      </c:scatterChart>
      <c:valAx>
        <c:axId val="106785024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811392"/>
        <c:crosses val="autoZero"/>
        <c:crossBetween val="midCat"/>
        <c:majorUnit val="20"/>
      </c:valAx>
      <c:valAx>
        <c:axId val="106811392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785024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0.89900110987791138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0.89588894980211575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0.89259214738275161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0.88664284319418774</c:v>
                </c:pt>
                <c:pt idx="13">
                  <c:v>0.88537873436062653</c:v>
                </c:pt>
                <c:pt idx="14">
                  <c:v>0.88408815872031199</c:v>
                </c:pt>
                <c:pt idx="15">
                  <c:v>0.88277032436473413</c:v>
                </c:pt>
                <c:pt idx="16">
                  <c:v>0.88142440918765474</c:v>
                </c:pt>
                <c:pt idx="17">
                  <c:v>0.88004955951395125</c:v>
                </c:pt>
                <c:pt idx="18">
                  <c:v>0.8786448886580116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0.872709017214092</c:v>
                </c:pt>
                <c:pt idx="23">
                  <c:v>0.87114067417221064</c:v>
                </c:pt>
                <c:pt idx="24">
                  <c:v>0.86953640598993298</c:v>
                </c:pt>
                <c:pt idx="25">
                  <c:v>0.86789504775877735</c:v>
                </c:pt>
                <c:pt idx="26">
                  <c:v>0.86621538697954292</c:v>
                </c:pt>
                <c:pt idx="27">
                  <c:v>0.8644961612849642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0.8571964787893771</c:v>
                </c:pt>
                <c:pt idx="32">
                  <c:v>0.85525857255845972</c:v>
                </c:pt>
                <c:pt idx="33">
                  <c:v>0.85327233651295209</c:v>
                </c:pt>
                <c:pt idx="34">
                  <c:v>0.85123608453291033</c:v>
                </c:pt>
                <c:pt idx="35">
                  <c:v>0.84914805752426725</c:v>
                </c:pt>
                <c:pt idx="36">
                  <c:v>0.84700641980960767</c:v>
                </c:pt>
                <c:pt idx="37">
                  <c:v>0.8448092553321177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0.83786414980661839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0.83034172976720466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0.82217463210464903</c:v>
                </c:pt>
                <c:pt idx="47">
                  <c:v>0.81929600269378933</c:v>
                </c:pt>
                <c:pt idx="48">
                  <c:v>0.81633416685701332</c:v>
                </c:pt>
                <c:pt idx="49">
                  <c:v>0.81328586856229768</c:v>
                </c:pt>
                <c:pt idx="50">
                  <c:v>0.81014770141087178</c:v>
                </c:pt>
                <c:pt idx="51">
                  <c:v>0.8069161014707793</c:v>
                </c:pt>
                <c:pt idx="52">
                  <c:v>0.80358733985744413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0.77295127508202432</c:v>
                </c:pt>
                <c:pt idx="61">
                  <c:v>0.7685491006825792</c:v>
                </c:pt>
                <c:pt idx="62">
                  <c:v>0.76400163402776244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0.74423330222559836</c:v>
                </c:pt>
                <c:pt idx="67">
                  <c:v>0.73886286895007691</c:v>
                </c:pt>
                <c:pt idx="68">
                  <c:v>0.73330663705369681</c:v>
                </c:pt>
                <c:pt idx="69">
                  <c:v>0.72755688836335486</c:v>
                </c:pt>
                <c:pt idx="70">
                  <c:v>0.72160562643464821</c:v>
                </c:pt>
                <c:pt idx="71">
                  <c:v>0.71544458120811261</c:v>
                </c:pt>
                <c:pt idx="72">
                  <c:v>0.70906521706652226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0.67357823189913524</c:v>
                </c:pt>
                <c:pt idx="78">
                  <c:v>0.66569703211065789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0.60205161968575827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0.52164263120047205</c:v>
                </c:pt>
                <c:pt idx="93">
                  <c:v>0.50870866962330064</c:v>
                </c:pt>
                <c:pt idx="94">
                  <c:v>0.49542215364266601</c:v>
                </c:pt>
                <c:pt idx="95">
                  <c:v>0.48179283377707632</c:v>
                </c:pt>
                <c:pt idx="96">
                  <c:v>0.46783378261924125</c:v>
                </c:pt>
                <c:pt idx="97">
                  <c:v>0.45356166441678375</c:v>
                </c:pt>
                <c:pt idx="98">
                  <c:v>0.43899697143315075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0.39381330117415747</c:v>
                </c:pt>
                <c:pt idx="102">
                  <c:v>0.37836498208627461</c:v>
                </c:pt>
                <c:pt idx="103">
                  <c:v>0.36278806789497697</c:v>
                </c:pt>
                <c:pt idx="104">
                  <c:v>0.34712726525396848</c:v>
                </c:pt>
                <c:pt idx="105">
                  <c:v>0.33143060824922987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0.22499112343245825</c:v>
                </c:pt>
                <c:pt idx="113">
                  <c:v>0.21091514447878051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0.17140842279639579</c:v>
                </c:pt>
                <c:pt idx="117">
                  <c:v>0.15925934158684799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7.551419289273649E-2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5.7314036024148945E-2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3.5467660587094468E-2</c:v>
                </c:pt>
                <c:pt idx="135">
                  <c:v>3.2144871526954298E-2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1.5901375508661993E-2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9.5126634689180027E-3</c:v>
                </c:pt>
                <c:pt idx="148">
                  <c:v>8.5776387404551211E-3</c:v>
                </c:pt>
                <c:pt idx="149">
                  <c:v>7.7330842902347541E-3</c:v>
                </c:pt>
                <c:pt idx="150">
                  <c:v>6.9705148929618448E-3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4D0-4B6D-B156-A1A878892610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0.8789970066856424</c:v>
                </c:pt>
                <c:pt idx="9">
                  <c:v>0.8757912332204193</c:v>
                </c:pt>
                <c:pt idx="10">
                  <c:v>0.87242632463732506</c:v>
                </c:pt>
                <c:pt idx="11">
                  <c:v>0.86889101505623478</c:v>
                </c:pt>
                <c:pt idx="12">
                  <c:v>0.86517302785479699</c:v>
                </c:pt>
                <c:pt idx="13">
                  <c:v>0.86125896920109368</c:v>
                </c:pt>
                <c:pt idx="14">
                  <c:v>0.85713420932518436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0.83273332629038044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0.8142673649727834</c:v>
                </c:pt>
                <c:pt idx="23">
                  <c:v>0.80730504282349713</c:v>
                </c:pt>
                <c:pt idx="24">
                  <c:v>0.79987988849472713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0.76466629145319576</c:v>
                </c:pt>
                <c:pt idx="29">
                  <c:v>0.75422369587419313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0.71794009674860515</c:v>
                </c:pt>
                <c:pt idx="33">
                  <c:v>0.70393913642359485</c:v>
                </c:pt>
                <c:pt idx="34">
                  <c:v>0.68884448128779863</c:v>
                </c:pt>
                <c:pt idx="35">
                  <c:v>0.6725654126451952</c:v>
                </c:pt>
                <c:pt idx="36">
                  <c:v>0.65500897632642419</c:v>
                </c:pt>
                <c:pt idx="37">
                  <c:v>0.63608253043783169</c:v>
                </c:pt>
                <c:pt idx="38">
                  <c:v>0.61569741628002983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0.54508121758237715</c:v>
                </c:pt>
                <c:pt idx="42">
                  <c:v>0.5182672247026987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0.39632272859823514</c:v>
                </c:pt>
                <c:pt idx="47">
                  <c:v>0.36323008439352694</c:v>
                </c:pt>
                <c:pt idx="48">
                  <c:v>0.32979872371793956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0.20253947854911161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0.12645434061136596</c:v>
                </c:pt>
                <c:pt idx="56">
                  <c:v>0.10619539206418258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4.942820592670355E-2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1.7326808396788063E-2</c:v>
                </c:pt>
                <c:pt idx="66">
                  <c:v>1.3957343151700878E-2</c:v>
                </c:pt>
                <c:pt idx="67">
                  <c:v>1.1228122963067945E-2</c:v>
                </c:pt>
                <c:pt idx="68">
                  <c:v>9.0227944867563598E-3</c:v>
                </c:pt>
                <c:pt idx="69">
                  <c:v>7.244263035757665E-3</c:v>
                </c:pt>
                <c:pt idx="70">
                  <c:v>5.8121914420520534E-3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1.9195082017245079E-3</c:v>
                </c:pt>
                <c:pt idx="76">
                  <c:v>1.5367853777736242E-3</c:v>
                </c:pt>
                <c:pt idx="77">
                  <c:v>1.2301839326233853E-3</c:v>
                </c:pt>
                <c:pt idx="78">
                  <c:v>9.8463135915087497E-4</c:v>
                </c:pt>
                <c:pt idx="79">
                  <c:v>7.8801529635361524E-4</c:v>
                </c:pt>
                <c:pt idx="80">
                  <c:v>6.3061093118896912E-4</c:v>
                </c:pt>
                <c:pt idx="81">
                  <c:v>5.0461599136111465E-4</c:v>
                </c:pt>
                <c:pt idx="82">
                  <c:v>4.0377427290769538E-4</c:v>
                </c:pt>
                <c:pt idx="83">
                  <c:v>3.2307158698990218E-4</c:v>
                </c:pt>
                <c:pt idx="84">
                  <c:v>2.5849066859212491E-4</c:v>
                </c:pt>
                <c:pt idx="85">
                  <c:v>2.0681391589690449E-4</c:v>
                </c:pt>
                <c:pt idx="86">
                  <c:v>1.6546481947297438E-4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8.4731670247042423E-5</c:v>
                </c:pt>
                <c:pt idx="90">
                  <c:v>6.7787633604065136E-5</c:v>
                </c:pt>
                <c:pt idx="91">
                  <c:v>5.4231577325528925E-5</c:v>
                </c:pt>
                <c:pt idx="92">
                  <c:v>4.338620299579195E-5</c:v>
                </c:pt>
                <c:pt idx="93">
                  <c:v>3.4709564750055012E-5</c:v>
                </c:pt>
                <c:pt idx="94">
                  <c:v>2.7768037319949108E-5</c:v>
                </c:pt>
                <c:pt idx="95">
                  <c:v>2.221467659572104E-5</c:v>
                </c:pt>
                <c:pt idx="96">
                  <c:v>1.7771899193619991E-5</c:v>
                </c:pt>
                <c:pt idx="97">
                  <c:v>1.4217620423644608E-5</c:v>
                </c:pt>
                <c:pt idx="98">
                  <c:v>1.1374161023857535E-5</c:v>
                </c:pt>
                <c:pt idx="99">
                  <c:v>9.0993702179314139E-6</c:v>
                </c:pt>
                <c:pt idx="100">
                  <c:v>7.2795226698533038E-6</c:v>
                </c:pt>
                <c:pt idx="101">
                  <c:v>5.8236350931344002E-6</c:v>
                </c:pt>
                <c:pt idx="102">
                  <c:v>4.6589189272133974E-6</c:v>
                </c:pt>
                <c:pt idx="103">
                  <c:v>3.7271420875356824E-6</c:v>
                </c:pt>
                <c:pt idx="104">
                  <c:v>2.9817181153350857E-6</c:v>
                </c:pt>
                <c:pt idx="105">
                  <c:v>2.3853773372729643E-6</c:v>
                </c:pt>
                <c:pt idx="106">
                  <c:v>1.9083036906259434E-6</c:v>
                </c:pt>
                <c:pt idx="107">
                  <c:v>1.5266441178198832E-6</c:v>
                </c:pt>
                <c:pt idx="108">
                  <c:v>1.2213160400613182E-6</c:v>
                </c:pt>
                <c:pt idx="109">
                  <c:v>9.7705330936511553E-7</c:v>
                </c:pt>
                <c:pt idx="110">
                  <c:v>7.8164295297467638E-7</c:v>
                </c:pt>
                <c:pt idx="111">
                  <c:v>6.2531455788874937E-7</c:v>
                </c:pt>
                <c:pt idx="112">
                  <c:v>5.0025177143684831E-7</c:v>
                </c:pt>
                <c:pt idx="113">
                  <c:v>4.0020149723006032E-7</c:v>
                </c:pt>
                <c:pt idx="114">
                  <c:v>3.2016124903564405E-7</c:v>
                </c:pt>
                <c:pt idx="115">
                  <c:v>2.5612903202954661E-7</c:v>
                </c:pt>
                <c:pt idx="116">
                  <c:v>2.0490324661630227E-7</c:v>
                </c:pt>
                <c:pt idx="117">
                  <c:v>1.639226107283506E-7</c:v>
                </c:pt>
                <c:pt idx="118">
                  <c:v>1.311380971812799E-7</c:v>
                </c:pt>
                <c:pt idx="119">
                  <c:v>1.049104832481277E-7</c:v>
                </c:pt>
                <c:pt idx="120">
                  <c:v>8.3928390120489703E-8</c:v>
                </c:pt>
                <c:pt idx="121">
                  <c:v>6.7142714350463246E-8</c:v>
                </c:pt>
                <c:pt idx="122">
                  <c:v>5.3714172922976739E-8</c:v>
                </c:pt>
                <c:pt idx="123">
                  <c:v>4.2971339261649133E-8</c:v>
                </c:pt>
                <c:pt idx="124">
                  <c:v>3.4377072000210978E-8</c:v>
                </c:pt>
                <c:pt idx="125">
                  <c:v>2.7501657978339403E-8</c:v>
                </c:pt>
                <c:pt idx="126">
                  <c:v>2.2001326624700766E-8</c:v>
                </c:pt>
                <c:pt idx="127">
                  <c:v>1.7601061454659195E-8</c:v>
                </c:pt>
                <c:pt idx="128">
                  <c:v>1.4080849262862567E-8</c:v>
                </c:pt>
                <c:pt idx="129">
                  <c:v>1.1264679473736541E-8</c:v>
                </c:pt>
                <c:pt idx="130">
                  <c:v>9.0117436195949881E-9</c:v>
                </c:pt>
                <c:pt idx="131">
                  <c:v>7.2093949216636894E-9</c:v>
                </c:pt>
                <c:pt idx="132">
                  <c:v>5.7675159539630458E-9</c:v>
                </c:pt>
                <c:pt idx="133">
                  <c:v>4.6140127738149913E-9</c:v>
                </c:pt>
                <c:pt idx="134">
                  <c:v>3.6912102258645193E-9</c:v>
                </c:pt>
                <c:pt idx="135">
                  <c:v>2.9529681850516166E-9</c:v>
                </c:pt>
                <c:pt idx="136">
                  <c:v>2.3623745508317117E-9</c:v>
                </c:pt>
                <c:pt idx="137">
                  <c:v>1.8898996424512243E-9</c:v>
                </c:pt>
                <c:pt idx="138">
                  <c:v>1.5119197151039271E-9</c:v>
                </c:pt>
                <c:pt idx="139">
                  <c:v>1.209535772814629E-9</c:v>
                </c:pt>
                <c:pt idx="140">
                  <c:v>9.6762861871985875E-10</c:v>
                </c:pt>
                <c:pt idx="141">
                  <c:v>7.7410289527550607E-10</c:v>
                </c:pt>
                <c:pt idx="142">
                  <c:v>6.1928231641215988E-10</c:v>
                </c:pt>
                <c:pt idx="143">
                  <c:v>4.9542585325245115E-10</c:v>
                </c:pt>
                <c:pt idx="144">
                  <c:v>3.9634068268050414E-10</c:v>
                </c:pt>
                <c:pt idx="145">
                  <c:v>3.1707254619467089E-10</c:v>
                </c:pt>
                <c:pt idx="146">
                  <c:v>2.536580369879073E-10</c:v>
                </c:pt>
                <c:pt idx="147">
                  <c:v>2.029264296109156E-10</c:v>
                </c:pt>
                <c:pt idx="148">
                  <c:v>1.6234114370190967E-10</c:v>
                </c:pt>
                <c:pt idx="149">
                  <c:v>1.2987291496996129E-10</c:v>
                </c:pt>
                <c:pt idx="150">
                  <c:v>1.0389833198136666E-10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4D0-4B6D-B156-A1A878892610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0.88064328618484922</c:v>
                </c:pt>
                <c:pt idx="3">
                  <c:v>0.86827383530498381</c:v>
                </c:pt>
                <c:pt idx="4">
                  <c:v>0.85346470146341169</c:v>
                </c:pt>
                <c:pt idx="5">
                  <c:v>0.83552383755848014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0.49582639866183403</c:v>
                </c:pt>
                <c:pt idx="13">
                  <c:v>0.39533563120923254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1.1687083009813723E-3</c:v>
                </c:pt>
                <c:pt idx="24">
                  <c:v>5.8503748911536242E-4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7.3204617724175928E-5</c:v>
                </c:pt>
                <c:pt idx="28">
                  <c:v>3.6604988418190439E-5</c:v>
                </c:pt>
                <c:pt idx="29">
                  <c:v>1.8303164183945737E-5</c:v>
                </c:pt>
                <c:pt idx="30">
                  <c:v>9.1517495964153832E-6</c:v>
                </c:pt>
                <c:pt idx="31">
                  <c:v>4.5759166756596423E-6</c:v>
                </c:pt>
                <c:pt idx="32">
                  <c:v>2.2879688073604947E-6</c:v>
                </c:pt>
                <c:pt idx="33">
                  <c:v>1.1439870210838741E-6</c:v>
                </c:pt>
                <c:pt idx="34">
                  <c:v>5.7199416489546205E-7</c:v>
                </c:pt>
                <c:pt idx="35">
                  <c:v>2.8599724603643958E-7</c:v>
                </c:pt>
                <c:pt idx="36">
                  <c:v>1.4299866391543765E-7</c:v>
                </c:pt>
                <c:pt idx="37">
                  <c:v>7.1499342182028684E-8</c:v>
                </c:pt>
                <c:pt idx="38">
                  <c:v>3.5749673647092445E-8</c:v>
                </c:pt>
                <c:pt idx="39">
                  <c:v>1.7874837462565858E-8</c:v>
                </c:pt>
                <c:pt idx="40">
                  <c:v>8.9374188910378244E-9</c:v>
                </c:pt>
                <c:pt idx="41">
                  <c:v>4.4687094854576679E-9</c:v>
                </c:pt>
                <c:pt idx="42">
                  <c:v>2.2343547527135132E-9</c:v>
                </c:pt>
                <c:pt idx="43">
                  <c:v>1.1171773788529236E-9</c:v>
                </c:pt>
                <c:pt idx="44">
                  <c:v>5.5858869005050309E-10</c:v>
                </c:pt>
                <c:pt idx="45">
                  <c:v>2.7929434518126303E-10</c:v>
                </c:pt>
                <c:pt idx="46">
                  <c:v>1.396471726296344E-10</c:v>
                </c:pt>
                <c:pt idx="47">
                  <c:v>6.982358632456781E-11</c:v>
                </c:pt>
                <c:pt idx="48">
                  <c:v>3.4911793164721574E-11</c:v>
                </c:pt>
                <c:pt idx="49">
                  <c:v>1.7455896582970148E-11</c:v>
                </c:pt>
                <c:pt idx="50">
                  <c:v>8.7279482916374367E-12</c:v>
                </c:pt>
                <c:pt idx="51">
                  <c:v>4.3639741458568001E-12</c:v>
                </c:pt>
                <c:pt idx="52">
                  <c:v>2.1819870729379442E-12</c:v>
                </c:pt>
                <c:pt idx="53">
                  <c:v>1.0909935364713476E-12</c:v>
                </c:pt>
                <c:pt idx="54">
                  <c:v>5.4549676823626955E-13</c:v>
                </c:pt>
                <c:pt idx="55">
                  <c:v>2.7274838411828406E-13</c:v>
                </c:pt>
                <c:pt idx="56">
                  <c:v>1.3637419205917909E-13</c:v>
                </c:pt>
                <c:pt idx="57">
                  <c:v>6.8187096029598809E-14</c:v>
                </c:pt>
                <c:pt idx="58">
                  <c:v>3.4093548014801702E-14</c:v>
                </c:pt>
                <c:pt idx="59">
                  <c:v>1.7046774007401422E-14</c:v>
                </c:pt>
                <c:pt idx="60">
                  <c:v>8.523387003700853E-15</c:v>
                </c:pt>
                <c:pt idx="61">
                  <c:v>4.2616935018504754E-15</c:v>
                </c:pt>
                <c:pt idx="62">
                  <c:v>2.1308467509252416E-15</c:v>
                </c:pt>
                <c:pt idx="63">
                  <c:v>1.0654233754626192E-15</c:v>
                </c:pt>
                <c:pt idx="64">
                  <c:v>5.3271168773130962E-16</c:v>
                </c:pt>
                <c:pt idx="65">
                  <c:v>2.6635584386565678E-16</c:v>
                </c:pt>
                <c:pt idx="66">
                  <c:v>1.3317792193282812E-16</c:v>
                </c:pt>
                <c:pt idx="67">
                  <c:v>6.6588960966414159E-17</c:v>
                </c:pt>
                <c:pt idx="68">
                  <c:v>3.3294480483207079E-17</c:v>
                </c:pt>
                <c:pt idx="69">
                  <c:v>1.6647240241603555E-17</c:v>
                </c:pt>
                <c:pt idx="70">
                  <c:v>8.3236201208017729E-18</c:v>
                </c:pt>
                <c:pt idx="71">
                  <c:v>4.1618100604008795E-18</c:v>
                </c:pt>
                <c:pt idx="72">
                  <c:v>2.0809050302004463E-18</c:v>
                </c:pt>
                <c:pt idx="73">
                  <c:v>1.0404525151002257E-18</c:v>
                </c:pt>
                <c:pt idx="74">
                  <c:v>5.2022625755011293E-19</c:v>
                </c:pt>
                <c:pt idx="75">
                  <c:v>2.6011312877505709E-19</c:v>
                </c:pt>
                <c:pt idx="76">
                  <c:v>1.3005656438752797E-19</c:v>
                </c:pt>
                <c:pt idx="77">
                  <c:v>6.5028282193763959E-20</c:v>
                </c:pt>
                <c:pt idx="78">
                  <c:v>3.2514141096881962E-20</c:v>
                </c:pt>
                <c:pt idx="79">
                  <c:v>1.6257070548441005E-20</c:v>
                </c:pt>
                <c:pt idx="80">
                  <c:v>8.1285352742205145E-21</c:v>
                </c:pt>
                <c:pt idx="81">
                  <c:v>4.0642676371102497E-21</c:v>
                </c:pt>
                <c:pt idx="82">
                  <c:v>2.032133818555129E-21</c:v>
                </c:pt>
                <c:pt idx="83">
                  <c:v>1.0160669092775645E-21</c:v>
                </c:pt>
                <c:pt idx="84">
                  <c:v>5.0803345463877999E-22</c:v>
                </c:pt>
                <c:pt idx="85">
                  <c:v>2.5401672731939117E-22</c:v>
                </c:pt>
                <c:pt idx="86">
                  <c:v>1.2700836365969575E-22</c:v>
                </c:pt>
                <c:pt idx="87">
                  <c:v>6.3504181829847934E-23</c:v>
                </c:pt>
                <c:pt idx="88">
                  <c:v>3.1752090914923943E-23</c:v>
                </c:pt>
                <c:pt idx="89">
                  <c:v>1.5876045457461931E-23</c:v>
                </c:pt>
                <c:pt idx="90">
                  <c:v>7.9380227287309917E-24</c:v>
                </c:pt>
                <c:pt idx="91">
                  <c:v>3.9690113643654944E-24</c:v>
                </c:pt>
                <c:pt idx="92">
                  <c:v>1.9845056821827468E-24</c:v>
                </c:pt>
                <c:pt idx="93">
                  <c:v>9.9225284109137268E-25</c:v>
                </c:pt>
                <c:pt idx="94">
                  <c:v>4.9612642054568781E-25</c:v>
                </c:pt>
                <c:pt idx="95">
                  <c:v>2.4806321027284345E-25</c:v>
                </c:pt>
                <c:pt idx="96">
                  <c:v>1.2403160513642163E-25</c:v>
                </c:pt>
                <c:pt idx="97">
                  <c:v>6.201580256821077E-26</c:v>
                </c:pt>
                <c:pt idx="98">
                  <c:v>3.10079012841055E-26</c:v>
                </c:pt>
                <c:pt idx="99">
                  <c:v>1.5503950642052756E-26</c:v>
                </c:pt>
                <c:pt idx="100">
                  <c:v>7.7519753210263577E-27</c:v>
                </c:pt>
                <c:pt idx="101">
                  <c:v>3.8759876605131803E-27</c:v>
                </c:pt>
                <c:pt idx="102">
                  <c:v>1.9379938302565919E-27</c:v>
                </c:pt>
                <c:pt idx="103">
                  <c:v>9.6899691512829632E-28</c:v>
                </c:pt>
                <c:pt idx="104">
                  <c:v>4.8449845756414565E-28</c:v>
                </c:pt>
                <c:pt idx="105">
                  <c:v>2.4224922878207408E-28</c:v>
                </c:pt>
                <c:pt idx="106">
                  <c:v>1.2112461439103709E-28</c:v>
                </c:pt>
                <c:pt idx="107">
                  <c:v>6.0562307195518599E-29</c:v>
                </c:pt>
                <c:pt idx="108">
                  <c:v>3.0281153597759299E-29</c:v>
                </c:pt>
                <c:pt idx="109">
                  <c:v>1.5140576798879672E-29</c:v>
                </c:pt>
                <c:pt idx="110">
                  <c:v>7.5702883994398389E-30</c:v>
                </c:pt>
                <c:pt idx="111">
                  <c:v>3.785144199719911E-30</c:v>
                </c:pt>
                <c:pt idx="112">
                  <c:v>1.8925720998599576E-30</c:v>
                </c:pt>
                <c:pt idx="113">
                  <c:v>9.4628604992998021E-31</c:v>
                </c:pt>
                <c:pt idx="114">
                  <c:v>4.7314302496498967E-31</c:v>
                </c:pt>
                <c:pt idx="115">
                  <c:v>2.3657151248249426E-31</c:v>
                </c:pt>
                <c:pt idx="116">
                  <c:v>1.182857562412477E-31</c:v>
                </c:pt>
                <c:pt idx="117">
                  <c:v>5.9142878120623697E-32</c:v>
                </c:pt>
                <c:pt idx="118">
                  <c:v>2.9571439060311843E-32</c:v>
                </c:pt>
                <c:pt idx="119">
                  <c:v>1.4785719530155924E-32</c:v>
                </c:pt>
                <c:pt idx="120">
                  <c:v>7.3928597650779663E-33</c:v>
                </c:pt>
                <c:pt idx="121">
                  <c:v>3.6964298825389859E-33</c:v>
                </c:pt>
                <c:pt idx="122">
                  <c:v>1.8482149412694936E-33</c:v>
                </c:pt>
                <c:pt idx="123">
                  <c:v>9.2410747063474459E-34</c:v>
                </c:pt>
                <c:pt idx="124">
                  <c:v>4.6205373531737272E-34</c:v>
                </c:pt>
                <c:pt idx="125">
                  <c:v>2.3102686765868598E-34</c:v>
                </c:pt>
                <c:pt idx="126">
                  <c:v>1.155134338293432E-34</c:v>
                </c:pt>
                <c:pt idx="127">
                  <c:v>5.7756716914671911E-35</c:v>
                </c:pt>
                <c:pt idx="128">
                  <c:v>2.8878358457335886E-35</c:v>
                </c:pt>
                <c:pt idx="129">
                  <c:v>1.443917922866797E-35</c:v>
                </c:pt>
                <c:pt idx="130">
                  <c:v>7.2195896143339835E-36</c:v>
                </c:pt>
                <c:pt idx="131">
                  <c:v>3.6097948071669984E-36</c:v>
                </c:pt>
                <c:pt idx="132">
                  <c:v>1.8048974035834932E-36</c:v>
                </c:pt>
                <c:pt idx="133">
                  <c:v>9.0244870179174978E-37</c:v>
                </c:pt>
                <c:pt idx="134">
                  <c:v>4.5122435089587422E-37</c:v>
                </c:pt>
                <c:pt idx="135">
                  <c:v>2.2561217544793769E-37</c:v>
                </c:pt>
                <c:pt idx="136">
                  <c:v>1.1280608772396826E-37</c:v>
                </c:pt>
                <c:pt idx="137">
                  <c:v>5.6403043861984183E-38</c:v>
                </c:pt>
                <c:pt idx="138">
                  <c:v>2.8201521930992013E-38</c:v>
                </c:pt>
                <c:pt idx="139">
                  <c:v>1.4100760965496035E-38</c:v>
                </c:pt>
                <c:pt idx="140">
                  <c:v>7.0503804827480425E-39</c:v>
                </c:pt>
                <c:pt idx="141">
                  <c:v>3.5251902413740297E-39</c:v>
                </c:pt>
                <c:pt idx="142">
                  <c:v>1.7625951206870119E-39</c:v>
                </c:pt>
                <c:pt idx="143">
                  <c:v>8.8129756034350531E-40</c:v>
                </c:pt>
                <c:pt idx="144">
                  <c:v>4.4064878017175249E-40</c:v>
                </c:pt>
                <c:pt idx="145">
                  <c:v>2.2032439008587629E-40</c:v>
                </c:pt>
                <c:pt idx="146">
                  <c:v>1.1016219504293763E-40</c:v>
                </c:pt>
                <c:pt idx="147">
                  <c:v>5.5081097521469113E-41</c:v>
                </c:pt>
                <c:pt idx="148">
                  <c:v>2.7540548760734597E-41</c:v>
                </c:pt>
                <c:pt idx="149">
                  <c:v>1.3770274380367304E-41</c:v>
                </c:pt>
                <c:pt idx="150">
                  <c:v>6.8851371901836467E-42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4D0-4B6D-B156-A1A878892610}"/>
            </c:ext>
          </c:extLst>
        </c:ser>
        <c:dLbls/>
        <c:axId val="108245376"/>
        <c:axId val="108246912"/>
      </c:scatterChart>
      <c:valAx>
        <c:axId val="108245376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246912"/>
        <c:crosses val="autoZero"/>
        <c:crossBetween val="midCat"/>
        <c:majorUnit val="20"/>
      </c:valAx>
      <c:valAx>
        <c:axId val="108246912"/>
        <c:scaling>
          <c:orientation val="minMax"/>
          <c:max val="1"/>
          <c:min val="0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245376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0.48648648648648724</c:v>
                </c:pt>
                <c:pt idx="2">
                  <c:v>0.47263838511275907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0.42925960785476985</c:v>
                </c:pt>
                <c:pt idx="6">
                  <c:v>0.41426573838088881</c:v>
                </c:pt>
                <c:pt idx="7">
                  <c:v>0.39905360969953058</c:v>
                </c:pt>
                <c:pt idx="8">
                  <c:v>0.38365880710486439</c:v>
                </c:pt>
                <c:pt idx="9">
                  <c:v>0.36812097434737245</c:v>
                </c:pt>
                <c:pt idx="10">
                  <c:v>0.35248358439707644</c:v>
                </c:pt>
                <c:pt idx="11">
                  <c:v>0.33679358705795365</c:v>
                </c:pt>
                <c:pt idx="12">
                  <c:v>0.32110092985947458</c:v>
                </c:pt>
                <c:pt idx="13">
                  <c:v>0.30545795463000547</c:v>
                </c:pt>
                <c:pt idx="14">
                  <c:v>0.28991867896726004</c:v>
                </c:pt>
                <c:pt idx="15">
                  <c:v>0.27453797901734706</c:v>
                </c:pt>
                <c:pt idx="16">
                  <c:v>0.25937069698510617</c:v>
                </c:pt>
                <c:pt idx="17">
                  <c:v>0.24447070297744541</c:v>
                </c:pt>
                <c:pt idx="18">
                  <c:v>0.22988994548039243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0.18853482405172212</c:v>
                </c:pt>
                <c:pt idx="22">
                  <c:v>0.17568128383683937</c:v>
                </c:pt>
                <c:pt idx="23">
                  <c:v>0.16334845133472303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0.10122854092026023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7.7867861707891423E-2</c:v>
                </c:pt>
                <c:pt idx="33">
                  <c:v>7.1145933222142188E-2</c:v>
                </c:pt>
                <c:pt idx="34">
                  <c:v>6.4922268993468812E-2</c:v>
                </c:pt>
                <c:pt idx="35">
                  <c:v>5.9173435820191474E-2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3.6673917989772715E-2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2.467411278503746E-2</c:v>
                </c:pt>
                <c:pt idx="45">
                  <c:v>2.231546577844529E-2</c:v>
                </c:pt>
                <c:pt idx="46">
                  <c:v>2.0172948375918195E-2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1.3420028986758903E-2</c:v>
                </c:pt>
                <c:pt idx="51">
                  <c:v>1.2110312132751006E-2</c:v>
                </c:pt>
                <c:pt idx="52">
                  <c:v>1.0925583129631707E-2</c:v>
                </c:pt>
                <c:pt idx="53">
                  <c:v>9.854440287135004E-3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6.5094285048174242E-3</c:v>
                </c:pt>
                <c:pt idx="58">
                  <c:v>5.866097786948579E-3</c:v>
                </c:pt>
                <c:pt idx="59">
                  <c:v>5.2856710723524387E-3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2.5421112039671618E-3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1.6707972514753363E-3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9.8794003646895706E-4</c:v>
                </c:pt>
                <c:pt idx="76">
                  <c:v>8.8932166531768765E-4</c:v>
                </c:pt>
                <c:pt idx="77">
                  <c:v>8.0053182153095063E-4</c:v>
                </c:pt>
                <c:pt idx="78">
                  <c:v>7.2059396487835934E-4</c:v>
                </c:pt>
                <c:pt idx="79">
                  <c:v>6.48628014196645E-4</c:v>
                </c:pt>
                <c:pt idx="80">
                  <c:v>5.8384092732998425E-4</c:v>
                </c:pt>
                <c:pt idx="81">
                  <c:v>5.2551818048799878E-4</c:v>
                </c:pt>
                <c:pt idx="82">
                  <c:v>4.7301606508431997E-4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3.4491712043907048E-4</c:v>
                </c:pt>
                <c:pt idx="86">
                  <c:v>3.1044682038651206E-4</c:v>
                </c:pt>
                <c:pt idx="87">
                  <c:v>2.7941948463300646E-4</c:v>
                </c:pt>
                <c:pt idx="88">
                  <c:v>2.5149158853618892E-4</c:v>
                </c:pt>
                <c:pt idx="89">
                  <c:v>2.2635381346695189E-4</c:v>
                </c:pt>
                <c:pt idx="90">
                  <c:v>2.0372765398271402E-4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1.3368444449788741E-4</c:v>
                </c:pt>
                <c:pt idx="95">
                  <c:v>1.2031921679460165E-4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8.7718429113372185E-5</c:v>
                </c:pt>
                <c:pt idx="99">
                  <c:v>7.8947971179690922E-5</c:v>
                </c:pt>
                <c:pt idx="100">
                  <c:v>7.1054295935936944E-5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559-4F7D-86E4-ABA62E2BE8A1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0.47058823529411875</c:v>
                </c:pt>
                <c:pt idx="2">
                  <c:v>0.43977364591754348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0.24326084873294482</c:v>
                </c:pt>
                <c:pt idx="9">
                  <c:v>0.21279619330241814</c:v>
                </c:pt>
                <c:pt idx="10">
                  <c:v>0.18425149824517129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4.3326591463532724E-2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2.3143876880665312E-2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1.2120776255333069E-2</c:v>
                </c:pt>
                <c:pt idx="25">
                  <c:v>9.743574587288719E-3</c:v>
                </c:pt>
                <c:pt idx="26">
                  <c:v>7.8252092932313555E-3</c:v>
                </c:pt>
                <c:pt idx="27">
                  <c:v>6.2797466606799848E-3</c:v>
                </c:pt>
                <c:pt idx="28">
                  <c:v>5.0364085540897524E-3</c:v>
                </c:pt>
                <c:pt idx="29">
                  <c:v>4.0372396373208833E-3</c:v>
                </c:pt>
                <c:pt idx="30">
                  <c:v>3.2350053609376647E-3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5.4567896982476191E-4</c:v>
                </c:pt>
                <c:pt idx="39">
                  <c:v>4.3663845562568951E-4</c:v>
                </c:pt>
                <c:pt idx="40">
                  <c:v>3.4937177083897307E-4</c:v>
                </c:pt>
                <c:pt idx="41">
                  <c:v>2.7953647470837183E-4</c:v>
                </c:pt>
                <c:pt idx="42">
                  <c:v>2.2365418407226887E-4</c:v>
                </c:pt>
                <c:pt idx="43">
                  <c:v>1.7893935368172131E-4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5.8648957950961914E-5</c:v>
                </c:pt>
                <c:pt idx="49">
                  <c:v>4.6920267058399034E-5</c:v>
                </c:pt>
                <c:pt idx="50">
                  <c:v>3.7536918127080975E-5</c:v>
                </c:pt>
                <c:pt idx="51">
                  <c:v>3.0029985386443303E-5</c:v>
                </c:pt>
                <c:pt idx="52">
                  <c:v>2.40242768842951E-5</c:v>
                </c:pt>
                <c:pt idx="53">
                  <c:v>1.9219606200073869E-5</c:v>
                </c:pt>
                <c:pt idx="54">
                  <c:v>1.5375803165675905E-5</c:v>
                </c:pt>
                <c:pt idx="55">
                  <c:v>1.2300718185327758E-5</c:v>
                </c:pt>
                <c:pt idx="56">
                  <c:v>9.8406229666563683E-6</c:v>
                </c:pt>
                <c:pt idx="57">
                  <c:v>7.8725293614099128E-6</c:v>
                </c:pt>
                <c:pt idx="58">
                  <c:v>6.2980433216622675E-6</c:v>
                </c:pt>
                <c:pt idx="59">
                  <c:v>5.0384473502337141E-6</c:v>
                </c:pt>
                <c:pt idx="60">
                  <c:v>4.0307660036874249E-6</c:v>
                </c:pt>
                <c:pt idx="61">
                  <c:v>3.2246180020117084E-6</c:v>
                </c:pt>
                <c:pt idx="62">
                  <c:v>2.5796977290198851E-6</c:v>
                </c:pt>
                <c:pt idx="63">
                  <c:v>2.0637603127642864E-6</c:v>
                </c:pt>
                <c:pt idx="64">
                  <c:v>1.6510096131252664E-6</c:v>
                </c:pt>
                <c:pt idx="65">
                  <c:v>1.3208085627665515E-6</c:v>
                </c:pt>
                <c:pt idx="66">
                  <c:v>1.0566474084644476E-6</c:v>
                </c:pt>
                <c:pt idx="67">
                  <c:v>8.4531828405272264E-7</c:v>
                </c:pt>
                <c:pt idx="68">
                  <c:v>6.7625485590231648E-7</c:v>
                </c:pt>
                <c:pt idx="69">
                  <c:v>5.4100403106444597E-7</c:v>
                </c:pt>
                <c:pt idx="70">
                  <c:v>4.328033185108681E-7</c:v>
                </c:pt>
                <c:pt idx="71">
                  <c:v>3.4624271475067925E-7</c:v>
                </c:pt>
                <c:pt idx="72">
                  <c:v>2.7699421016342687E-7</c:v>
                </c:pt>
                <c:pt idx="73">
                  <c:v>2.2159539268299468E-7</c:v>
                </c:pt>
                <c:pt idx="74">
                  <c:v>1.7727632985984089E-7</c:v>
                </c:pt>
                <c:pt idx="75">
                  <c:v>1.4182107394448005E-7</c:v>
                </c:pt>
                <c:pt idx="76">
                  <c:v>1.1345686559181311E-7</c:v>
                </c:pt>
                <c:pt idx="77">
                  <c:v>9.0765496592638319E-8</c:v>
                </c:pt>
                <c:pt idx="78">
                  <c:v>7.2612399910390568E-8</c:v>
                </c:pt>
                <c:pt idx="79">
                  <c:v>5.8089921615531859E-8</c:v>
                </c:pt>
                <c:pt idx="80">
                  <c:v>4.6471938372245815E-8</c:v>
                </c:pt>
                <c:pt idx="81">
                  <c:v>3.7177551388881796E-8</c:v>
                </c:pt>
                <c:pt idx="82">
                  <c:v>2.9742041553399959E-8</c:v>
                </c:pt>
                <c:pt idx="83">
                  <c:v>2.3793633525788443E-8</c:v>
                </c:pt>
                <c:pt idx="84">
                  <c:v>1.9034907001794586E-8</c:v>
                </c:pt>
                <c:pt idx="85">
                  <c:v>1.5227925717380584E-8</c:v>
                </c:pt>
                <c:pt idx="86">
                  <c:v>1.2182340648109166E-8</c:v>
                </c:pt>
                <c:pt idx="87">
                  <c:v>9.7458725659783335E-9</c:v>
                </c:pt>
                <c:pt idx="88">
                  <c:v>7.796698083176938E-9</c:v>
                </c:pt>
                <c:pt idx="89">
                  <c:v>6.2373584859938867E-9</c:v>
                </c:pt>
                <c:pt idx="90">
                  <c:v>4.9898868012445791E-9</c:v>
                </c:pt>
                <c:pt idx="91">
                  <c:v>3.9919094489633305E-9</c:v>
                </c:pt>
                <c:pt idx="92">
                  <c:v>3.1935275642699813E-9</c:v>
                </c:pt>
                <c:pt idx="93">
                  <c:v>2.5548220546795339E-9</c:v>
                </c:pt>
                <c:pt idx="94">
                  <c:v>2.043857645832313E-9</c:v>
                </c:pt>
                <c:pt idx="95">
                  <c:v>1.6350861180025984E-9</c:v>
                </c:pt>
                <c:pt idx="96">
                  <c:v>1.3080688952575991E-9</c:v>
                </c:pt>
                <c:pt idx="97">
                  <c:v>1.0464551167536183E-9</c:v>
                </c:pt>
                <c:pt idx="98">
                  <c:v>8.3716409375331606E-10</c:v>
                </c:pt>
                <c:pt idx="99">
                  <c:v>6.6973127522692068E-10</c:v>
                </c:pt>
                <c:pt idx="100">
                  <c:v>5.3578502032506928E-10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559-4F7D-86E4-ABA62E2BE8A1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6.7166621804237187E-2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2.4044975398628352E-3</c:v>
                </c:pt>
                <c:pt idx="11">
                  <c:v>1.2051430495967567E-3</c:v>
                </c:pt>
                <c:pt idx="12">
                  <c:v>6.032981472613889E-4</c:v>
                </c:pt>
                <c:pt idx="13">
                  <c:v>3.0183111285333309E-4</c:v>
                </c:pt>
                <c:pt idx="14">
                  <c:v>1.5096111431136481E-4</c:v>
                </c:pt>
                <c:pt idx="15">
                  <c:v>7.5491952644772583E-5</c:v>
                </c:pt>
                <c:pt idx="16">
                  <c:v>3.7748825947401176E-5</c:v>
                </c:pt>
                <c:pt idx="17">
                  <c:v>1.8875125474078598E-5</c:v>
                </c:pt>
                <c:pt idx="18">
                  <c:v>9.4377408739013123E-6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1.1797370937614355E-6</c:v>
                </c:pt>
                <c:pt idx="22">
                  <c:v>5.8986924277093453E-7</c:v>
                </c:pt>
                <c:pt idx="23">
                  <c:v>2.9493479535837947E-7</c:v>
                </c:pt>
                <c:pt idx="24">
                  <c:v>1.4746744117246289E-7</c:v>
                </c:pt>
                <c:pt idx="25">
                  <c:v>7.3733731459555642E-8</c:v>
                </c:pt>
                <c:pt idx="26">
                  <c:v>3.6866868448109492E-8</c:v>
                </c:pt>
                <c:pt idx="27">
                  <c:v>1.8433434903637743E-8</c:v>
                </c:pt>
                <c:pt idx="28">
                  <c:v>9.2167176217145747E-9</c:v>
                </c:pt>
                <c:pt idx="29">
                  <c:v>4.6083588533312532E-9</c:v>
                </c:pt>
                <c:pt idx="30">
                  <c:v>2.3041794372841094E-9</c:v>
                </c:pt>
                <c:pt idx="31">
                  <c:v>1.1520897212966835E-9</c:v>
                </c:pt>
                <c:pt idx="32">
                  <c:v>5.7604486131199525E-10</c:v>
                </c:pt>
                <c:pt idx="33">
                  <c:v>2.8802243082191191E-10</c:v>
                </c:pt>
                <c:pt idx="34">
                  <c:v>1.4401121545243431E-10</c:v>
                </c:pt>
                <c:pt idx="35">
                  <c:v>7.200560773658687E-11</c:v>
                </c:pt>
                <c:pt idx="36">
                  <c:v>3.6002803870885813E-11</c:v>
                </c:pt>
                <c:pt idx="37">
                  <c:v>1.8001401936090989E-11</c:v>
                </c:pt>
                <c:pt idx="38">
                  <c:v>9.0007009682075316E-12</c:v>
                </c:pt>
                <c:pt idx="39">
                  <c:v>4.5003504841442872E-12</c:v>
                </c:pt>
                <c:pt idx="40">
                  <c:v>2.2501752420822693E-12</c:v>
                </c:pt>
                <c:pt idx="41">
                  <c:v>1.1250876210436667E-12</c:v>
                </c:pt>
                <c:pt idx="42">
                  <c:v>5.6254381052246533E-13</c:v>
                </c:pt>
                <c:pt idx="43">
                  <c:v>2.8127190526138988E-13</c:v>
                </c:pt>
                <c:pt idx="44">
                  <c:v>1.4063595263073495E-13</c:v>
                </c:pt>
                <c:pt idx="45">
                  <c:v>7.0317976315377435E-14</c:v>
                </c:pt>
                <c:pt idx="46">
                  <c:v>3.5158988157691078E-14</c:v>
                </c:pt>
                <c:pt idx="47">
                  <c:v>1.7579494078846154E-14</c:v>
                </c:pt>
                <c:pt idx="48">
                  <c:v>8.7897470394232901E-15</c:v>
                </c:pt>
                <c:pt idx="49">
                  <c:v>4.394873519711664E-15</c:v>
                </c:pt>
                <c:pt idx="50">
                  <c:v>2.1974367598558482E-15</c:v>
                </c:pt>
                <c:pt idx="51">
                  <c:v>1.098718379927926E-15</c:v>
                </c:pt>
                <c:pt idx="52">
                  <c:v>5.4935918996396342E-16</c:v>
                </c:pt>
                <c:pt idx="53">
                  <c:v>2.7467959498198156E-16</c:v>
                </c:pt>
                <c:pt idx="54">
                  <c:v>1.3733979749099108E-16</c:v>
                </c:pt>
                <c:pt idx="55">
                  <c:v>6.8669898745495341E-17</c:v>
                </c:pt>
                <c:pt idx="56">
                  <c:v>3.433494937274772E-17</c:v>
                </c:pt>
                <c:pt idx="57">
                  <c:v>1.7167474686373891E-17</c:v>
                </c:pt>
                <c:pt idx="58">
                  <c:v>8.5837373431869639E-18</c:v>
                </c:pt>
                <c:pt idx="59">
                  <c:v>4.2918686715934804E-18</c:v>
                </c:pt>
                <c:pt idx="60">
                  <c:v>2.1459343357967402E-18</c:v>
                </c:pt>
                <c:pt idx="61">
                  <c:v>1.0729671678983699E-18</c:v>
                </c:pt>
                <c:pt idx="62">
                  <c:v>5.3648358394918158E-19</c:v>
                </c:pt>
                <c:pt idx="63">
                  <c:v>2.6824179197459209E-19</c:v>
                </c:pt>
                <c:pt idx="64">
                  <c:v>1.3412089598729609E-19</c:v>
                </c:pt>
                <c:pt idx="65">
                  <c:v>6.7060447993648227E-20</c:v>
                </c:pt>
                <c:pt idx="66">
                  <c:v>3.3530223996824041E-20</c:v>
                </c:pt>
                <c:pt idx="67">
                  <c:v>1.6765111998412042E-20</c:v>
                </c:pt>
                <c:pt idx="68">
                  <c:v>8.3825559992060675E-21</c:v>
                </c:pt>
                <c:pt idx="69">
                  <c:v>4.1912779996030135E-21</c:v>
                </c:pt>
                <c:pt idx="70">
                  <c:v>2.0956389998015003E-21</c:v>
                </c:pt>
                <c:pt idx="71">
                  <c:v>1.047819499900752E-21</c:v>
                </c:pt>
                <c:pt idx="72">
                  <c:v>5.2390974995037884E-22</c:v>
                </c:pt>
                <c:pt idx="73">
                  <c:v>2.6195487497518811E-22</c:v>
                </c:pt>
                <c:pt idx="74">
                  <c:v>1.3097743748759394E-22</c:v>
                </c:pt>
                <c:pt idx="75">
                  <c:v>6.5488718743797109E-23</c:v>
                </c:pt>
                <c:pt idx="76">
                  <c:v>3.274435937189849E-23</c:v>
                </c:pt>
                <c:pt idx="77">
                  <c:v>1.637217968594931E-23</c:v>
                </c:pt>
                <c:pt idx="78">
                  <c:v>8.1860898429746445E-24</c:v>
                </c:pt>
                <c:pt idx="79">
                  <c:v>4.0930449214873156E-24</c:v>
                </c:pt>
                <c:pt idx="80">
                  <c:v>2.0465224607436574E-24</c:v>
                </c:pt>
                <c:pt idx="81">
                  <c:v>1.023261230371828E-24</c:v>
                </c:pt>
                <c:pt idx="82">
                  <c:v>5.1163061518591565E-25</c:v>
                </c:pt>
                <c:pt idx="83">
                  <c:v>2.5581530759295792E-25</c:v>
                </c:pt>
                <c:pt idx="84">
                  <c:v>1.2790765379647893E-25</c:v>
                </c:pt>
                <c:pt idx="85">
                  <c:v>6.3953826898239536E-26</c:v>
                </c:pt>
                <c:pt idx="86">
                  <c:v>3.1976913449119854E-26</c:v>
                </c:pt>
                <c:pt idx="87">
                  <c:v>1.5988456724559852E-26</c:v>
                </c:pt>
                <c:pt idx="88">
                  <c:v>7.9942283622799478E-27</c:v>
                </c:pt>
                <c:pt idx="89">
                  <c:v>3.9971141811399768E-27</c:v>
                </c:pt>
                <c:pt idx="90">
                  <c:v>1.9985570905699891E-27</c:v>
                </c:pt>
                <c:pt idx="91">
                  <c:v>9.9927854528499634E-28</c:v>
                </c:pt>
                <c:pt idx="92">
                  <c:v>4.9963927264249853E-28</c:v>
                </c:pt>
                <c:pt idx="93">
                  <c:v>2.4981963632124891E-28</c:v>
                </c:pt>
                <c:pt idx="94">
                  <c:v>1.2490981816062441E-28</c:v>
                </c:pt>
                <c:pt idx="95">
                  <c:v>6.2454909080312193E-29</c:v>
                </c:pt>
                <c:pt idx="96">
                  <c:v>3.1227454540156029E-29</c:v>
                </c:pt>
                <c:pt idx="97">
                  <c:v>1.5613727270078043E-29</c:v>
                </c:pt>
                <c:pt idx="98">
                  <c:v>7.8068636350390325E-30</c:v>
                </c:pt>
                <c:pt idx="99">
                  <c:v>3.9034318175195212E-30</c:v>
                </c:pt>
                <c:pt idx="100">
                  <c:v>1.9517159087597595E-30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559-4F7D-86E4-ABA62E2BE8A1}"/>
            </c:ext>
          </c:extLst>
        </c:ser>
        <c:dLbls/>
        <c:axId val="108356352"/>
        <c:axId val="108357888"/>
      </c:scatterChart>
      <c:valAx>
        <c:axId val="108356352"/>
        <c:scaling>
          <c:orientation val="minMax"/>
          <c:max val="100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57888"/>
        <c:crosses val="autoZero"/>
        <c:crossBetween val="midCat"/>
      </c:valAx>
      <c:valAx>
        <c:axId val="108357888"/>
        <c:scaling>
          <c:orientation val="minMax"/>
          <c:max val="0.5"/>
        </c:scaling>
        <c:axPos val="l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56352"/>
        <c:crosses val="autoZero"/>
        <c:crossBetween val="midCat"/>
        <c:majorUnit val="0.1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>
        <c:manualLayout>
          <c:layoutTarget val="inner"/>
          <c:xMode val="edge"/>
          <c:yMode val="edge"/>
          <c:x val="6.9718761757347605E-2"/>
          <c:y val="2.125576042854585E-2"/>
          <c:w val="0.871810775360359"/>
          <c:h val="0.88355560730224258"/>
        </c:manualLayout>
      </c:layout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0.44739610731194202</c:v>
                </c:pt>
                <c:pt idx="2">
                  <c:v>0.44465972052518343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0.40389949984500711</c:v>
                </c:pt>
                <c:pt idx="14">
                  <c:v>0.39903787691353138</c:v>
                </c:pt>
                <c:pt idx="15">
                  <c:v>0.39395165736267418</c:v>
                </c:pt>
                <c:pt idx="16">
                  <c:v>0.38863383970574372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0.37122636023431288</c:v>
                </c:pt>
                <c:pt idx="20">
                  <c:v>0.36492037460252241</c:v>
                </c:pt>
                <c:pt idx="21">
                  <c:v>0.35835503129899232</c:v>
                </c:pt>
                <c:pt idx="22">
                  <c:v>0.35152716025237057</c:v>
                </c:pt>
                <c:pt idx="23">
                  <c:v>0.34443476001228407</c:v>
                </c:pt>
                <c:pt idx="24">
                  <c:v>0.3370771833341531</c:v>
                </c:pt>
                <c:pt idx="25">
                  <c:v>0.32945533216029138</c:v>
                </c:pt>
                <c:pt idx="26">
                  <c:v>0.32157185886257461</c:v>
                </c:pt>
                <c:pt idx="27">
                  <c:v>0.31343136957084894</c:v>
                </c:pt>
                <c:pt idx="28">
                  <c:v>0.30504062427644335</c:v>
                </c:pt>
                <c:pt idx="29">
                  <c:v>0.29640872721559164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0.22064334987784162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0.18096661981983841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0.15219145324702457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0.10883720374091174</c:v>
                </c:pt>
                <c:pt idx="50">
                  <c:v>0.10109919290550276</c:v>
                </c:pt>
                <c:pt idx="51">
                  <c:v>9.3714701971043687E-2</c:v>
                </c:pt>
                <c:pt idx="52">
                  <c:v>8.6694101444505137E-2</c:v>
                </c:pt>
                <c:pt idx="53">
                  <c:v>8.0043823747478066E-2</c:v>
                </c:pt>
                <c:pt idx="54">
                  <c:v>7.3766529123024005E-2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4.7839640196940265E-2</c:v>
                </c:pt>
                <c:pt idx="60">
                  <c:v>4.3682495645318904E-2</c:v>
                </c:pt>
                <c:pt idx="61">
                  <c:v>3.9837902502080233E-2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2.7269196880308006E-2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1.5081423518687083E-2</c:v>
                </c:pt>
                <c:pt idx="72">
                  <c:v>1.3636537455415921E-2</c:v>
                </c:pt>
                <c:pt idx="73">
                  <c:v>1.2324633925843004E-2</c:v>
                </c:pt>
                <c:pt idx="74">
                  <c:v>1.1134467583226938E-2</c:v>
                </c:pt>
                <c:pt idx="75">
                  <c:v>1.0055561796705114E-2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5.4229414911195163E-3</c:v>
                </c:pt>
                <c:pt idx="82">
                  <c:v>4.8888618191523124E-3</c:v>
                </c:pt>
                <c:pt idx="83">
                  <c:v>4.4066533734534018E-3</c:v>
                </c:pt>
                <c:pt idx="84">
                  <c:v>3.9714146011558156E-3</c:v>
                </c:pt>
                <c:pt idx="85">
                  <c:v>3.5786815513779357E-3</c:v>
                </c:pt>
                <c:pt idx="86">
                  <c:v>3.2243936490808658E-3</c:v>
                </c:pt>
                <c:pt idx="87">
                  <c:v>2.9048611986107952E-3</c:v>
                </c:pt>
                <c:pt idx="88">
                  <c:v>2.6167347347317012E-3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1.9118098773062303E-3</c:v>
                </c:pt>
                <c:pt idx="92">
                  <c:v>1.721651426783857E-3</c:v>
                </c:pt>
                <c:pt idx="93">
                  <c:v>1.5503155940268761E-3</c:v>
                </c:pt>
                <c:pt idx="94">
                  <c:v>1.3959565460783952E-3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1.0188503056075921E-3</c:v>
                </c:pt>
                <c:pt idx="98">
                  <c:v>9.1725579947911449E-4</c:v>
                </c:pt>
                <c:pt idx="99">
                  <c:v>8.2576570407463606E-4</c:v>
                </c:pt>
                <c:pt idx="100">
                  <c:v>7.433799927270662E-4</c:v>
                </c:pt>
                <c:pt idx="101">
                  <c:v>6.6919667435803539E-4</c:v>
                </c:pt>
                <c:pt idx="102">
                  <c:v>6.0240236051831652E-4</c:v>
                </c:pt>
                <c:pt idx="103">
                  <c:v>5.4226370615793862E-4</c:v>
                </c:pt>
                <c:pt idx="104">
                  <c:v>4.8811964974259921E-4</c:v>
                </c:pt>
                <c:pt idx="105">
                  <c:v>4.3937438336447284E-4</c:v>
                </c:pt>
                <c:pt idx="106">
                  <c:v>3.954909884648419E-4</c:v>
                </c:pt>
                <c:pt idx="107">
                  <c:v>3.5598567761989131E-4</c:v>
                </c:pt>
                <c:pt idx="108">
                  <c:v>3.2042258748739408E-4</c:v>
                </c:pt>
                <c:pt idx="109">
                  <c:v>2.8840907243613272E-4</c:v>
                </c:pt>
                <c:pt idx="110">
                  <c:v>2.595914525592817E-4</c:v>
                </c:pt>
                <c:pt idx="111">
                  <c:v>2.3365117369604813E-4</c:v>
                </c:pt>
                <c:pt idx="112">
                  <c:v>2.1030134074836844E-4</c:v>
                </c:pt>
                <c:pt idx="113">
                  <c:v>1.89283588983157E-4</c:v>
                </c:pt>
                <c:pt idx="114">
                  <c:v>1.7036526116138219E-4</c:v>
                </c:pt>
                <c:pt idx="115">
                  <c:v>1.5333686124224713E-4</c:v>
                </c:pt>
                <c:pt idx="116">
                  <c:v>1.3800975808496722E-4</c:v>
                </c:pt>
                <c:pt idx="117">
                  <c:v>1.2421411502462263E-4</c:v>
                </c:pt>
                <c:pt idx="118">
                  <c:v>1.1179702344547673E-4</c:v>
                </c:pt>
                <c:pt idx="119">
                  <c:v>1.0062082052849688E-4</c:v>
                </c:pt>
                <c:pt idx="120">
                  <c:v>9.0561573223182085E-5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6.6024427760532525E-5</c:v>
                </c:pt>
                <c:pt idx="124">
                  <c:v>5.9423205531805846E-5</c:v>
                </c:pt>
                <c:pt idx="125">
                  <c:v>5.3481873665464652E-5</c:v>
                </c:pt>
                <c:pt idx="126">
                  <c:v>4.8134487166975831E-5</c:v>
                </c:pt>
                <c:pt idx="127">
                  <c:v>4.3321687176528246E-5</c:v>
                </c:pt>
                <c:pt idx="128">
                  <c:v>3.8990043943995576E-5</c:v>
                </c:pt>
                <c:pt idx="129">
                  <c:v>3.5091465204833456E-5</c:v>
                </c:pt>
                <c:pt idx="130">
                  <c:v>3.1582663474052157E-5</c:v>
                </c:pt>
                <c:pt idx="131">
                  <c:v>2.8424676412837441E-5</c:v>
                </c:pt>
                <c:pt idx="132">
                  <c:v>2.5582434998130002E-5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1.8649997365295774E-5</c:v>
                </c:pt>
                <c:pt idx="136">
                  <c:v>1.6785095018234338E-5</c:v>
                </c:pt>
                <c:pt idx="137">
                  <c:v>1.5106664402860598E-5</c:v>
                </c:pt>
                <c:pt idx="138">
                  <c:v>1.3596061861313679E-5</c:v>
                </c:pt>
                <c:pt idx="139">
                  <c:v>1.2236507433682149E-5</c:v>
                </c:pt>
                <c:pt idx="140">
                  <c:v>1.1012898615078725E-5</c:v>
                </c:pt>
                <c:pt idx="141">
                  <c:v>9.9116427129072977E-6</c:v>
                </c:pt>
                <c:pt idx="142">
                  <c:v>8.9205059488809739E-6</c:v>
                </c:pt>
                <c:pt idx="143">
                  <c:v>8.0284776350242308E-6</c:v>
                </c:pt>
                <c:pt idx="144">
                  <c:v>7.2256479192645112E-6</c:v>
                </c:pt>
                <c:pt idx="145">
                  <c:v>6.5030977460878802E-6</c:v>
                </c:pt>
                <c:pt idx="146">
                  <c:v>5.8527998127234693E-6</c:v>
                </c:pt>
                <c:pt idx="147">
                  <c:v>5.2675294229006529E-6</c:v>
                </c:pt>
                <c:pt idx="148">
                  <c:v>4.7407842497149834E-6</c:v>
                </c:pt>
                <c:pt idx="149">
                  <c:v>4.2667121177401772E-6</c:v>
                </c:pt>
                <c:pt idx="150">
                  <c:v>3.8400460033095598E-6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E8E-43C7-BB6F-8302EF6C4A4A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0.48421127420280186</c:v>
                </c:pt>
                <c:pt idx="2">
                  <c:v>0.48338116080472254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0.48062036250334533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0.47740250427685677</c:v>
                </c:pt>
                <c:pt idx="9">
                  <c:v>0.47621571931608581</c:v>
                </c:pt>
                <c:pt idx="10">
                  <c:v>0.47496689633833677</c:v>
                </c:pt>
                <c:pt idx="11">
                  <c:v>0.47365284048518363</c:v>
                </c:pt>
                <c:pt idx="12">
                  <c:v>0.47227020035768125</c:v>
                </c:pt>
                <c:pt idx="13">
                  <c:v>0.47081546168410277</c:v>
                </c:pt>
                <c:pt idx="14">
                  <c:v>0.46928494096447376</c:v>
                </c:pt>
                <c:pt idx="15">
                  <c:v>0.46767477914016975</c:v>
                </c:pt>
                <c:pt idx="16">
                  <c:v>0.46598093534707585</c:v>
                </c:pt>
                <c:pt idx="17">
                  <c:v>0.4641991808226118</c:v>
                </c:pt>
                <c:pt idx="18">
                  <c:v>0.46232509305064923</c:v>
                </c:pt>
                <c:pt idx="19">
                  <c:v>0.46035405024407611</c:v>
                </c:pt>
                <c:pt idx="20">
                  <c:v>0.45828122628304785</c:v>
                </c:pt>
                <c:pt idx="21">
                  <c:v>0.4561015862476589</c:v>
                </c:pt>
                <c:pt idx="22">
                  <c:v>0.45380988270765144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0.43738527643414205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0.42342194544241796</c:v>
                </c:pt>
                <c:pt idx="33">
                  <c:v>0.41949091546526518</c:v>
                </c:pt>
                <c:pt idx="34">
                  <c:v>0.41536908013343382</c:v>
                </c:pt>
                <c:pt idx="35">
                  <c:v>0.41104894800495101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0.39682411810667245</c:v>
                </c:pt>
                <c:pt idx="39">
                  <c:v>0.39163666246696632</c:v>
                </c:pt>
                <c:pt idx="40">
                  <c:v>0.38621462105177418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0.3684785809108283</c:v>
                </c:pt>
                <c:pt idx="44">
                  <c:v>0.36205873610349082</c:v>
                </c:pt>
                <c:pt idx="45">
                  <c:v>0.35537800375199158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0.31801509170320463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0.29253036922635833</c:v>
                </c:pt>
                <c:pt idx="54">
                  <c:v>0.28357214535957143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0.21626045948151851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0.18646555257181538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0.15743838599163348</c:v>
                </c:pt>
                <c:pt idx="68">
                  <c:v>0.14810243516943897</c:v>
                </c:pt>
                <c:pt idx="69">
                  <c:v>0.13899291940114394</c:v>
                </c:pt>
                <c:pt idx="70">
                  <c:v>0.13014041244779309</c:v>
                </c:pt>
                <c:pt idx="71">
                  <c:v>0.1215725202301333</c:v>
                </c:pt>
                <c:pt idx="72">
                  <c:v>0.11331346484418546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9.057490363203656E-2</c:v>
                </c:pt>
                <c:pt idx="76">
                  <c:v>8.3716966143952729E-2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5.9998760205740652E-2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3.1669417072679458E-2</c:v>
                </c:pt>
                <c:pt idx="88">
                  <c:v>2.8779282334618198E-2</c:v>
                </c:pt>
                <c:pt idx="89">
                  <c:v>2.6130252331088427E-2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1.9470174349234863E-2</c:v>
                </c:pt>
                <c:pt idx="93">
                  <c:v>1.7628374648849681E-2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1.3042581789708876E-2</c:v>
                </c:pt>
                <c:pt idx="97">
                  <c:v>1.178567666529058E-2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8.6772827717486161E-3</c:v>
                </c:pt>
                <c:pt idx="101">
                  <c:v>7.8305556866863323E-3</c:v>
                </c:pt>
                <c:pt idx="102">
                  <c:v>7.0646092044303194E-3</c:v>
                </c:pt>
                <c:pt idx="103">
                  <c:v>6.3720787991777047E-3</c:v>
                </c:pt>
                <c:pt idx="104">
                  <c:v>5.7462076525739356E-3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4.2092976556787325E-3</c:v>
                </c:pt>
                <c:pt idx="108">
                  <c:v>3.7933197089885192E-3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2.7741793150819517E-3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2.0271089813374151E-3</c:v>
                </c:pt>
                <c:pt idx="115">
                  <c:v>1.8255476167824561E-3</c:v>
                </c:pt>
                <c:pt idx="116">
                  <c:v>1.6439252345561775E-3</c:v>
                </c:pt>
                <c:pt idx="117">
                  <c:v>1.4802888568662721E-3</c:v>
                </c:pt>
                <c:pt idx="118">
                  <c:v>1.3328731200020468E-3</c:v>
                </c:pt>
                <c:pt idx="119">
                  <c:v>1.2000829483363156E-3</c:v>
                </c:pt>
                <c:pt idx="120">
                  <c:v>1.0804776947618837E-3</c:v>
                </c:pt>
                <c:pt idx="121">
                  <c:v>9.7275664973761546E-4</c:v>
                </c:pt>
                <c:pt idx="122">
                  <c:v>8.7574582209234183E-4</c:v>
                </c:pt>
                <c:pt idx="123">
                  <c:v>7.8838589716124824E-4</c:v>
                </c:pt>
                <c:pt idx="124">
                  <c:v>7.0972128130144423E-4</c:v>
                </c:pt>
                <c:pt idx="125">
                  <c:v>6.3889014602527903E-4</c:v>
                </c:pt>
                <c:pt idx="126">
                  <c:v>5.7511538964548511E-4</c:v>
                </c:pt>
                <c:pt idx="127">
                  <c:v>5.1769643924353401E-4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2.7533283240475888E-4</c:v>
                </c:pt>
                <c:pt idx="134">
                  <c:v>2.4782077286283959E-4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1.8069909234627685E-4</c:v>
                </c:pt>
                <c:pt idx="138">
                  <c:v>1.6263832498528911E-4</c:v>
                </c:pt>
                <c:pt idx="139">
                  <c:v>1.463818982961888E-4</c:v>
                </c:pt>
                <c:pt idx="140">
                  <c:v>1.3174970782243301E-4</c:v>
                </c:pt>
                <c:pt idx="141">
                  <c:v>1.1857959699253239E-4</c:v>
                </c:pt>
                <c:pt idx="142">
                  <c:v>1.0672557420034021E-4</c:v>
                </c:pt>
                <c:pt idx="143">
                  <c:v>9.6056205927049369E-5</c:v>
                </c:pt>
                <c:pt idx="144">
                  <c:v>8.6453168726952596E-5</c:v>
                </c:pt>
                <c:pt idx="145">
                  <c:v>7.7809944536235656E-5</c:v>
                </c:pt>
                <c:pt idx="146">
                  <c:v>7.003064525268492E-5</c:v>
                </c:pt>
                <c:pt idx="147">
                  <c:v>6.3028953886383463E-5</c:v>
                </c:pt>
                <c:pt idx="148">
                  <c:v>5.6727170808423138E-5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E8E-43C7-BB6F-8302EF6C4A4A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0.49900000000000072</c:v>
                </c:pt>
                <c:pt idx="1">
                  <c:v>0.49894736864266043</c:v>
                </c:pt>
                <c:pt idx="2">
                  <c:v>0.49889196725074536</c:v>
                </c:pt>
                <c:pt idx="3">
                  <c:v>0.49883365003909241</c:v>
                </c:pt>
                <c:pt idx="4">
                  <c:v>0.49877226355066279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0.4985680301505</c:v>
                </c:pt>
                <c:pt idx="8">
                  <c:v>0.4984926639670218</c:v>
                </c:pt>
                <c:pt idx="9">
                  <c:v>0.49841333125055087</c:v>
                </c:pt>
                <c:pt idx="10">
                  <c:v>0.49832982325420133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0.49805199186588822</c:v>
                </c:pt>
                <c:pt idx="14">
                  <c:v>0.49794946676014096</c:v>
                </c:pt>
                <c:pt idx="15">
                  <c:v>0.49784154586870044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0.49748249357716873</c:v>
                </c:pt>
                <c:pt idx="19">
                  <c:v>0.49734999677497577</c:v>
                </c:pt>
                <c:pt idx="20">
                  <c:v>0.49721052704505236</c:v>
                </c:pt>
                <c:pt idx="21">
                  <c:v>0.49706371748903982</c:v>
                </c:pt>
                <c:pt idx="22">
                  <c:v>0.49690918191441741</c:v>
                </c:pt>
                <c:pt idx="23">
                  <c:v>0.49674651382171398</c:v>
                </c:pt>
                <c:pt idx="24">
                  <c:v>0.49657528533889927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0.49600561428408313</c:v>
                </c:pt>
                <c:pt idx="28">
                  <c:v>0.49579539758007068</c:v>
                </c:pt>
                <c:pt idx="29">
                  <c:v>0.49557411918823058</c:v>
                </c:pt>
                <c:pt idx="30">
                  <c:v>0.49534119730520887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0.494280335200041</c:v>
                </c:pt>
                <c:pt idx="35">
                  <c:v>0.49397934167650936</c:v>
                </c:pt>
                <c:pt idx="36">
                  <c:v>0.4936625132854402</c:v>
                </c:pt>
                <c:pt idx="37">
                  <c:v>0.49332901775974408</c:v>
                </c:pt>
                <c:pt idx="38">
                  <c:v>0.49297797921951947</c:v>
                </c:pt>
                <c:pt idx="39">
                  <c:v>0.49260847590833634</c:v>
                </c:pt>
                <c:pt idx="40">
                  <c:v>0.49221953781565114</c:v>
                </c:pt>
                <c:pt idx="41">
                  <c:v>0.49181014418021546</c:v>
                </c:pt>
                <c:pt idx="42">
                  <c:v>0.49137922086925551</c:v>
                </c:pt>
                <c:pt idx="43">
                  <c:v>0.49092563762804647</c:v>
                </c:pt>
                <c:pt idx="44">
                  <c:v>0.49044820519446891</c:v>
                </c:pt>
                <c:pt idx="45">
                  <c:v>0.48994567227302432</c:v>
                </c:pt>
                <c:pt idx="46">
                  <c:v>0.48941672236282868</c:v>
                </c:pt>
                <c:pt idx="47">
                  <c:v>0.48885997043403756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0.48632464392988517</c:v>
                </c:pt>
                <c:pt idx="52">
                  <c:v>0.4856054550843088</c:v>
                </c:pt>
                <c:pt idx="53">
                  <c:v>0.48484850839050597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0.482330894367551</c:v>
                </c:pt>
                <c:pt idx="57">
                  <c:v>0.48140216379618644</c:v>
                </c:pt>
                <c:pt idx="58">
                  <c:v>0.48042475571723436</c:v>
                </c:pt>
                <c:pt idx="59">
                  <c:v>0.47939614184893892</c:v>
                </c:pt>
                <c:pt idx="60">
                  <c:v>0.47831366642204415</c:v>
                </c:pt>
                <c:pt idx="61">
                  <c:v>0.47717454039091739</c:v>
                </c:pt>
                <c:pt idx="62">
                  <c:v>0.47597583549113343</c:v>
                </c:pt>
                <c:pt idx="63">
                  <c:v>0.47471447815991641</c:v>
                </c:pt>
                <c:pt idx="64">
                  <c:v>0.47338724334067434</c:v>
                </c:pt>
                <c:pt idx="65">
                  <c:v>0.47199074819846881</c:v>
                </c:pt>
                <c:pt idx="66">
                  <c:v>0.4705214457798414</c:v>
                </c:pt>
                <c:pt idx="67">
                  <c:v>0.46897561865813675</c:v>
                </c:pt>
                <c:pt idx="68">
                  <c:v>0.46734937261455012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0.45995578410246701</c:v>
                </c:pt>
                <c:pt idx="73">
                  <c:v>0.45786241890032597</c:v>
                </c:pt>
                <c:pt idx="74">
                  <c:v>0.45566122554819477</c:v>
                </c:pt>
                <c:pt idx="75">
                  <c:v>0.45334691458894388</c:v>
                </c:pt>
                <c:pt idx="76">
                  <c:v>0.45091398087889956</c:v>
                </c:pt>
                <c:pt idx="77">
                  <c:v>0.44835670224863339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0.43987833541509608</c:v>
                </c:pt>
                <c:pt idx="81">
                  <c:v>0.43676215947244562</c:v>
                </c:pt>
                <c:pt idx="82">
                  <c:v>0.43348984696673948</c:v>
                </c:pt>
                <c:pt idx="83">
                  <c:v>0.43005445178793733</c:v>
                </c:pt>
                <c:pt idx="84">
                  <c:v>0.42644886295380369</c:v>
                </c:pt>
                <c:pt idx="85">
                  <c:v>0.42266582628283461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0.4056107968768024</c:v>
                </c:pt>
                <c:pt idx="90">
                  <c:v>0.40082895392284101</c:v>
                </c:pt>
                <c:pt idx="91">
                  <c:v>0.39582511974041246</c:v>
                </c:pt>
                <c:pt idx="92">
                  <c:v>0.39059219717107324</c:v>
                </c:pt>
                <c:pt idx="93">
                  <c:v>0.3851233824633164</c:v>
                </c:pt>
                <c:pt idx="94">
                  <c:v>0.3794122662938767</c:v>
                </c:pt>
                <c:pt idx="95">
                  <c:v>0.37345294799238804</c:v>
                </c:pt>
                <c:pt idx="96">
                  <c:v>0.36724016352487365</c:v>
                </c:pt>
                <c:pt idx="97">
                  <c:v>0.36076942751908331</c:v>
                </c:pt>
                <c:pt idx="98">
                  <c:v>0.35403718924505068</c:v>
                </c:pt>
                <c:pt idx="99">
                  <c:v>0.34704100198254345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0.32446472170671486</c:v>
                </c:pt>
                <c:pt idx="103">
                  <c:v>0.31641690259135485</c:v>
                </c:pt>
                <c:pt idx="104">
                  <c:v>0.30811611123996996</c:v>
                </c:pt>
                <c:pt idx="105">
                  <c:v>0.29957057948843313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0.27258562708297057</c:v>
                </c:pt>
                <c:pt idx="109">
                  <c:v>0.26319475007548276</c:v>
                </c:pt>
                <c:pt idx="110">
                  <c:v>0.2536397529567731</c:v>
                </c:pt>
                <c:pt idx="111">
                  <c:v>0.2439451779323622</c:v>
                </c:pt>
                <c:pt idx="112">
                  <c:v>0.23413828759795413</c:v>
                </c:pt>
                <c:pt idx="113">
                  <c:v>0.22424888472445056</c:v>
                </c:pt>
                <c:pt idx="114">
                  <c:v>0.21430904961782352</c:v>
                </c:pt>
                <c:pt idx="115">
                  <c:v>0.2043527940508322</c:v>
                </c:pt>
                <c:pt idx="116">
                  <c:v>0.19441563483902849</c:v>
                </c:pt>
                <c:pt idx="117">
                  <c:v>0.18453409465465301</c:v>
                </c:pt>
                <c:pt idx="118">
                  <c:v>0.17474514232707281</c:v>
                </c:pt>
                <c:pt idx="119">
                  <c:v>0.16508558928431263</c:v>
                </c:pt>
                <c:pt idx="120">
                  <c:v>0.15559146252976441</c:v>
                </c:pt>
                <c:pt idx="121">
                  <c:v>0.14629737721796823</c:v>
                </c:pt>
                <c:pt idx="122">
                  <c:v>0.13723593315998317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8.9201040782081339E-2</c:v>
                </c:pt>
                <c:pt idx="129">
                  <c:v>8.2415780348883638E-2</c:v>
                </c:pt>
                <c:pt idx="130">
                  <c:v>7.6002959131348483E-2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5.8986620000991967E-2</c:v>
                </c:pt>
                <c:pt idx="134">
                  <c:v>5.403577503474704E-2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3.7545334881863617E-2</c:v>
                </c:pt>
                <c:pt idx="139">
                  <c:v>3.4178781330332822E-2</c:v>
                </c:pt>
                <c:pt idx="140">
                  <c:v>3.1082935327347058E-2</c:v>
                </c:pt>
                <c:pt idx="141">
                  <c:v>2.824136451032121E-2</c:v>
                </c:pt>
                <c:pt idx="142">
                  <c:v>2.5637704682089313E-2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E8E-43C7-BB6F-8302EF6C4A4A}"/>
            </c:ext>
          </c:extLst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E8E-43C7-BB6F-8302EF6C4A4A}"/>
            </c:ext>
          </c:extLst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0.50116634996090403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0.50136037188702665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0.50158666874944813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0.50194800813411489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0.50251750642283177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0.50309081808558742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0.50399438571591626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0.50465880269479613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0.50602065832349385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0.50739152409166388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0.51367535607012038</c:v>
                </c:pt>
                <c:pt idx="52">
                  <c:v>0.51439454491569259</c:v>
                </c:pt>
                <c:pt idx="53">
                  <c:v>0.5151514916094988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0.51859783620381839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0.52282545960908899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0.53265062738545588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0.53805360252158463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0.55164329775137477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0.56994554821207288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0.58546215502247478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0.61487661753669876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0.63275983647514633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0.65295899801747526</c:v>
                </c:pt>
                <c:pt idx="100">
                  <c:v>0.66022029539874838</c:v>
                </c:pt>
                <c:pt idx="101">
                  <c:v>0.6677463865589085</c:v>
                </c:pt>
                <c:pt idx="102">
                  <c:v>0.67553527829330628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0.70042942051158941</c:v>
                </c:pt>
                <c:pt idx="106">
                  <c:v>0.70920900386730579</c:v>
                </c:pt>
                <c:pt idx="107">
                  <c:v>0.7182093356332766</c:v>
                </c:pt>
                <c:pt idx="108">
                  <c:v>0.72741437291705136</c:v>
                </c:pt>
                <c:pt idx="109">
                  <c:v>0.73680524992454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0.76586171240207046</c:v>
                </c:pt>
                <c:pt idx="113">
                  <c:v>0.77575111527557583</c:v>
                </c:pt>
                <c:pt idx="114">
                  <c:v>0.78569095038220005</c:v>
                </c:pt>
                <c:pt idx="115">
                  <c:v>0.79564720594919225</c:v>
                </c:pt>
                <c:pt idx="116">
                  <c:v>0.80558436516099285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0.87156284076075896</c:v>
                </c:pt>
                <c:pt idx="124">
                  <c:v>0.88007197229959877</c:v>
                </c:pt>
                <c:pt idx="125">
                  <c:v>0.88826794329004954</c:v>
                </c:pt>
                <c:pt idx="126">
                  <c:v>0.89613098522824086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0.95484477774918708</c:v>
                </c:pt>
                <c:pt idx="137">
                  <c:v>0.95880113261141175</c:v>
                </c:pt>
                <c:pt idx="138">
                  <c:v>0.9624546651181447</c:v>
                </c:pt>
                <c:pt idx="139">
                  <c:v>0.96582121866967796</c:v>
                </c:pt>
                <c:pt idx="140">
                  <c:v>0.96891706467265948</c:v>
                </c:pt>
                <c:pt idx="141">
                  <c:v>0.97175863548968777</c:v>
                </c:pt>
                <c:pt idx="142">
                  <c:v>0.97436229531791441</c:v>
                </c:pt>
                <c:pt idx="143">
                  <c:v>0.97674414844169077</c:v>
                </c:pt>
                <c:pt idx="144">
                  <c:v>0.97891988309187539</c:v>
                </c:pt>
                <c:pt idx="145">
                  <c:v>0.98090464828585622</c:v>
                </c:pt>
                <c:pt idx="146">
                  <c:v>0.98271296047473378</c:v>
                </c:pt>
                <c:pt idx="147">
                  <c:v>0.98435863653847266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0.98844672737229899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BE8E-43C7-BB6F-8302EF6C4A4A}"/>
            </c:ext>
          </c:extLst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0.51749249785191365</c:v>
                </c:pt>
                <c:pt idx="4">
                  <c:v>0.51841196956365887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0.54171877371695021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0.56585587853355235</c:v>
                </c:pt>
                <c:pt idx="30">
                  <c:v>0.56925874057596348</c:v>
                </c:pt>
                <c:pt idx="31">
                  <c:v>0.57283038989922508</c:v>
                </c:pt>
                <c:pt idx="32">
                  <c:v>0.57657805455758426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0.63152141908917592</c:v>
                </c:pt>
                <c:pt idx="44">
                  <c:v>0.63794126389651074</c:v>
                </c:pt>
                <c:pt idx="45">
                  <c:v>0.64462199624801286</c:v>
                </c:pt>
                <c:pt idx="46">
                  <c:v>0.6515662932902675</c:v>
                </c:pt>
                <c:pt idx="47">
                  <c:v>0.65877558306801698</c:v>
                </c:pt>
                <c:pt idx="48">
                  <c:v>0.66624985447328111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0.6902366709462181</c:v>
                </c:pt>
                <c:pt idx="52">
                  <c:v>0.69873497636432036</c:v>
                </c:pt>
                <c:pt idx="53">
                  <c:v>0.70746963077364133</c:v>
                </c:pt>
                <c:pt idx="54">
                  <c:v>0.71642785464043024</c:v>
                </c:pt>
                <c:pt idx="55">
                  <c:v>0.72559415030288243</c:v>
                </c:pt>
                <c:pt idx="56">
                  <c:v>0.73495020971047265</c:v>
                </c:pt>
                <c:pt idx="57">
                  <c:v>0.74447487245850352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0.78373954051848271</c:v>
                </c:pt>
                <c:pt idx="62">
                  <c:v>0.79369533501157497</c:v>
                </c:pt>
                <c:pt idx="63">
                  <c:v>0.80363909326949889</c:v>
                </c:pt>
                <c:pt idx="64">
                  <c:v>0.81353444742818604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0.86100708059885722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0.90219995567087274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0.93462427127554071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0.9496938677498431</c:v>
                </c:pt>
                <c:pt idx="83">
                  <c:v>0.95403218388760636</c:v>
                </c:pt>
                <c:pt idx="84">
                  <c:v>0.95804971743810796</c:v>
                </c:pt>
                <c:pt idx="85">
                  <c:v>0.961761397698217</c:v>
                </c:pt>
                <c:pt idx="86">
                  <c:v>0.96518294962274787</c:v>
                </c:pt>
                <c:pt idx="87">
                  <c:v>0.96833058292731911</c:v>
                </c:pt>
                <c:pt idx="88">
                  <c:v>0.9712207176653842</c:v>
                </c:pt>
                <c:pt idx="89">
                  <c:v>0.97386974766891277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0.99038720005636505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0.99692052482590665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0.99817445238321933</c:v>
                </c:pt>
                <c:pt idx="116">
                  <c:v>0.99835607476544241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0.9993611098539732</c:v>
                </c:pt>
                <c:pt idx="126">
                  <c:v>0.9994248846103545</c:v>
                </c:pt>
                <c:pt idx="127">
                  <c:v>0.99948230356075485</c:v>
                </c:pt>
                <c:pt idx="128">
                  <c:v>0.99953399817920086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0.99972466716759689</c:v>
                </c:pt>
                <c:pt idx="134">
                  <c:v>0.99975217922713566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0.99981930090765159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0.99989327442580123</c:v>
                </c:pt>
                <c:pt idx="143">
                  <c:v>0.99990394379407288</c:v>
                </c:pt>
                <c:pt idx="144">
                  <c:v>0.99991354683127132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0.99994327282919326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BE8E-43C7-BB6F-8302EF6C4A4A}"/>
            </c:ext>
          </c:extLst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0.55260389268806165</c:v>
                </c:pt>
                <c:pt idx="2">
                  <c:v>0.55534027947481734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0.56773847658557852</c:v>
                </c:pt>
                <c:pt idx="7">
                  <c:v>0.5712348466837196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0.58279013741118213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0.61136616029425495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0.6287736397656899</c:v>
                </c:pt>
                <c:pt idx="20">
                  <c:v>0.63507962539748086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0.66292281666585251</c:v>
                </c:pt>
                <c:pt idx="25">
                  <c:v>0.67054466783971012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0.70359127278441125</c:v>
                </c:pt>
                <c:pt idx="30">
                  <c:v>0.71245270013122131</c:v>
                </c:pt>
                <c:pt idx="31">
                  <c:v>0.72152937215390089</c:v>
                </c:pt>
                <c:pt idx="32">
                  <c:v>0.73080422792538569</c:v>
                </c:pt>
                <c:pt idx="33">
                  <c:v>0.74025736581201362</c:v>
                </c:pt>
                <c:pt idx="34">
                  <c:v>0.74986603402150465</c:v>
                </c:pt>
                <c:pt idx="35">
                  <c:v>0.75960468665898806</c:v>
                </c:pt>
                <c:pt idx="36">
                  <c:v>0.76944511356630418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0.82877957068831121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0.86599117285115723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0.89890080709449882</c:v>
                </c:pt>
                <c:pt idx="51">
                  <c:v>0.90628529802895641</c:v>
                </c:pt>
                <c:pt idx="52">
                  <c:v>0.91330589855549626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0.94285183215348567</c:v>
                </c:pt>
                <c:pt idx="58">
                  <c:v>0.94767619268619263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0.96370955386157675</c:v>
                </c:pt>
                <c:pt idx="63">
                  <c:v>0.9669759055262116</c:v>
                </c:pt>
                <c:pt idx="64">
                  <c:v>0.96997751124108944</c:v>
                </c:pt>
                <c:pt idx="65">
                  <c:v>0.97273080311969429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0.9815809933462194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0.98886553241677477</c:v>
                </c:pt>
                <c:pt idx="75">
                  <c:v>0.98994443820329703</c:v>
                </c:pt>
                <c:pt idx="76">
                  <c:v>0.99092180927611762</c:v>
                </c:pt>
                <c:pt idx="77">
                  <c:v>0.99180664587621559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0.99457705850888223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0.99677560635092077</c:v>
                </c:pt>
                <c:pt idx="87">
                  <c:v>0.99709513880138934</c:v>
                </c:pt>
                <c:pt idx="88">
                  <c:v>0.99738326526526555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0.9993975976394831</c:v>
                </c:pt>
                <c:pt idx="103">
                  <c:v>0.99945773629384205</c:v>
                </c:pt>
                <c:pt idx="104">
                  <c:v>0.9995118803502554</c:v>
                </c:pt>
                <c:pt idx="105">
                  <c:v>0.99956062561663372</c:v>
                </c:pt>
                <c:pt idx="106">
                  <c:v>0.99960450901153519</c:v>
                </c:pt>
                <c:pt idx="107">
                  <c:v>0.99964401432238204</c:v>
                </c:pt>
                <c:pt idx="108">
                  <c:v>0.99967957741251423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0.99982963473884023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0.99989937917947325</c:v>
                </c:pt>
                <c:pt idx="120">
                  <c:v>0.99990943842677871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0.99993397557223773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0.9999610099560543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0.99997157532358905</c:v>
                </c:pt>
                <c:pt idx="132">
                  <c:v>0.99997441756500371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0.99998135000263333</c:v>
                </c:pt>
                <c:pt idx="136">
                  <c:v>0.99998321490498188</c:v>
                </c:pt>
                <c:pt idx="137">
                  <c:v>0.99998489333559915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0.99999473247058024</c:v>
                </c:pt>
                <c:pt idx="148">
                  <c:v>0.99999525921575061</c:v>
                </c:pt>
                <c:pt idx="149">
                  <c:v>0.99999573328788405</c:v>
                </c:pt>
                <c:pt idx="150">
                  <c:v>0.99999615995399649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BE8E-43C7-BB6F-8302EF6C4A4A}"/>
            </c:ext>
          </c:extLst>
        </c:ser>
        <c:dLbls/>
        <c:axId val="108408832"/>
        <c:axId val="108410368"/>
      </c:scatterChart>
      <c:valAx>
        <c:axId val="108408832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410368"/>
        <c:crosses val="autoZero"/>
        <c:crossBetween val="midCat"/>
        <c:majorUnit val="20"/>
        <c:minorUnit val="10"/>
      </c:valAx>
      <c:valAx>
        <c:axId val="108410368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408832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0.10589519650655049</c:v>
                </c:pt>
                <c:pt idx="2">
                  <c:v>0.11184878721800953</c:v>
                </c:pt>
                <c:pt idx="3">
                  <c:v>0.11783277074263408</c:v>
                </c:pt>
                <c:pt idx="4">
                  <c:v>0.12381898261709552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0.14724644544616972</c:v>
                </c:pt>
                <c:pt idx="9">
                  <c:v>0.15285138445035587</c:v>
                </c:pt>
                <c:pt idx="10">
                  <c:v>0.15831348814629437</c:v>
                </c:pt>
                <c:pt idx="11">
                  <c:v>0.16361590200215609</c:v>
                </c:pt>
                <c:pt idx="12">
                  <c:v>0.16874436269749149</c:v>
                </c:pt>
                <c:pt idx="13">
                  <c:v>0.17368721205909776</c:v>
                </c:pt>
                <c:pt idx="14">
                  <c:v>0.1784353461311701</c:v>
                </c:pt>
                <c:pt idx="15">
                  <c:v>0.18298210965746362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0.1990988871340065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0.21472446999298231</c:v>
                </c:pt>
                <c:pt idx="25">
                  <c:v>0.21729799959634921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0.22404640317582142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0.22950219538109107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0.23628008307604331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0.23925629280992103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0.24344885127089391</c:v>
                </c:pt>
                <c:pt idx="46">
                  <c:v>0.2439706341233315</c:v>
                </c:pt>
                <c:pt idx="47">
                  <c:v>0.24445155424068735</c:v>
                </c:pt>
                <c:pt idx="48">
                  <c:v>0.24489470398636706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0.24602527147687633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0.24715642712196767</c:v>
                </c:pt>
                <c:pt idx="56">
                  <c:v>0.24738522963806919</c:v>
                </c:pt>
                <c:pt idx="57">
                  <c:v>0.24759575266204473</c:v>
                </c:pt>
                <c:pt idx="58">
                  <c:v>0.24778943629243738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0.24828224459470713</c:v>
                </c:pt>
                <c:pt idx="62">
                  <c:v>0.24842088205944174</c:v>
                </c:pt>
                <c:pt idx="63">
                  <c:v>0.24854837792423523</c:v>
                </c:pt>
                <c:pt idx="64">
                  <c:v>0.24866562018329091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0.24896369223941328</c:v>
                </c:pt>
                <c:pt idx="68">
                  <c:v>0.24904748454872605</c:v>
                </c:pt>
                <c:pt idx="69">
                  <c:v>0.24912451901789701</c:v>
                </c:pt>
                <c:pt idx="70">
                  <c:v>0.24919533797310708</c:v>
                </c:pt>
                <c:pt idx="71">
                  <c:v>0.24926044063719549</c:v>
                </c:pt>
                <c:pt idx="72">
                  <c:v>0.24932028649005217</c:v>
                </c:pt>
                <c:pt idx="73">
                  <c:v>0.24937529837730374</c:v>
                </c:pt>
                <c:pt idx="74">
                  <c:v>0.24942586538449918</c:v>
                </c:pt>
                <c:pt idx="75">
                  <c:v>0.24947234549312503</c:v>
                </c:pt>
                <c:pt idx="76">
                  <c:v>0.24951506803383194</c:v>
                </c:pt>
                <c:pt idx="77">
                  <c:v>0.24955433595138832</c:v>
                </c:pt>
                <c:pt idx="78">
                  <c:v>0.24959042789497532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0.24973153081530713</c:v>
                </c:pt>
                <c:pt idx="84">
                  <c:v>0.24975328299541363</c:v>
                </c:pt>
                <c:pt idx="85">
                  <c:v>0.24977327390997264</c:v>
                </c:pt>
                <c:pt idx="86">
                  <c:v>0.24979164598729653</c:v>
                </c:pt>
                <c:pt idx="87">
                  <c:v>0.24980853016605203</c:v>
                </c:pt>
                <c:pt idx="88">
                  <c:v>0.24982404681775591</c:v>
                </c:pt>
                <c:pt idx="89">
                  <c:v>0.24983830659587697</c:v>
                </c:pt>
                <c:pt idx="90">
                  <c:v>0.24985141121728621</c:v>
                </c:pt>
                <c:pt idx="91">
                  <c:v>0.24986345418136521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0.24989403838930374</c:v>
                </c:pt>
                <c:pt idx="95">
                  <c:v>0.24990262744313271</c:v>
                </c:pt>
                <c:pt idx="96">
                  <c:v>0.24991052046490891</c:v>
                </c:pt>
                <c:pt idx="97">
                  <c:v>0.24991777383091038</c:v>
                </c:pt>
                <c:pt idx="98">
                  <c:v>0.24992443935550357</c:v>
                </c:pt>
                <c:pt idx="99">
                  <c:v>0.24993056465960739</c:v>
                </c:pt>
                <c:pt idx="100">
                  <c:v>0.2499361935095033</c:v>
                </c:pt>
                <c:pt idx="101">
                  <c:v>0.24994136612835527</c:v>
                </c:pt>
                <c:pt idx="102">
                  <c:v>0.24994611948263995</c:v>
                </c:pt>
                <c:pt idx="103">
                  <c:v>0.24995048754547539</c:v>
                </c:pt>
                <c:pt idx="104">
                  <c:v>0.24995450153871571</c:v>
                </c:pt>
                <c:pt idx="105">
                  <c:v>0.24995819015551579</c:v>
                </c:pt>
                <c:pt idx="106">
                  <c:v>0.24996157976491734</c:v>
                </c:pt>
                <c:pt idx="107">
                  <c:v>0.24996469459993156</c:v>
                </c:pt>
                <c:pt idx="108">
                  <c:v>0.24996755693041206</c:v>
                </c:pt>
                <c:pt idx="109">
                  <c:v>0.24997018722197531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0.24997686644142519</c:v>
                </c:pt>
                <c:pt idx="113">
                  <c:v>0.24997874201964751</c:v>
                </c:pt>
                <c:pt idx="114">
                  <c:v>0.24998046554196465</c:v>
                </c:pt>
                <c:pt idx="115">
                  <c:v>0.24998204933443041</c:v>
                </c:pt>
                <c:pt idx="116">
                  <c:v>0.24998350472412784</c:v>
                </c:pt>
                <c:pt idx="117">
                  <c:v>0.2499848421200957</c:v>
                </c:pt>
                <c:pt idx="118">
                  <c:v>0.24998607108770554</c:v>
                </c:pt>
                <c:pt idx="119">
                  <c:v>0.24998720041702299</c:v>
                </c:pt>
                <c:pt idx="120">
                  <c:v>0.24998823818562485</c:v>
                </c:pt>
                <c:pt idx="121">
                  <c:v>0.24998919181633797</c:v>
                </c:pt>
                <c:pt idx="122">
                  <c:v>0.24999006813029545</c:v>
                </c:pt>
                <c:pt idx="123">
                  <c:v>0.2499908733956995</c:v>
                </c:pt>
                <c:pt idx="124">
                  <c:v>0.24999161337263284</c:v>
                </c:pt>
                <c:pt idx="125">
                  <c:v>0.24999229335423886</c:v>
                </c:pt>
                <c:pt idx="126">
                  <c:v>0.24999291820456621</c:v>
                </c:pt>
                <c:pt idx="127">
                  <c:v>0.24999349239335297</c:v>
                </c:pt>
                <c:pt idx="128">
                  <c:v>0.24999402002797844</c:v>
                </c:pt>
                <c:pt idx="129">
                  <c:v>0.24999450488284297</c:v>
                </c:pt>
                <c:pt idx="130">
                  <c:v>0.24999495042635381</c:v>
                </c:pt>
                <c:pt idx="131">
                  <c:v>0.24999535984573104</c:v>
                </c:pt>
                <c:pt idx="132">
                  <c:v>0.24999573606979997</c:v>
                </c:pt>
                <c:pt idx="133">
                  <c:v>0.24999608178993948</c:v>
                </c:pt>
                <c:pt idx="134">
                  <c:v>0.24999639947932795</c:v>
                </c:pt>
                <c:pt idx="135">
                  <c:v>0.24999669141063313</c:v>
                </c:pt>
                <c:pt idx="136">
                  <c:v>0.2499969596722692</c:v>
                </c:pt>
                <c:pt idx="137">
                  <c:v>0.24999720618333005</c:v>
                </c:pt>
                <c:pt idx="138">
                  <c:v>0.24999743270731856</c:v>
                </c:pt>
                <c:pt idx="139">
                  <c:v>0.24999764086475898</c:v>
                </c:pt>
                <c:pt idx="140">
                  <c:v>0.24999783214479193</c:v>
                </c:pt>
                <c:pt idx="141">
                  <c:v>0.24999800791581894</c:v>
                </c:pt>
                <c:pt idx="142">
                  <c:v>0.24999816943530057</c:v>
                </c:pt>
                <c:pt idx="143">
                  <c:v>0.24999831785874077</c:v>
                </c:pt>
                <c:pt idx="144">
                  <c:v>0.2499984542479613</c:v>
                </c:pt>
                <c:pt idx="145">
                  <c:v>0.24999857957869057</c:v>
                </c:pt>
                <c:pt idx="146">
                  <c:v>0.24999869474754982</c:v>
                </c:pt>
                <c:pt idx="147">
                  <c:v>0.24999880057846172</c:v>
                </c:pt>
                <c:pt idx="148">
                  <c:v>0.24999889782854509</c:v>
                </c:pt>
                <c:pt idx="149">
                  <c:v>0.24999898719353592</c:v>
                </c:pt>
                <c:pt idx="150">
                  <c:v>0.24999906931275695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491-42D3-98D3-0C997B32E32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0.57450432524195061</c:v>
                </c:pt>
                <c:pt idx="9">
                  <c:v>0.53856517069661858</c:v>
                </c:pt>
                <c:pt idx="10">
                  <c:v>0.50639616476792038</c:v>
                </c:pt>
                <c:pt idx="11">
                  <c:v>0.47787130093187813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0.39411710228737473</c:v>
                </c:pt>
                <c:pt idx="16">
                  <c:v>0.3791006964614948</c:v>
                </c:pt>
                <c:pt idx="17">
                  <c:v>0.36586447441453662</c:v>
                </c:pt>
                <c:pt idx="18">
                  <c:v>0.35417218915917925</c:v>
                </c:pt>
                <c:pt idx="19">
                  <c:v>0.343819717404029</c:v>
                </c:pt>
                <c:pt idx="20">
                  <c:v>0.33463168418434763</c:v>
                </c:pt>
                <c:pt idx="21">
                  <c:v>0.32645781565060011</c:v>
                </c:pt>
                <c:pt idx="22">
                  <c:v>0.31916943133595627</c:v>
                </c:pt>
                <c:pt idx="23">
                  <c:v>0.31265626367230637</c:v>
                </c:pt>
                <c:pt idx="24">
                  <c:v>0.3068236693601516</c:v>
                </c:pt>
                <c:pt idx="25">
                  <c:v>0.30159023304248389</c:v>
                </c:pt>
                <c:pt idx="26">
                  <c:v>0.29688573317462058</c:v>
                </c:pt>
                <c:pt idx="27">
                  <c:v>0.29264942791375181</c:v>
                </c:pt>
                <c:pt idx="28">
                  <c:v>0.28882861651820391</c:v>
                </c:pt>
                <c:pt idx="29">
                  <c:v>0.28537743419024114</c:v>
                </c:pt>
                <c:pt idx="30">
                  <c:v>0.2822558427865251</c:v>
                </c:pt>
                <c:pt idx="31">
                  <c:v>0.27942878490446116</c:v>
                </c:pt>
                <c:pt idx="32">
                  <c:v>0.27686547380147791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0.26438045812280853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0.25781338008945515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0.25603247102969406</c:v>
                </c:pt>
                <c:pt idx="50">
                  <c:v>0.25553557060672899</c:v>
                </c:pt>
                <c:pt idx="51">
                  <c:v>0.255080182459691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0.25392906763164913</c:v>
                </c:pt>
                <c:pt idx="55">
                  <c:v>0.25360718080741218</c:v>
                </c:pt>
                <c:pt idx="56">
                  <c:v>0.25331191197096065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0.25256437035704155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0.25198651368874236</c:v>
                </c:pt>
                <c:pt idx="63">
                  <c:v>0.25182459488455944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0.25119333476835209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0.2504316504611116</c:v>
                </c:pt>
                <c:pt idx="81">
                  <c:v>0.25039661152116877</c:v>
                </c:pt>
                <c:pt idx="82">
                  <c:v>0.25036441984409064</c:v>
                </c:pt>
                <c:pt idx="83">
                  <c:v>0.25033484359448532</c:v>
                </c:pt>
                <c:pt idx="84">
                  <c:v>0.25030766988655689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0.2501436723694645</c:v>
                </c:pt>
                <c:pt idx="94">
                  <c:v>0.25013201879652247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0.25008648969834257</c:v>
                </c:pt>
                <c:pt idx="100">
                  <c:v>0.25007947540295711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0.25003134882174877</c:v>
                </c:pt>
                <c:pt idx="112">
                  <c:v>0.25002880681291839</c:v>
                </c:pt>
                <c:pt idx="113">
                  <c:v>0.25002647094597097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0.25001887420467533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0.25001236648924297</c:v>
                </c:pt>
                <c:pt idx="123">
                  <c:v>0.25001136376786115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0.2500068419486845</c:v>
                </c:pt>
                <c:pt idx="130">
                  <c:v>0.25000628718596718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0.25000448293874306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0.25000293728996476</c:v>
                </c:pt>
                <c:pt idx="140">
                  <c:v>0.25000269912945394</c:v>
                </c:pt>
                <c:pt idx="141">
                  <c:v>0.25000248027954441</c:v>
                </c:pt>
                <c:pt idx="142">
                  <c:v>0.25000227917446777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491-42D3-98D3-0C997B32E32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491-42D3-98D3-0C997B32E32C}"/>
            </c:ext>
          </c:extLst>
        </c:ser>
        <c:dLbls/>
        <c:axId val="108315392"/>
        <c:axId val="108316928"/>
      </c:scatterChart>
      <c:valAx>
        <c:axId val="108315392"/>
        <c:scaling>
          <c:orientation val="minMax"/>
          <c:max val="10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16928"/>
        <c:crosses val="autoZero"/>
        <c:crossBetween val="midCat"/>
        <c:majorUnit val="20"/>
        <c:minorUnit val="10"/>
      </c:valAx>
      <c:valAx>
        <c:axId val="108316928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15392"/>
        <c:crosses val="autoZero"/>
        <c:crossBetween val="midCat"/>
        <c:majorUnit val="0.2"/>
        <c:minorUnit val="0.1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5.0000000000000114E-3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6.9690776858836161E-3</c:v>
                </c:pt>
                <c:pt idx="4">
                  <c:v>7.7737619303440038E-3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1.1924384388716009E-2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2.6223805920001012E-2</c:v>
                </c:pt>
                <c:pt idx="17">
                  <c:v>2.8681051929864195E-2</c:v>
                </c:pt>
                <c:pt idx="18">
                  <c:v>3.1290957858423493E-2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4.9717298623016826E-2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8.3137936795137216E-2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9.6203227814150916E-2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0.10555567128891676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0.1095683474327101</c:v>
                </c:pt>
                <c:pt idx="48">
                  <c:v>0.11068019422787485</c:v>
                </c:pt>
                <c:pt idx="49">
                  <c:v>0.11169163119974392</c:v>
                </c:pt>
                <c:pt idx="50">
                  <c:v>0.11261002543923607</c:v>
                </c:pt>
                <c:pt idx="51">
                  <c:v>0.11344253736521882</c:v>
                </c:pt>
                <c:pt idx="52">
                  <c:v>0.11419605157183861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0.1177627384203313</c:v>
                </c:pt>
                <c:pt idx="60">
                  <c:v>0.11808891987097445</c:v>
                </c:pt>
                <c:pt idx="61">
                  <c:v>0.11838166104743951</c:v>
                </c:pt>
                <c:pt idx="62">
                  <c:v>0.11864425048495467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0.11927968797717764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0.11973613446910385</c:v>
                </c:pt>
                <c:pt idx="69">
                  <c:v>0.11985749870149331</c:v>
                </c:pt>
                <c:pt idx="70">
                  <c:v>0.11996607122679646</c:v>
                </c:pt>
                <c:pt idx="71">
                  <c:v>0.12006318114311328</c:v>
                </c:pt>
                <c:pt idx="72">
                  <c:v>0.12015002331534758</c:v>
                </c:pt>
                <c:pt idx="73">
                  <c:v>0.12022767114711651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0.12041459986386459</c:v>
                </c:pt>
                <c:pt idx="77">
                  <c:v>0.12046416468999049</c:v>
                </c:pt>
                <c:pt idx="78">
                  <c:v>0.12050845662982514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0.12064321080197517</c:v>
                </c:pt>
                <c:pt idx="83">
                  <c:v>0.12066842385818614</c:v>
                </c:pt>
                <c:pt idx="84">
                  <c:v>0.12069094631124283</c:v>
                </c:pt>
                <c:pt idx="85">
                  <c:v>0.12071106446612709</c:v>
                </c:pt>
                <c:pt idx="86">
                  <c:v>0.12072903432875452</c:v>
                </c:pt>
                <c:pt idx="87">
                  <c:v>0.12074508477872277</c:v>
                </c:pt>
                <c:pt idx="88">
                  <c:v>0.12075942041668659</c:v>
                </c:pt>
                <c:pt idx="89">
                  <c:v>0.12077222411832712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0.1208358914432921</c:v>
                </c:pt>
                <c:pt idx="98">
                  <c:v>0.12084051798451292</c:v>
                </c:pt>
                <c:pt idx="99">
                  <c:v>0.12084464951613952</c:v>
                </c:pt>
                <c:pt idx="100">
                  <c:v>0.12084833897330982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7C2-4876-A1C8-2443ECD0906D}"/>
            </c:ext>
          </c:extLst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0.32978890825942392</c:v>
                </c:pt>
                <c:pt idx="7">
                  <c:v>0.28113198928552707</c:v>
                </c:pt>
                <c:pt idx="8">
                  <c:v>0.24763853198247368</c:v>
                </c:pt>
                <c:pt idx="9">
                  <c:v>0.22345479161393209</c:v>
                </c:pt>
                <c:pt idx="10">
                  <c:v>0.20533138741093454</c:v>
                </c:pt>
                <c:pt idx="11">
                  <c:v>0.19134854711357605</c:v>
                </c:pt>
                <c:pt idx="12">
                  <c:v>0.18030836135830391</c:v>
                </c:pt>
                <c:pt idx="13">
                  <c:v>0.17142810480121376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0.14894494442503145</c:v>
                </c:pt>
                <c:pt idx="18">
                  <c:v>0.14535806361791723</c:v>
                </c:pt>
                <c:pt idx="19">
                  <c:v>0.14229264917334009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0.12974600580569923</c:v>
                </c:pt>
                <c:pt idx="27">
                  <c:v>0.12873731871802699</c:v>
                </c:pt>
                <c:pt idx="28">
                  <c:v>0.12784931554912277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0.12360611492360014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0.12259920792694008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0.12196724805197526</c:v>
                </c:pt>
                <c:pt idx="45">
                  <c:v>0.1218498542733321</c:v>
                </c:pt>
                <c:pt idx="46">
                  <c:v>0.12174521248785707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0.12149454142056126</c:v>
                </c:pt>
                <c:pt idx="50">
                  <c:v>0.12142836788313682</c:v>
                </c:pt>
                <c:pt idx="51">
                  <c:v>0.12136933742825962</c:v>
                </c:pt>
                <c:pt idx="52">
                  <c:v>0.12131667336339159</c:v>
                </c:pt>
                <c:pt idx="53">
                  <c:v>0.12126968459269002</c:v>
                </c:pt>
                <c:pt idx="54">
                  <c:v>0.12122775595202089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0.12112714591453078</c:v>
                </c:pt>
                <c:pt idx="58">
                  <c:v>0.12110054637925667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0.12100472873709522</c:v>
                </c:pt>
                <c:pt idx="64">
                  <c:v>0.12099126961711409</c:v>
                </c:pt>
                <c:pt idx="65">
                  <c:v>0.12097925382001938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0.12095039791506826</c:v>
                </c:pt>
                <c:pt idx="69">
                  <c:v>0.12094276340303856</c:v>
                </c:pt>
                <c:pt idx="70">
                  <c:v>0.12093594699775612</c:v>
                </c:pt>
                <c:pt idx="71">
                  <c:v>0.12092986095648656</c:v>
                </c:pt>
                <c:pt idx="72">
                  <c:v>0.12092442696223495</c:v>
                </c:pt>
                <c:pt idx="73">
                  <c:v>0.1209195751081</c:v>
                </c:pt>
                <c:pt idx="74">
                  <c:v>0.12091524299169208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0.12090208365862209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0.12089546924062004</c:v>
                </c:pt>
                <c:pt idx="82">
                  <c:v>0.12089371884691338</c:v>
                </c:pt>
                <c:pt idx="83">
                  <c:v>0.12089215588466351</c:v>
                </c:pt>
                <c:pt idx="84">
                  <c:v>0.12089076027982971</c:v>
                </c:pt>
                <c:pt idx="85">
                  <c:v>0.12088951410911593</c:v>
                </c:pt>
                <c:pt idx="86">
                  <c:v>0.1208884013693786</c:v>
                </c:pt>
                <c:pt idx="87">
                  <c:v>0.12088740777178571</c:v>
                </c:pt>
                <c:pt idx="88">
                  <c:v>0.12088652055807111</c:v>
                </c:pt>
                <c:pt idx="89">
                  <c:v>0.12088572833650379</c:v>
                </c:pt>
                <c:pt idx="90">
                  <c:v>0.12088502093545456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7C2-4876-A1C8-2443ECD0906D}"/>
            </c:ext>
          </c:extLst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7.0799594598720578E-4</c:v>
                </c:pt>
                <c:pt idx="4">
                  <c:v>7.949117833979905E-4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1.1244152092012777E-3</c:v>
                </c:pt>
                <c:pt idx="8">
                  <c:v>1.2619023089038373E-3</c:v>
                </c:pt>
                <c:pt idx="9">
                  <c:v>1.41599700659901E-3</c:v>
                </c:pt>
                <c:pt idx="10">
                  <c:v>1.588652776583401E-3</c:v>
                </c:pt>
                <c:pt idx="11">
                  <c:v>1.7820393101771106E-3</c:v>
                </c:pt>
                <c:pt idx="12">
                  <c:v>1.9985629444378705E-3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2.8150247283525304E-3</c:v>
                </c:pt>
                <c:pt idx="16">
                  <c:v>3.1536571926765781E-3</c:v>
                </c:pt>
                <c:pt idx="17">
                  <c:v>3.5317779215871645E-3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5.5308223640763883E-3</c:v>
                </c:pt>
                <c:pt idx="22">
                  <c:v>6.1786565062138792E-3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1.3105351893114103E-2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1.7766528630841421E-2</c:v>
                </c:pt>
                <c:pt idx="33">
                  <c:v>1.9598914140704023E-2</c:v>
                </c:pt>
                <c:pt idx="34">
                  <c:v>2.1579905598816226E-2</c:v>
                </c:pt>
                <c:pt idx="35">
                  <c:v>2.37132812040769E-2</c:v>
                </c:pt>
                <c:pt idx="36">
                  <c:v>2.6001218228570457E-2</c:v>
                </c:pt>
                <c:pt idx="37">
                  <c:v>2.8443999437571692E-2</c:v>
                </c:pt>
                <c:pt idx="38">
                  <c:v>3.1039737844998385E-2</c:v>
                </c:pt>
                <c:pt idx="39">
                  <c:v>3.3784137945223482E-2</c:v>
                </c:pt>
                <c:pt idx="40">
                  <c:v>3.6670312938748999E-2</c:v>
                </c:pt>
                <c:pt idx="41">
                  <c:v>3.9688677347771012E-2</c:v>
                </c:pt>
                <c:pt idx="42">
                  <c:v>4.282693242960231E-2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5.2800072250545858E-2</c:v>
                </c:pt>
                <c:pt idx="46">
                  <c:v>5.6246214129726829E-2</c:v>
                </c:pt>
                <c:pt idx="47">
                  <c:v>5.9717162909813035E-2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8.285885110248653E-2</c:v>
                </c:pt>
                <c:pt idx="55">
                  <c:v>8.5773821560674562E-2</c:v>
                </c:pt>
                <c:pt idx="56">
                  <c:v>8.8550538335157122E-2</c:v>
                </c:pt>
                <c:pt idx="57">
                  <c:v>9.1181890258066223E-2</c:v>
                </c:pt>
                <c:pt idx="58">
                  <c:v>9.3663300163824778E-2</c:v>
                </c:pt>
                <c:pt idx="59">
                  <c:v>9.5992547538856401E-2</c:v>
                </c:pt>
                <c:pt idx="60">
                  <c:v>9.8169538645292584E-2</c:v>
                </c:pt>
                <c:pt idx="61">
                  <c:v>0.10019604262015357</c:v>
                </c:pt>
                <c:pt idx="62">
                  <c:v>0.10207541056788959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0.10688206474325064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0.1116008161191632</c:v>
                </c:pt>
                <c:pt idx="70">
                  <c:v>0.11252763055193078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0.11543694086671473</c:v>
                </c:pt>
                <c:pt idx="75">
                  <c:v>0.11599678925992572</c:v>
                </c:pt>
                <c:pt idx="76">
                  <c:v>0.11650115837113968</c:v>
                </c:pt>
                <c:pt idx="77">
                  <c:v>0.11695512885708972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0.1192628286169861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0.11972404141137155</c:v>
                </c:pt>
                <c:pt idx="89">
                  <c:v>0.11984667900613383</c:v>
                </c:pt>
                <c:pt idx="90">
                  <c:v>0.11995639283700445</c:v>
                </c:pt>
                <c:pt idx="91">
                  <c:v>0.1200545252886753</c:v>
                </c:pt>
                <c:pt idx="92">
                  <c:v>0.12014228325887985</c:v>
                </c:pt>
                <c:pt idx="93">
                  <c:v>0.12022075103142599</c:v>
                </c:pt>
                <c:pt idx="94">
                  <c:v>0.12029090209185019</c:v>
                </c:pt>
                <c:pt idx="95">
                  <c:v>0.12035360993669947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0.12050451021890174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7C2-4876-A1C8-2443ECD0906D}"/>
            </c:ext>
          </c:extLst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0.98779661915388872</c:v>
                </c:pt>
                <c:pt idx="3">
                  <c:v>0.9444504968865951</c:v>
                </c:pt>
                <c:pt idx="4">
                  <c:v>0.80700582321154268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0.35831600895032223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0.15524782017198696</c:v>
                </c:pt>
                <c:pt idx="18">
                  <c:v>0.15070164671519598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0.13441807278992943</c:v>
                </c:pt>
                <c:pt idx="25">
                  <c:v>0.13283083475096091</c:v>
                </c:pt>
                <c:pt idx="26">
                  <c:v>0.13144373918236535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0.12739594883139857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0.12545059256932078</c:v>
                </c:pt>
                <c:pt idx="34">
                  <c:v>0.1249453112850696</c:v>
                </c:pt>
                <c:pt idx="35">
                  <c:v>0.12449743190139159</c:v>
                </c:pt>
                <c:pt idx="36">
                  <c:v>0.12410011191887065</c:v>
                </c:pt>
                <c:pt idx="37">
                  <c:v>0.12374739063470241</c:v>
                </c:pt>
                <c:pt idx="38">
                  <c:v>0.12343406210959458</c:v>
                </c:pt>
                <c:pt idx="39">
                  <c:v>0.12315556906698313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0.12249148324190288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0.1220228615810867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0.12169131347951374</c:v>
                </c:pt>
                <c:pt idx="49">
                  <c:v>0.12160386001059063</c:v>
                </c:pt>
                <c:pt idx="50">
                  <c:v>0.12152587148901953</c:v>
                </c:pt>
                <c:pt idx="51">
                  <c:v>0.12145631370831178</c:v>
                </c:pt>
                <c:pt idx="52">
                  <c:v>0.1213942674641338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0.12124546485188822</c:v>
                </c:pt>
                <c:pt idx="56">
                  <c:v>0.12120614307280875</c:v>
                </c:pt>
                <c:pt idx="57">
                  <c:v>0.12117105173822938</c:v>
                </c:pt>
                <c:pt idx="58">
                  <c:v>0.121139733722263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0.12106456290335994</c:v>
                </c:pt>
                <c:pt idx="62">
                  <c:v>0.1210446839664856</c:v>
                </c:pt>
                <c:pt idx="63">
                  <c:v>0.12102693851662541</c:v>
                </c:pt>
                <c:pt idx="64">
                  <c:v>0.12101109706971365</c:v>
                </c:pt>
                <c:pt idx="65">
                  <c:v>0.12099695492901351</c:v>
                </c:pt>
                <c:pt idx="66">
                  <c:v>0.12098432948681573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0.12094598840936308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0.1209267224388242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0.12091300891015003</c:v>
                </c:pt>
                <c:pt idx="77">
                  <c:v>0.12090938011722845</c:v>
                </c:pt>
                <c:pt idx="78">
                  <c:v>0.12090613998602238</c:v>
                </c:pt>
                <c:pt idx="79">
                  <c:v>0.12090324687193504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0.120894458276486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0.12088689535070643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0.12088465611123601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0.12088226318707948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7C2-4876-A1C8-2443ECD0906D}"/>
            </c:ext>
          </c:extLst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5.0000000000000165E-5</c:v>
                </c:pt>
                <c:pt idx="1">
                  <c:v>5.617683391306684E-5</c:v>
                </c:pt>
                <c:pt idx="2">
                  <c:v>6.3116325142046096E-5</c:v>
                </c:pt>
                <c:pt idx="3">
                  <c:v>7.0912532359837787E-5</c:v>
                </c:pt>
                <c:pt idx="4">
                  <c:v>7.9671086432975526E-5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1.1298168558417725E-4</c:v>
                </c:pt>
                <c:pt idx="8">
                  <c:v>1.269306968358286E-4</c:v>
                </c:pt>
                <c:pt idx="9">
                  <c:v>1.4259980645020423E-4</c:v>
                </c:pt>
                <c:pt idx="10">
                  <c:v>1.6020057960117767E-4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2.5512567156829228E-4</c:v>
                </c:pt>
                <c:pt idx="15">
                  <c:v>2.8658149675381002E-4</c:v>
                </c:pt>
                <c:pt idx="16">
                  <c:v>3.2190508112351241E-4</c:v>
                </c:pt>
                <c:pt idx="17">
                  <c:v>3.615692257300365E-4</c:v>
                </c:pt>
                <c:pt idx="18">
                  <c:v>4.0610380289716775E-4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5.7523083712461315E-4</c:v>
                </c:pt>
                <c:pt idx="22">
                  <c:v>6.4593772503904472E-4</c:v>
                </c:pt>
                <c:pt idx="23">
                  <c:v>7.2528218518449117E-4</c:v>
                </c:pt>
                <c:pt idx="24">
                  <c:v>8.1430541047317496E-4</c:v>
                </c:pt>
                <c:pt idx="25">
                  <c:v>9.1417046784861571E-4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1.2925636241554175E-3</c:v>
                </c:pt>
                <c:pt idx="29">
                  <c:v>1.4503559815844782E-3</c:v>
                </c:pt>
                <c:pt idx="30">
                  <c:v>1.6271427913759002E-3</c:v>
                </c:pt>
                <c:pt idx="31">
                  <c:v>1.8251413093946641E-3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6.3223231535887436E-3</c:v>
                </c:pt>
                <c:pt idx="43">
                  <c:v>7.0570636912269877E-3</c:v>
                </c:pt>
                <c:pt idx="44">
                  <c:v>7.8711890434544924E-3</c:v>
                </c:pt>
                <c:pt idx="45">
                  <c:v>8.7718306293480021E-3</c:v>
                </c:pt>
                <c:pt idx="46">
                  <c:v>9.7664170842581121E-3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1.3390860538168094E-2</c:v>
                </c:pt>
                <c:pt idx="50">
                  <c:v>1.4838332722582479E-2</c:v>
                </c:pt>
                <c:pt idx="51">
                  <c:v>1.6417849819065165E-2</c:v>
                </c:pt>
                <c:pt idx="52">
                  <c:v>1.8136129618273371E-2</c:v>
                </c:pt>
                <c:pt idx="53">
                  <c:v>1.9999084268484769E-2</c:v>
                </c:pt>
                <c:pt idx="54">
                  <c:v>2.2011549056194245E-2</c:v>
                </c:pt>
                <c:pt idx="55">
                  <c:v>2.4176993308173352E-2</c:v>
                </c:pt>
                <c:pt idx="56">
                  <c:v>2.6497223586883171E-2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3.4373812726302841E-2</c:v>
                </c:pt>
                <c:pt idx="60">
                  <c:v>3.72883988004424E-2</c:v>
                </c:pt>
                <c:pt idx="61">
                  <c:v>4.0332835210213455E-2</c:v>
                </c:pt>
                <c:pt idx="62">
                  <c:v>4.349426595427143E-2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6.7356181968417222E-2</c:v>
                </c:pt>
                <c:pt idx="70">
                  <c:v>7.0753211848975123E-2</c:v>
                </c:pt>
                <c:pt idx="71">
                  <c:v>7.4081731762717012E-2</c:v>
                </c:pt>
                <c:pt idx="72">
                  <c:v>7.732270607914285E-2</c:v>
                </c:pt>
                <c:pt idx="73">
                  <c:v>8.0459245897673226E-2</c:v>
                </c:pt>
                <c:pt idx="74">
                  <c:v>8.3476891699269681E-2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9.4160976114679273E-2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0.1005994405651956</c:v>
                </c:pt>
                <c:pt idx="82">
                  <c:v>0.10244871243601412</c:v>
                </c:pt>
                <c:pt idx="83">
                  <c:v>0.10415660421156615</c:v>
                </c:pt>
                <c:pt idx="84">
                  <c:v>0.10572897106120152</c:v>
                </c:pt>
                <c:pt idx="85">
                  <c:v>0.10717238699620853</c:v>
                </c:pt>
                <c:pt idx="86">
                  <c:v>0.10849391895860699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0.11270952969413835</c:v>
                </c:pt>
                <c:pt idx="91">
                  <c:v>0.11353265688493251</c:v>
                </c:pt>
                <c:pt idx="92">
                  <c:v>0.11427755431787182</c:v>
                </c:pt>
                <c:pt idx="93">
                  <c:v>0.11495074117613872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B7C2-4876-A1C8-2443ECD0906D}"/>
            </c:ext>
          </c:extLst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0.39272018556361238</c:v>
                </c:pt>
                <c:pt idx="9">
                  <c:v>0.32215405314268847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0.18973805527826781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0.1574642681175277</c:v>
                </c:pt>
                <c:pt idx="19">
                  <c:v>0.15256792186601281</c:v>
                </c:pt>
                <c:pt idx="20">
                  <c:v>0.14843626284285319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0.13710735658617473</c:v>
                </c:pt>
                <c:pt idx="25">
                  <c:v>0.13517265032900663</c:v>
                </c:pt>
                <c:pt idx="26">
                  <c:v>0.13348897600622622</c:v>
                </c:pt>
                <c:pt idx="27">
                  <c:v>0.13201933881934952</c:v>
                </c:pt>
                <c:pt idx="28">
                  <c:v>0.13073314458622812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0.12773992516272575</c:v>
                </c:pt>
                <c:pt idx="32">
                  <c:v>0.12696976820357969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0.12426566510069273</c:v>
                </c:pt>
                <c:pt idx="38">
                  <c:v>0.12389438962609196</c:v>
                </c:pt>
                <c:pt idx="39">
                  <c:v>0.12356466675475929</c:v>
                </c:pt>
                <c:pt idx="40">
                  <c:v>0.1232716713034455</c:v>
                </c:pt>
                <c:pt idx="41">
                  <c:v>0.12301117420221827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0.12222625247085236</c:v>
                </c:pt>
                <c:pt idx="46">
                  <c:v>0.12208064995938572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0.12173223705021531</c:v>
                </c:pt>
                <c:pt idx="50">
                  <c:v>0.12164035048767612</c:v>
                </c:pt>
                <c:pt idx="51">
                  <c:v>0.12155841407754785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0.12131014007771956</c:v>
                </c:pt>
                <c:pt idx="56">
                  <c:v>0.1212638550655401</c:v>
                </c:pt>
                <c:pt idx="57">
                  <c:v>0.12122255396053552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0.12112344804972699</c:v>
                </c:pt>
                <c:pt idx="61">
                  <c:v>0.12109724578305792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0.12103434529531501</c:v>
                </c:pt>
                <c:pt idx="65">
                  <c:v>0.12101770919449772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0.12095776023984749</c:v>
                </c:pt>
                <c:pt idx="71">
                  <c:v>0.12094933670406684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</c:v>
                </c:pt>
                <c:pt idx="75">
                  <c:v>0.12092375255862088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0.12090749247655054</c:v>
                </c:pt>
                <c:pt idx="80">
                  <c:v>0.12090445451306682</c:v>
                </c:pt>
                <c:pt idx="81">
                  <c:v>0.12090174190630672</c:v>
                </c:pt>
                <c:pt idx="82">
                  <c:v>0.12089931979963105</c:v>
                </c:pt>
                <c:pt idx="83">
                  <c:v>0.12089715707313529</c:v>
                </c:pt>
                <c:pt idx="84">
                  <c:v>0.12089522594256669</c:v>
                </c:pt>
                <c:pt idx="85">
                  <c:v>0.12089350160139799</c:v>
                </c:pt>
                <c:pt idx="86">
                  <c:v>0.12089196190138461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0.12088826326381984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0.12088563001116005</c:v>
                </c:pt>
                <c:pt idx="93">
                  <c:v>0.12088493313740965</c:v>
                </c:pt>
                <c:pt idx="94">
                  <c:v>0.12088431087470726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0.12088242044951317</c:v>
                </c:pt>
                <c:pt idx="99">
                  <c:v>0.12088206720251718</c:v>
                </c:pt>
                <c:pt idx="100">
                  <c:v>0.12088175177440352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B7C2-4876-A1C8-2443ECD0906D}"/>
            </c:ext>
          </c:extLst>
        </c:ser>
        <c:dLbls/>
        <c:axId val="108521728"/>
        <c:axId val="108732416"/>
      </c:scatterChart>
      <c:valAx>
        <c:axId val="108521728"/>
        <c:scaling>
          <c:orientation val="minMax"/>
          <c:max val="100"/>
        </c:scaling>
        <c:axPos val="b"/>
        <c:numFmt formatCode="General" sourceLinked="1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732416"/>
        <c:crosses val="autoZero"/>
        <c:crossBetween val="midCat"/>
        <c:majorUnit val="20"/>
      </c:valAx>
      <c:valAx>
        <c:axId val="108732416"/>
        <c:scaling>
          <c:orientation val="minMax"/>
          <c:max val="1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521728"/>
        <c:crosses val="autoZero"/>
        <c:crossBetween val="midCat"/>
        <c:majorUnit val="0.2"/>
        <c:minorUnit val="0.1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080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367145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717514" y="494767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Genofond (populace gamet)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17514" y="105813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systém spojení gamet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17514" y="1654034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717514" y="2270485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17514" y="2876659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7514" y="348112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17514" y="4077022"/>
            <a:ext cx="542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Rozmnožená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717514" y="4969162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mechanismus produkce gamet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717514" y="6000002"/>
            <a:ext cx="308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Genofond příští 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302432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574363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0034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7700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1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647700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28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průměrná fitness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079D108C-BFEC-4E45-ACF4-1FEE5362AFF7}"/>
              </a:ext>
            </a:extLst>
          </p:cNvPr>
          <p:cNvSpPr txBox="1"/>
          <p:nvPr/>
        </p:nvSpPr>
        <p:spPr>
          <a:xfrm>
            <a:off x="647700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xmlns="" id="{03F5CB3D-1F76-40AE-BD39-BA5AA5F51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2432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xmlns="" id="{C6A32A1D-BE53-4A87-B9EC-514E3562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363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xmlns="" id="{45661E19-24AD-4347-8FF0-4F0289921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034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AC3875E-F869-4356-864E-ED020A4ED668}"/>
              </a:ext>
            </a:extLst>
          </p:cNvPr>
          <p:cNvSpPr txBox="1"/>
          <p:nvPr/>
        </p:nvSpPr>
        <p:spPr>
          <a:xfrm>
            <a:off x="647700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24728" y="945555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47700" y="1765237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fitness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vážena frekvencí příslušného genotypu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7700" y="2993795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10" name="Přímá spojovací čára 9"/>
          <p:cNvCxnSpPr/>
          <p:nvPr/>
        </p:nvCxnSpPr>
        <p:spPr>
          <a:xfrm>
            <a:off x="3470284" y="5809477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5723332" y="5810065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7975793" y="5813596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7700" y="1333944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329678" y="1224910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16" y="2090697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5580" y="3169854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6770" y="4833897"/>
            <a:ext cx="2314575" cy="638175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317568" y="1201440"/>
            <a:ext cx="3703820" cy="447141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 flipH="1">
            <a:off x="4024870" y="1534472"/>
            <a:ext cx="1233453" cy="556225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2449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9820826"/>
              </p:ext>
            </p:extLst>
          </p:nvPr>
        </p:nvGraphicFramePr>
        <p:xfrm>
          <a:off x="901008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Výhoda heterozygotů (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overdominance</a:t>
                      </a: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543C5C4-26AD-4307-9F20-F35FED782101}"/>
              </a:ext>
            </a:extLst>
          </p:cNvPr>
          <p:cNvSpPr txBox="1"/>
          <p:nvPr/>
        </p:nvSpPr>
        <p:spPr>
          <a:xfrm>
            <a:off x="1898397" y="369888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rozdělení selekce podle účinku: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DAB2EE4-1C78-493E-B727-56AD23DC405D}"/>
              </a:ext>
            </a:extLst>
          </p:cNvPr>
          <p:cNvSpPr txBox="1"/>
          <p:nvPr/>
        </p:nvSpPr>
        <p:spPr>
          <a:xfrm>
            <a:off x="647700" y="1638119"/>
            <a:ext cx="3632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negativní (= purifikující)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pozitivní (=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diverzifikující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balancující</a:t>
            </a:r>
          </a:p>
        </p:txBody>
      </p:sp>
    </p:spTree>
    <p:extLst>
      <p:ext uri="{BB962C8B-B14F-4D97-AF65-F5344CB8AC3E}">
        <p14:creationId xmlns:p14="http://schemas.microsoft.com/office/powerpoint/2010/main" xmlns="" val="22221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>
                <a:latin typeface="Arial" pitchFamily="34" charset="0"/>
                <a:sym typeface="Symbol"/>
              </a:rPr>
              <a:t></a:t>
            </a:r>
            <a:r>
              <a:rPr lang="cs-CZ" i="1" dirty="0">
                <a:latin typeface="Arial" pitchFamily="34" charset="0"/>
                <a:sym typeface="Symbol"/>
              </a:rPr>
              <a:t>q</a:t>
            </a:r>
            <a:r>
              <a:rPr lang="cs-CZ" dirty="0">
                <a:latin typeface="Arial" pitchFamily="34" charset="0"/>
                <a:sym typeface="Symbol"/>
              </a:rPr>
              <a:t> = 0)</a:t>
            </a:r>
            <a:r>
              <a:rPr lang="cs-CZ" dirty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>
                <a:latin typeface="Arial" pitchFamily="34" charset="0"/>
                <a:sym typeface="Symbol" pitchFamily="18" charset="2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821250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  Pokud je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vzácná, vyskytuje se v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heterozygotním stavu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766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Jednou z důležitých podmínek platnosti HW modelu 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velká populace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 i ve velkých populacích hraje důležitou roli náhoda!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7700" y="2287058"/>
            <a:ext cx="845936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Nově vzniklé mutace: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nová mutace většinou v 1 kopii u 1 jedince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modelovány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Poissonovým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procesem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Jaká je pravděpodobnost, že mutant nezanechá mutantní potomstvo?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., že mutantní jedinec má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potomků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!	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Poissonovo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rozdělení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., že u těchto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potomků není mutantní alela = 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Mendel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tedy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2131414" y="5647408"/>
            <a:ext cx="5248275" cy="790575"/>
            <a:chOff x="2092411" y="5058032"/>
            <a:chExt cx="5248275" cy="7905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92411" y="5058032"/>
              <a:ext cx="5248275" cy="790575"/>
            </a:xfrm>
            <a:prstGeom prst="rect">
              <a:avLst/>
            </a:prstGeom>
            <a:noFill/>
          </p:spPr>
        </p:pic>
        <p:cxnSp>
          <p:nvCxnSpPr>
            <p:cNvPr id="6" name="Přímá spojovací čára 5"/>
            <p:cNvCxnSpPr/>
            <p:nvPr/>
          </p:nvCxnSpPr>
          <p:spPr>
            <a:xfrm>
              <a:off x="6936828" y="5591503"/>
              <a:ext cx="378372" cy="0"/>
            </a:xfrm>
            <a:prstGeom prst="line">
              <a:avLst/>
            </a:prstGeom>
            <a:ln w="5715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15719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1178011" y="3006811"/>
            <a:ext cx="2174789" cy="832021"/>
            <a:chOff x="1178011" y="3006811"/>
            <a:chExt cx="2174789" cy="832021"/>
          </a:xfrm>
        </p:grpSpPr>
        <p:sp>
          <p:nvSpPr>
            <p:cNvPr id="14" name="Obdélník 13"/>
            <p:cNvSpPr/>
            <p:nvPr/>
          </p:nvSpPr>
          <p:spPr>
            <a:xfrm>
              <a:off x="1178011" y="3006811"/>
              <a:ext cx="2174789" cy="83202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0423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8931" y="3049287"/>
              <a:ext cx="1971675" cy="752475"/>
            </a:xfrm>
            <a:prstGeom prst="rect">
              <a:avLst/>
            </a:prstGeom>
            <a:noFill/>
          </p:spPr>
        </p:pic>
      </p:grpSp>
      <p:sp>
        <p:nvSpPr>
          <p:cNvPr id="15" name="Obdélník 14"/>
          <p:cNvSpPr/>
          <p:nvPr/>
        </p:nvSpPr>
        <p:spPr>
          <a:xfrm>
            <a:off x="4167875" y="2917137"/>
            <a:ext cx="2339545" cy="8938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08EC583B-FBB4-4B9B-A03E-66FFEFA083C4}"/>
                  </a:ext>
                </a:extLst>
              </p:cNvPr>
              <p:cNvSpPr txBox="1"/>
              <p:nvPr/>
            </p:nvSpPr>
            <p:spPr>
              <a:xfrm>
                <a:off x="3951963" y="2937566"/>
                <a:ext cx="2771367" cy="895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𝑠𝑝</m:t>
                          </m:r>
                          <m:sSup>
                            <m:sSupPr>
                              <m:ctrlPr>
                                <a:rPr lang="cs-CZ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cs-CZ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400" dirty="0"/>
              </a:p>
            </p:txBody>
          </p:sp>
        </mc:Choice>
        <mc:Fallback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EC583B-FBB4-4B9B-A03E-66FFEFA08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963" y="2937566"/>
                <a:ext cx="2771367" cy="89569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96615" y="354054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Obecný stupeň dominance: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332718" y="369888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Pozitivní selekce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377440" y="1171302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47700" y="369888"/>
            <a:ext cx="78197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Takže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1/3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nových mutací je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ztracena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první generaci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důsledku náhody bez ohledu na velikost populace!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Vliv měnící se velikosti populace: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  růst;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2  pokles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 se pravděpodobnost ztráty sníží z 0,37 na 0,14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 růstem populace roste i pravděpodobnost přežití nově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vzniklé alely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4723" y="3032155"/>
            <a:ext cx="4454554" cy="861896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29" r="35986"/>
          <a:stretch>
            <a:fillRect/>
          </a:stretch>
        </p:blipFill>
        <p:spPr bwMode="auto">
          <a:xfrm>
            <a:off x="5686846" y="1613719"/>
            <a:ext cx="1828800" cy="708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Rovnovážná frekvence: 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34396" y="360423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62B5D33A-EDD8-41EA-8E44-D743875A5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88"/>
          <a:stretch/>
        </p:blipFill>
        <p:spPr>
          <a:xfrm rot="5400000">
            <a:off x="1194318" y="854415"/>
            <a:ext cx="5744540" cy="584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34396" y="360423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62A7D7E-8862-4F43-88D9-6752A22D85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40685" y="133626"/>
            <a:ext cx="5062629" cy="72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4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08964A3-A153-4EC6-9243-DD4728F38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1584" t="718" b="711"/>
          <a:stretch>
            <a:fillRect/>
          </a:stretch>
        </p:blipFill>
        <p:spPr>
          <a:xfrm rot="-60000">
            <a:off x="1017938" y="717788"/>
            <a:ext cx="7255596" cy="55367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2FC766A7-00EE-473D-B5FB-505FE8AC219C}"/>
              </a:ext>
            </a:extLst>
          </p:cNvPr>
          <p:cNvSpPr txBox="1"/>
          <p:nvPr/>
        </p:nvSpPr>
        <p:spPr>
          <a:xfrm>
            <a:off x="3011886" y="417939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3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3914" y="36042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Nepřímá selekce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xmlns="" id="{17B9E1DE-A1D3-4A88-B670-E8FF86D0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2128520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častější 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(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negativní 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D8A172BE-9C75-4166-B050-325F25D1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2" y="5755323"/>
            <a:ext cx="423545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ztráta polymorfismu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213FAD4E-9FE1-4AB8-86A9-EF55DC7A77A8}"/>
              </a:ext>
            </a:extLst>
          </p:cNvPr>
          <p:cNvSpPr txBox="1"/>
          <p:nvPr/>
        </p:nvSpPr>
        <p:spPr>
          <a:xfrm>
            <a:off x="639763" y="1391920"/>
            <a:ext cx="6207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genetický draft)</a:t>
            </a:r>
          </a:p>
        </p:txBody>
      </p:sp>
    </p:spTree>
    <p:extLst>
      <p:ext uri="{BB962C8B-B14F-4D97-AF65-F5344CB8AC3E}">
        <p14:creationId xmlns:p14="http://schemas.microsoft.com/office/powerpoint/2010/main" xmlns="" val="36875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379" y="1595840"/>
            <a:ext cx="6865241" cy="359153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CB82511-F8DB-4D14-891B-32CA74FCEC02}"/>
              </a:ext>
            </a:extLst>
          </p:cNvPr>
          <p:cNvSpPr txBox="1"/>
          <p:nvPr/>
        </p:nvSpPr>
        <p:spPr>
          <a:xfrm>
            <a:off x="3791944" y="369888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roduction to population genetics Katya Mack What forces">
            <a:extLst>
              <a:ext uri="{FF2B5EF4-FFF2-40B4-BE49-F238E27FC236}">
                <a16:creationId xmlns:a16="http://schemas.microsoft.com/office/drawing/2014/main" xmlns="" id="{346A606D-B26C-44FA-8FC1-C9EFE15D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9887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89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818876" y="1248988"/>
            <a:ext cx="5739007" cy="49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C392A50-8A04-4D8B-96DE-3D5B9608E40B}"/>
              </a:ext>
            </a:extLst>
          </p:cNvPr>
          <p:cNvSpPr txBox="1"/>
          <p:nvPr/>
        </p:nvSpPr>
        <p:spPr>
          <a:xfrm>
            <a:off x="2553659" y="309217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selekce na pozadí: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6E5CFE8-1DB7-4D93-BCF4-2B9585BD7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50000" contrast="100000"/>
          </a:blip>
          <a:srcRect l="406" t="1343"/>
          <a:stretch>
            <a:fillRect/>
          </a:stretch>
        </p:blipFill>
        <p:spPr>
          <a:xfrm>
            <a:off x="330994" y="3438525"/>
            <a:ext cx="8516736" cy="30071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3FB00EE-E8EE-41A1-8017-19A21831E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8000" contrast="99000"/>
          </a:blip>
          <a:stretch>
            <a:fillRect/>
          </a:stretch>
        </p:blipFill>
        <p:spPr>
          <a:xfrm>
            <a:off x="117009" y="698796"/>
            <a:ext cx="8847730" cy="2011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853160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Founder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-flush model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drift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ztráta některých starých („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předbottleneckových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“) alel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rychlý růst  nové mutace vzniklé v době růstu mají vyšší šance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populaci zůstat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při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ztráta variability, ale při následném růstu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rychlé znovunabytí variability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(+ možná interakce se selekcí)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ALE: pokud bezprostředně po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nedojde k růstu populace,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důsledky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dále prohloubí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kromě sytému páření (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asortativní a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páření) a rekombinace mají na výsledek 	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nebo FE výrazný vliv i následné 	demografické jevy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3636" y="360423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17525" y="1627518"/>
            <a:ext cx="399981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bez selekce: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se selekcí: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kde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1400" y="2505512"/>
            <a:ext cx="3419475" cy="866775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6463" y="1525965"/>
            <a:ext cx="2181225" cy="619125"/>
          </a:xfrm>
          <a:prstGeom prst="rect">
            <a:avLst/>
          </a:prstGeom>
          <a:noFill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002" y="3956886"/>
            <a:ext cx="3409950" cy="342900"/>
          </a:xfrm>
          <a:prstGeom prst="rect">
            <a:avLst/>
          </a:prstGeom>
          <a:noFill/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2186" y="4755046"/>
            <a:ext cx="2552700" cy="819150"/>
          </a:xfrm>
          <a:prstGeom prst="rect">
            <a:avLst/>
          </a:prstGeom>
          <a:noFill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649E0610-3BC8-4673-80CC-2A75D30656C5}"/>
              </a:ext>
            </a:extLst>
          </p:cNvPr>
          <p:cNvSpPr/>
          <p:nvPr/>
        </p:nvSpPr>
        <p:spPr>
          <a:xfrm>
            <a:off x="2716306" y="3023084"/>
            <a:ext cx="3007659" cy="40591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B6BEFA35-8DDB-42D2-ADF6-B8FAF989C265}"/>
              </a:ext>
            </a:extLst>
          </p:cNvPr>
          <p:cNvCxnSpPr/>
          <p:nvPr/>
        </p:nvCxnSpPr>
        <p:spPr>
          <a:xfrm>
            <a:off x="3617259" y="3429000"/>
            <a:ext cx="0" cy="45526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088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68671" y="5867829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Základní rovnice přírodního výběru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při známém genotypu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626718" y="4087583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dirty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413961" y="3165474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57794" y="3217153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2905010" y="4615036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294544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, ne přežití nejzdatnějšího jedince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417729" y="369888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dominantní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F2401F84-BDD3-4CB7-AE9C-76A5BE8858B1}"/>
              </a:ext>
            </a:extLst>
          </p:cNvPr>
          <p:cNvSpPr txBox="1"/>
          <p:nvPr/>
        </p:nvSpPr>
        <p:spPr>
          <a:xfrm>
            <a:off x="508000" y="349250"/>
            <a:ext cx="5796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západní Afrika (Burkina Faso - Horní Volta):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vysoká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nízká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68B47E3-ED6F-4972-B32F-E4D60A5D21AA}"/>
              </a:ext>
            </a:extLst>
          </p:cNvPr>
          <p:cNvSpPr txBox="1"/>
          <p:nvPr/>
        </p:nvSpPr>
        <p:spPr>
          <a:xfrm>
            <a:off x="508000" y="4866441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The distribution of haemoglobin C and its prevalence in newborns in Africa  | Scientific Reports">
            <a:extLst>
              <a:ext uri="{FF2B5EF4-FFF2-40B4-BE49-F238E27FC236}">
                <a16:creationId xmlns:a16="http://schemas.microsoft.com/office/drawing/2014/main" xmlns="" id="{3A90D12B-F5FB-40DF-8EC9-CDDAA037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822" y="1106542"/>
            <a:ext cx="3665981" cy="3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ckle cell anemia | Symptoms, Sickle Cell Trait, &amp; Treatment | Britannica">
            <a:extLst>
              <a:ext uri="{FF2B5EF4-FFF2-40B4-BE49-F238E27FC236}">
                <a16:creationId xmlns:a16="http://schemas.microsoft.com/office/drawing/2014/main" xmlns="" id="{6B5503DC-7EC2-4E35-B4AD-85481779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279" t="1699" r="759" b="1325"/>
          <a:stretch/>
        </p:blipFill>
        <p:spPr bwMode="auto">
          <a:xfrm>
            <a:off x="517525" y="1317168"/>
            <a:ext cx="3665981" cy="32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mnsu.edu/comdis/isad16/papers/dao/dao1.jpeg">
            <a:extLst>
              <a:ext uri="{FF2B5EF4-FFF2-40B4-BE49-F238E27FC236}">
                <a16:creationId xmlns:a16="http://schemas.microsoft.com/office/drawing/2014/main" xmlns="" id="{34A3A83F-7995-4616-A29E-4A55C375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9533" y="158569"/>
            <a:ext cx="1668389" cy="173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roste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vždy kladný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700" y="1413063"/>
            <a:ext cx="704872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každé generaci jedinci s vyšší schopností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přežití/reprodukce zanechají více potomstva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Herbert Spencer (1864): „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AFEC2F9A-FE89-464F-AC3A-91CD43A05C24}"/>
              </a:ext>
            </a:extLst>
          </p:cNvPr>
          <p:cNvSpPr txBox="1"/>
          <p:nvPr/>
        </p:nvSpPr>
        <p:spPr>
          <a:xfrm>
            <a:off x="3052758" y="369888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Darwinovská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 Z Africe = 0,15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 fixaci</a:t>
            </a: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7700" y="4599150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7082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9888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7700" y="1116670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) Worldwide prevalence of G6PD deficiency according to the World... |  Download Scientific Diagram">
            <a:extLst>
              <a:ext uri="{FF2B5EF4-FFF2-40B4-BE49-F238E27FC236}">
                <a16:creationId xmlns:a16="http://schemas.microsoft.com/office/drawing/2014/main" xmlns="" id="{E4D658DC-F1D9-45BD-B91B-6BBDB8FE2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023"/>
          <a:stretch/>
        </p:blipFill>
        <p:spPr bwMode="auto">
          <a:xfrm>
            <a:off x="2309832" y="265325"/>
            <a:ext cx="4602480" cy="3163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) Worldwide prevalence of G6PD deficiency according to the World... |  Download Scientific Diagram">
            <a:extLst>
              <a:ext uri="{FF2B5EF4-FFF2-40B4-BE49-F238E27FC236}">
                <a16:creationId xmlns:a16="http://schemas.microsoft.com/office/drawing/2014/main" xmlns="" id="{B79AA660-7E58-4B53-B29F-4F85DD9E6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039"/>
          <a:stretch/>
        </p:blipFill>
        <p:spPr bwMode="auto">
          <a:xfrm>
            <a:off x="2309832" y="3505920"/>
            <a:ext cx="4602480" cy="31621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1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7700" y="371416"/>
            <a:ext cx="749115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heterozygoti pro talasémii jsou rezistentní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D,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1026" name="Picture 2" descr="Thalassaemia">
            <a:extLst>
              <a:ext uri="{FF2B5EF4-FFF2-40B4-BE49-F238E27FC236}">
                <a16:creationId xmlns:a16="http://schemas.microsoft.com/office/drawing/2014/main" xmlns="" id="{B66B417A-B918-42B4-8AE4-3647A5D4B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5" t="1733" r="1468" b="1536"/>
          <a:stretch/>
        </p:blipFill>
        <p:spPr bwMode="auto">
          <a:xfrm>
            <a:off x="2439846" y="2890544"/>
            <a:ext cx="6704154" cy="37702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3681" y="375749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7700" y="1190342"/>
            <a:ext cx="817775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  <p:extLst>
      <p:ext uri="{BB962C8B-B14F-4D97-AF65-F5344CB8AC3E}">
        <p14:creationId xmlns:p14="http://schemas.microsoft.com/office/powerpoint/2010/main" xmlns="" val="213118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7700" y="369888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funkcemi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7700" y="365005"/>
            <a:ext cx="800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věta přírodního výběru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při neznámém genotypu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649324" y="5288862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genetickému rozptylu</a:t>
            </a: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>
                  <a:latin typeface="Arial" pitchFamily="34" charset="0"/>
                  <a:sym typeface="Symbol"/>
                </a:rPr>
                <a:t>w</a:t>
              </a:r>
              <a:r>
                <a:rPr lang="cs-CZ" dirty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7700" y="369888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obě věty o selekci říkají?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47700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**)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700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fitness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25250" y="600408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**) opakem infertilita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7700" y="5285472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7700" y="369888"/>
            <a:ext cx="8433719" cy="672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27" y="5683617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 narození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 dospělosti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absolutní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/>
                        <a:t>relativní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50093" y="375749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Model: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mutace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15515</TotalTime>
  <Words>1383</Words>
  <Application>Microsoft Office PowerPoint</Application>
  <PresentationFormat>Předvádění na obrazovce (4:3)</PresentationFormat>
  <Paragraphs>379</Paragraphs>
  <Slides>60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zhiadlovska</cp:lastModifiedBy>
  <cp:revision>951</cp:revision>
  <dcterms:created xsi:type="dcterms:W3CDTF">2014-09-23T15:47:53Z</dcterms:created>
  <dcterms:modified xsi:type="dcterms:W3CDTF">2021-06-29T15:29:23Z</dcterms:modified>
</cp:coreProperties>
</file>