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1" r:id="rId5"/>
    <p:sldId id="276" r:id="rId6"/>
    <p:sldId id="277" r:id="rId7"/>
    <p:sldId id="274" r:id="rId8"/>
    <p:sldId id="272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3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9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1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95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6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42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3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82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86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B383-FF89-4984-9D55-7E39A6258767}" type="datetimeFigureOut">
              <a:rPr lang="cs-CZ" smtClean="0"/>
              <a:t>17.5.2021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54B4-6E42-4520-A497-310B6FB8C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7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microsoft.com/office/2007/relationships/hdphoto" Target="../media/hdphoto8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020491"/>
            <a:ext cx="7772400" cy="11025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3500" dirty="0">
                <a:latin typeface="Candara" panose="020E0502030303020204" pitchFamily="34" charset="0"/>
                <a:ea typeface="PMingLiU" panose="02020500000000000000" pitchFamily="18" charset="-120"/>
              </a:rPr>
              <a:t>Úvod</a:t>
            </a:r>
            <a:endParaRPr lang="cs-CZ" sz="35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403648" y="483518"/>
            <a:ext cx="633670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u="sng" dirty="0" err="1">
                <a:latin typeface="Candara" panose="020E0502030303020204" pitchFamily="34" charset="0"/>
                <a:ea typeface="PMingLiU" panose="02020500000000000000" pitchFamily="18" charset="-120"/>
              </a:rPr>
              <a:t>Cytologie</a:t>
            </a:r>
            <a:r>
              <a:rPr lang="sk-SK" sz="2400" b="1" u="sng" dirty="0">
                <a:latin typeface="Candara" panose="020E0502030303020204" pitchFamily="34" charset="0"/>
                <a:ea typeface="PMingLiU" panose="02020500000000000000" pitchFamily="18" charset="-120"/>
              </a:rPr>
              <a:t> a </a:t>
            </a:r>
            <a:r>
              <a:rPr lang="sk-SK" sz="2400" b="1" u="sng" dirty="0" err="1">
                <a:latin typeface="Candara" panose="020E0502030303020204" pitchFamily="34" charset="0"/>
                <a:ea typeface="PMingLiU" panose="02020500000000000000" pitchFamily="18" charset="-120"/>
              </a:rPr>
              <a:t>morfologie</a:t>
            </a:r>
            <a:r>
              <a:rPr lang="sk-SK" sz="2400" b="1" u="sng" dirty="0">
                <a:latin typeface="Candara" panose="020E0502030303020204" pitchFamily="34" charset="0"/>
                <a:ea typeface="PMingLiU" panose="02020500000000000000" pitchFamily="18" charset="-120"/>
              </a:rPr>
              <a:t> </a:t>
            </a:r>
            <a:r>
              <a:rPr lang="sk-SK" sz="2400" b="1" u="sng" dirty="0" err="1">
                <a:latin typeface="Candara" panose="020E0502030303020204" pitchFamily="34" charset="0"/>
                <a:ea typeface="PMingLiU" panose="02020500000000000000" pitchFamily="18" charset="-120"/>
              </a:rPr>
              <a:t>bakterií</a:t>
            </a:r>
            <a:endParaRPr lang="cs-CZ" sz="2400" b="1" u="sng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948264" y="4371950"/>
            <a:ext cx="1944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sk-SK" sz="2000" dirty="0">
                <a:solidFill>
                  <a:schemeClr val="tx1"/>
                </a:solidFill>
                <a:latin typeface="Candara" panose="020E0502030303020204" pitchFamily="34" charset="0"/>
                <a:ea typeface="PMingLiU" panose="02020500000000000000" pitchFamily="18" charset="-120"/>
                <a:cs typeface="+mj-cs"/>
              </a:rPr>
              <a:t>Fidrich (2020)</a:t>
            </a:r>
            <a:endParaRPr lang="cs-CZ" sz="2000" dirty="0">
              <a:solidFill>
                <a:schemeClr val="tx1"/>
              </a:solidFill>
              <a:latin typeface="Candara" panose="020E0502030303020204" pitchFamily="34" charset="0"/>
              <a:ea typeface="PMingLiU" panose="02020500000000000000" pitchFamily="18" charset="-120"/>
              <a:cs typeface="+mj-cs"/>
            </a:endParaRPr>
          </a:p>
        </p:txBody>
      </p:sp>
      <p:pic>
        <p:nvPicPr>
          <p:cNvPr id="7" name="Picture 2" descr="C:\Fidrich\School\Obecná mikra 2019\obr\bakté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4378"/>
            <a:ext cx="3356560" cy="29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Fidrich\School\Obecná mikra 2019\obr\baktéria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966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5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Jak na cvičení ?</a:t>
            </a:r>
            <a:endParaRPr lang="cs-CZ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C:\Fidrich\School\Obecná mikra 2019\obr\fix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24" y="759207"/>
            <a:ext cx="2530252" cy="25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Fidrich\School\obecná mikra materiály na prezentáciu\1_uvod\lab co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159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Fidrich\School\obecná mikra materiály na prezentáciu\1_uvod\lab sho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0" b="100000" l="49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47" y="3289459"/>
            <a:ext cx="2088232" cy="16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Fidrich\School\Obecná mikra 2019\obr\blo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7917" l="23594" r="8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45" y="1220682"/>
            <a:ext cx="2424775" cy="18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Fidrich\School\Obecná mikra 2019\obr\co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3" y="3290400"/>
            <a:ext cx="1221160" cy="15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3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Fidrich\School\1_uvod\heel 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53" y="1151460"/>
            <a:ext cx="2327243" cy="106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sk-SK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Bezpečnost</a:t>
            </a:r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k-SK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při</a:t>
            </a:r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 práci</a:t>
            </a:r>
            <a:endParaRPr lang="cs-CZ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 descr="C:\Fidrich\School\1_uvod\No smo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7545"/>
            <a:ext cx="1306410" cy="9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Fidrich\School\1_uvod\no food no drin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46" y="1211588"/>
            <a:ext cx="1306410" cy="9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Fidrich\School\1_uvod\lab co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9842"/>
            <a:ext cx="2887688" cy="21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Fidrich\School\1_uvod\lab sho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06379"/>
            <a:ext cx="2145538" cy="12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Fidrich\School\1_uvod\clean tab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3" y="3723878"/>
            <a:ext cx="2304256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Fidrich\School\1_uvod\clean hand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32" y="2645528"/>
            <a:ext cx="2160240" cy="215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Fidrich\School\1_uvod\dont touch ey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2" y="2327293"/>
            <a:ext cx="3160783" cy="139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565552" y="2417589"/>
            <a:ext cx="3160783" cy="137829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565552" y="2352725"/>
            <a:ext cx="3160783" cy="137115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C:\Fidrich\School\Obecná mikra 2019\obr\tehotné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159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7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Fidrich\School\Obecná mikra 2019\obr\erlen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2120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sk-SK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Bezpečnost</a:t>
            </a:r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k-SK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při</a:t>
            </a:r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 práci</a:t>
            </a:r>
            <a:endParaRPr lang="cs-CZ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Fidrich\School\Obecná mikra 2019\obr\kah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7" y="2874234"/>
            <a:ext cx="1665757" cy="19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4253608" y="4060499"/>
            <a:ext cx="682406" cy="54187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4257872" y="4089697"/>
            <a:ext cx="678142" cy="48304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Ovál 29"/>
          <p:cNvSpPr/>
          <p:nvPr/>
        </p:nvSpPr>
        <p:spPr>
          <a:xfrm>
            <a:off x="3491880" y="3848173"/>
            <a:ext cx="504056" cy="48304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" name="Picture 4" descr="C:\Fidrich\School\Obecná mikra 2019\obr\petriho mi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0762"/>
            <a:ext cx="1872208" cy="18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5" descr="C:\Fidrich\School\Obecná mikra 2019\obr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7027"/>
            <a:ext cx="2088232" cy="12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C:\Fidrich\School\Obecná mikra 2019\obr\sklo rozbi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43212"/>
            <a:ext cx="2088948" cy="139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Přímá spojnice 43"/>
          <p:cNvCxnSpPr/>
          <p:nvPr/>
        </p:nvCxnSpPr>
        <p:spPr>
          <a:xfrm>
            <a:off x="572804" y="4021989"/>
            <a:ext cx="1589680" cy="84298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572804" y="4060499"/>
            <a:ext cx="1479770" cy="76596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1" name="Zaoblený obdélník 1040"/>
          <p:cNvSpPr/>
          <p:nvPr/>
        </p:nvSpPr>
        <p:spPr>
          <a:xfrm>
            <a:off x="5148064" y="1163060"/>
            <a:ext cx="3816424" cy="1840738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47" name="Picture 7" descr="C:\Fidrich\School\Obecná mikra 2019\obr\vlas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559">
                        <a14:foregroundMark x1="58301" y1="38672" x2="58301" y2="38672"/>
                        <a14:foregroundMark x1="80762" y1="16211" x2="80762" y2="16211"/>
                        <a14:foregroundMark x1="97559" y1="42676" x2="97559" y2="42676"/>
                        <a14:foregroundMark x1="15039" y1="80469" x2="15039" y2="80469"/>
                        <a14:foregroundMark x1="28320" y1="67676" x2="28320" y2="67676"/>
                        <a14:foregroundMark x1="4297" y1="58008" x2="4297" y2="58008"/>
                        <a14:foregroundMark x1="8398" y1="26465" x2="8398" y2="26465"/>
                        <a14:foregroundMark x1="21680" y1="13184" x2="21680" y2="13184"/>
                        <a14:foregroundMark x1="41504" y1="4492" x2="41504" y2="4492"/>
                        <a14:foregroundMark x1="83789" y1="80957" x2="83789" y2="80957"/>
                        <a14:foregroundMark x1="93457" y1="66699" x2="93457" y2="66699"/>
                        <a14:foregroundMark x1="24219" y1="87598" x2="24219" y2="87598"/>
                        <a14:foregroundMark x1="40039" y1="95215" x2="40039" y2="95215"/>
                        <a14:foregroundMark x1="62891" y1="96191" x2="62891" y2="96191"/>
                        <a14:foregroundMark x1="61914" y1="4492" x2="61914" y2="4492"/>
                        <a14:foregroundMark x1="77148" y1="11133" x2="77148" y2="11133"/>
                        <a14:foregroundMark x1="88379" y1="25391" x2="88379" y2="25391"/>
                        <a14:foregroundMark x1="94043" y1="34570" x2="94043" y2="34570"/>
                        <a14:foregroundMark x1="6348" y1="41699" x2="6348" y2="41699"/>
                        <a14:foregroundMark x1="13477" y1="20313" x2="13477" y2="20313"/>
                        <a14:foregroundMark x1="6348" y1="70215" x2="6348" y2="70215"/>
                        <a14:foregroundMark x1="53223" y1="96777" x2="53223" y2="96777"/>
                        <a14:foregroundMark x1="76660" y1="88574" x2="76660" y2="88574"/>
                        <a14:foregroundMark x1="90430" y1="75293" x2="90430" y2="75293"/>
                        <a14:foregroundMark x1="28320" y1="8594" x2="28320" y2="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2228"/>
            <a:ext cx="1272748" cy="12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8" descr="C:\Fidrich\School\Obecná mikra 2019\obr\vlasy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76" y="3592431"/>
            <a:ext cx="1548153" cy="13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9" descr="C:\Fidrich\School\Obecná mikra 2019\obr\okn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9" y="1202429"/>
            <a:ext cx="1327614" cy="13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0" descr="C:\Fidrich\School\Obecná mikra 2019\obr\bato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02429"/>
            <a:ext cx="1495446" cy="14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5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7200800" cy="857250"/>
          </a:xfrm>
        </p:spPr>
        <p:txBody>
          <a:bodyPr/>
          <a:lstStyle/>
          <a:p>
            <a:r>
              <a:rPr lang="cs-CZ" dirty="0" smtClean="0"/>
              <a:t>Zásady bezpečné práce v </a:t>
            </a:r>
            <a:r>
              <a:rPr lang="cs-CZ" dirty="0" err="1" smtClean="0"/>
              <a:t>labu</a:t>
            </a:r>
            <a:endParaRPr lang="en-GB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694"/>
            <a:ext cx="8229600" cy="333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6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7200800" cy="857250"/>
          </a:xfrm>
        </p:spPr>
        <p:txBody>
          <a:bodyPr/>
          <a:lstStyle/>
          <a:p>
            <a:r>
              <a:rPr lang="cs-CZ" dirty="0"/>
              <a:t>Zásady bezpečné práce v </a:t>
            </a:r>
            <a:r>
              <a:rPr lang="cs-CZ" dirty="0" err="1"/>
              <a:t>labu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077694"/>
            <a:ext cx="6336704" cy="381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1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Kam s </a:t>
            </a:r>
            <a:r>
              <a:rPr lang="sk-SK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odpadem</a:t>
            </a:r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 ?</a:t>
            </a:r>
            <a:endParaRPr lang="cs-CZ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12EEF30-F32C-4378-BC95-AB71C1BFC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43" y="1200151"/>
            <a:ext cx="1709429" cy="11498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E66329C-6FEE-454B-A674-00D330C78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64" y="2130506"/>
            <a:ext cx="4724722" cy="265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FFAA167-A767-4766-A570-61030D2A1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9" b="26123"/>
          <a:stretch/>
        </p:blipFill>
        <p:spPr>
          <a:xfrm>
            <a:off x="279285" y="2768381"/>
            <a:ext cx="3788659" cy="18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300" dirty="0">
                <a:latin typeface="Segoe UI" panose="020B0502040204020203" pitchFamily="34" charset="0"/>
                <a:cs typeface="Segoe UI" panose="020B0502040204020203" pitchFamily="34" charset="0"/>
              </a:rPr>
              <a:t>Ukončení </a:t>
            </a:r>
            <a:r>
              <a:rPr lang="sk-SK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předmětu</a:t>
            </a:r>
            <a:endParaRPr lang="cs-CZ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Docházka</a:t>
            </a:r>
          </a:p>
          <a:p>
            <a:pPr lvl="1"/>
            <a:r>
              <a:rPr 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Bez absence (nutnost nahradit)</a:t>
            </a:r>
          </a:p>
          <a:p>
            <a:r>
              <a:rPr lang="sk-SK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Protokoly</a:t>
            </a:r>
          </a:p>
          <a:p>
            <a:pPr lvl="1"/>
            <a:r>
              <a:rPr lang="sk-SK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Krátká</a:t>
            </a:r>
            <a:r>
              <a:rPr lang="sk-SK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k-SK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teorie</a:t>
            </a:r>
            <a:endParaRPr lang="sk-SK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sk-SK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Popsané</a:t>
            </a:r>
            <a:r>
              <a:rPr lang="sk-SK" sz="1800" dirty="0">
                <a:latin typeface="Segoe UI" panose="020B0502040204020203" pitchFamily="34" charset="0"/>
                <a:cs typeface="Segoe UI" panose="020B0502040204020203" pitchFamily="34" charset="0"/>
              </a:rPr>
              <a:t> fotky, obrázky z </a:t>
            </a:r>
            <a:r>
              <a:rPr lang="sk-SK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pozorování</a:t>
            </a:r>
            <a:endParaRPr lang="sk-SK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sk-SK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Závěr</a:t>
            </a:r>
            <a:r>
              <a:rPr lang="sk-SK" sz="18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sk-SK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vyhodnocení</a:t>
            </a: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17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54</Words>
  <Application>Microsoft Office PowerPoint</Application>
  <PresentationFormat>Předvádění na obrazovce (16:9)</PresentationFormat>
  <Paragraphs>18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Úvod</vt:lpstr>
      <vt:lpstr>Jak na cvičení ?</vt:lpstr>
      <vt:lpstr>Bezpečnost při práci</vt:lpstr>
      <vt:lpstr>Bezpečnost při práci</vt:lpstr>
      <vt:lpstr>Zásady bezpečné práce v labu</vt:lpstr>
      <vt:lpstr>Zásady bezpečné práce v labu</vt:lpstr>
      <vt:lpstr>Kam s odpadem ?</vt:lpstr>
      <vt:lpstr>Ukončení předmětu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</dc:title>
  <dc:creator>Uživatel;Lukáš Fidrich</dc:creator>
  <cp:lastModifiedBy>Uživatel</cp:lastModifiedBy>
  <cp:revision>43</cp:revision>
  <dcterms:created xsi:type="dcterms:W3CDTF">2018-08-20T09:00:09Z</dcterms:created>
  <dcterms:modified xsi:type="dcterms:W3CDTF">2021-05-17T08:22:08Z</dcterms:modified>
</cp:coreProperties>
</file>