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1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9036B-F150-4C1C-AAA7-EEAFB5101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9FB1DC-DE23-4915-B7AF-E93E9A48A2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A3BFE6-5A07-4CA0-A739-F2D7E5E61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7D3ACD-394D-47CC-AB64-939BDF8E6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44C76F-A996-4755-A5BE-2C2FFB3C6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79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242EC0-77DB-4D33-9451-5A6D9876A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D3B26C5-CAF6-4993-BE17-C4A850A07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61770D-4674-4D99-9ED9-68CEB7CA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61E9B93-2053-42C6-9BEC-7DC40F686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23FA47-7B3B-493D-B281-E736E7FDD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986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CC27CB9-02E0-48DE-94FC-E9DBA79F7F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9048E4E-B04D-4B33-ACA9-1C353881C0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0166DAB-ED52-41D0-9973-E481A8CCA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4965A7-82B8-470D-A598-F11BB24E9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E95BCB-450A-4BBA-B08D-7F1B2187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953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3B291-250B-4BA2-9E0E-4BD52809F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278882-7BF9-460E-B5B5-26C79F3A0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CC2493-2A32-49CA-A69C-1BEC34373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2F0290-08FD-45E8-AD66-9CE48645E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64F0A68-84A8-4A51-8A8E-16A4B079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976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CEB55-914C-4795-8761-3AF1626A8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0CC1DD1-DB9B-4A45-879B-95BD8676E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D31461-862B-43DC-AC26-D8D46F7A4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413CD9-1FF9-45DD-A320-C122A5DF0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83A1222-7EC1-41FA-8D5B-4BAED9283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878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9BCC0-F600-47A7-AEF0-86E7529D3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C57EC21-9223-4F71-A96A-B0283F52D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238813D-E28D-487F-B5BA-C6AA4FF4C2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A4AC5F-5859-4142-8F63-5588F6A2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3DE3A0-BBD5-4C83-BB26-17A966193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6EA07F-7ADF-4812-89F8-F5B17B3BC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150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CA4E51-012D-4A26-B68D-C4B1DFF8F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58480C9-FEA1-4E74-9BF4-ACB22609A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187ADAE-F72D-42FA-A53E-538723CA9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6E118DA-759D-4578-BDBE-881A0E0F8D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E6818F6C-20B3-4BF3-A60D-C043663C29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96DCB9D-AD90-4EB1-95EB-8B27F385C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6544C26-18DF-4D2C-AEEC-3FE651C0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030AE4F-130A-4974-856B-E26EAE1A1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86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B1788-A639-4BAE-82A0-CF3A785D5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2FA0BC4-B16F-4F6E-8FEA-3648BF43D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1E6470-BE8E-43AE-88C0-E7DEA83C7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CF9E48-8F8C-40A0-8769-43E1DB04D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837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67CF792-0629-46F3-A843-B1C8A433B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A729E9E-5A4F-4A47-9898-9A5E529084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F0D106D-2E80-48B0-A5D5-5C90C37D6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987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C398A7-8D68-47D2-AE0D-C615B37CB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99706-1E54-41E7-A02A-531313308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CC1887D-06B7-4C02-8736-E7BD19669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335E00-F0AA-4441-88F7-FBC5957DC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A51906D-958F-4C3C-83CF-13987B39E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79BECA8-9706-4F3E-BB44-9DD58C9EA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758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9EAF5-EBE9-4B81-91E1-6FDD8D7C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014D761-8F9F-4E82-9D37-466CE4EB00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1B41E4-0D1E-498F-96AE-D8454402D8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B7605E-6C5B-4969-BBC2-57510F24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43B95FB-9B7B-48E6-8764-E0DD57A3B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225E84F-E5F6-407F-AA0D-AD317B8EF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9852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8CF6E07-0296-4C98-9CC8-CDDC8CED3C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C46E5-0C83-413E-B8EA-73F96D4110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F4F8F01-727E-4248-BFFD-B0AD355E97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7A230-B17C-4D66-AC76-BE93E53C07A8}" type="datetimeFigureOut">
              <a:rPr lang="cs-CZ" smtClean="0"/>
              <a:t>24.03.2021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BA8964-549D-421B-BF41-42EDC0696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8C3E503-3C82-44B3-9F2D-C2DFD7B710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66E32-BF1C-4A64-B431-C185DD8563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69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ma.europa.eu/e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68A60A-082F-471C-909B-19FFB2230A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5400" dirty="0" err="1"/>
              <a:t>Proces</a:t>
            </a:r>
            <a:r>
              <a:rPr lang="en-GB" sz="5400" dirty="0"/>
              <a:t> </a:t>
            </a:r>
            <a:r>
              <a:rPr lang="en-GB" sz="5400" dirty="0" err="1"/>
              <a:t>schvalov</a:t>
            </a:r>
            <a:r>
              <a:rPr lang="cs-CZ" sz="5400" dirty="0" err="1"/>
              <a:t>ání</a:t>
            </a:r>
            <a:r>
              <a:rPr lang="cs-CZ" sz="5400" dirty="0"/>
              <a:t> vakcín v EU</a:t>
            </a:r>
          </a:p>
        </p:txBody>
      </p:sp>
    </p:spTree>
    <p:extLst>
      <p:ext uri="{BB962C8B-B14F-4D97-AF65-F5344CB8AC3E}">
        <p14:creationId xmlns:p14="http://schemas.microsoft.com/office/powerpoint/2010/main" val="34163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tandard vaccine development process">
            <a:extLst>
              <a:ext uri="{FF2B5EF4-FFF2-40B4-BE49-F238E27FC236}">
                <a16:creationId xmlns:a16="http://schemas.microsoft.com/office/drawing/2014/main" id="{F606CEEA-0F18-48A0-B432-71D72212B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25488"/>
            <a:ext cx="12192000" cy="4672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651FD175-CB16-4AEC-92B3-139E53E429E7}"/>
              </a:ext>
            </a:extLst>
          </p:cNvPr>
          <p:cNvSpPr txBox="1"/>
          <p:nvPr/>
        </p:nvSpPr>
        <p:spPr>
          <a:xfrm>
            <a:off x="6319837" y="5397501"/>
            <a:ext cx="43176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EMA = European Medicines Agency</a:t>
            </a:r>
          </a:p>
          <a:p>
            <a:r>
              <a:rPr lang="en-GB" dirty="0"/>
              <a:t>EC = European </a:t>
            </a:r>
            <a:r>
              <a:rPr lang="en-GB" dirty="0" err="1"/>
              <a:t>Comission</a:t>
            </a:r>
            <a:r>
              <a:rPr lang="en-GB" dirty="0"/>
              <a:t> = </a:t>
            </a:r>
            <a:r>
              <a:rPr lang="en-GB" dirty="0" err="1"/>
              <a:t>Evropsk</a:t>
            </a:r>
            <a:r>
              <a:rPr lang="cs-CZ" dirty="0"/>
              <a:t>á komise</a:t>
            </a:r>
          </a:p>
        </p:txBody>
      </p:sp>
    </p:spTree>
    <p:extLst>
      <p:ext uri="{BB962C8B-B14F-4D97-AF65-F5344CB8AC3E}">
        <p14:creationId xmlns:p14="http://schemas.microsoft.com/office/powerpoint/2010/main" val="4047070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he process of vaccine development - indicative timeline">
            <a:extLst>
              <a:ext uri="{FF2B5EF4-FFF2-40B4-BE49-F238E27FC236}">
                <a16:creationId xmlns:a16="http://schemas.microsoft.com/office/drawing/2014/main" id="{1E949883-E8DD-4DBB-8952-5FBC095DEA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04" y="1571621"/>
            <a:ext cx="5791213" cy="461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The process of vaccine development - indicative timeline">
            <a:extLst>
              <a:ext uri="{FF2B5EF4-FFF2-40B4-BE49-F238E27FC236}">
                <a16:creationId xmlns:a16="http://schemas.microsoft.com/office/drawing/2014/main" id="{D73DB33C-4466-4752-84DC-3B8A7D7BD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6185" y="1571621"/>
            <a:ext cx="5791213" cy="4616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A6D9700-7CA5-40A7-AEF4-659F64F02968}"/>
              </a:ext>
            </a:extLst>
          </p:cNvPr>
          <p:cNvSpPr txBox="1"/>
          <p:nvPr/>
        </p:nvSpPr>
        <p:spPr>
          <a:xfrm>
            <a:off x="1988437" y="1067850"/>
            <a:ext cx="194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err="1">
                <a:solidFill>
                  <a:srgbClr val="0070C0"/>
                </a:solidFill>
              </a:rPr>
              <a:t>Standar</a:t>
            </a:r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en-GB" b="1" dirty="0">
                <a:solidFill>
                  <a:srgbClr val="0070C0"/>
                </a:solidFill>
              </a:rPr>
              <a:t>n</a:t>
            </a:r>
            <a:r>
              <a:rPr lang="cs-CZ" b="1" dirty="0">
                <a:solidFill>
                  <a:srgbClr val="0070C0"/>
                </a:solidFill>
              </a:rPr>
              <a:t>í postup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0FFAF22-C395-42C2-BF78-C776EC5622A4}"/>
              </a:ext>
            </a:extLst>
          </p:cNvPr>
          <p:cNvSpPr txBox="1"/>
          <p:nvPr/>
        </p:nvSpPr>
        <p:spPr>
          <a:xfrm>
            <a:off x="8832097" y="1067850"/>
            <a:ext cx="79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COVID</a:t>
            </a:r>
          </a:p>
        </p:txBody>
      </p:sp>
    </p:spTree>
    <p:extLst>
      <p:ext uri="{BB962C8B-B14F-4D97-AF65-F5344CB8AC3E}">
        <p14:creationId xmlns:p14="http://schemas.microsoft.com/office/powerpoint/2010/main" val="1059490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ontinous dialogue">
            <a:extLst>
              <a:ext uri="{FF2B5EF4-FFF2-40B4-BE49-F238E27FC236}">
                <a16:creationId xmlns:a16="http://schemas.microsoft.com/office/drawing/2014/main" id="{6A3A89DE-7D56-42B5-BD3A-C6224EE7A4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99" y="1915108"/>
            <a:ext cx="5637971" cy="279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ontinous dialogue">
            <a:extLst>
              <a:ext uri="{FF2B5EF4-FFF2-40B4-BE49-F238E27FC236}">
                <a16:creationId xmlns:a16="http://schemas.microsoft.com/office/drawing/2014/main" id="{BA30578D-ABDD-4CD1-837A-C57E970F91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309" y="1915108"/>
            <a:ext cx="5637971" cy="279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E541896-27A3-4305-949B-579F8BDA4EB5}"/>
              </a:ext>
            </a:extLst>
          </p:cNvPr>
          <p:cNvSpPr txBox="1"/>
          <p:nvPr/>
        </p:nvSpPr>
        <p:spPr>
          <a:xfrm>
            <a:off x="1959862" y="1495244"/>
            <a:ext cx="194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err="1">
                <a:solidFill>
                  <a:srgbClr val="0070C0"/>
                </a:solidFill>
              </a:rPr>
              <a:t>Standar</a:t>
            </a:r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en-GB" b="1" dirty="0">
                <a:solidFill>
                  <a:srgbClr val="0070C0"/>
                </a:solidFill>
              </a:rPr>
              <a:t>n</a:t>
            </a:r>
            <a:r>
              <a:rPr lang="cs-CZ" b="1" dirty="0">
                <a:solidFill>
                  <a:srgbClr val="0070C0"/>
                </a:solidFill>
              </a:rPr>
              <a:t>í postup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A8DED38-1942-4B04-BE68-57A9E5F6174C}"/>
              </a:ext>
            </a:extLst>
          </p:cNvPr>
          <p:cNvSpPr txBox="1"/>
          <p:nvPr/>
        </p:nvSpPr>
        <p:spPr>
          <a:xfrm>
            <a:off x="8803522" y="1495244"/>
            <a:ext cx="79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COVID</a:t>
            </a:r>
          </a:p>
        </p:txBody>
      </p:sp>
    </p:spTree>
    <p:extLst>
      <p:ext uri="{BB962C8B-B14F-4D97-AF65-F5344CB8AC3E}">
        <p14:creationId xmlns:p14="http://schemas.microsoft.com/office/powerpoint/2010/main" val="2297778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olling review processes">
            <a:extLst>
              <a:ext uri="{FF2B5EF4-FFF2-40B4-BE49-F238E27FC236}">
                <a16:creationId xmlns:a16="http://schemas.microsoft.com/office/drawing/2014/main" id="{8F295AD1-9494-4EE9-9362-A946C859E5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537" y="469188"/>
            <a:ext cx="10599185" cy="6016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0214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BE541896-27A3-4305-949B-579F8BDA4EB5}"/>
              </a:ext>
            </a:extLst>
          </p:cNvPr>
          <p:cNvSpPr txBox="1"/>
          <p:nvPr/>
        </p:nvSpPr>
        <p:spPr>
          <a:xfrm>
            <a:off x="1988437" y="1657177"/>
            <a:ext cx="1943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err="1">
                <a:solidFill>
                  <a:srgbClr val="0070C0"/>
                </a:solidFill>
              </a:rPr>
              <a:t>Standar</a:t>
            </a:r>
            <a:r>
              <a:rPr lang="cs-CZ" b="1" dirty="0">
                <a:solidFill>
                  <a:srgbClr val="0070C0"/>
                </a:solidFill>
              </a:rPr>
              <a:t>d</a:t>
            </a:r>
            <a:r>
              <a:rPr lang="en-GB" b="1" dirty="0">
                <a:solidFill>
                  <a:srgbClr val="0070C0"/>
                </a:solidFill>
              </a:rPr>
              <a:t>n</a:t>
            </a:r>
            <a:r>
              <a:rPr lang="cs-CZ" b="1" dirty="0">
                <a:solidFill>
                  <a:srgbClr val="0070C0"/>
                </a:solidFill>
              </a:rPr>
              <a:t>í postup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A8DED38-1942-4B04-BE68-57A9E5F6174C}"/>
              </a:ext>
            </a:extLst>
          </p:cNvPr>
          <p:cNvSpPr txBox="1"/>
          <p:nvPr/>
        </p:nvSpPr>
        <p:spPr>
          <a:xfrm>
            <a:off x="8832097" y="1657177"/>
            <a:ext cx="799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cs-CZ" b="1" dirty="0">
                <a:solidFill>
                  <a:srgbClr val="C00000"/>
                </a:solidFill>
              </a:rPr>
              <a:t>COVID</a:t>
            </a:r>
          </a:p>
        </p:txBody>
      </p:sp>
      <p:pic>
        <p:nvPicPr>
          <p:cNvPr id="3078" name="Picture 6" descr="Manufacturing of standard vaccines">
            <a:extLst>
              <a:ext uri="{FF2B5EF4-FFF2-40B4-BE49-F238E27FC236}">
                <a16:creationId xmlns:a16="http://schemas.microsoft.com/office/drawing/2014/main" id="{71428386-7BB9-4B19-9CD6-C611946182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45" y="2097725"/>
            <a:ext cx="5637971" cy="279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Manufacturing of Covid-19 vaccines">
            <a:extLst>
              <a:ext uri="{FF2B5EF4-FFF2-40B4-BE49-F238E27FC236}">
                <a16:creationId xmlns:a16="http://schemas.microsoft.com/office/drawing/2014/main" id="{3F4E0E2D-59A5-498F-B91C-F168AF3B89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884" y="2097726"/>
            <a:ext cx="5637971" cy="2791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939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harmacoviglance cycle">
            <a:extLst>
              <a:ext uri="{FF2B5EF4-FFF2-40B4-BE49-F238E27FC236}">
                <a16:creationId xmlns:a16="http://schemas.microsoft.com/office/drawing/2014/main" id="{28E43F4E-A62D-4429-AFB6-D9804FBC0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0"/>
            <a:ext cx="804068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4674A733-B147-4AEF-8DC4-FB9E7072AA8E}"/>
              </a:ext>
            </a:extLst>
          </p:cNvPr>
          <p:cNvSpPr txBox="1"/>
          <p:nvPr/>
        </p:nvSpPr>
        <p:spPr>
          <a:xfrm>
            <a:off x="57151" y="1538288"/>
            <a:ext cx="3218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err="1"/>
              <a:t>AstraZeneca</a:t>
            </a:r>
            <a:r>
              <a:rPr lang="cs-CZ" b="1" dirty="0"/>
              <a:t> a krevní sraženiny?</a:t>
            </a:r>
          </a:p>
        </p:txBody>
      </p: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CCE51167-3843-44E7-981C-E6CA4712CC85}"/>
              </a:ext>
            </a:extLst>
          </p:cNvPr>
          <p:cNvCxnSpPr>
            <a:endCxn id="2" idx="2"/>
          </p:cNvCxnSpPr>
          <p:nvPr/>
        </p:nvCxnSpPr>
        <p:spPr>
          <a:xfrm flipH="1" flipV="1">
            <a:off x="1666310" y="1907620"/>
            <a:ext cx="408553" cy="692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386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32C3CB-6E39-42C3-92F3-091FCF658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626322-36B6-4B32-9676-E429A90CE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https://www.ema.europa.eu/en</a:t>
            </a:r>
            <a:endParaRPr lang="cs-CZ" dirty="0"/>
          </a:p>
          <a:p>
            <a:pPr lvl="1"/>
            <a:r>
              <a:rPr lang="cs-CZ" dirty="0"/>
              <a:t>Pomocí odkazů na stránce lze získat veškeré informace</a:t>
            </a:r>
          </a:p>
          <a:p>
            <a:pPr lvl="1"/>
            <a:r>
              <a:rPr lang="cs-CZ" dirty="0"/>
              <a:t>V sekci aktualit lze sledovat jakýkoliv nový vývoj</a:t>
            </a:r>
          </a:p>
        </p:txBody>
      </p:sp>
    </p:spTree>
    <p:extLst>
      <p:ext uri="{BB962C8B-B14F-4D97-AF65-F5344CB8AC3E}">
        <p14:creationId xmlns:p14="http://schemas.microsoft.com/office/powerpoint/2010/main" val="2378048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28306B-4D14-40A8-B8D3-4EA82E7D80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Díky moc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2891281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75</Words>
  <Application>Microsoft Office PowerPoint</Application>
  <PresentationFormat>Širokoúhlá obrazovka</PresentationFormat>
  <Paragraphs>15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Proces schvalování vakcín v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</vt:lpstr>
      <vt:lpstr>Díky moc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</dc:creator>
  <cp:lastModifiedBy>David</cp:lastModifiedBy>
  <cp:revision>19</cp:revision>
  <dcterms:created xsi:type="dcterms:W3CDTF">2021-03-23T09:27:47Z</dcterms:created>
  <dcterms:modified xsi:type="dcterms:W3CDTF">2021-03-24T09:19:41Z</dcterms:modified>
</cp:coreProperties>
</file>