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71" r:id="rId6"/>
    <p:sldId id="281" r:id="rId7"/>
    <p:sldId id="280" r:id="rId8"/>
    <p:sldId id="272" r:id="rId9"/>
    <p:sldId id="273" r:id="rId10"/>
    <p:sldId id="274" r:id="rId11"/>
    <p:sldId id="275" r:id="rId12"/>
    <p:sldId id="276" r:id="rId13"/>
    <p:sldId id="261" r:id="rId14"/>
    <p:sldId id="278" r:id="rId15"/>
    <p:sldId id="279" r:id="rId16"/>
    <p:sldId id="277" r:id="rId17"/>
    <p:sldId id="305" r:id="rId18"/>
    <p:sldId id="296" r:id="rId19"/>
    <p:sldId id="297" r:id="rId20"/>
    <p:sldId id="286" r:id="rId21"/>
    <p:sldId id="285" r:id="rId22"/>
    <p:sldId id="287" r:id="rId23"/>
    <p:sldId id="288" r:id="rId24"/>
    <p:sldId id="289" r:id="rId25"/>
    <p:sldId id="298" r:id="rId26"/>
    <p:sldId id="299" r:id="rId27"/>
    <p:sldId id="300" r:id="rId28"/>
    <p:sldId id="291" r:id="rId29"/>
    <p:sldId id="302" r:id="rId30"/>
    <p:sldId id="265" r:id="rId31"/>
    <p:sldId id="267" r:id="rId32"/>
    <p:sldId id="269" r:id="rId33"/>
    <p:sldId id="301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692" autoAdjust="0"/>
    <p:restoredTop sz="94660"/>
  </p:normalViewPr>
  <p:slideViewPr>
    <p:cSldViewPr snapToGrid="0">
      <p:cViewPr>
        <p:scale>
          <a:sx n="83" d="100"/>
          <a:sy n="83" d="100"/>
        </p:scale>
        <p:origin x="-25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1:05.51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C9FF154-A27E-4202-A2CC-1BF29CB77192}" emma:medium="tactile" emma:mode="ink">
          <msink:context xmlns:msink="http://schemas.microsoft.com/ink/2010/main" type="inkDrawing" rotatedBoundingBox="6183,8874 6341,7327 6429,7336 6270,8883" semanticType="callout" shapeName="Other">
            <msink:sourceLink direction="with" ref="{DDC8F222-EB24-46E8-9382-A04097D3FD2E}"/>
          </msink:context>
        </emma:interpretation>
      </emma:emma>
    </inkml:annotationXML>
    <inkml:trace contextRef="#ctx0" brushRef="#br0">210 26 0,'-27'0'16,"27"-26"0,-52 78 171,52 1-187,0-1 16,0 53-16,0 0 15,0-1-15,0 27 16,0 0-16,0-52 16,0 25-16,-52-25 15,52 0-15,0-27 16,0 0-16,0 1 16,-53-27-16,53 26 15,0 27-15,0-53 16,0 26-1,-26-52 1,26 27-16,0 25 31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3:14.13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2FE1A7C-E741-4EFC-B608-195E4016BCC1}" emma:medium="tactile" emma:mode="ink">
          <msink:context xmlns:msink="http://schemas.microsoft.com/ink/2010/main" type="writingRegion" rotatedBoundingBox="14663,5996 14977,5996 14977,6311 14663,6311"/>
        </emma:interpretation>
      </emma:emma>
    </inkml:annotationXML>
    <inkml:traceGroup>
      <inkml:annotationXML>
        <emma:emma xmlns:emma="http://www.w3.org/2003/04/emma" version="1.0">
          <emma:interpretation id="{AC6F77A7-7350-44A5-AC7D-FCCEC5E3D09D}" emma:medium="tactile" emma:mode="ink">
            <msink:context xmlns:msink="http://schemas.microsoft.com/ink/2010/main" type="paragraph" rotatedBoundingBox="14663,5996 14977,5996 14977,6311 14663,6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E62E06-6422-4724-A889-53328BD0CA92}" emma:medium="tactile" emma:mode="ink">
              <msink:context xmlns:msink="http://schemas.microsoft.com/ink/2010/main" type="line" rotatedBoundingBox="14663,5996 14977,5996 14977,6311 14663,6311"/>
            </emma:interpretation>
          </emma:emma>
        </inkml:annotationXML>
        <inkml:traceGroup>
          <inkml:annotationXML>
            <emma:emma xmlns:emma="http://www.w3.org/2003/04/emma" version="1.0">
              <emma:interpretation id="{60292DA4-7637-4C8D-8CE0-6C3927E75C03}" emma:medium="tactile" emma:mode="ink">
                <msink:context xmlns:msink="http://schemas.microsoft.com/ink/2010/main" type="inkWord" rotatedBoundingBox="14663,5996 14977,5996 14977,6311 14663,6311"/>
              </emma:interpretation>
            </emma:emma>
          </inkml:annotationXML>
          <inkml:trace contextRef="#ctx0" brushRef="#br0">2042-78 0,'-26'27'31,"-26"-27"-16,52 26-15,-53-26 16,-25 52 0,-1-52-1,53 0 1,26 53 15,0-27 0,0 26 1,0 1 46,79-53-78,-1 0 15,-52 0 1,27 0 0,-27 0 93,-26 26-109,52-26 16,-52-26 62,0-27-78,0 1 15,0 26 1,0-27 15,0 27 1,-26 26-1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43:52.37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B5F098D-931B-4929-9CB1-8EF0C28CA325}" emma:medium="tactile" emma:mode="ink">
          <msink:context xmlns:msink="http://schemas.microsoft.com/ink/2010/main" type="writingRegion" rotatedBoundingBox="26955,7059 29627,7203 29580,8077 26908,7933"/>
        </emma:interpretation>
      </emma:emma>
    </inkml:annotationXML>
    <inkml:traceGroup>
      <inkml:annotationXML>
        <emma:emma xmlns:emma="http://www.w3.org/2003/04/emma" version="1.0">
          <emma:interpretation id="{2F377CCE-5B51-474E-BCD6-A27DBAEB10E4}" emma:medium="tactile" emma:mode="ink">
            <msink:context xmlns:msink="http://schemas.microsoft.com/ink/2010/main" type="paragraph" rotatedBoundingBox="26955,7059 29627,7203 29580,8077 26908,79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4F3B80-5F7F-4FAF-BE46-F9C08F20312F}" emma:medium="tactile" emma:mode="ink">
              <msink:context xmlns:msink="http://schemas.microsoft.com/ink/2010/main" type="line" rotatedBoundingBox="26955,7059 29627,7203 29580,8077 26908,7933"/>
            </emma:interpretation>
          </emma:emma>
        </inkml:annotationXML>
        <inkml:traceGroup>
          <inkml:annotationXML>
            <emma:emma xmlns:emma="http://www.w3.org/2003/04/emma" version="1.0">
              <emma:interpretation id="{05FD29E9-0F6F-4414-B366-BFDA1F2CD051}" emma:medium="tactile" emma:mode="ink">
                <msink:context xmlns:msink="http://schemas.microsoft.com/ink/2010/main" type="inkWord" rotatedBoundingBox="26949,7162 29190,7283 29149,8054 26908,793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157 79 0,'0'-26'31,"0"105"188,-26-79-219,26 78 16,0-25-1,-27-53-15,27 52 16,0-26 0,-52-26-1,0 0 48,52-26-63,0-53 15,0 53 1,0-26 0,0 0-1,0 25 16,26 27 1,-26-52-17,52 52 1,-52-26 0,26 26-16,27 0 15,-27 0 16,26 0 1,-52 52-1,53-52-31,-27 0 31</inkml:trace>
          <inkml:trace contextRef="#ctx0" brushRef="#br0" timeOffset="772.7419">392 236 0,'27'0'15,"25"0"1,-26 0 15,27 0-15,-53 27 46</inkml:trace>
          <inkml:trace contextRef="#ctx0" brushRef="#br0" timeOffset="1011.1543">366 472 0,'53'0'16,"-27"0"-1,26 0 1,1 0 0,-27 0-1</inkml:trace>
          <inkml:trace contextRef="#ctx0" brushRef="#br0" timeOffset="3861.6206">864 394 0,'-53'0'47,"80"0"78,25 0-109,0 0-1,1 0-15,-1-27 16,0 27-1,-78 0 48</inkml:trace>
          <inkml:trace contextRef="#ctx0" brushRef="#br0" timeOffset="5122.1165">1623 236 0,'-52'0'32,"-1"0"14,27 0 1,-26 0-47,26 27 16,-27-1 15,53 26 16,26-52-31,27-26-1,-1 0 17,-52 104 14,0-51-30,0 25-16,53 0 16,-53-25-16,0 51 15,0 1 1,0-27 0,-27-52-1,27 52-15,-26-52 16,26 53-16,-52-53 15,52-53 64,0-25-64,26 78 1,-26-53-16,0 1 15,26 52-15,-26-78 16,53-1 0,-53 53-1,52 26-15,-26 0 32</inkml:trace>
          <inkml:trace contextRef="#ctx0" brushRef="#br0" timeOffset="5835.536">1833 525 0,'0'-27'47,"0"-25"-16,0 26-15,52-27-1,-52 27-15,0-26 16,52 52-1,-52-53 1,27 80 31,-27 25-31,0 0 15,0 1-31,52-53 47,-52-26-47,52-27 15,-52 1 1,26 52 15,-26 52 0,0-26-31,0 27 16,0 25 0,53-78-16,25 0 31,-78-26-31</inkml:trace>
        </inkml:traceGroup>
        <inkml:traceGroup>
          <inkml:annotationXML>
            <emma:emma xmlns:emma="http://www.w3.org/2003/04/emma" version="1.0">
              <emma:interpretation id="{AE453C88-5F93-4F81-9C00-20FF9A45CBC6}" emma:medium="tactile" emma:mode="ink">
                <msink:context xmlns:msink="http://schemas.microsoft.com/ink/2010/main" type="inkWord" rotatedBoundingBox="29398,7190 29627,7203 29601,7672 29373,7660"/>
              </emma:interpretation>
              <emma:one-of disjunction-type="recognition" id="oneOf1">
                <emma:interpretation id="interp1" emma:lang="" emma:confidence="0">
                  <emma:literal>d</emma:literal>
                </emma:interpretation>
                <emma:interpretation id="interp2" emma:lang="" emma:confidence="0">
                  <emma:literal>d.</emma:literal>
                </emma:interpretation>
                <emma:interpretation id="interp3" emma:lang="" emma:confidence="0">
                  <emma:literal>of</emma:literal>
                </emma:interpretation>
                <emma:interpretation id="interp4" emma:lang="" emma:confidence="0">
                  <emma:literal>a</emma:literal>
                </emma:interpretation>
                <emma:interpretation id="interp5" emma:lang="" emma:confidence="0">
                  <emma:literal>a.</emma:literal>
                </emma:interpretation>
              </emma:one-of>
            </emma:emma>
          </inkml:annotationXML>
          <inkml:trace contextRef="#ctx0" brushRef="#br0" timeOffset="7130.6041">2671 236 0,'-53'0'62,"1"0"-15,-1 0-31,53 79-1,-52-79-15,52 52 16,-26-52-16,26 27 0,78-80 63,-78 27-48,79 26-15,-79-79 16,52 1-1,-52 26 1,0-1 0,0 27-1,0 78 79,0 1-78,0-1-1,0 0-15,0-25 16,0 25 0,0-26-16,0 27 0,0-1 15,0 0 1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47:39.978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106 105 0,'-26'0'15,"-27"0"32,27 0-15,52 0 93,53-26-110,0 26 1,-27-52-1,-26 52 1,27 0 0,-27 0-1,26 0 17,0 0-17,-25 0 16,25 0 1,-26 0-1,27 0-15,-1 0-1,-26 0 48,26 0-16,-25 0 31,25 0-47,0 0 0,-25 0 0,25 0 79,-52 52-110,26-52 31,27 53 16,-1-53-31,-26 0 15,-78 0 47,52 26-62,-26-26-16,-27 0 31,1 52-16,26-52 1,-27 52 0,-25-52-1,25 0 1,53 53-16,-26-53 16,-26 0-1,26 0 1,-27 26 15,1-26 0,26 0-15,-27 0 0,27 0-1,-26 0 1,-1 0-1,27 0 17,-26 0-1,26 0 16,-27 0-32,1 0 17,130 0 15,-25 0-32,-27 0-15,26 0 16,-25 0-16,25 0 15,0 0-15,-26 0 16,27 0-16,25 0 16,-51 0-1,25-52 1,0 52 0,-26 0 15,27 0-16,-79 0 64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50:56.104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0 876 0,'0'26'31,"0"0"31,0 53-46,0-27-16,0-26 16,0 53-16,0-1 15,0-25-15,0 24 16,0 2-16,52-53 15,-52 26-15,0 1 16,0-27-16,52 52 16,-52-25 15,53-53 31,-53 26-46,26-26 0,-26 52-16,78-52 15,-25 0-15,-1 0 16,27 0-16,-1 0 16,-25 0-16,25 0 15,1 0-15,-27 0 16,27 0-16,-1 0 0,-25 0 15,-1 0-15,0 0 16,-25 0 0,25 0-16,26-26 0,-25 26 15,25 0-15,1-52 16,-27 52-16,1 0 16,-1 0-16,-26-53 15,27 53-15,25 0 16,-25 0-1,25 0 1,1 0 0,-53 0-1,26 0-15,-26 0 0,27 0 16,-1-26 0,-26 26-16,53 0 15,-1-52 1,-51 52-1,25 0 1,0 0 0,-25 0-1,25 0 1,-26 0 0,27 0-1,-1 0 1,-26 0-16,26 0 31,-25 0-31,51 0 31,-25 0-15,-27 0 0,26 0 15,-52-53-16,0 27 17,0-52-17,-26-26 1,26 52-16,0 25 0,0-25 16,0-27-16,0 27 15,0-26-15,-52-1 16,52 53-16,0-27 15,0 1-15,0 26 16,0-53 0,-53 1-1,53 52 1,-26 26 15,26-53 16,0 27 234,-52 26-265,52-52 0,-53 52-1,27-52 16,-26 52-15,-1-52 0,27 52-1,26-26-15,-52 26 16,52-53-16,-79 53 16,79-26-16,-52 26 15,52-52-15,-53 52 16,53-53-16,-52 53 15,26-26 1,-26 26 0,-1 0-1,53-52-15,-52 52 0,-1 0 16,-51-52 0,77 52-16,-25 0 15,0 0-15,26 0 16,-79 0-1,79 0-15,-27 0 16,-51 0 0,77 0-16,-25 0 15,0 0-15,25 26 16,-25-26-16,0 0 16,-1 0-16,1 0 15,26 0-15,-27 0 0,53 26 16,-78-26-16,52 0 15,26 52-15,-105-52 16,53 0-16,-1 0 16,-25 53-1,-1-53 1,53 0 0,-27 0-1,-25 0 1,26 0-1,-1 52 1,1-52-16,-1 0 16,-25 52-1,26-52 1,-1 27 0,27-27 15,-26 0 16,52 52 31,0 0-47,0-26 0,0 26-15,26 53 0,-26-79-16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56:30.30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1702 33 0,'-26'0'16,"0"0"-1,-1 0 1,-25 0-1,26 0 1,0 26-16,-27-26 16,27 0-16,-26 0 15,-1 0-15,27 0 16,-26 0-16,-1 0 16,1 0-1,0 0 1,26 0-16,-27 0 15,-25 0-15,51 0 16,-51 0-16,-27 0 16,27-26-1,25 26-15,-25 0 16,-1 0-16,53-26 16,-26 26-16,25 0 15,1 0 188,0 0-187,0 0 62,0 0-62,-1 0-1,1 0 17,0 0-17,0 0 110,0 0-62,-1 0-48,27 26 1,-26-26-16,0 0 31,0 0 110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56:32.594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 0,'26'0'250,"0"0"-250,0 0 16,0 0-1,1 0 1,-1 0 0,0 0-16,26 0 15,27 0 1,-27 0-16,27 0 16,26 0-16,-27 0 15,1 0-15,-1 27 16,-52-27-16,1 0 15,-1 0-15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58:04.884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158 63 0,'0'26'16,"0"0"-16,-53 0 16,27-26-1,26 27-15,0-1 32,-26-26-1,26 26-16,0 0 1,-26-26 15,26 26-31,0 1 16,0-1-16,-26 26 16,26-26-1,0 0 1,0 1-16,0 25 15,0-26 1,0 27 0,0-27-16,26-26 15,-26 26-15,26 0 16,0 0 0,-26 0-16,0 1 15,26-27-15,-26 26 16,0 0-1,0 0 48,0 0-63,0 1 16,27-27-16,-1 26 15,-26 0-15,26 26 16,-26 1-16,26-1 15,0-26-15,1 0 16,-1 27-16,26-1 16,-26 1-1,27-53-15,-27 26 16,26 26-16,-26-26 16,27 1-16,-1-27 15,-26 0-15,27 26 16,25 0-16,1-26 15,-1 26-15,1 0 16,-1 0-16,-51-26 16,-1 27-16,26-27 15,-26 26-15,79 0 16,-79-26-16,27 0 16,-1 0-16,0 0 15,1 26-15,-27-26 47,0 0-31,0-26-1,-26 0-15,27 26 16,-1-53-16,26 27 16,0 0-16,1 0 15,-27 0-15,26 0 16,27-1-16,-27-25 15,-25 26-15,25 26 16,-26 0-16,-26-26 16,0-1-1,26 27-15,-26-26 16,26 26-16,-26-26 16,27 26-1,-27-26 1,0 0 15,26 26-15,-26-27-16,26 27 15,-26-26-15,26-26 32,0 26-32,1 26 15,-27-26 1,0-1-1,0 1 95,0 0-110,0 0 15,-27 0-15,27-1 16,-26 27-16,26-26 47,-26 26 15,26-26-30,-26 26-17,26-26-15,-26 26 16,-1 0 0,27-26-16,-26 26 31,26-27-16,0 1 126,0 0-110,0 0-31,-26 26 16,26-26 15,-26 26 16,26-26-31,0-1-1,0 1 63,0 0-78,0 0 16,-26 0 0,0-1-1,-1-25-15,1 26 16,-26 0-16,26-27 16,-27 1-16,53 26 15,-26 26 1,26-26-16,-26-1 15,0 1 17,26 0-17,-27 26-15,1-26 16,0 26 15,26-26-15,-26 26-16,26-27 47,-26 27-32,0 0-15,-1 0 16,1 0-16,0 0 16,-26 0-16,-1 0 15,27 0-15,0 0 16,0 0-16,-1 0 15,1 0-15,0 0 16,0 0 0,-26 0-16,-1 0 15,27 0 1,0 0-16,-27 0 16,27 0-1,-26 0-15,26 0 16,-53 0-16,53 0 15,-53 0-15,53 0 16,0 0 0,0 0-1,0 0 17,-1 0-17,1 0 1,0 0-16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01:14.28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9C92752-6BFB-4652-A6B9-10231ADFF06B}" emma:medium="tactile" emma:mode="ink">
          <msink:context xmlns:msink="http://schemas.microsoft.com/ink/2010/main" type="writingRegion" rotatedBoundingBox="1091,13575 6170,13070 6427,15652 1348,16157"/>
        </emma:interpretation>
      </emma:emma>
    </inkml:annotationXML>
    <inkml:traceGroup>
      <inkml:annotationXML>
        <emma:emma xmlns:emma="http://www.w3.org/2003/04/emma" version="1.0">
          <emma:interpretation id="{BD2C7620-AFEB-416E-A9EB-E28E65CAD283}" emma:medium="tactile" emma:mode="ink">
            <msink:context xmlns:msink="http://schemas.microsoft.com/ink/2010/main" type="paragraph" rotatedBoundingBox="1720,13512 5381,13361 5423,14387 1762,1453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216AE57-D4BF-4964-941E-E62D2EDC08E5}" emma:medium="tactile" emma:mode="ink">
              <msink:context xmlns:msink="http://schemas.microsoft.com/ink/2010/main" type="line" rotatedBoundingBox="1720,13512 5381,13361 5423,14387 1762,14538"/>
            </emma:interpretation>
          </emma:emma>
        </inkml:annotationXML>
        <inkml:traceGroup>
          <inkml:annotationXML>
            <emma:emma xmlns:emma="http://www.w3.org/2003/04/emma" version="1.0">
              <emma:interpretation id="{AFDC846F-E9D7-4D42-B585-36C449797EF2}" emma:medium="tactile" emma:mode="ink">
                <msink:context xmlns:msink="http://schemas.microsoft.com/ink/2010/main" type="inkWord" rotatedBoundingBox="1720,13512 4070,13415 4105,14270 1755,1436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131 491 0,'26'0'31,"26"0"0,27 0-15,-27 0-16,-25 0 16,25 0-16,-26 0 15,26 0-15,1 0 0,-1 0 16</inkml:trace>
          <inkml:trace contextRef="#ctx0" brushRef="#br0" timeOffset="291.421">236 832 0,'26'0'47,"0"0"-16,79 0-16,-53 0-15,0-27 16,-25 27-16,25 0 16,0-52-16,1 52 15</inkml:trace>
          <inkml:trace contextRef="#ctx0" brushRef="#br0" timeOffset="-689.4974">26 46 0,'-26'0'31,"26"-52"0,0 78 32,0 0-47,0 53-16,0-27 15,26 53-15,-26 0 0,0 25 16,0-25-1,0-26-15,52-53 0,-52 26 16,0 1 0,27-53 15,-27-79-31,0 1 16</inkml:trace>
          <inkml:trace contextRef="#ctx0" brushRef="#br0" timeOffset="-322.1542">52-6 0,'26'0'78,"1"0"-78,25 0 16,-26 0-16,27 0 15,-1 0-15,-26 0 0,27 26 16,-1-26-1,-26 0-15,26 0 0,-25 0 16</inkml:trace>
          <inkml:trace contextRef="#ctx0" brushRef="#br0" timeOffset="3300.1497">1362 360 0,'-53'0'31,"1"0"-15,26 27-1,-53-27 1,79 26-1,-78-26-15,78 52 16,-27-52-16,27 26 16,-52-26-16,52 53 15,0-27 17,26 26-17,27-52-15,-1 0 0,-26 0 16,26 0-16,1 53 15,-27-53-15,26 0 16,1 0-16,-27 0 16,26 0-16,1-27 15,-1 27 1</inkml:trace>
          <inkml:trace contextRef="#ctx0" brushRef="#br0" timeOffset="2220.8229">1440 465 0,'53'0'63,"-1"0"-63,0-52 15,27 52-15,-1 0 16,-25 0-16,-1 0 16,0 0-16,-25 0 15,25 0-15,-26 0 0</inkml:trace>
          <inkml:trace contextRef="#ctx0" brushRef="#br0" timeOffset="2596.055">1911 256 0,'27'0'47,"51"0"-47,-52 0 15,27 0-15,-27 0 16,26 0-16,1 0 16,-27 0-16,26 0 15,1 0 1,-53 52-16,0 27 15,0-53 1,0 52 0,0-25-1,-53-27 1,1-26 0,26 0 15</inkml:trace>
        </inkml:traceGroup>
        <inkml:traceGroup>
          <inkml:annotationXML>
            <emma:emma xmlns:emma="http://www.w3.org/2003/04/emma" version="1.0">
              <emma:interpretation id="{A99486F6-CD24-412F-A6A9-9CE469EA075B}" emma:medium="tactile" emma:mode="ink">
                <msink:context xmlns:msink="http://schemas.microsoft.com/ink/2010/main" type="inkWord" rotatedBoundingBox="4744,13467 5384,13441 5423,14387 4783,14414"/>
              </emma:interpretation>
              <emma:one-of disjunction-type="recognition" id="oneOf1">
                <emma:interpretation id="interp1" emma:lang="" emma:confidence="0">
                  <emma:literal>3</emma:literal>
                </emma:interpretation>
                <emma:interpretation id="interp2" emma:lang="" emma:confidence="0">
                  <emma:literal>s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&gt;</emma:literal>
                </emma:interpretation>
                <emma:interpretation id="interp5" emma:lang="" emma:confidence="0">
                  <emma:literal>,</emma:literal>
                </emma:interpretation>
              </emma:one-of>
            </emma:emma>
          </inkml:annotationXML>
          <inkml:trace contextRef="#ctx0" brushRef="#br0" timeOffset="5182.6259">3221-6 0,'0'-53'16,"26"53"-1,26 0 1,-26 0 0,27 0-1,52 27 1,-79-27-16,-26 52 15,78-52-15,-78 26 16,53-26-16,-53 52 16,26 1-1,-26 25-15,0-51 16,-26 25 0,-53 0-1,-26 1 1,27-53-1,78 26 1,-53-26-16,-25 0 16,-1 0-1,-52 0 1</inkml:trace>
          <inkml:trace contextRef="#ctx0" brushRef="#br0" timeOffset="4613.3772">3352 125 0,'0'-53'31,"-27"53"-15,27 53 77,0-27-93,0 26 16,0 27-16,0-1 16,0 27-16,0 0 15,0 0-15,0-53 16,0 26-16,0-51 16,0 25-1,27-52 16,-27-26-31</inkml:trace>
        </inkml:traceGroup>
      </inkml:traceGroup>
    </inkml:traceGroup>
    <inkml:traceGroup>
      <inkml:annotationXML>
        <emma:emma xmlns:emma="http://www.w3.org/2003/04/emma" version="1.0">
          <emma:interpretation id="{33A629C4-7312-4889-A820-13737BFB2CC5}" emma:medium="tactile" emma:mode="ink">
            <msink:context xmlns:msink="http://schemas.microsoft.com/ink/2010/main" type="paragraph" rotatedBoundingBox="1267,15349 6347,14844 6427,15652 1348,161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91445E-2E4B-4F6F-A314-07DAA57007E4}" emma:medium="tactile" emma:mode="ink">
              <msink:context xmlns:msink="http://schemas.microsoft.com/ink/2010/main" type="line" rotatedBoundingBox="1267,15349 6347,14844 6427,15652 1348,16157"/>
            </emma:interpretation>
          </emma:emma>
        </inkml:annotationXML>
        <inkml:traceGroup>
          <inkml:annotationXML>
            <emma:emma xmlns:emma="http://www.w3.org/2003/04/emma" version="1.0">
              <emma:interpretation id="{4DF18F3F-D2BC-4BCB-BFA0-3FD043D8389A}" emma:medium="tactile" emma:mode="ink">
                <msink:context xmlns:msink="http://schemas.microsoft.com/ink/2010/main" type="inkWord" rotatedBoundingBox="1271,15387 2443,15271 2514,15989 1343,16105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7941.51">236 1879 0,'0'52'47,"0"27"-31,0-53-1,0 27-15,0-1 16,0-26-16,0 53 16,0-53-1,52-26 1</inkml:trace>
          <inkml:trace contextRef="#ctx0" brushRef="#br0" timeOffset="8265.623">131 1827 0,'52'0'32,"1"0"-17,-53-26-15,52 26 16,0 0-16,-25 0 16,25 0-16,0 0 0,-26 0 15,27 0-15,-27 0 16</inkml:trace>
          <inkml:trace contextRef="#ctx0" brushRef="#br0" timeOffset="8542.3008">314 2220 0,'26'0'47,"-26"-27"-47,79 27 16,-53 0-16,-26-26 15,105 26-15,-53 0 16,1 0 0,-53 53 15</inkml:trace>
          <inkml:trace contextRef="#ctx0" brushRef="#br0" timeOffset="7591.4021">-314 2062 0,'-26'0'15,"-27"-26"17,53-26-1,-52 52-31,52-26 31,0-27 0,26 53-31,26 0 16,27 0 0,-1 0-1,-51 0 1,-27 26-16,0 27 15,0 52 1,0-53 0,0-26-16,-27 27 15,27-1-15,-52 0 16,0 1 0,52-1-1,0 0 1,0-25-1,26-27 1,26 0 0,27 0-1,-1 0 1,-51 0 0,25 0-1,-52-53 1</inkml:trace>
          <inkml:trace contextRef="#ctx0" brushRef="#br0" timeOffset="8752.5485">340 2508 0,'27'0'15,"25"0"1,26-27 0,-25 27-1,-1-26-15,-26 26 16,27 0-16,25 0 15,-52 0 1</inkml:trace>
        </inkml:traceGroup>
        <inkml:traceGroup>
          <inkml:annotationXML>
            <emma:emma xmlns:emma="http://www.w3.org/2003/04/emma" version="1.0">
              <emma:interpretation id="{5F3A6821-8E9F-4626-BF81-5BE17017436D}" emma:medium="tactile" emma:mode="ink">
                <msink:context xmlns:msink="http://schemas.microsoft.com/ink/2010/main" type="inkWord" rotatedBoundingBox="3135,15413 4082,15319 4117,15674 3171,15768"/>
              </emma:interpretation>
              <emma:one-of disjunction-type="recognition" id="oneOf3">
                <emma:interpretation id="interp7" emma:lang="" emma:confidence="0">
                  <emma:literal>&lt;</emma:literal>
                </emma:interpretation>
                <emma:interpretation id="interp8" emma:lang="" emma:confidence="0">
                  <emma:literal>c</emma:literal>
                </emma:interpretation>
                <emma:interpretation id="interp9" emma:lang="" emma:confidence="0">
                  <emma:literal>a</emma:literal>
                </emma:interpretation>
                <emma:interpretation id="interp10" emma:lang="" emma:confidence="0">
                  <emma:literal>C</emma:literal>
                </emma:interpretation>
                <emma:interpretation id="interp11" emma:lang="" emma:confidence="0">
                  <emma:literal>e</emma:literal>
                </emma:interpretation>
              </emma:one-of>
            </emma:emma>
          </inkml:annotationXML>
          <inkml:trace contextRef="#ctx0" brushRef="#br0" timeOffset="10177.7729">1938 1853 0,'-53'0'15,"1"0"1,0 26-1,-27 26 1,27-52 0,-1 79-16,27-27 15,-26-25-15,-1-27 16,53 78-16,-26-78 16,26 53-16,53-53 31,-1 0-16,53 0-15,-1 0 16,1-27-16,0 27 16,0-52-16,-27 52 15,1 0-15,-1 0 16,1-52-16</inkml:trace>
        </inkml:traceGroup>
        <inkml:traceGroup>
          <inkml:annotationXML>
            <emma:emma xmlns:emma="http://www.w3.org/2003/04/emma" version="1.0">
              <emma:interpretation id="{491069E7-83E2-4C18-92B7-F777FC15217E}" emma:medium="tactile" emma:mode="ink">
                <msink:context xmlns:msink="http://schemas.microsoft.com/ink/2010/main" type="inkWord" rotatedBoundingBox="3488,15294 4602,15183 4639,15558 3525,15669"/>
              </emma:interpretation>
              <emma:one-of disjunction-type="recognition" id="oneOf4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9705.6361">2304 1722 0,'26'0'31,"53"0"-16,-27 0-15,-25 0 16,25 0-16,0 0 16,27 0-16,-1 0 0,-51 0 15,25 0-15,0 0 16,-52 52 0,0-25-1,0 25 1,-26-52-16,26 52 15,-52-52-15,52 26 16,-26-26-16,26 53 16,-53-53-16,53 26 15,-26-26 1,26 52 0</inkml:trace>
          <inkml:trace contextRef="#ctx0" brushRef="#br0" timeOffset="9298.7395">1781 1984 0,'26'0'31,"26"0"-16,27 0-15,-1 0 16,-25 0-16,25 0 16,1-53-16,-1 53 15,-52 0-15,27 0 16</inkml:trace>
        </inkml:traceGroup>
        <inkml:traceGroup>
          <inkml:annotationXML>
            <emma:emma xmlns:emma="http://www.w3.org/2003/04/emma" version="1.0">
              <emma:interpretation id="{851CA522-2641-43A2-B0C0-CBE115803A5B}" emma:medium="tactile" emma:mode="ink">
                <msink:context xmlns:msink="http://schemas.microsoft.com/ink/2010/main" type="inkWord" rotatedBoundingBox="5242,14954 6347,14844 6427,15652 5322,15762"/>
              </emma:interpretation>
              <emma:one-of disjunction-type="recognition" id="oneOf5">
                <emma:interpretation id="interp13" emma:lang="" emma:confidence="0">
                  <emma:literal>25</emma:literal>
                </emma:interpretation>
                <emma:interpretation id="interp14" emma:lang="" emma:confidence="0">
                  <emma:literal>2,</emma:literal>
                </emma:interpretation>
                <emma:interpretation id="interp15" emma:lang="" emma:confidence="0">
                  <emma:literal>25,</emma:literal>
                </emma:interpretation>
                <emma:interpretation id="interp16" emma:lang="" emma:confidence="0">
                  <emma:literal>24,</emma:literal>
                </emma:interpretation>
                <emma:interpretation id="interp17" emma:lang="" emma:confidence="0">
                  <emma:literal>25.</emma:literal>
                </emma:interpretation>
              </emma:one-of>
            </emma:emma>
          </inkml:annotationXML>
          <inkml:trace contextRef="#ctx0" brushRef="#br0" timeOffset="10710.3437">3535 1591 0,'52'-52'16,"53"-27"-1,-53 79-15,1-52 16,-27 52-16,26 0 16,-25 0-16,-27 26 15,52 0-15,-52 79 16,0 0-16,-52-1 16,-1 1-16,1-26 15,-1-1-15,1-52 16,26 27-16,-53-1 15,132-52 32,-1 0-47,-26 0 16,53 0-16,-1-26 0,-25 26 16,25 0-16,1-52 15,-27 52-15</inkml:trace>
          <inkml:trace contextRef="#ctx0" brushRef="#br0" timeOffset="11115.4805">4268 1565 0,'0'78'16,"0"1"0,0 0-16,0 25 15,53 1-15,-53-79 16,0 27-16,0-1 16,0-26-1,52-26-15</inkml:trace>
          <inkml:trace contextRef="#ctx0" brushRef="#br0" timeOffset="11522.49">4373 1512 0,'78'0'16,"-25"-26"-16,-1 26 15,1 0 1,-27 0 0,-26 53-1,0-27 1,0 26 0,-53-52-1,53 53 1,-78-53-16,52 0 15,-27 0-15,27 0 16,-26 0-16,-1 0 16,27 26-16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37:26.68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3AA7876-B77A-4A55-BFB4-66FDACB0596C}" emma:medium="tactile" emma:mode="ink">
          <msink:context xmlns:msink="http://schemas.microsoft.com/ink/2010/main" type="writingRegion" rotatedBoundingBox="15842,9243 15857,9243 15857,9258 15842,9258"/>
        </emma:interpretation>
      </emma:emma>
    </inkml:annotationXML>
    <inkml:traceGroup>
      <inkml:annotationXML>
        <emma:emma xmlns:emma="http://www.w3.org/2003/04/emma" version="1.0">
          <emma:interpretation id="{9272AE4C-66BC-49B6-8A2B-2626E60B0136}" emma:medium="tactile" emma:mode="ink">
            <msink:context xmlns:msink="http://schemas.microsoft.com/ink/2010/main" type="paragraph" rotatedBoundingBox="15842,9243 15857,9243 15857,9258 15842,92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D24D274-BDF2-4F4B-A9C6-30941D69D66B}" emma:medium="tactile" emma:mode="ink">
              <msink:context xmlns:msink="http://schemas.microsoft.com/ink/2010/main" type="line" rotatedBoundingBox="15842,9243 15857,9243 15857,9258 15842,9258"/>
            </emma:interpretation>
          </emma:emma>
        </inkml:annotationXML>
        <inkml:traceGroup>
          <inkml:annotationXML>
            <emma:emma xmlns:emma="http://www.w3.org/2003/04/emma" version="1.0">
              <emma:interpretation id="{3F107229-5069-4F67-8EB8-F545F6EA4F78}" emma:medium="tactile" emma:mode="ink">
                <msink:context xmlns:msink="http://schemas.microsoft.com/ink/2010/main" type="inkWord" rotatedBoundingBox="15842,9243 15857,9243 15857,9258 15842,9258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:</emma:literal>
                </emma:interpretation>
                <emma:interpretation id="interp2" emma:lang="" emma:confidence="0">
                  <emma:literal>?</emma:literal>
                </emma:interpretation>
                <emma:interpretation id="interp3" emma:lang="" emma:confidence="0">
                  <emma:literal>'</emma:literal>
                </emma:interpretation>
                <emma:interpretation id="interp4" emma:lang="" emma:confidence="0">
                  <emma:literal>,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37:23.00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9C16422-374E-479E-B0BC-FB69A64D7226}" emma:medium="tactile" emma:mode="ink">
          <msink:context xmlns:msink="http://schemas.microsoft.com/ink/2010/main" type="writingRegion" rotatedBoundingBox="27390,10108 27405,10108 27405,10123 27390,10123"/>
        </emma:interpretation>
      </emma:emma>
    </inkml:annotationXML>
    <inkml:traceGroup>
      <inkml:annotationXML>
        <emma:emma xmlns:emma="http://www.w3.org/2003/04/emma" version="1.0">
          <emma:interpretation id="{6568D748-3C84-40F9-A162-54858E4A5E0E}" emma:medium="tactile" emma:mode="ink">
            <msink:context xmlns:msink="http://schemas.microsoft.com/ink/2010/main" type="paragraph" rotatedBoundingBox="27390,10108 27405,10108 27405,10123 27390,10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203423-974D-454B-8141-F54C5020818A}" emma:medium="tactile" emma:mode="ink">
              <msink:context xmlns:msink="http://schemas.microsoft.com/ink/2010/main" type="line" rotatedBoundingBox="27390,10108 27405,10108 27405,10123 27390,10123"/>
            </emma:interpretation>
          </emma:emma>
        </inkml:annotationXML>
        <inkml:traceGroup>
          <inkml:annotationXML>
            <emma:emma xmlns:emma="http://www.w3.org/2003/04/emma" version="1.0">
              <emma:interpretation id="{4995DC56-DC29-4D0C-8FF7-3D165F841ED2}" emma:medium="tactile" emma:mode="ink">
                <msink:context xmlns:msink="http://schemas.microsoft.com/ink/2010/main" type="inkWord" rotatedBoundingBox="27390,10108 27405,10108 27405,10123 27390,10123"/>
              </emma:interpretation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1:09.97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DC8F222-EB24-46E8-9382-A04097D3FD2E}" emma:medium="tactile" emma:mode="ink">
          <msink:context xmlns:msink="http://schemas.microsoft.com/ink/2010/main" type="inkDrawing" rotatedBoundingBox="6284,8876 13848,9124 13811,10259 6246,10010" semanticType="strikethrough" shapeName="Other">
            <msink:destinationLink direction="with" ref="{BC9FF154-A27E-4202-A2CC-1BF29CB77192}"/>
          </msink:context>
        </emma:interpretation>
      </emma:emma>
    </inkml:annotationXML>
    <inkml:trace contextRef="#ctx0" brushRef="#br0">51 0 0,'-26'0'15,"26"52"1,0 27 0,0-53-1,0 26-15,0 27 16,0-27-16,0 53 0,0 0 16,0-27-16,0 27 15,0-26-15,0-1 16,0-52-16,0 27 31,26-53 0,-26 26 94,26-26-93,26 0-17,-52 52-15,79-52 16,-53 0-16,53 0 15,-1 0 1,-52 0 0,27 0-16,52 0 15,-79 0-15,52 0 16,-52 0 0,27 0-16,52 0 15,-53 53 1,-26-53-16,53 0 15,-1 0 1,-25 52 0,-1-52-1,27 0 1,-27 0 0,-52 26-1,79-26-15,-27 0 0,-26 0 16,26 0-16,-25 0 15,25 0-15,0 0 16,-25 0-16,25 0 16,-26 0-16,26 0 15,1 0-15,-27 0 16,53 0 0,-27 0-1,27 0 1,-27 0-16,-26 0 15,53 0 1,-1 0 0,-25 0-16,-1 0 15,0 0 1,-26 0-16,53 0 0,0 0 16,-27 0-16,0 0 15,-25 0-15,25 0 16,26 0-1,-51 0-15,25 0 16,27 0 0,-27 0-1,0 0-15,-26 0 16,27 0-16,-1 0 16,-26 0-16,27 0 0,-27 0 15,26 0 1,1 0-16,-27 0 0,52 0 15,-51 0 1,51 0 0,-78 53-16,79-53 15,-27 0 1,1 0-16,-1 0 16,0 0-16,1 0 15,51 0-15,-51 0 16,-1 0-16,0-27 15,-25 27-15,25 0 16,27 0 0,-53 0-1,52 0-15,-51 0 16,25 0-16,26 0 16,-25 0-16,25 0 15,1 0-15,-27-52 16,-26 52-16,27 0 15,-27 0-15,53 0 16,-27 0 0,-26 0-1,53 0 1,25 0 0,-77 0-1,25 0-15,0-52 0,-25 52 16,25 0-16,53 0 15,-79 0 1,26 0 0,1 0-1,51 0 1,-51 0 0,-27 0-16,26 0 15,1 0-15,-27-27 16,26 27-16,27 0 15,-53 0 17,26 0-17,-25 0 1,25 0-16,26 0 16,-25 0-1,25 0 1,-25 0-1,-27 0 48,26 0-47,-26 0-1,27 0 1,-53-52-16,52 52 15,-26 0 95,27 0-95,-27 0 17,26 0 15,1 0-16,-1 0-16,-52-52-15,105 52 16,-27 0 0,-25 0-1,-1 0 1,-52-26 62,0-27-47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23T20:30:51.402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0,'25'0'203,"-1"0"-187,1 0-16,0 0 16,0 0 30,0 0 189,0 0-235,0 0 15,0 0 64,0 0 155,0 0-218,-1 0-1,1 0 63,0 0-62,0 25 0,0-25 312,0 0-313,0 0 48,0 0-1,0 0 63,-25-25 78,25 25-93,0 0-1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23T20:30:55.002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0,'25'0'125,"50"0"-125,-50 0 16,-1 0-16,1 0 16,-25 25-16,25-25 15,0 0 63,0 0-31,25 25-47,-25-25 16,25 0-16,-50 25 16,24-25 187,1 0 156,0 0-328,0 0-31,-25-25 469,25 25-235,0 0-234,-25 25 125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23T20:31:04.273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0-1 0,'25'0'297,"0"0"-297,0 0 62,25 0-46,-26 0-16,1 0 16,0 0 46,-25 25-46,25-25 328,25 0-329,-25 25-15,25-25 16,-50 24-16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53:30.81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47368C5-2152-4178-BBB5-8777750A2A68}" emma:medium="tactile" emma:mode="ink">
          <msink:context xmlns:msink="http://schemas.microsoft.com/ink/2010/main" type="writingRegion" rotatedBoundingBox="14217,4399 18905,4398 18906,5498 14218,5499"/>
        </emma:interpretation>
      </emma:emma>
    </inkml:annotationXML>
    <inkml:traceGroup>
      <inkml:annotationXML>
        <emma:emma xmlns:emma="http://www.w3.org/2003/04/emma" version="1.0">
          <emma:interpretation id="{A3D85E17-4983-42D7-83E9-EA6BADBF7B60}" emma:medium="tactile" emma:mode="ink">
            <msink:context xmlns:msink="http://schemas.microsoft.com/ink/2010/main" type="paragraph" rotatedBoundingBox="14217,4399 18905,4398 18906,5498 14218,54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60F856-BEBB-43C6-815B-2E73B9EAFFBE}" emma:medium="tactile" emma:mode="ink">
              <msink:context xmlns:msink="http://schemas.microsoft.com/ink/2010/main" type="line" rotatedBoundingBox="14217,4399 18905,4398 18906,5498 14218,5499"/>
            </emma:interpretation>
          </emma:emma>
        </inkml:annotationXML>
        <inkml:traceGroup>
          <inkml:annotationXML>
            <emma:emma xmlns:emma="http://www.w3.org/2003/04/emma" version="1.0">
              <emma:interpretation id="{E252D659-224B-49D0-B1AB-E4FCE35726F1}" emma:medium="tactile" emma:mode="ink">
                <msink:context xmlns:msink="http://schemas.microsoft.com/ink/2010/main" type="inkWord" rotatedBoundingBox="14217,4399 16967,4398 16968,5498 14218,549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262 407 0,'26'0'78,"27"0"-78,-1 0 0,-26 0 16,27 0-16,-27 0 15,79 0 1,-27 0 0,-52 0-1</inkml:trace>
          <inkml:trace contextRef="#ctx0" brushRef="#br0" timeOffset="-523.2173">629 486 0,'0'52'16,"0"1"0,0-1-16,26 27 0,-26-1 15,0 1-15,0-27 16,0 0-16,52 27 15,-52-131 79,-26 52-94,26-53 16,0 1-1,0-27-15,26 27 16,27 52 0,-27 0-1,26 0 1,1 0 0,-27 26 15,52-26-16</inkml:trace>
          <inkml:trace contextRef="#ctx0" brushRef="#br0" timeOffset="-1354.4832">0 145 0,'0'53'79,"0"-1"-64,0 1 1,0-1-16,0 26 15,0-25-15,0 25 16,53 1-16,-53-27 16,0 27-16,0-27 15,0-26-15,0 27 16,52-53-16,-52-26 62,0-1-62,0-25 0,-26 0 16,26 26-16,0-27 16,0 1-16,0 26 15,0-27-15,0 27 16,0-26-16,0-1 16,-52 27-16,52-26 15,0-1-15,0 27 16,0-52-1,0 51 1,0-25 0,52 0 31,-26 52-47,53 0 0,-1 0 15,1 0-15,26 0 16,26 0-16,-1 0 15,1 0-15,26 0 16,-26 26-16,0-26 16,-26 0-16,0 0 15,26-26-15,52 26 16,-52 0-16,0 0 16,0 0-16,26 0 15,-78 0-15,25 0 16,-25 0-16,-53 0 15,53 0-15,-132 0 63</inkml:trace>
          <inkml:trace contextRef="#ctx0" brushRef="#br0" timeOffset="336.9334">734 250 0,'26'0'31,"26"0"-15,1 0-1,-1 0 1,-52 53 0,52-53-1,-52 52 17,-26-26-17,26 26 1</inkml:trace>
          <inkml:trace contextRef="#ctx0" brushRef="#br0" timeOffset="996.9999">1231 774 0,'0'52'47,"0"-26"-31,53 27-16,-53-1 0,52 1 16,-52-80 77,0-25-77,0 26 0,0-27-1,0 1-15,52 26 31,1-26-15,-27 52 0,26 0 15,-26 0-15,27 0-1,-1 0 1,1 0-1,-1 0 1,-52-53 0</inkml:trace>
          <inkml:trace contextRef="#ctx0" brushRef="#br0" timeOffset="1346.2732">1231 407 0,'53'-52'94,"-1"52"-79,-26 0-15,53 0 16,-27 0-1,-52 26 1</inkml:trace>
          <inkml:trace contextRef="#ctx0" brushRef="#br0" timeOffset="1582.6663">1545 329 0,'53'0'15,"-1"0"1,-26 0 0,27 0-1,-53 26 1,0 26 0,0 1-1,0-1 1,0 27-1</inkml:trace>
          <inkml:trace contextRef="#ctx0" brushRef="#br0" timeOffset="2220.4204">2671-38 0,'0'53'63,"0"25"-48,0-26-15,53 27 16,-53-27-16,0-25 15,26-27-15,-26 52 16</inkml:trace>
        </inkml:traceGroup>
        <inkml:traceGroup>
          <inkml:annotationXML>
            <emma:emma xmlns:emma="http://www.w3.org/2003/04/emma" version="1.0">
              <emma:interpretation id="{6D98E7F3-8D95-41C7-8093-5697855E9A7C}" emma:medium="tactile" emma:mode="ink">
                <msink:context xmlns:msink="http://schemas.microsoft.com/ink/2010/main" type="inkWord" rotatedBoundingBox="17701,4897 18250,4896 18251,5053 17701,5054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842.9909">3509 460 0,'-26'0'16,"105"0"46,-1 0-46,-25 0-16,25 0 15,-25 0-15</inkml:trace>
          <inkml:trace contextRef="#ctx0" brushRef="#br0" timeOffset="3015.2867">3719 617 0,'52'0'16,"27"-26"-1,25 26-15,-25-53 16</inkml:trace>
        </inkml:traceGroup>
        <inkml:traceGroup>
          <inkml:annotationXML>
            <emma:emma xmlns:emma="http://www.w3.org/2003/04/emma" version="1.0">
              <emma:interpretation id="{F5FEB06D-1232-45CD-91E9-979F1DBF3C87}" emma:medium="tactile" emma:mode="ink">
                <msink:context xmlns:msink="http://schemas.microsoft.com/ink/2010/main" type="inkWord" rotatedBoundingBox="18538,4844 18905,4843 18906,5262 18539,5263"/>
              </emma:interpretation>
              <emma:one-of disjunction-type="recognition" id="oneOf2">
                <emma:interpretation id="interp2" emma:lang="" emma:confidence="0">
                  <emma:literal>r</emma:literal>
                </emma:interpretation>
                <emma:interpretation id="interp3" emma:lang="" emma:confidence="0">
                  <emma:literal>p</emma:literal>
                </emma:interpretation>
                <emma:interpretation id="interp4" emma:lang="" emma:confidence="0">
                  <emma:literal>v</emma:literal>
                </emma:interpretation>
                <emma:interpretation id="interp5" emma:lang="" emma:confidence="0">
                  <emma:literal>o</emma:literal>
                </emma:interpretation>
                <emma:interpretation id="interp6" emma:lang="" emma:confidence="0">
                  <emma:literal>n</emma:literal>
                </emma:interpretation>
              </emma:one-of>
            </emma:emma>
          </inkml:annotationXML>
          <inkml:trace contextRef="#ctx0" brushRef="#br0" timeOffset="3446.1657">4321 512 0,'0'52'31,"0"-25"-16,0 51-15,26 1 16,-26-53-16,26 26 16,27-52-1,-1 0 1,-52-52 15,0-27-15,-26 27-16,26 26 15,-52-27-15,52-25 16,0 52 0,26-27 15,26 53-31,-26 0 16,27 0-16,-1 53 15,-26-53-15,-26 78 16,53-78-16</inkml:trace>
        </inkml:traceGroup>
      </inkml:traceGroup>
    </inkml:traceGroup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54:53.287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79 39 0,'-27'0'16,"27"-52"-16,0 78 62,0 26-62,0 1 16,0 52-16,0 25 15,0 54-15,0-1 16,0-52-16,0 0 16,0 0-16,0-53 15,0-51-15,0 25 16,0-157 31,0 27-47,0-53 15,0 52-15,0-26 16,0 1-16,0-1 16,0 26-16,0-25 15,-52 25-15,52 27 16,0 26 0,0 78 15,0 105-31,52 183 15,-52 53-15,105 131 0,-105-53 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56:05.925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53 4067 0,'-27'0'16,"-25"0"31,78 0 31,27 52-63,-27-52-15,52 53 16,27-53-16,26 0 0,0 0 16,0 0-1,-26 0-15,-1 0 0,-25 0 16,26-27-16,-1 27 15,1 0-15,0-52 16,0 52-16,26 0 16,52-79-16,-52 79 15,26-78-15,-26 78 16,52-52-16,-52 52 16,0 0-16,-26 0 15,-1 0-15,1 0 16,-26 0-16,26 0 15,-1 26-15,1-26 16,0 0-16,52 0 0,26 0 16,0-26-16,1 26 15,-1-79-15,0 79 16,-52 0-16,0 0 16,-26 0-16,-26 0 15,25 0-15,1 0 16,0 0-16,-53 0 15,27 0-15,-1 0 16,1 0-16,26 0 16,-1 0-16,-25 0 15,-27 0-15,27-52 16,-27 52-16,-26 0 16,27 0-16,-27 0 15,-26 26 1,52-26-1,-78 0 32,-26-26-31,-1-27-16,1-25 16,0 25-16,-1-51 15,1-54-15,-53-25 16,-26 26-16,26 0 15,-26 0-15,27 0 0,25-53 16,1 79-16,25-26 16,1 0-16,0 26 15,-27-26-15,27 26 16,-1 0-16,1 26 16,52 27-16,-79-53 15,79 52-15,-52 1 16,52-1-16,-52 1 15,52 52-15,-53 26 16,53-105-16,0 26 16,-26 53-16,26-52 15,0 25 1,0 27 15,0-26 0,0 25 32,0-25 78,0 0-126,-52 52 1,52-27-1,-53-25 32,27 52 0,-26 0-31,-53 0-1,79 0 1,-27 0-16,27 0 16,-26 0-16,-1 0 15,27 26-15,-26-26 16,-27 0-16,27 0 16,-27 0-16,1 53 15,52-53-15,-27 0 16,1 0-16,0 26 15,-27-26-15,27 0 0,-1 0 16,1 0 0,-27 0-16,53 0 0,-26 0 15,-27 0-15,53 0 16,-26 0-16,25 0 16,-25 0-16,0 0 15,26 0-15,-27 0 16,27 0-16,-26 0 15,-1 0-15,27 0 16,-26 0-16,26 0 16,-27 0-16,1 0 15,26 0-15,-27 0 16,27 0-16,-26 0 16,-1 0-16,-25 0 15,25 0-15,27 0 16,-26 0-16,-1 0 15,27 0-15,-52 0 16,-1 0 0,27 0-1,-27 0 1,1 0 0,25 0-1,-51 0 1,51 0-1,27 0-15,-53 0 16,53 0-16,-52 0 0,25 0 16,27 0-16,-26 0 15,-1 0-15,1 0 16,0 0-16,25 0 16,-25 0-16,0 0 15,-1 0 1,1 0-1,0 0 1,78 0 109,-26 52-109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8:58:22.55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1394-4032 0,'-52'0'31</inkml:trace>
  <inkml:trace contextRef="#ctx0" brushRef="#br0" timeOffset="2217.9566">1420-4006 0,'-26'0'16,"26"-26"15,-52 26 0,-1 0 0,53 78-15,-26 1-16,26-53 16,-52 53-1,52-1 1,0-26-1,0-25 1,0 25 0,52-52-1,-52 26-15,52-26 16,-52 53-16,27-53 16,-27 52-16,52-52 15,0 0 1,1 0-16,-1 0 0,-26 0 15,53-26 1,-27-53 0,-52 27-16,0 26 15,53-27-15,-53 1 16,0 26-16,0-27 16,0-25-1,0 52 1,0-27-1,0 27 1,-27 26-16,27-52 16,-52 52-16,52-53 15,-26 27-15,-26-26 16,-1 52 0,53-53-16,-26 53 15,26 53 16</inkml:trace>
  <inkml:trace contextRef="#ctx0" brushRef="#br0" timeOffset="2540.018">1499-3692 0,'0'79'47,"0"-53"-47,0 26 16,26 1-16,-26-27 15,52 26-15,-52 1 16,53-53-16,-53 52 15,26 0 1,-26 1 0</inkml:trace>
  <inkml:trace contextRef="#ctx0" brushRef="#br0" timeOffset="3529.9486">2258-3561 0,'0'-26'16</inkml:trace>
  <inkml:trace contextRef="#ctx0" brushRef="#br0" timeOffset="4138.2688">2258-3587 0,'0'-26'16,"-26"26"31,26-53 0,-26 53-32,-27 0 32,1 0-31,26 26-1,-27-26 1,53 27-16,-52-27 16,52 52-1,0 0 16,52-52-31,27 0 16,-27 0 0,27-104 15,0 51-31,-79 27 0,52-26 16,-52-1-16,0 27 15,0-26-15,52-1 16,-52 27-16,0-26 15,0-27 1,0 53 0,0 79 31,0 25-47,0 27 15,0 0-15,-26-1 16,26-25-16,0 26 15,0-27-15,0-52 16,0 27-16</inkml:trace>
  <inkml:trace contextRef="#ctx0" brushRef="#br0" timeOffset="4654.5926">2075-4477 0,'-53'-53'16,"106"79"62,-27-26-78,26 0 16,1 0-16,-27 0 15,26 0-15,-25 0 16</inkml:trace>
  <inkml:trace contextRef="#ctx0" brushRef="#br0" timeOffset="4949.3689">2337-4608 0,'26'0'16,"26"26"-1,-52 26 1,0-26 15,0 27-15,-26-53 0,26 52-1</inkml:trace>
  <inkml:trace contextRef="#ctx0" brushRef="#br0" timeOffset="5480.6752">2729-3509 0,'27'0'15,"-1"0"1,26 0-1,-26 0-15,79 0 16,-26 0-16</inkml:trace>
  <inkml:trace contextRef="#ctx0" brushRef="#br0" timeOffset="5291.7469">2703-3692 0,'53'0'63,"-1"0"-63,-26 0 15,27 0-15,25 0 16</inkml:trace>
  <inkml:trace contextRef="#ctx0" brushRef="#br0" timeOffset="5862.1627">3358-3797 0,'0'27'31,"0"25"-31,0 26 16,0 1-16,0 0 15,0-1-15,0 1 16,0-53-16,0 26 15,26 27 1</inkml:trace>
  <inkml:trace contextRef="#ctx0" brushRef="#br0" timeOffset="6793.4302">3384-4216 0,'26'0'78,"27"27"-63,25-27 1,-25 0 0,-27 0 15</inkml:trace>
  <inkml:trace contextRef="#ctx0" brushRef="#br0" timeOffset="6342.0909">3384-3613 0,'0'-53'0,"26"27"16,0-26-1,27 52 1,-53-53-16,52 53 15,-26 0 1,27 0 0,-53 27-16,52 51 15,-52-52 1,0 27 15,0-27 0,-26-26-15,-26 0 0,25 0-1,-25 0 1,0 0-16,25 0 31,27-53-31</inkml:trace>
  <inkml:trace contextRef="#ctx0" brushRef="#br0" timeOffset="7100.6139">3620-4294 0,'52'0'31,"1"0"-16,-27 0 1,-26 52 0,52 1-16,-52-27 31,0 26 31,-52-52-46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6:45:49.84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5FDEBA4-2553-4335-9347-A5091F2F9EF6}" emma:medium="tactile" emma:mode="ink">
          <msink:context xmlns:msink="http://schemas.microsoft.com/ink/2010/main" type="inkDrawing" rotatedBoundingBox="20648,16575 20648,16602 20633,16602 20633,16575" shapeName="Other"/>
        </emma:interpretation>
      </emma:emma>
    </inkml:annotationXML>
    <inkml:trace contextRef="#ctx0" brushRef="#br0">17047 1572 0,'0'-27'47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6:45:49.84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17047 1572 0,'0'-27'47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22.26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BF9D2B2-C945-4B21-BF77-D28A8B52D40A}" emma:medium="tactile" emma:mode="ink">
          <msink:context xmlns:msink="http://schemas.microsoft.com/ink/2010/main" type="writingRegion" rotatedBoundingBox="2906,8851 3168,8851 3168,8877 2906,8877"/>
        </emma:interpretation>
      </emma:emma>
    </inkml:annotationXML>
    <inkml:traceGroup>
      <inkml:annotationXML>
        <emma:emma xmlns:emma="http://www.w3.org/2003/04/emma" version="1.0">
          <emma:interpretation id="{51A74DD3-9EE8-4446-84DB-E0F7DB307908}" emma:medium="tactile" emma:mode="ink">
            <msink:context xmlns:msink="http://schemas.microsoft.com/ink/2010/main" type="paragraph" rotatedBoundingBox="2906,8851 3168,8851 3168,8877 2906,88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38D247D-0DB0-4F03-9C04-6A6104A37DB6}" emma:medium="tactile" emma:mode="ink">
              <msink:context xmlns:msink="http://schemas.microsoft.com/ink/2010/main" type="line" rotatedBoundingBox="2906,8851 3168,8851 3168,8877 2906,8877"/>
            </emma:interpretation>
          </emma:emma>
        </inkml:annotationXML>
        <inkml:traceGroup>
          <inkml:annotationXML>
            <emma:emma xmlns:emma="http://www.w3.org/2003/04/emma" version="1.0">
              <emma:interpretation id="{DEE17E10-E160-4A9B-BC90-B5032A78F2BA}" emma:medium="tactile" emma:mode="ink">
                <msink:context xmlns:msink="http://schemas.microsoft.com/ink/2010/main" type="inkWord" rotatedBoundingBox="2906,8851 3168,8851 3168,8877 2906,8877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r</emma:literal>
                </emma:interpretation>
                <emma:interpretation id="interp3" emma:lang="" emma:confidence="0">
                  <emma:literal>#</emma:literal>
                </emma:interpretation>
                <emma:interpretation id="interp4" emma:lang="" emma:confidence="0">
                  <emma:literal>c</emma:literal>
                </emma:interpretation>
              </emma:one-of>
            </emma:emma>
          </inkml:annotationXML>
          <inkml:trace contextRef="#ctx0" brushRef="#br0">71 26 0,'-52'0'16,"26"0"62,78 0 94,0 0-156,-25 0-1,25 0 79,-52-26-78,26 26-1,27 0 32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1:06.75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5611E29-A14E-4D65-8920-3602F7FA9613}" emma:medium="tactile" emma:mode="ink">
          <msink:context xmlns:msink="http://schemas.microsoft.com/ink/2010/main" type="inkDrawing" rotatedBoundingBox="13763,9241 13877,6936 14038,6944 13925,9249" semanticType="verticalRange" shapeName="Other">
            <msink:sourceLink direction="with" ref="{78CD3BF4-F9B4-4EB6-904A-86172261D294}"/>
          </msink:context>
        </emma:interpretation>
      </emma:emma>
    </inkml:annotationXML>
    <inkml:trace contextRef="#ctx0" brushRef="#br0">78 0 0,'53'0'94,"-53"105"-94,0-27 16,52 27-16,-52-26 15,0 52-15,0 0 16,0 52-16,0-52 16,0-26-16,0-1 15,-26 1-15,26 0 16,0-27-16,0 27 16,-52 0-16,52-27 15,0-25-15,0 25 16,0 27-16,-53-26 15,53-27-15,0 27 16,0-27-16,-52-26 16,52 26-1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24.04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B89853D-FCD2-4A99-BAC1-45AFA256D511}" emma:medium="tactile" emma:mode="ink">
          <msink:context xmlns:msink="http://schemas.microsoft.com/ink/2010/main" type="writingRegion" rotatedBoundingBox="2880,11836 3063,11836 3063,11851 2880,11851"/>
        </emma:interpretation>
      </emma:emma>
    </inkml:annotationXML>
    <inkml:traceGroup>
      <inkml:annotationXML>
        <emma:emma xmlns:emma="http://www.w3.org/2003/04/emma" version="1.0">
          <emma:interpretation id="{6B1A9A1F-AE5C-43BE-88D8-C87A771612C1}" emma:medium="tactile" emma:mode="ink">
            <msink:context xmlns:msink="http://schemas.microsoft.com/ink/2010/main" type="paragraph" rotatedBoundingBox="2880,11836 3063,11836 3063,11851 2880,118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AC06DD-8FDA-45D5-98CB-E0D06774B709}" emma:medium="tactile" emma:mode="ink">
              <msink:context xmlns:msink="http://schemas.microsoft.com/ink/2010/main" type="line" rotatedBoundingBox="2880,11836 3063,11836 3063,11851 2880,11851"/>
            </emma:interpretation>
          </emma:emma>
        </inkml:annotationXML>
        <inkml:traceGroup>
          <inkml:annotationXML>
            <emma:emma xmlns:emma="http://www.w3.org/2003/04/emma" version="1.0">
              <emma:interpretation id="{127AA61C-64B1-44CB-A84C-51832C9D7966}" emma:medium="tactile" emma:mode="ink">
                <msink:context xmlns:msink="http://schemas.microsoft.com/ink/2010/main" type="inkWord" rotatedBoundingBox="2880,11836 3063,11836 3063,11851 2880,11851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[</emma:literal>
                </emma:interpretation>
                <emma:interpretation id="interp3" emma:lang="" emma:confidence="0">
                  <emma:literal>&lt;</emma:literal>
                </emma:interpretation>
                <emma:interpretation id="interp4" emma:lang="" emma:confidence="0">
                  <emma:literal>5</emma:literal>
                </emma:interpretation>
              </emma:one-of>
            </emma:emma>
          </inkml:annotationXML>
          <inkml:trace contextRef="#ctx0" brushRef="#br0">19 0 0,'-26'0'31,"78"0"157,0 0-172,-26 0-1,27 0 16</inkml:trace>
        </inkml:traceGroup>
      </inkml:traceGroup>
    </inkml:traceGroup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25.14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BF38236-DE0D-4D8E-B99B-ED22C5CA293D}" emma:medium="tactile" emma:mode="ink">
          <msink:context xmlns:msink="http://schemas.microsoft.com/ink/2010/main" type="writingRegion" rotatedBoundingBox="2827,14821 3010,14821 3010,14873 2827,14873"/>
        </emma:interpretation>
      </emma:emma>
    </inkml:annotationXML>
    <inkml:traceGroup>
      <inkml:annotationXML>
        <emma:emma xmlns:emma="http://www.w3.org/2003/04/emma" version="1.0">
          <emma:interpretation id="{C2D32220-B73B-44FE-A9BA-0FB964508E07}" emma:medium="tactile" emma:mode="ink">
            <msink:context xmlns:msink="http://schemas.microsoft.com/ink/2010/main" type="paragraph" rotatedBoundingBox="2827,14821 3010,14821 3010,14873 2827,148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318B9E0-FFD2-428D-9837-327E339CE1E1}" emma:medium="tactile" emma:mode="ink">
              <msink:context xmlns:msink="http://schemas.microsoft.com/ink/2010/main" type="line" rotatedBoundingBox="2827,14821 3010,14821 3010,14873 2827,14873"/>
            </emma:interpretation>
          </emma:emma>
        </inkml:annotationXML>
        <inkml:traceGroup>
          <inkml:annotationXML>
            <emma:emma xmlns:emma="http://www.w3.org/2003/04/emma" version="1.0">
              <emma:interpretation id="{B8FC1F70-ECBB-4D3B-86A5-E97C25B652B7}" emma:medium="tactile" emma:mode="ink">
                <msink:context xmlns:msink="http://schemas.microsoft.com/ink/2010/main" type="inkWord" rotatedBoundingBox="2827,14821 3010,14821 3010,14873 2827,14873"/>
              </emma:interpretation>
              <emma:one-of disjunction-type="recognition" id="oneOf0">
                <emma:interpretation id="interp0" emma:lang="" emma:confidence="0">
                  <emma:literal>c</emma:literal>
                </emma:interpretation>
                <emma:interpretation id="interp1" emma:lang="" emma:confidence="0">
                  <emma:literal>&lt;</emma:literal>
                </emma:interpretation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-</emma:literal>
                </emma:interpretation>
                <emma:interpretation id="interp4" emma:lang="" emma:confidence="0">
                  <emma:literal>C</emma:literal>
                </emma:interpretation>
              </emma:one-of>
            </emma:emma>
          </inkml:annotationXML>
          <inkml:trace contextRef="#ctx0" brushRef="#br0">53 0 0,'-53'0'0,"53"52"94,26-52-47,27 0-32,-1 0 1,0 0 62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34.41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AA5D869-A65F-4D9B-A281-2EB2438300B4}" emma:medium="tactile" emma:mode="ink">
          <msink:context xmlns:msink="http://schemas.microsoft.com/ink/2010/main" type="writingRegion" rotatedBoundingBox="4451,2697 4608,2697 4608,2802 4451,2802"/>
        </emma:interpretation>
      </emma:emma>
    </inkml:annotationXML>
    <inkml:traceGroup>
      <inkml:annotationXML>
        <emma:emma xmlns:emma="http://www.w3.org/2003/04/emma" version="1.0">
          <emma:interpretation id="{4ECCAACF-9509-43F9-911B-EF574DD5A91D}" emma:medium="tactile" emma:mode="ink">
            <msink:context xmlns:msink="http://schemas.microsoft.com/ink/2010/main" type="paragraph" rotatedBoundingBox="4451,2697 4608,2697 4608,2802 4451,28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D49784-997F-45AD-B860-4E0B7985F16F}" emma:medium="tactile" emma:mode="ink">
              <msink:context xmlns:msink="http://schemas.microsoft.com/ink/2010/main" type="line" rotatedBoundingBox="4451,2697 4608,2697 4608,2802 4451,2802"/>
            </emma:interpretation>
          </emma:emma>
        </inkml:annotationXML>
        <inkml:traceGroup>
          <inkml:annotationXML>
            <emma:emma xmlns:emma="http://www.w3.org/2003/04/emma" version="1.0">
              <emma:interpretation id="{36142437-B5B8-4D24-939A-DBA913256E08}" emma:medium="tactile" emma:mode="ink">
                <msink:context xmlns:msink="http://schemas.microsoft.com/ink/2010/main" type="inkWord" rotatedBoundingBox="4451,2697 4608,2697 4608,2802 4451,2802"/>
              </emma:interpretation>
              <emma:one-of disjunction-type="recognition" id="oneOf0">
                <emma:interpretation id="interp0" emma:lang="" emma:confidence="0">
                  <emma:literal>í</emma:literal>
                </emma:interpretation>
                <emma:interpretation id="interp1" emma:lang="" emma:confidence="0">
                  <emma:literal>E</emma:literal>
                </emma:interpretation>
                <emma:interpretation id="interp2" emma:lang="" emma:confidence="0">
                  <emma:literal>ú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/</emma:literal>
                </emma:interpretation>
              </emma:one-of>
            </emma:emma>
          </inkml:annotationXML>
          <inkml:trace contextRef="#ctx0" brushRef="#br0">0 105 0,'0'-26'78,"78"26"31,-78-27-93,53 27-16,-27-52 16</inkml:trace>
        </inkml:traceGroup>
      </inkml:traceGroup>
    </inkml:traceGroup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35.65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86E5003-EF50-443E-9126-1600E4F88365}" emma:medium="tactile" emma:mode="ink">
          <msink:context xmlns:msink="http://schemas.microsoft.com/ink/2010/main" type="writingRegion" rotatedBoundingBox="4503,5787 4634,5787 4634,5866 4503,5866"/>
        </emma:interpretation>
      </emma:emma>
    </inkml:annotationXML>
    <inkml:traceGroup>
      <inkml:annotationXML>
        <emma:emma xmlns:emma="http://www.w3.org/2003/04/emma" version="1.0">
          <emma:interpretation id="{565D82E1-98FD-4FF5-A393-CD6FD4CE0E4A}" emma:medium="tactile" emma:mode="ink">
            <msink:context xmlns:msink="http://schemas.microsoft.com/ink/2010/main" type="paragraph" rotatedBoundingBox="4503,5787 4634,5787 4634,5866 4503,58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BE8973-05F5-40E9-990C-E66D7C013AE7}" emma:medium="tactile" emma:mode="ink">
              <msink:context xmlns:msink="http://schemas.microsoft.com/ink/2010/main" type="line" rotatedBoundingBox="4503,5787 4634,5787 4634,5866 4503,5866"/>
            </emma:interpretation>
          </emma:emma>
        </inkml:annotationXML>
        <inkml:traceGroup>
          <inkml:annotationXML>
            <emma:emma xmlns:emma="http://www.w3.org/2003/04/emma" version="1.0">
              <emma:interpretation id="{FC9C3740-8347-48A1-AD23-6C24025CCAD7}" emma:medium="tactile" emma:mode="ink">
                <msink:context xmlns:msink="http://schemas.microsoft.com/ink/2010/main" type="inkWord" rotatedBoundingBox="4503,5787 4634,5787 4634,5866 4503,5866"/>
              </emma:interpretation>
              <emma:one-of disjunction-type="recognition" id="oneOf0">
                <emma:interpretation id="interp0" emma:lang="" emma:confidence="0">
                  <emma:literal>a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n</emma:literal>
                </emma:interpretation>
                <emma:interpretation id="interp4" emma:lang="" emma:confidence="0">
                  <emma:literal>9</emma:literal>
                </emma:interpretation>
              </emma:one-of>
            </emma:emma>
          </inkml:annotationXML>
          <inkml:trace contextRef="#ctx0" brushRef="#br0">24 0 0,'-26'0'15,"26"26"95,79-26-95,-27 53 1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36.98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E68E4BD-FF37-449C-A143-33B51BDE3AAD}" emma:medium="tactile" emma:mode="ink">
          <msink:context xmlns:msink="http://schemas.microsoft.com/ink/2010/main" type="writingRegion" rotatedBoundingBox="4608,9034 4791,9034 4791,9086 4608,9086"/>
        </emma:interpretation>
      </emma:emma>
    </inkml:annotationXML>
    <inkml:traceGroup>
      <inkml:annotationXML>
        <emma:emma xmlns:emma="http://www.w3.org/2003/04/emma" version="1.0">
          <emma:interpretation id="{A2939CC8-CDA3-46FD-9F3D-05D3A826C2F3}" emma:medium="tactile" emma:mode="ink">
            <msink:context xmlns:msink="http://schemas.microsoft.com/ink/2010/main" type="paragraph" rotatedBoundingBox="4608,9034 4791,9034 4791,9086 4608,90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3A72D8-3DB9-4A2C-8C10-25E111F8E3D5}" emma:medium="tactile" emma:mode="ink">
              <msink:context xmlns:msink="http://schemas.microsoft.com/ink/2010/main" type="line" rotatedBoundingBox="4608,9034 4791,9034 4791,9086 4608,9086"/>
            </emma:interpretation>
          </emma:emma>
        </inkml:annotationXML>
        <inkml:traceGroup>
          <inkml:annotationXML>
            <emma:emma xmlns:emma="http://www.w3.org/2003/04/emma" version="1.0">
              <emma:interpretation id="{551154C1-C8B0-4042-A9FE-A0D25CC6A6F9}" emma:medium="tactile" emma:mode="ink">
                <msink:context xmlns:msink="http://schemas.microsoft.com/ink/2010/main" type="inkWord" rotatedBoundingBox="4608,9034 4791,9034 4791,9086 4608,9086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E</emma:literal>
                </emma:interpretation>
                <emma:interpretation id="interp3" emma:lang="" emma:confidence="0">
                  <emma:literal>:</emma:literal>
                </emma:interpretation>
                <emma:interpretation id="interp4" emma:lang="" emma:confidence="0">
                  <emma:literal>&gt;</emma:literal>
                </emma:interpretation>
              </emma:one-of>
            </emma:emma>
          </inkml:annotationXML>
          <inkml:trace contextRef="#ctx0" brushRef="#br0">0 52 0,'52'0'140,"-26"0"-124,27 0 31,-1 0-16,-52-52 94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44.96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22331C2-6D5F-4701-8F47-3E4BCDC5079E}" emma:medium="tactile" emma:mode="ink">
          <msink:context xmlns:msink="http://schemas.microsoft.com/ink/2010/main" type="writingRegion" rotatedBoundingBox="11023,2330 11154,2330 11154,2345 11023,2345"/>
        </emma:interpretation>
      </emma:emma>
    </inkml:annotationXML>
    <inkml:traceGroup>
      <inkml:annotationXML>
        <emma:emma xmlns:emma="http://www.w3.org/2003/04/emma" version="1.0">
          <emma:interpretation id="{8C7F4B1A-8959-4794-921C-49577F45599F}" emma:medium="tactile" emma:mode="ink">
            <msink:context xmlns:msink="http://schemas.microsoft.com/ink/2010/main" type="paragraph" rotatedBoundingBox="11023,2330 11154,2330 11154,2345 11023,23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BEDD9C-BC13-499C-8186-E642D0B74197}" emma:medium="tactile" emma:mode="ink">
              <msink:context xmlns:msink="http://schemas.microsoft.com/ink/2010/main" type="line" rotatedBoundingBox="11023,2330 11154,2330 11154,2345 11023,2345"/>
            </emma:interpretation>
          </emma:emma>
        </inkml:annotationXML>
        <inkml:traceGroup>
          <inkml:annotationXML>
            <emma:emma xmlns:emma="http://www.w3.org/2003/04/emma" version="1.0">
              <emma:interpretation id="{862D5D93-00D6-46E7-B4D8-99E392F2052B}" emma:medium="tactile" emma:mode="ink">
                <msink:context xmlns:msink="http://schemas.microsoft.com/ink/2010/main" type="inkWord" rotatedBoundingBox="11023,2330 11154,2330 11154,2345 11023,2345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#</emma:literal>
                </emma:interpretation>
                <emma:interpretation id="interp3" emma:lang="" emma:confidence="0">
                  <emma:literal>=</emma:literal>
                </emma:interpretation>
                <emma:interpretation id="interp4" emma:lang="" emma:confidence="0">
                  <emma:literal>[</emma:literal>
                </emma:interpretation>
              </emma:one-of>
            </emma:emma>
          </inkml:annotationXML>
          <inkml:trace contextRef="#ctx0" brushRef="#br0">0 0 0,'53'0'218,"-1"0"-202,-26 0 0</inkml:trace>
        </inkml:traceGroup>
      </inkml:traceGroup>
    </inkml:traceGroup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46.42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FB87C50-7810-48C3-9FAC-24AA68E6652C}" emma:medium="tactile" emma:mode="ink">
          <msink:context xmlns:msink="http://schemas.microsoft.com/ink/2010/main" type="writingRegion" rotatedBoundingBox="10892,5420 11023,5420 11023,5435 10892,5435"/>
        </emma:interpretation>
      </emma:emma>
    </inkml:annotationXML>
    <inkml:traceGroup>
      <inkml:annotationXML>
        <emma:emma xmlns:emma="http://www.w3.org/2003/04/emma" version="1.0">
          <emma:interpretation id="{6C9A1BCE-814F-4D80-B047-D1D987E4FB50}" emma:medium="tactile" emma:mode="ink">
            <msink:context xmlns:msink="http://schemas.microsoft.com/ink/2010/main" type="paragraph" rotatedBoundingBox="10892,5420 11023,5420 11023,5435 10892,54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C53612-B35B-4EE8-B9B7-68F8CB5E29B3}" emma:medium="tactile" emma:mode="ink">
              <msink:context xmlns:msink="http://schemas.microsoft.com/ink/2010/main" type="line" rotatedBoundingBox="10892,5420 11023,5420 11023,5435 10892,5435"/>
            </emma:interpretation>
          </emma:emma>
        </inkml:annotationXML>
        <inkml:traceGroup>
          <inkml:annotationXML>
            <emma:emma xmlns:emma="http://www.w3.org/2003/04/emma" version="1.0">
              <emma:interpretation id="{F1FE6615-B76A-40F7-8277-C08DFE1A870A}" emma:medium="tactile" emma:mode="ink">
                <msink:context xmlns:msink="http://schemas.microsoft.com/ink/2010/main" type="inkWord" rotatedBoundingBox="10892,5420 11023,5420 11023,5435 10892,5435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&lt;</emma:literal>
                </emma:interpretation>
                <emma:interpretation id="interp3" emma:lang="" emma:confidence="0">
                  <emma:literal>5</emma:literal>
                </emma:interpretation>
                <emma:interpretation id="interp4" emma:lang="" emma:confidence="0">
                  <emma:literal>#</emma:literal>
                </emma:interpretation>
              </emma:one-of>
            </emma:emma>
          </inkml:annotationXML>
          <inkml:trace contextRef="#ctx0" brushRef="#br0">20 0 0,'-27'0'32,"80"0"124,-1 0-125,-26 0 94</inkml:trace>
        </inkml:traceGroup>
      </inkml:traceGroup>
    </inkml:traceGroup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29:47.73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CF6BC65-55DA-4D5D-A3F8-6FBE850E95A5}" emma:medium="tactile" emma:mode="ink">
          <msink:context xmlns:msink="http://schemas.microsoft.com/ink/2010/main" type="writingRegion" rotatedBoundingBox="10866,8720 10997,8720 10997,8772 10866,8772"/>
        </emma:interpretation>
      </emma:emma>
    </inkml:annotationXML>
    <inkml:traceGroup>
      <inkml:annotationXML>
        <emma:emma xmlns:emma="http://www.w3.org/2003/04/emma" version="1.0">
          <emma:interpretation id="{7C47E061-1D5F-42D5-8042-4B888C14115A}" emma:medium="tactile" emma:mode="ink">
            <msink:context xmlns:msink="http://schemas.microsoft.com/ink/2010/main" type="paragraph" rotatedBoundingBox="10866,8720 10997,8720 10997,8772 10866,87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799774-180D-4BEC-B375-C83447372F5E}" emma:medium="tactile" emma:mode="ink">
              <msink:context xmlns:msink="http://schemas.microsoft.com/ink/2010/main" type="line" rotatedBoundingBox="10866,8720 10997,8720 10997,8772 10866,8772"/>
            </emma:interpretation>
          </emma:emma>
        </inkml:annotationXML>
        <inkml:traceGroup>
          <inkml:annotationXML>
            <emma:emma xmlns:emma="http://www.w3.org/2003/04/emma" version="1.0">
              <emma:interpretation id="{7A64C25C-3FF8-452D-A391-C160D32DA9C0}" emma:medium="tactile" emma:mode="ink">
                <msink:context xmlns:msink="http://schemas.microsoft.com/ink/2010/main" type="inkWord" rotatedBoundingBox="10866,8720 10997,8720 10997,8772 10866,8772"/>
              </emma:interpretation>
            </emma:emma>
          </inkml:annotationXML>
          <inkml:trace contextRef="#ctx0" brushRef="#br0">0 26 0,'0'-26'78,"0"52"-16,53-26-62,-1 0 32,-52 26-32,26-26 172,-26-52-172</inkml:trace>
        </inkml:traceGroup>
      </inkml:traceGroup>
    </inkml:traceGroup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03.29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EE010BF-AA98-42E0-BD9F-FA0F3A14001A}" emma:medium="tactile" emma:mode="ink">
          <msink:context xmlns:msink="http://schemas.microsoft.com/ink/2010/main" type="writingRegion" rotatedBoundingBox="4372,7044 4634,7044 4634,7059 4372,7059"/>
        </emma:interpretation>
      </emma:emma>
    </inkml:annotationXML>
    <inkml:traceGroup>
      <inkml:annotationXML>
        <emma:emma xmlns:emma="http://www.w3.org/2003/04/emma" version="1.0">
          <emma:interpretation id="{E6D4750B-0DE7-4660-B505-C52819CB35E7}" emma:medium="tactile" emma:mode="ink">
            <msink:context xmlns:msink="http://schemas.microsoft.com/ink/2010/main" type="paragraph" rotatedBoundingBox="4372,7044 4634,7044 4634,7059 4372,70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D09B97-4842-429E-A8F6-68897A4B5079}" emma:medium="tactile" emma:mode="ink">
              <msink:context xmlns:msink="http://schemas.microsoft.com/ink/2010/main" type="line" rotatedBoundingBox="4372,7044 4634,7044 4634,7059 4372,7059"/>
            </emma:interpretation>
          </emma:emma>
        </inkml:annotationXML>
        <inkml:traceGroup>
          <inkml:annotationXML>
            <emma:emma xmlns:emma="http://www.w3.org/2003/04/emma" version="1.0">
              <emma:interpretation id="{24F4B118-E6D4-43C4-96B5-275F8B1AD4F6}" emma:medium="tactile" emma:mode="ink">
                <msink:context xmlns:msink="http://schemas.microsoft.com/ink/2010/main" type="inkWord" rotatedBoundingBox="4372,7044 4634,7044 4634,7059 4372,7059"/>
              </emma:interpretation>
            </emma:emma>
          </inkml:annotationXML>
          <inkml:trace contextRef="#ctx0" brushRef="#br0">0 0 0,'52'0'157,"1"0"-142,-1 0 1,1 0-1,-1 0-15</inkml:trace>
        </inkml:traceGroup>
      </inkml:traceGroup>
    </inkml:traceGroup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04.71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60E51AF-DF05-4DDF-8A9D-792D171C10C9}" emma:medium="tactile" emma:mode="ink">
          <msink:context xmlns:msink="http://schemas.microsoft.com/ink/2010/main" type="writingRegion" rotatedBoundingBox="4451,10265 4660,10265 4660,10291 4451,10291"/>
        </emma:interpretation>
      </emma:emma>
    </inkml:annotationXML>
    <inkml:traceGroup>
      <inkml:annotationXML>
        <emma:emma xmlns:emma="http://www.w3.org/2003/04/emma" version="1.0">
          <emma:interpretation id="{A0EE819A-FF6E-4237-A6F6-940B28581F85}" emma:medium="tactile" emma:mode="ink">
            <msink:context xmlns:msink="http://schemas.microsoft.com/ink/2010/main" type="paragraph" rotatedBoundingBox="4451,10265 4660,10265 4660,10291 4451,102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B71EA8-0AC4-4BBF-9354-53A493CA576C}" emma:medium="tactile" emma:mode="ink">
              <msink:context xmlns:msink="http://schemas.microsoft.com/ink/2010/main" type="line" rotatedBoundingBox="4451,10265 4660,10265 4660,10291 4451,10291"/>
            </emma:interpretation>
          </emma:emma>
        </inkml:annotationXML>
        <inkml:traceGroup>
          <inkml:annotationXML>
            <emma:emma xmlns:emma="http://www.w3.org/2003/04/emma" version="1.0">
              <emma:interpretation id="{695D2375-CA47-4D13-B889-727D8E277887}" emma:medium="tactile" emma:mode="ink">
                <msink:context xmlns:msink="http://schemas.microsoft.com/ink/2010/main" type="inkWord" rotatedBoundingBox="4451,10265 4660,10265 4660,10291 4451,10291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#</emma:literal>
                </emma:interpretation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a</emma:literal>
                </emma:interpretation>
                <emma:interpretation id="interp4" emma:lang="" emma:confidence="0">
                  <emma:literal>u</emma:literal>
                </emma:interpretation>
              </emma:one-of>
            </emma:emma>
          </inkml:annotationXML>
          <inkml:trace contextRef="#ctx0" brushRef="#br0">52 7 0,'-52'0'31,"78"0"63,0 0-78,53 0-1,-27 0-15,-26 0 31,-26 26 32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1:22.36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8CD3BF4-F9B4-4EB6-904A-86172261D294}" emma:medium="tactile" emma:mode="ink">
          <msink:context xmlns:msink="http://schemas.microsoft.com/ink/2010/main" type="writingRegion" rotatedBoundingBox="7962,9408 12651,8496 12816,9347 8128,10259">
            <msink:destinationLink direction="with" ref="{A5611E29-A14E-4D65-8920-3602F7FA9613}"/>
          </msink:context>
        </emma:interpretation>
      </emma:emma>
    </inkml:annotationXML>
    <inkml:traceGroup>
      <inkml:annotationXML>
        <emma:emma xmlns:emma="http://www.w3.org/2003/04/emma" version="1.0">
          <emma:interpretation id="{302996A7-5A31-42C7-B425-B24D1A000030}" emma:medium="tactile" emma:mode="ink">
            <msink:context xmlns:msink="http://schemas.microsoft.com/ink/2010/main" type="paragraph" rotatedBoundingBox="7962,9408 12651,8496 12816,9347 8128,102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8FC74A-7819-448F-891A-926459683BFB}" emma:medium="tactile" emma:mode="ink">
              <msink:context xmlns:msink="http://schemas.microsoft.com/ink/2010/main" type="line" rotatedBoundingBox="7962,9408 12651,8496 12816,9347 8128,10259"/>
            </emma:interpretation>
          </emma:emma>
        </inkml:annotationXML>
        <inkml:traceGroup>
          <inkml:annotationXML>
            <emma:emma xmlns:emma="http://www.w3.org/2003/04/emma" version="1.0">
              <emma:interpretation id="{511E00C4-C2A4-4628-8340-0C8631BDF1E0}" emma:medium="tactile" emma:mode="ink">
                <msink:context xmlns:msink="http://schemas.microsoft.com/ink/2010/main" type="inkWord" rotatedBoundingBox="7983,9515 8608,9393 8681,9769 8056,9891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-5447 130 0,'-52'0'0,"52"-26"141,26 26-126,-26-26-15,26-26 16,-26-1 15,53 53-31,-1-26 16,-26 26 15,27 0-15,-1 53 15,-52-1-16,52 0 1,-52 1 0,27-1-1,25 0 17,0-52-17,-26 0 1,27 0 15,-53-52-15,0-27-1,52 79-15,-52-52 16,26 0 0</inkml:trace>
        </inkml:traceGroup>
        <inkml:traceGroup>
          <inkml:annotationXML>
            <emma:emma xmlns:emma="http://www.w3.org/2003/04/emma" version="1.0">
              <emma:interpretation id="{20DFB027-057B-4AE2-9133-E424C7B911D0}" emma:medium="tactile" emma:mode="ink">
                <msink:context xmlns:msink="http://schemas.microsoft.com/ink/2010/main" type="inkWord" rotatedBoundingBox="8916,9222 10906,8835 11071,9686 9082,10073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-6345.2517">-4059-158 0,'0'53'15,"0"-1"1,52-52 15,1 0-15,-53-52-16,52-1 15,-52-25 1,0 25 0,0 1-16,-26 0 31,0 52-31,-27 0 0,-25 0 16,-1 0-1,79 26 1,0 26-1</inkml:trace>
          <inkml:trace contextRef="#ctx0" brushRef="#br0" timeOffset="-5601.8715">-3928 104 0,'26'0'31,"27"0"-16,-1 0 1,0 0-16,-25 0 16,51 0-1,-130 0 48</inkml:trace>
          <inkml:trace contextRef="#ctx0" brushRef="#br0" timeOffset="-5424.2346">-3876 288 0,'53'0'46,"25"-27"-30,1-25 0,-53 52-16,-26-26 15</inkml:trace>
          <inkml:trace contextRef="#ctx0" brushRef="#br0" timeOffset="-6846.2747">-4478 288 0,'26'0'31,"1"0"1,25 0-1,0-53-15,-26 53-1,27-52 16</inkml:trace>
          <inkml:trace contextRef="#ctx0" brushRef="#br0" timeOffset="-7104.2944">-4425 314 0,'0'-26'156,"0"-27"-140,0-52-1,0 53-15,0 26 16,0-26-16,0-1 16,0 27-16,0-26 15,0-1 1,0 1-1,0 78 64,52 0-64,-52 27 16,52-53-15,-52 52 0,0-26 15,26-26-31,-26 79 16,0-53-16,0 26 15,0 1-15,0-27 0,0 26 16,0-26-16,0 53 15,0-27 1,0-78 62,0-26-62</inkml:trace>
          <inkml:trace contextRef="#ctx0" brushRef="#br0" timeOffset="4631.6541">-4137-315 0,'0'53'250,"0"-27"-187,0 26 15,0 1-31,0-27 15,0 26 63</inkml:trace>
          <inkml:trace contextRef="#ctx0" brushRef="#br0" timeOffset="-4545.2347">-3378 235 0,'0'-52'16,"26"-1"-1,-26 1-15,26 0 16,-26-1-16,53 27 16,-53-26-16,0-1 15,0 27-15,0 105 63,-26-1-48,26-51-15,0 25 16,0 0-16,0-26 16,26-26 15,0 0-16,26 0 1,1 79 31,-53-27-31,52-52-16,0 0 15,1 0 1,51-52-1,-104 0-15,53-1 16,-53 27 0,0-26-1,-26 52 1,26-53-16,-79 53 16,27 0-16,-27 0 31</inkml:trace>
          <inkml:trace contextRef="#ctx0" brushRef="#br0" timeOffset="-4096.1686">-2907-393 0,'26'0'32,"79"0"-17,-26-53 1,-1 53-16,-25-52 15</inkml:trace>
        </inkml:traceGroup>
        <inkml:traceGroup>
          <inkml:annotationXML>
            <emma:emma xmlns:emma="http://www.w3.org/2003/04/emma" version="1.0">
              <emma:interpretation id="{CB8E3503-AC25-4693-B599-3E169A02A5BA}" emma:medium="tactile" emma:mode="ink">
                <msink:context xmlns:msink="http://schemas.microsoft.com/ink/2010/main" type="inkWord" rotatedBoundingBox="11213,8875 12669,8591 12754,9027 11298,9310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-2999.3634">-2226-289 0,'0'-26'62,"0"-26"-46,0 0-16,0 25 15,0-51 1,0 25-16,52 53 16,-52-52-16,0 0 15,27 52 16,-27 52 63,0 0-78,0 1-16,0-1 15,0-26-15,0 53 16,0-27 0,78-52 15,-78-52-31,53 52 16,-53-79-16,52 79 15,-52 27 32,0 25-31,52-52 15,-52-26-15,27-27-16,-27 27 0,52-26 15,-52-1 1,0 27-16,0-26 15,-26 0 1,-27 52 0,1 0-1,0 0 1,52 26-16,0 26 31</inkml:trace>
          <inkml:trace contextRef="#ctx0" brushRef="#br0" timeOffset="6006.8828">-1964-655 0,'-26'0'93,"26"52"17,0-26-79,0 27 0</inkml:trace>
          <inkml:trace contextRef="#ctx0" brushRef="#br0" timeOffset="-1559.08">-1597-341 0,'0'-26'157,"0"-26"-157,26 25 15,-26-25-15,52 52 0,-52-79 16,52 79-16,-52-26 15,0 79 48,0-1-63,0-26 16,0 27-16,0-27 31,53-26-31,-1-53 15,-52 1 1,79 0-16,-79-27 16,52 79-16,-52 26 62,0 27-46,26-53-1,27 0 1,25-27-16,-52 27 16,27-78-16,-1 26 15,-52 78 17,-26 52-17,26-52 16,26-26-15,79-26 0,-53-26-16</inkml:trace>
        </inkml:traceGroup>
      </inkml:traceGroup>
    </inkml:traceGroup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05.79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D7479C1-2A2F-46F8-B505-37DA2D30B614}" emma:medium="tactile" emma:mode="ink">
          <msink:context xmlns:msink="http://schemas.microsoft.com/ink/2010/main" type="writingRegion" rotatedBoundingBox="4451,13433 4582,13433 4582,13459 4451,13459"/>
        </emma:interpretation>
      </emma:emma>
    </inkml:annotationXML>
    <inkml:traceGroup>
      <inkml:annotationXML>
        <emma:emma xmlns:emma="http://www.w3.org/2003/04/emma" version="1.0">
          <emma:interpretation id="{57C76114-6D22-4F14-BB45-93FA3ABA86D4}" emma:medium="tactile" emma:mode="ink">
            <msink:context xmlns:msink="http://schemas.microsoft.com/ink/2010/main" type="paragraph" rotatedBoundingBox="4451,13433 4582,13433 4582,13459 4451,134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2808EE-EA28-444A-9274-D840C25C7CCB}" emma:medium="tactile" emma:mode="ink">
              <msink:context xmlns:msink="http://schemas.microsoft.com/ink/2010/main" type="line" rotatedBoundingBox="4451,13433 4582,13433 4582,13459 4451,13459"/>
            </emma:interpretation>
          </emma:emma>
        </inkml:annotationXML>
        <inkml:traceGroup>
          <inkml:annotationXML>
            <emma:emma xmlns:emma="http://www.w3.org/2003/04/emma" version="1.0">
              <emma:interpretation id="{1E5DB897-C5E4-4689-AD6C-56A78F7F1295}" emma:medium="tactile" emma:mode="ink">
                <msink:context xmlns:msink="http://schemas.microsoft.com/ink/2010/main" type="inkWord" rotatedBoundingBox="4451,13433 4582,13433 4582,13459 4451,13459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=</emma:literal>
                </emma:interpretation>
                <emma:interpretation id="interp2" emma:lang="" emma:confidence="0">
                  <emma:literal>[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r</emma:literal>
                </emma:interpretation>
              </emma:one-of>
            </emma:emma>
          </inkml:annotationXML>
          <inkml:trace contextRef="#ctx0" brushRef="#br0">0 27 0,'26'-26'78,"0"26"-47,26 0-15,-25 0 0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11.61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78FA848-64E6-4B8E-B541-B2E8BEC8CB5C}" emma:medium="tactile" emma:mode="ink">
          <msink:context xmlns:msink="http://schemas.microsoft.com/ink/2010/main" type="writingRegion" rotatedBoundingBox="10866,6546 11076,6546 11076,6561 10866,6561"/>
        </emma:interpretation>
      </emma:emma>
    </inkml:annotationXML>
    <inkml:traceGroup>
      <inkml:annotationXML>
        <emma:emma xmlns:emma="http://www.w3.org/2003/04/emma" version="1.0">
          <emma:interpretation id="{99E3BEDA-D0CF-4F79-841B-ED8B262D4C13}" emma:medium="tactile" emma:mode="ink">
            <msink:context xmlns:msink="http://schemas.microsoft.com/ink/2010/main" type="paragraph" rotatedBoundingBox="10866,6546 11076,6546 11076,6561 10866,65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678BAD-7E13-4184-BCBB-F85DE0C80359}" emma:medium="tactile" emma:mode="ink">
              <msink:context xmlns:msink="http://schemas.microsoft.com/ink/2010/main" type="line" rotatedBoundingBox="10866,6546 11076,6546 11076,6561 10866,6561"/>
            </emma:interpretation>
          </emma:emma>
        </inkml:annotationXML>
        <inkml:traceGroup>
          <inkml:annotationXML>
            <emma:emma xmlns:emma="http://www.w3.org/2003/04/emma" version="1.0">
              <emma:interpretation id="{114414AC-7D73-4119-ACCC-6CC30B5A9815}" emma:medium="tactile" emma:mode="ink">
                <msink:context xmlns:msink="http://schemas.microsoft.com/ink/2010/main" type="inkWord" rotatedBoundingBox="10866,6546 11076,6546 11076,6561 10866,6561"/>
              </emma:interpretation>
            </emma:emma>
          </inkml:annotationXML>
          <inkml:trace contextRef="#ctx0" brushRef="#br0">0 0 0,'53'0'156,"25"0"-140,-52 0-1,27 0 1,-80 0 62</inkml:trace>
        </inkml:traceGroup>
      </inkml:traceGroup>
    </inkml:traceGroup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12.61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8F57046-EE68-49C0-883F-363F1BB87CAC}" emma:medium="tactile" emma:mode="ink">
          <msink:context xmlns:msink="http://schemas.microsoft.com/ink/2010/main" type="writingRegion" rotatedBoundingBox="10892,9767 11076,9767 11076,9782 10892,9782"/>
        </emma:interpretation>
      </emma:emma>
    </inkml:annotationXML>
    <inkml:traceGroup>
      <inkml:annotationXML>
        <emma:emma xmlns:emma="http://www.w3.org/2003/04/emma" version="1.0">
          <emma:interpretation id="{6270BEFE-B83B-4C35-B1DE-72A4D88FC7ED}" emma:medium="tactile" emma:mode="ink">
            <msink:context xmlns:msink="http://schemas.microsoft.com/ink/2010/main" type="paragraph" rotatedBoundingBox="10892,9767 11076,9767 11076,9782 10892,97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CE048C-3956-40B2-9B5E-1EA8493AE60D}" emma:medium="tactile" emma:mode="ink">
              <msink:context xmlns:msink="http://schemas.microsoft.com/ink/2010/main" type="line" rotatedBoundingBox="10892,9767 11076,9767 11076,9782 10892,9782"/>
            </emma:interpretation>
          </emma:emma>
        </inkml:annotationXML>
        <inkml:traceGroup>
          <inkml:annotationXML>
            <emma:emma xmlns:emma="http://www.w3.org/2003/04/emma" version="1.0">
              <emma:interpretation id="{3F8F668E-D262-463D-AD47-FDA512653E4A}" emma:medium="tactile" emma:mode="ink">
                <msink:context xmlns:msink="http://schemas.microsoft.com/ink/2010/main" type="inkWord" rotatedBoundingBox="10892,9767 11076,9767 11076,9782 10892,9782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#</emma:literal>
                </emma:interpretation>
                <emma:interpretation id="interp3" emma:lang="" emma:confidence="0">
                  <emma:literal>=</emma:literal>
                </emma:interpretation>
                <emma:interpretation id="interp4" emma:lang="" emma:confidence="0">
                  <emma:literal>[</emma:literal>
                </emma:interpretation>
              </emma:one-of>
            </emma:emma>
          </inkml:annotationXML>
          <inkml:trace contextRef="#ctx0" brushRef="#br0">0 0 0,'53'0'110,"-27"0"-95,26 0 1,1 0 0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13.63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3C0F107-FA61-40B7-B53C-B7ED6A3228FE}" emma:medium="tactile" emma:mode="ink">
          <msink:context xmlns:msink="http://schemas.microsoft.com/ink/2010/main" type="writingRegion" rotatedBoundingBox="10709,12936 10814,12936 10814,12951 10709,12951"/>
        </emma:interpretation>
      </emma:emma>
    </inkml:annotationXML>
    <inkml:traceGroup>
      <inkml:annotationXML>
        <emma:emma xmlns:emma="http://www.w3.org/2003/04/emma" version="1.0">
          <emma:interpretation id="{7A5AD055-C038-4019-8BD1-6E3103791D1B}" emma:medium="tactile" emma:mode="ink">
            <msink:context xmlns:msink="http://schemas.microsoft.com/ink/2010/main" type="paragraph" rotatedBoundingBox="10709,12936 10814,12936 10814,12951 10709,129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06E24B-B5FE-48F5-887A-59A3E9A83D52}" emma:medium="tactile" emma:mode="ink">
              <msink:context xmlns:msink="http://schemas.microsoft.com/ink/2010/main" type="line" rotatedBoundingBox="10709,12936 10814,12936 10814,12951 10709,12951"/>
            </emma:interpretation>
          </emma:emma>
        </inkml:annotationXML>
        <inkml:traceGroup>
          <inkml:annotationXML>
            <emma:emma xmlns:emma="http://www.w3.org/2003/04/emma" version="1.0">
              <emma:interpretation id="{FFA63576-3476-405B-9ED8-A6938C44C779}" emma:medium="tactile" emma:mode="ink">
                <msink:context xmlns:msink="http://schemas.microsoft.com/ink/2010/main" type="inkWord" rotatedBoundingBox="10709,12936 10814,12936 10814,12951 10709,12951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#</emma:literal>
                </emma:interpretation>
                <emma:interpretation id="interp3" emma:lang="" emma:confidence="0">
                  <emma:literal>=</emma:literal>
                </emma:interpretation>
                <emma:interpretation id="interp4" emma:lang="" emma:confidence="0">
                  <emma:literal>[</emma:literal>
                </emma:interpretation>
              </emma:one-of>
            </emma:emma>
          </inkml:annotationXML>
          <inkml:trace contextRef="#ctx0" brushRef="#br0">0 0 0,'26'0'109,"0"0"-93,27 0-16</inkml:trace>
        </inkml:traceGroup>
      </inkml:traceGroup>
    </inkml:traceGroup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19.83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BE1022B-B140-4AD8-9690-CCA62D53E060}" emma:medium="tactile" emma:mode="ink">
          <msink:context xmlns:msink="http://schemas.microsoft.com/ink/2010/main" type="writingRegion" rotatedBoundingBox="23774,16232 26382,15499 26656,16474 24048,17207"/>
        </emma:interpretation>
      </emma:emma>
    </inkml:annotationXML>
    <inkml:traceGroup>
      <inkml:annotationXML>
        <emma:emma xmlns:emma="http://www.w3.org/2003/04/emma" version="1.0">
          <emma:interpretation id="{A11EBFFE-A36F-451A-BE00-48D97BEC17D3}" emma:medium="tactile" emma:mode="ink">
            <msink:context xmlns:msink="http://schemas.microsoft.com/ink/2010/main" type="paragraph" rotatedBoundingBox="23774,16232 26382,15499 26656,16474 24048,172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170B99-E3A1-4C79-8447-A3EAE1C03090}" emma:medium="tactile" emma:mode="ink">
              <msink:context xmlns:msink="http://schemas.microsoft.com/ink/2010/main" type="line" rotatedBoundingBox="23774,16232 26382,15499 26656,16474 24048,17207"/>
            </emma:interpretation>
          </emma:emma>
        </inkml:annotationXML>
        <inkml:traceGroup>
          <inkml:annotationXML>
            <emma:emma xmlns:emma="http://www.w3.org/2003/04/emma" version="1.0">
              <emma:interpretation id="{2FBF62F0-41EA-489A-BE20-D075BB136A07}" emma:medium="tactile" emma:mode="ink">
                <msink:context xmlns:msink="http://schemas.microsoft.com/ink/2010/main" type="inkWord" rotatedBoundingBox="23809,16358 24539,16153 24720,16795 23990,1700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288 79 0,'-26'-26'110,"0"-27"-79,-27 53-16,1 0 1,26 0 0,26 27-1,-53 25-15,53 0 16,-52 27-16,52-1 16,0 1-16,0-27 15,0 1-15,0-27 16,0 26-16,0 1 15,26-53-15,26 0 16,1 0 0,-1-27-16,-26 27 15,27-78-15,-1 78 16,-52-79-16</inkml:trace>
          <inkml:trace contextRef="#ctx0" brushRef="#br0" timeOffset="410.3229">471 315 0,'53'0'32,"25"0"-17,-25 0 1,-1 0 0</inkml:trace>
          <inkml:trace contextRef="#ctx0" brushRef="#br0" timeOffset="641.8381">497 550 0,'53'-26'31,"-27"26"-15,53 0 0,-27 0-16</inkml:trace>
        </inkml:traceGroup>
        <inkml:traceGroup>
          <inkml:annotationXML>
            <emma:emma xmlns:emma="http://www.w3.org/2003/04/emma" version="1.0">
              <emma:interpretation id="{564DD3D6-1C36-4EFD-A386-A5A12C9403AC}" emma:medium="tactile" emma:mode="ink">
                <msink:context xmlns:msink="http://schemas.microsoft.com/ink/2010/main" type="inkWord" rotatedBoundingBox="25374,15783 26382,15499 26656,16474 25648,16758"/>
              </emma:interpretation>
            </emma:emma>
          </inkml:annotationXML>
          <inkml:trace contextRef="#ctx0" brushRef="#br0" timeOffset="2137.7308">1623 236 0,'53'0'16,"25"0"-16,-51 0 15,25 0 1,26 0-16,-25 0 0,52 0 16,26 0-16,-1 0 15,1 0-15,-52-26 16,-1 26-16,-25-26 15,-27 26 1,-78 0 31</inkml:trace>
          <inkml:trace contextRef="#ctx0" brushRef="#br0" timeOffset="1452.5195">2016-523 0,'-52'0'15,"52"78"-15,-79-25 16,79-27-16,-52 26 16,52 1-16,0-1 15,0 26 1,26-78-16,0 0 16,27 0-16,-27 0 15,26 0-15,1-26 16,25 26-16,-52-52 15,27 52-15,-53-52 16,78 52-16,-78-79 16,0 0-1,0 27 1,0 0-16,0-1 16,-26 53-16,26-52 15,-52 52 1,52-52-16,-53 52 0,1 0 15,-27 0 1</inkml:trace>
          <inkml:trace contextRef="#ctx0" brushRef="#br0" timeOffset="1679.9423">1990-209 0,'52'0'16,"-52"52"-1,0 1 1,0-27 0,0 52-1,0 1 1,0-53-1</inkml:trace>
        </inkml:traceGroup>
      </inkml:traceGroup>
    </inkml:traceGroup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0:23.30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F52D89B-9FE2-4D00-BA8D-91CD2F8024AF}" emma:medium="tactile" emma:mode="ink">
          <msink:context xmlns:msink="http://schemas.microsoft.com/ink/2010/main" type="writingRegion" rotatedBoundingBox="25512,16798 26999,16917 26953,17490 25466,17371"/>
        </emma:interpretation>
      </emma:emma>
    </inkml:annotationXML>
    <inkml:traceGroup>
      <inkml:annotationXML>
        <emma:emma xmlns:emma="http://www.w3.org/2003/04/emma" version="1.0">
          <emma:interpretation id="{5F0BC719-EEC6-4D7C-9316-3B0C84566677}" emma:medium="tactile" emma:mode="ink">
            <msink:context xmlns:msink="http://schemas.microsoft.com/ink/2010/main" type="paragraph" rotatedBoundingBox="25512,16798 26999,16917 26953,17490 25466,173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8DCDAC-8285-42DF-ACF6-3F9D51448A58}" emma:medium="tactile" emma:mode="ink">
              <msink:context xmlns:msink="http://schemas.microsoft.com/ink/2010/main" type="line" rotatedBoundingBox="25512,16798 26999,16917 26953,17490 25466,17371"/>
            </emma:interpretation>
          </emma:emma>
        </inkml:annotationXML>
        <inkml:traceGroup>
          <inkml:annotationXML>
            <emma:emma xmlns:emma="http://www.w3.org/2003/04/emma" version="1.0">
              <emma:interpretation id="{026CF551-F19C-4D68-87DA-D4E3B7CF348E}" emma:medium="tactile" emma:mode="ink">
                <msink:context xmlns:msink="http://schemas.microsoft.com/ink/2010/main" type="inkWord" rotatedBoundingBox="25512,16798 26318,16863 26272,17435 25466,17371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2069 812 0,'0'53'15,"0"-1"1,0 26 0,0-25 15,-27-53-16</inkml:trace>
          <inkml:trace contextRef="#ctx0" brushRef="#br0" timeOffset="-263.5082">1990 812 0,'-26'0'15,"26"53"1,-53-1 0,53 0-1,0-26 1,0 27-1</inkml:trace>
          <inkml:trace contextRef="#ctx0" brushRef="#br0" timeOffset="232.9925">1833 760 0,'52'0'32,"-26"0"-32,27-53 0,25 53 15,1-52-15,-27 52 16,27-52-16,-1 52 15,-51 0-15,-27-27 16</inkml:trace>
          <inkml:trace contextRef="#ctx0" brushRef="#br0" timeOffset="-576.4807">1650 629 0,'0'26'31,"0"26"-15,0 1 15,-53-53-31,53 52 0,-52 27 16,52-27 0,-26-52-1,104 0 48,-25 0-48,-1 0 1,-52 26 46,0 27-30,0-1-17,0-26 1</inkml:trace>
        </inkml:traceGroup>
        <inkml:traceGroup>
          <inkml:annotationXML>
            <emma:emma xmlns:emma="http://www.w3.org/2003/04/emma" version="1.0">
              <emma:interpretation id="{738DB9D1-0140-45F9-8844-DE6F7565358F}" emma:medium="tactile" emma:mode="ink">
                <msink:context xmlns:msink="http://schemas.microsoft.com/ink/2010/main" type="inkWord" rotatedBoundingBox="26427,16973 26991,17018 26962,17379 26399,17334"/>
              </emma:interpretation>
              <emma:one-of disjunction-type="recognition" id="oneOf1">
                <emma:interpretation id="interp1" emma:lang="" emma:confidence="0">
                  <emma:literal>to</emma:literal>
                </emma:interpretation>
                <emma:interpretation id="interp2" emma:lang="" emma:confidence="0">
                  <emma:literal>ano</emma:literal>
                </emma:interpretation>
                <emma:interpretation id="interp3" emma:lang="" emma:confidence="0">
                  <emma:literal>ho</emma:literal>
                </emma:interpretation>
                <emma:interpretation id="interp4" emma:lang="" emma:confidence="0">
                  <emma:literal>so</emma:literal>
                </emma:interpretation>
                <emma:interpretation id="interp5" emma:lang="" emma:confidence="0">
                  <emma:literal>Go</emma:literal>
                </emma:interpretation>
              </emma:one-of>
            </emma:emma>
          </inkml:annotationXML>
          <inkml:trace contextRef="#ctx0" brushRef="#br0" timeOffset="1484.8208">2723 707 0,'-26'0'46,"0"0"-30,-53 27 0,1 25-1,25-52 1,53 52 0,53-52 15,25 0-16,-52 0 1,-26-26-16,0 52 31,0 1-15,-26 25-16,26 0 16,0-26-1,0 27 1,26-53-1,27 0 1,-1-53-16,27 1 16,-79 104 31,0-25-47,-26-27 15,26 52-15,26-52 31,0 0-15,26 0-16,1-26 16,-27-27-16,26 53 15,-52-52-15,-52 52 47,0 0-31,52 52-1,0-78 48,0 52-1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1:11.73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C40D09D-0AF9-4211-97C4-B5CA08CFCDC6}" emma:medium="tactile" emma:mode="ink">
          <msink:context xmlns:msink="http://schemas.microsoft.com/ink/2010/main" type="writingRegion" rotatedBoundingBox="14094,9248 13814,10318 13362,10200 13641,9130"/>
        </emma:interpretation>
      </emma:emma>
    </inkml:annotationXML>
    <inkml:traceGroup>
      <inkml:annotationXML>
        <emma:emma xmlns:emma="http://www.w3.org/2003/04/emma" version="1.0">
          <emma:interpretation id="{5E1D1187-19DF-4804-8FDD-55BF39741642}" emma:medium="tactile" emma:mode="ink">
            <msink:context xmlns:msink="http://schemas.microsoft.com/ink/2010/main" type="paragraph" rotatedBoundingBox="14094,9248 13814,10318 13362,10200 13641,91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74717E-23B7-40CB-81D9-F5C5E8271A34}" emma:medium="tactile" emma:mode="ink">
              <msink:context xmlns:msink="http://schemas.microsoft.com/ink/2010/main" type="line" rotatedBoundingBox="14094,9248 13814,10318 13362,10200 13641,9130"/>
            </emma:interpretation>
          </emma:emma>
        </inkml:annotationXML>
        <inkml:traceGroup>
          <inkml:annotationXML>
            <emma:emma xmlns:emma="http://www.w3.org/2003/04/emma" version="1.0">
              <emma:interpretation id="{79343095-9C39-4654-BE83-091954D24CD6}" emma:medium="tactile" emma:mode="ink">
                <msink:context xmlns:msink="http://schemas.microsoft.com/ink/2010/main" type="inkWord" rotatedBoundingBox="14094,9248 13814,10318 13362,10200 13641,913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105 0 0,'-27'0'32,"-25"0"-17,78 0 32,-26 26-31,79-26-16,-53 0 15,53 52 1,-1-52 0,-78 26-16,26-26 15,-26 53-15,0-1 16,0-26-1,0 27 1,0-27 15,53-26-15,-53 52 0,0 0-1,0-25 1,-53 25-1,1 0 1,26-52 0,-27 79-16,1-79 15,52 26-15,-79-26 16,53 0 0,26 53 93,-52-53-93,78 0 62,-26-27-78,0 1 15,26 26-15,-26-78 16,0-1 0,0 53-16,0-53 15,0 53 1,0-26-16,0-1 15,0 27 17,53 26-32,-53 26 47</inkml:trace>
          <inkml:trace contextRef="#ctx0" brushRef="#br0" timeOffset="-1019.4328">262-367 0,'52'26'16,"-52"26"-1,52-52 1,-52 53-1,0-27 1,0 53 0,0-27-16,0-26 15,0 27-15,0-27 16,0 26-16,0 0 16,0 1-1,0-1-15,0 1 16,0-1-1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1:13.67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799D180-0724-4FB2-A2AC-E399D5D4C88B}" emma:medium="tactile" emma:mode="ink">
          <msink:context xmlns:msink="http://schemas.microsoft.com/ink/2010/main" type="writingRegion" rotatedBoundingBox="6100,9767 6572,9767 6572,10265 6100,10265"/>
        </emma:interpretation>
      </emma:emma>
    </inkml:annotationXML>
    <inkml:traceGroup>
      <inkml:annotationXML>
        <emma:emma xmlns:emma="http://www.w3.org/2003/04/emma" version="1.0">
          <emma:interpretation id="{58A2640B-D355-4C9B-BFB9-D55DD2B468F5}" emma:medium="tactile" emma:mode="ink">
            <msink:context xmlns:msink="http://schemas.microsoft.com/ink/2010/main" type="paragraph" rotatedBoundingBox="6100,9767 6572,9767 6572,10265 6100,10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EDEAAD-002E-4208-B742-94B0AEF775D3}" emma:medium="tactile" emma:mode="ink">
              <msink:context xmlns:msink="http://schemas.microsoft.com/ink/2010/main" type="line" rotatedBoundingBox="6100,9767 6572,9767 6572,10265 6100,10265"/>
            </emma:interpretation>
          </emma:emma>
        </inkml:annotationXML>
        <inkml:traceGroup>
          <inkml:annotationXML>
            <emma:emma xmlns:emma="http://www.w3.org/2003/04/emma" version="1.0">
              <emma:interpretation id="{C6C8BF02-272E-4D02-A216-FFB091659B5D}" emma:medium="tactile" emma:mode="ink">
                <msink:context xmlns:msink="http://schemas.microsoft.com/ink/2010/main" type="inkWord" rotatedBoundingBox="6100,9767 6572,9767 6572,10265 6100,1026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-7227 314 0,'-27'0'31,"27"-26"-15,27 26 78,25 0-94,-26 0 15,27 0-15,-1 0 16,0-53 0,-52 79 140,0 1-140,-78-27-1,78 52-15,-105-52 16,79 0-16,-27 26 15,1-26-15,0 52 16,-1-52 0,106 53 46,-27-53-46,-26 52-16,52-52 15,1 53 1,-27-53 0,-26 52-16,52-52 15,-52 52 1,53-52-16,-27 0 16,26 0-1,1 53 1,-27-53 15,-26-26 63,0-27-79,0 27 1,0-26 0,0-1-1,0-25 1,0 25 0,0 27-16,0-26 15,0 26-15,0-27 16,0 79 31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3:53.51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0E8735F-9DDC-4ECE-8277-E11D5AC2DCD6}" emma:medium="tactile" emma:mode="ink">
          <msink:context xmlns:msink="http://schemas.microsoft.com/ink/2010/main" type="writingRegion" rotatedBoundingBox="13758,624 25453,134 25499,1225 13803,1715"/>
        </emma:interpretation>
      </emma:emma>
    </inkml:annotationXML>
    <inkml:traceGroup>
      <inkml:annotationXML>
        <emma:emma xmlns:emma="http://www.w3.org/2003/04/emma" version="1.0">
          <emma:interpretation id="{0B651FD3-387E-4E95-B47D-CBD08854BFEE}" emma:medium="tactile" emma:mode="ink">
            <msink:context xmlns:msink="http://schemas.microsoft.com/ink/2010/main" type="paragraph" rotatedBoundingBox="13758,624 25453,134 25499,1225 13803,17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704BED-D46F-4FA0-8264-8F058561F5D5}" emma:medium="tactile" emma:mode="ink">
              <msink:context xmlns:msink="http://schemas.microsoft.com/ink/2010/main" type="line" rotatedBoundingBox="13758,624 25453,134 25499,1225 13803,1715"/>
            </emma:interpretation>
          </emma:emma>
        </inkml:annotationXML>
        <inkml:traceGroup>
          <inkml:annotationXML>
            <emma:emma xmlns:emma="http://www.w3.org/2003/04/emma" version="1.0">
              <emma:interpretation id="{46F6D673-9287-4090-8945-B9BD0CEA0345}" emma:medium="tactile" emma:mode="ink">
                <msink:context xmlns:msink="http://schemas.microsoft.com/ink/2010/main" type="inkWord" rotatedBoundingBox="13758,624 16222,521 16268,1612 13803,171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0 405 0,'26'-26'156,"53"-26"-140,-27-27-1,0 1 1,-52-1-1,53 27 1,-53-1 0,0 106 93,0-27-109,-26 26 16,26 1-16,0-27 15,-53 26-15,53 1 16,0-1 0,0 0-1,0-26 1,26-26-1</inkml:trace>
          <inkml:trace contextRef="#ctx0" brushRef="#br0" timeOffset="384.6922">340 405 0,'27'0'31,"25"0"-31,-26 0 16,26 0-16,1-52 16,-1 26-16,-52-27 15,53 53-15,-53-78 16,0 52-1,0-27 1,-79 53 15,-26 0-15,53 0 0,52 26-16,0 1 31,0 25-31</inkml:trace>
          <inkml:trace contextRef="#ctx0" brushRef="#br0" timeOffset="841.7119">602-276 0,'53'0'78,"-27"0"-62,26-26-16,0 26 16,-25 0-16,-27-26 15</inkml:trace>
          <inkml:trace contextRef="#ctx0" brushRef="#br0" timeOffset="1290.1445">995-328 0,'0'-52'47,"52"-27"-31,-52 53-16,27 26 0,-27-79 15,52 27 1,-52 78 31,0 0-47,-26 27 16,26-1-16,0-26 15,0 53 1,0-27-1,26-26 1</inkml:trace>
          <inkml:trace contextRef="#ctx0" brushRef="#br0" timeOffset="1838.5199">1204-590 0,'79'0'16,"0"26"-1,-1-26 1,-25 0-16,51 0 16,1 0-16,-26-52 15</inkml:trace>
          <inkml:trace contextRef="#ctx0" brushRef="#br0" timeOffset="1666.0882">1309-459 0,'0'26'46,"26"-26"-30,27 53 0,-27-53 15,-26 52-15,0-26-1,-26-26 1,26 53-16,-53-53 15,27 0 1,26-27 0,0 1-1</inkml:trace>
          <inkml:trace contextRef="#ctx0" brushRef="#br0" timeOffset="3323.761">1571 458 0,'-26'0'47,"26"-27"31,0-25-63,52-26 1,1-1 0,-1 53-1,0-27 16,-25 80 16,-27-1-31,0 26 15,52-52 32,-52-26-48,52-26 1,-26 52 15,-26-27-15,53 27-1,-53 53 1,52-1 0,-26-52 15,27 0-15,-53-26-1,52 26-15,-52-26 16,0 78 62,26-52-78,53 0 16,26 0-1,-53-26 1,0 26-1</inkml:trace>
        </inkml:traceGroup>
        <inkml:traceGroup>
          <inkml:annotationXML>
            <emma:emma xmlns:emma="http://www.w3.org/2003/04/emma" version="1.0">
              <emma:interpretation id="{315B886F-1701-416D-8762-1DFC4204E776}" emma:medium="tactile" emma:mode="ink">
                <msink:context xmlns:msink="http://schemas.microsoft.com/ink/2010/main" type="inkWord" rotatedBoundingBox="18872,865 19007,859 19015,1046 18880,1052"/>
              </emma:interpretation>
              <emma:one-of disjunction-type="recognition" id="oneOf1">
                <emma:interpretation id="interp1" emma:lang="" emma:confidence="0">
                  <emma:literal>0</emma:literal>
                </emma:interpretation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o</emma:literal>
                </emma:interpretation>
                <emma:interpretation id="interp4" emma:lang="" emma:confidence="0">
                  <emma:literal>°</emma:literal>
                </emma:interpretation>
                <emma:interpretation id="interp5" emma:lang="" emma:confidence="0">
                  <emma:literal>D</emma:literal>
                </emma:interpretation>
              </emma:one-of>
            </emma:emma>
          </inkml:annotationXML>
          <inkml:trace contextRef="#ctx0" brushRef="#br0" timeOffset="19913.3548">5106-302 0,'-26'0'78,"26"26"1,0 27-48,0-1-16,52-26 95,1-26-95,-27 0 48,-26-52-1,0 26-15,0-27 16,-53 53 31,53-52-79,-52 52 16,52 26 1</inkml:trace>
        </inkml:traceGroup>
        <inkml:traceGroup>
          <inkml:annotationXML>
            <emma:emma xmlns:emma="http://www.w3.org/2003/04/emma" version="1.0">
              <emma:interpretation id="{55AA1001-B70E-4AA5-AA5F-CA2230944045}" emma:medium="tactile" emma:mode="ink">
                <msink:context xmlns:msink="http://schemas.microsoft.com/ink/2010/main" type="inkWord" rotatedBoundingBox="20172,717 21179,679 21196,1146 20190,1184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8275.3258">6782-223 0,'0'26'16,"0"53"-16,0-27 16,26-52 15,27 0-16,25-26 1,-78-27 0,26 1-16,-26 26 15,0-27-15,0 27 16,0-26 0,-26 52-16,-52 0 15,25 0-15,27 0 16,26 52-1,-52 1-15,52 25 0,0 1 16</inkml:trace>
          <inkml:trace contextRef="#ctx0" brushRef="#br0" timeOffset="8768.1607">7149-223 0,'0'78'16,"0"-25"-1,52-1 1,0-52-1,27-26 1,-79 0-16,52-27 16,-52 1-16,0 26 15,0-27-15,0 27 16,0-26-16,0 0 16,-78 52-1,-1 0 1,79 78-1,-52 1-15,52-1 16,0-25-16</inkml:trace>
          <inkml:trace contextRef="#ctx0" brushRef="#br0" timeOffset="7854.7351">6389-66 0,'0'-52'141,"26"52"-126,-26-27-15,27 27 16,-27-78-16,78 25 16,-78 1-16,79 26 15,-79-26-15,52-1 16,-52 27-1,0 78 110,0 1-109,-26 25-16,26 1 16,-52-27-16,52-26 15,-53 27-15,53-1 16,26-52 15,-26-26-15</inkml:trace>
        </inkml:traceGroup>
        <inkml:traceGroup>
          <inkml:annotationXML>
            <emma:emma xmlns:emma="http://www.w3.org/2003/04/emma" version="1.0">
              <emma:interpretation id="{6870CD63-F690-4DF5-9685-82FFA965F2CC}" emma:medium="tactile" emma:mode="ink">
                <msink:context xmlns:msink="http://schemas.microsoft.com/ink/2010/main" type="inkWord" rotatedBoundingBox="21715,673 22937,622 22956,1080 21734,1131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10359.7349">7960-433 0,'0'27'62,"0"-1"-46,-26-26 0,26 52-16,0 27 15,0-27 1,0 0-1,0 1 1,53-27 15,-1-26-15,-26 0 0,-26-79-1,52 79-15,-52-78 16,0 25-1,0-25 1,0 26 0,-26 52-16,26-27 15,-26 27-15,-26 0 32,52 53-17,-53-1 1</inkml:trace>
          <inkml:trace contextRef="#ctx0" brushRef="#br0" timeOffset="10778.9397">8327-302 0,'0'53'32,"0"-27"-17,52 26 1,-26-52-1,27 53 1</inkml:trace>
          <inkml:trace contextRef="#ctx0" brushRef="#br0" timeOffset="10936.9174">8563-197 0,'0'-52'16,"0"-1"-1,0 1 1,0 26-1,-53 26 17,53 52-17,-52 0-15,52 1 16</inkml:trace>
          <inkml:trace contextRef="#ctx0" brushRef="#br0" timeOffset="11491.8548">8851-302 0,'0'53'0,"0"-27"15,52-26 17,0 0-17,27-26 1,-27-79-1,1 0 1,-53 53 0,0-1-1,-53 53 1,-25 0 0,78 79-1,-79 26-15,79-27 16,-78-52-16</inkml:trace>
        </inkml:traceGroup>
        <inkml:traceGroup>
          <inkml:annotationXML>
            <emma:emma xmlns:emma="http://www.w3.org/2003/04/emma" version="1.0">
              <emma:interpretation id="{3A87159B-FCD5-4E54-AF03-9F219B25209D}" emma:medium="tactile" emma:mode="ink">
                <msink:context xmlns:msink="http://schemas.microsoft.com/ink/2010/main" type="inkWord" rotatedBoundingBox="23550,618 25470,537 25486,916 23566,997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12774.3378">9820-197 0,'-53'0'0,"53"-26"109,0-53-93,26 1 0,27-1-1,-1 1 1,-26 78-1,-26 52 32,0 27-31,0-1-16,0-26 16,79-78 15,-79-26-31,78 0 15,-78-1-15,53 1 16,-53-1-16,0 27 16,0 79 31,0 25-47,0 1 15,0-53-15,0 26 16,52 1-16,-26-53 15,27 0-15,-1-27 16,-26 27-16,27-78 16,-53 26-16,52 25 15,-52-25 1,-26 104 31,26-25-47,0 51 15,78-78 1,-51 0-16</inkml:trace>
          <inkml:trace contextRef="#ctx0" brushRef="#br0" timeOffset="13569.1982">10841-459 0,'26'-52'16,"-26"-1"-16,78 53 15,-78-52-15,53 52 16,-53 79 15,0-53-15,0 26-16,0 1 15,26-53 17,26 0-32,1-53 15,-53 1-15,78-27 16,-78 53-16,27 26 0,-27 52 62,-27 1-62,27 25 16,105 1 15,-79-79-31,27 0 16,25-26 0,-52-27-1,-26 80 32,0-1-31,79-26-1,-27 0-15,1-53 16,-53 1-16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3:12.99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54A8426-6B27-4DC9-B528-70A3E4B01569}" emma:medium="tactile" emma:mode="ink">
          <msink:context xmlns:msink="http://schemas.microsoft.com/ink/2010/main" type="inkDrawing" rotatedBoundingBox="12931,6119 15313,6040 15317,6180 12935,6259" shapeName="Other">
            <msink:destinationLink direction="with" ref="{AF94DA59-3415-40A9-A5F0-558BB1C411B4}"/>
          </msink:context>
        </emma:interpretation>
      </emma:emma>
    </inkml:annotationXML>
    <inkml:trace contextRef="#ctx0" brushRef="#br0">52 158 0,'-52'0'63,"78"0"93,53-52-140,-53 52-16,26 0 15,27 0-15,-27 0 16,53 0-16,-27 0 16,-25 0-16,25 0 15,1 0-15,-27 0 0,27 0 16,-1 0-16,-52 0 15,27 0-15,-1 0 16,-26 0-16,27 0 16,-27 0-16,26-53 15,1 53-15,-27 0 16,26-52-16,1 52 16,-1 0-1,0 0 1,1 0-1,-53 26 1,26-26-16,26 0 31,-26 0-15,27 0 0,-1 0-1,-26 0 126,27 0-94,-27 0 15,26 0-31,1 0 1,-27 0-17,-26 26-15,52-26 16,-26 0 0,-26 53-1,53-53 1,-1 0 62,1 0-62,25 0-1,-25 0-15,-27 0 125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17T17:33:15.64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F94DA59-3415-40A9-A5F0-558BB1C411B4}" emma:medium="tactile" emma:mode="ink">
          <msink:context xmlns:msink="http://schemas.microsoft.com/ink/2010/main" type="inkDrawing" rotatedBoundingBox="13220,6572 13223,6022 13538,6023 13535,6574" semanticType="callout" shapeName="Other">
            <msink:sourceLink direction="with" ref="{854A8426-6B27-4DC9-B528-70A3E4B01569}"/>
          </msink:context>
        </emma:interpretation>
      </emma:emma>
    </inkml:annotationXML>
    <inkml:trace contextRef="#ctx0" brushRef="#br0">471-51 0,'-52'0'16,"26"0"15,26 52 78,78-52-109,-25 52 16,-27-52 0,26 27-1,-52 25 48,0 0-48,-26-25 1,26 51 0,-52-26-16,52-25 15,0 25 1,-27-52-1,27 52 1,-52-52 15,52 27 1,-26-27 61,-27 0-46,53-53 31,0 1-62,0 26 0,0-53-1,0 53 1,0-26-1,0-1 1,-52 53-16,52-26 16,-26 26 31,26-52-32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79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03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49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9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0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36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48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77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6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39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C779-B05D-4AA2-8D53-AD09EEC83DB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BBCB8-DEBE-46BE-83DF-479094FE2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2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6.png"/><Relationship Id="rId2" Type="http://schemas.openxmlformats.org/officeDocument/2006/relationships/image" Target="../media/image7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8.png"/><Relationship Id="rId7" Type="http://schemas.openxmlformats.org/officeDocument/2006/relationships/image" Target="../media/image126.png"/><Relationship Id="rId12" Type="http://schemas.openxmlformats.org/officeDocument/2006/relationships/customXml" Target="../ink/ink11.xml"/><Relationship Id="rId2" Type="http://schemas.openxmlformats.org/officeDocument/2006/relationships/image" Target="../media/image17.png"/><Relationship Id="rId20" Type="http://schemas.openxmlformats.org/officeDocument/2006/relationships/customXml" Target="../ink/ink12.xml"/><Relationship Id="rId29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2.png"/><Relationship Id="rId5" Type="http://schemas.openxmlformats.org/officeDocument/2006/relationships/image" Target="../media/image20.png"/><Relationship Id="rId28" Type="http://schemas.openxmlformats.org/officeDocument/2006/relationships/image" Target="../media/image23.png"/><Relationship Id="rId10" Type="http://schemas.openxmlformats.org/officeDocument/2006/relationships/image" Target="../media/image200.png"/><Relationship Id="rId19" Type="http://schemas.openxmlformats.org/officeDocument/2006/relationships/image" Target="../media/image19.emf"/><Relationship Id="rId31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openxmlformats.org/officeDocument/2006/relationships/image" Target="../media/image21.png"/><Relationship Id="rId27" Type="http://schemas.openxmlformats.org/officeDocument/2006/relationships/image" Target="../media/image23.emf"/><Relationship Id="rId30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30.png"/><Relationship Id="rId3" Type="http://schemas.openxmlformats.org/officeDocument/2006/relationships/image" Target="../media/image8.png"/><Relationship Id="rId7" Type="http://schemas.openxmlformats.org/officeDocument/2006/relationships/image" Target="../media/image126.png"/><Relationship Id="rId12" Type="http://schemas.openxmlformats.org/officeDocument/2006/relationships/image" Target="../media/image29.png"/><Relationship Id="rId2" Type="http://schemas.openxmlformats.org/officeDocument/2006/relationships/image" Target="../media/image7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11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200.png"/><Relationship Id="rId4" Type="http://schemas.openxmlformats.org/officeDocument/2006/relationships/image" Target="../media/image170.pn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emf"/><Relationship Id="rId4" Type="http://schemas.openxmlformats.org/officeDocument/2006/relationships/customXml" Target="../ink/ink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customXml" Target="../ink/ink17.xml"/><Relationship Id="rId3" Type="http://schemas.openxmlformats.org/officeDocument/2006/relationships/image" Target="../media/image44.png"/><Relationship Id="rId21" Type="http://schemas.openxmlformats.org/officeDocument/2006/relationships/image" Target="../media/image58.emf"/><Relationship Id="rId34" Type="http://schemas.openxmlformats.org/officeDocument/2006/relationships/image" Target="../media/image61.emf"/><Relationship Id="rId7" Type="http://schemas.openxmlformats.org/officeDocument/2006/relationships/image" Target="../media/image470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30.emf"/><Relationship Id="rId33" Type="http://schemas.openxmlformats.org/officeDocument/2006/relationships/customXml" Target="../ink/ink20.xml"/><Relationship Id="rId38" Type="http://schemas.openxmlformats.org/officeDocument/2006/relationships/image" Target="../media/image63.emf"/><Relationship Id="rId2" Type="http://schemas.openxmlformats.org/officeDocument/2006/relationships/image" Target="../media/image43.png"/><Relationship Id="rId16" Type="http://schemas.openxmlformats.org/officeDocument/2006/relationships/image" Target="../media/image54.png"/><Relationship Id="rId20" Type="http://schemas.openxmlformats.org/officeDocument/2006/relationships/customXml" Target="../ink/ink14.xml"/><Relationship Id="rId29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490.png"/><Relationship Id="rId24" Type="http://schemas.openxmlformats.org/officeDocument/2006/relationships/customXml" Target="../ink/ink16.xml"/><Relationship Id="rId32" Type="http://schemas.openxmlformats.org/officeDocument/2006/relationships/image" Target="../media/image60.png"/><Relationship Id="rId37" Type="http://schemas.openxmlformats.org/officeDocument/2006/relationships/customXml" Target="../ink/ink22.xml"/><Relationship Id="rId5" Type="http://schemas.openxmlformats.org/officeDocument/2006/relationships/image" Target="../media/image46.png"/><Relationship Id="rId15" Type="http://schemas.openxmlformats.org/officeDocument/2006/relationships/image" Target="../media/image53.png"/><Relationship Id="rId23" Type="http://schemas.openxmlformats.org/officeDocument/2006/relationships/image" Target="../media/image59.emf"/><Relationship Id="rId28" Type="http://schemas.openxmlformats.org/officeDocument/2006/relationships/customXml" Target="../ink/ink18.xml"/><Relationship Id="rId36" Type="http://schemas.openxmlformats.org/officeDocument/2006/relationships/image" Target="../media/image62.emf"/><Relationship Id="rId10" Type="http://schemas.openxmlformats.org/officeDocument/2006/relationships/image" Target="../media/image200.png"/><Relationship Id="rId19" Type="http://schemas.openxmlformats.org/officeDocument/2006/relationships/image" Target="../media/image57.png"/><Relationship Id="rId31" Type="http://schemas.openxmlformats.org/officeDocument/2006/relationships/image" Target="../media/image33.emf"/><Relationship Id="rId4" Type="http://schemas.openxmlformats.org/officeDocument/2006/relationships/image" Target="../media/image45.png"/><Relationship Id="rId9" Type="http://schemas.openxmlformats.org/officeDocument/2006/relationships/image" Target="../media/image49.png"/><Relationship Id="rId14" Type="http://schemas.openxmlformats.org/officeDocument/2006/relationships/image" Target="../media/image52.png"/><Relationship Id="rId22" Type="http://schemas.openxmlformats.org/officeDocument/2006/relationships/customXml" Target="../ink/ink15.xml"/><Relationship Id="rId27" Type="http://schemas.openxmlformats.org/officeDocument/2006/relationships/image" Target="../media/image31.emf"/><Relationship Id="rId30" Type="http://schemas.openxmlformats.org/officeDocument/2006/relationships/customXml" Target="../ink/ink19.xml"/><Relationship Id="rId35" Type="http://schemas.openxmlformats.org/officeDocument/2006/relationships/customXml" Target="../ink/ink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0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7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Relationship Id="rId14" Type="http://schemas.openxmlformats.org/officeDocument/2006/relationships/image" Target="../media/image9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3" Type="http://schemas.openxmlformats.org/officeDocument/2006/relationships/image" Target="../media/image61.png"/><Relationship Id="rId7" Type="http://schemas.openxmlformats.org/officeDocument/2006/relationships/image" Target="../media/image65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0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Relationship Id="rId9" Type="http://schemas.openxmlformats.org/officeDocument/2006/relationships/image" Target="../media/image9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5.png"/><Relationship Id="rId7" Type="http://schemas.openxmlformats.org/officeDocument/2006/relationships/image" Target="../media/image9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8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1.png"/><Relationship Id="rId3" Type="http://schemas.openxmlformats.org/officeDocument/2006/relationships/image" Target="../media/image731.png"/><Relationship Id="rId7" Type="http://schemas.openxmlformats.org/officeDocument/2006/relationships/image" Target="../media/image771.png"/><Relationship Id="rId2" Type="http://schemas.openxmlformats.org/officeDocument/2006/relationships/image" Target="../media/image7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1.png"/><Relationship Id="rId5" Type="http://schemas.openxmlformats.org/officeDocument/2006/relationships/image" Target="../media/image751.png"/><Relationship Id="rId10" Type="http://schemas.openxmlformats.org/officeDocument/2006/relationships/image" Target="../media/image801.png"/><Relationship Id="rId4" Type="http://schemas.openxmlformats.org/officeDocument/2006/relationships/image" Target="../media/image741.png"/><Relationship Id="rId9" Type="http://schemas.openxmlformats.org/officeDocument/2006/relationships/image" Target="../media/image79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6.emf"/><Relationship Id="rId3" Type="http://schemas.openxmlformats.org/officeDocument/2006/relationships/image" Target="../media/image731.png"/><Relationship Id="rId7" Type="http://schemas.openxmlformats.org/officeDocument/2006/relationships/image" Target="../media/image791.png"/><Relationship Id="rId12" Type="http://schemas.openxmlformats.org/officeDocument/2006/relationships/customXml" Target="../ink/ink23.xml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1.png"/><Relationship Id="rId11" Type="http://schemas.openxmlformats.org/officeDocument/2006/relationships/image" Target="../media/image96.png"/><Relationship Id="rId5" Type="http://schemas.openxmlformats.org/officeDocument/2006/relationships/image" Target="../media/image761.png"/><Relationship Id="rId15" Type="http://schemas.openxmlformats.org/officeDocument/2006/relationships/image" Target="../media/image127.emf"/><Relationship Id="rId10" Type="http://schemas.openxmlformats.org/officeDocument/2006/relationships/image" Target="../media/image124.png"/><Relationship Id="rId4" Type="http://schemas.openxmlformats.org/officeDocument/2006/relationships/image" Target="../media/image751.png"/><Relationship Id="rId9" Type="http://schemas.openxmlformats.org/officeDocument/2006/relationships/image" Target="../media/image123.png"/><Relationship Id="rId14" Type="http://schemas.openxmlformats.org/officeDocument/2006/relationships/customXml" Target="../ink/ink2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731.png"/><Relationship Id="rId7" Type="http://schemas.openxmlformats.org/officeDocument/2006/relationships/image" Target="../media/image791.png"/><Relationship Id="rId12" Type="http://schemas.openxmlformats.org/officeDocument/2006/relationships/image" Target="../media/image132.emf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8.png"/><Relationship Id="rId11" Type="http://schemas.openxmlformats.org/officeDocument/2006/relationships/customXml" Target="../ink/ink25.xml"/><Relationship Id="rId5" Type="http://schemas.openxmlformats.org/officeDocument/2006/relationships/image" Target="../media/image761.png"/><Relationship Id="rId10" Type="http://schemas.openxmlformats.org/officeDocument/2006/relationships/image" Target="../media/image131.png"/><Relationship Id="rId4" Type="http://schemas.openxmlformats.org/officeDocument/2006/relationships/image" Target="../media/image751.png"/><Relationship Id="rId9" Type="http://schemas.openxmlformats.org/officeDocument/2006/relationships/image" Target="../media/image9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customXml" Target="../ink/ink26.xml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113.png"/><Relationship Id="rId2" Type="http://schemas.openxmlformats.org/officeDocument/2006/relationships/image" Target="../media/image99.png"/><Relationship Id="rId16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1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0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36.png"/><Relationship Id="rId18" Type="http://schemas.openxmlformats.org/officeDocument/2006/relationships/image" Target="../media/image141.png"/><Relationship Id="rId3" Type="http://schemas.openxmlformats.org/officeDocument/2006/relationships/image" Target="../media/image117.png"/><Relationship Id="rId7" Type="http://schemas.openxmlformats.org/officeDocument/2006/relationships/image" Target="../media/image129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image" Target="../media/image116.png"/><Relationship Id="rId16" Type="http://schemas.openxmlformats.org/officeDocument/2006/relationships/image" Target="../media/image1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7.png"/><Relationship Id="rId11" Type="http://schemas.openxmlformats.org/officeDocument/2006/relationships/image" Target="../media/image134.png"/><Relationship Id="rId5" Type="http://schemas.openxmlformats.org/officeDocument/2006/relationships/image" Target="../media/image125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19" Type="http://schemas.openxmlformats.org/officeDocument/2006/relationships/image" Target="../media/image142.png"/><Relationship Id="rId4" Type="http://schemas.openxmlformats.org/officeDocument/2006/relationships/image" Target="../media/image119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144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5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3" Type="http://schemas.openxmlformats.org/officeDocument/2006/relationships/image" Target="../media/image731.png"/><Relationship Id="rId7" Type="http://schemas.openxmlformats.org/officeDocument/2006/relationships/image" Target="../media/image156.png"/><Relationship Id="rId2" Type="http://schemas.openxmlformats.org/officeDocument/2006/relationships/image" Target="../media/image154.png"/><Relationship Id="rId16" Type="http://schemas.openxmlformats.org/officeDocument/2006/relationships/image" Target="../media/image1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40.png"/><Relationship Id="rId11" Type="http://schemas.openxmlformats.org/officeDocument/2006/relationships/customXml" Target="../ink/ink27.xml"/><Relationship Id="rId5" Type="http://schemas.openxmlformats.org/officeDocument/2006/relationships/image" Target="../media/image1430.png"/><Relationship Id="rId15" Type="http://schemas.openxmlformats.org/officeDocument/2006/relationships/image" Target="../media/image160.png"/><Relationship Id="rId10" Type="http://schemas.openxmlformats.org/officeDocument/2006/relationships/image" Target="../media/image159.png"/><Relationship Id="rId4" Type="http://schemas.openxmlformats.org/officeDocument/2006/relationships/image" Target="../media/image155.png"/><Relationship Id="rId9" Type="http://schemas.openxmlformats.org/officeDocument/2006/relationships/image" Target="../media/image158.png"/><Relationship Id="rId14" Type="http://schemas.openxmlformats.org/officeDocument/2006/relationships/image" Target="../media/image151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4.png"/><Relationship Id="rId5" Type="http://schemas.openxmlformats.org/officeDocument/2006/relationships/image" Target="../media/image163.png"/><Relationship Id="rId4" Type="http://schemas.openxmlformats.org/officeDocument/2006/relationships/image" Target="../media/image16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customXml" Target="../ink/ink6.xml"/><Relationship Id="rId18" Type="http://schemas.openxmlformats.org/officeDocument/2006/relationships/image" Target="../media/image9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emf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emf"/><Relationship Id="rId19" Type="http://schemas.openxmlformats.org/officeDocument/2006/relationships/customXml" Target="../ink/ink9.xml"/><Relationship Id="rId4" Type="http://schemas.openxmlformats.org/officeDocument/2006/relationships/image" Target="../media/image2.emf"/><Relationship Id="rId9" Type="http://schemas.openxmlformats.org/officeDocument/2006/relationships/customXml" Target="../ink/ink4.xml"/><Relationship Id="rId14" Type="http://schemas.openxmlformats.org/officeDocument/2006/relationships/image" Target="../media/image7.emf"/><Relationship Id="rId22" Type="http://schemas.openxmlformats.org/officeDocument/2006/relationships/image" Target="../media/image11.e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0.png"/><Relationship Id="rId13" Type="http://schemas.openxmlformats.org/officeDocument/2006/relationships/customXml" Target="../ink/ink31.xml"/><Relationship Id="rId3" Type="http://schemas.openxmlformats.org/officeDocument/2006/relationships/image" Target="../media/image710.png"/><Relationship Id="rId7" Type="http://schemas.openxmlformats.org/officeDocument/2006/relationships/image" Target="../media/image750.png"/><Relationship Id="rId12" Type="http://schemas.openxmlformats.org/officeDocument/2006/relationships/image" Target="../media/image178.emf"/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0.png"/><Relationship Id="rId11" Type="http://schemas.openxmlformats.org/officeDocument/2006/relationships/customXml" Target="../ink/ink30.xml"/><Relationship Id="rId5" Type="http://schemas.openxmlformats.org/officeDocument/2006/relationships/image" Target="../media/image730.png"/><Relationship Id="rId10" Type="http://schemas.openxmlformats.org/officeDocument/2006/relationships/image" Target="../media/image177.emf"/><Relationship Id="rId4" Type="http://schemas.openxmlformats.org/officeDocument/2006/relationships/image" Target="../media/image720.png"/><Relationship Id="rId9" Type="http://schemas.openxmlformats.org/officeDocument/2006/relationships/customXml" Target="../ink/ink29.xml"/><Relationship Id="rId14" Type="http://schemas.openxmlformats.org/officeDocument/2006/relationships/image" Target="../media/image179.e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emf"/><Relationship Id="rId13" Type="http://schemas.openxmlformats.org/officeDocument/2006/relationships/customXml" Target="../ink/ink36.xml"/><Relationship Id="rId3" Type="http://schemas.openxmlformats.org/officeDocument/2006/relationships/image" Target="../media/image780.png"/><Relationship Id="rId7" Type="http://schemas.openxmlformats.org/officeDocument/2006/relationships/customXml" Target="../ink/ink33.xml"/><Relationship Id="rId12" Type="http://schemas.openxmlformats.org/officeDocument/2006/relationships/image" Target="../media/image183.emf"/><Relationship Id="rId2" Type="http://schemas.openxmlformats.org/officeDocument/2006/relationships/image" Target="../media/image770.png"/><Relationship Id="rId16" Type="http://schemas.openxmlformats.org/officeDocument/2006/relationships/image" Target="../media/image18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emf"/><Relationship Id="rId11" Type="http://schemas.openxmlformats.org/officeDocument/2006/relationships/customXml" Target="../ink/ink35.xml"/><Relationship Id="rId5" Type="http://schemas.openxmlformats.org/officeDocument/2006/relationships/customXml" Target="../ink/ink32.xml"/><Relationship Id="rId15" Type="http://schemas.openxmlformats.org/officeDocument/2006/relationships/customXml" Target="../ink/ink37.xml"/><Relationship Id="rId10" Type="http://schemas.openxmlformats.org/officeDocument/2006/relationships/image" Target="../media/image182.emf"/><Relationship Id="rId4" Type="http://schemas.openxmlformats.org/officeDocument/2006/relationships/image" Target="../media/image790.png"/><Relationship Id="rId9" Type="http://schemas.openxmlformats.org/officeDocument/2006/relationships/customXml" Target="../ink/ink34.xml"/><Relationship Id="rId14" Type="http://schemas.openxmlformats.org/officeDocument/2006/relationships/image" Target="../media/image184.e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emf"/><Relationship Id="rId13" Type="http://schemas.openxmlformats.org/officeDocument/2006/relationships/customXml" Target="../ink/ink41.xml"/><Relationship Id="rId18" Type="http://schemas.openxmlformats.org/officeDocument/2006/relationships/image" Target="../media/image191.emf"/><Relationship Id="rId3" Type="http://schemas.openxmlformats.org/officeDocument/2006/relationships/image" Target="../media/image810.png"/><Relationship Id="rId21" Type="http://schemas.openxmlformats.org/officeDocument/2006/relationships/customXml" Target="../ink/ink45.xml"/><Relationship Id="rId7" Type="http://schemas.openxmlformats.org/officeDocument/2006/relationships/customXml" Target="../ink/ink38.xml"/><Relationship Id="rId12" Type="http://schemas.openxmlformats.org/officeDocument/2006/relationships/image" Target="../media/image188.emf"/><Relationship Id="rId17" Type="http://schemas.openxmlformats.org/officeDocument/2006/relationships/customXml" Target="../ink/ink43.xml"/><Relationship Id="rId2" Type="http://schemas.openxmlformats.org/officeDocument/2006/relationships/image" Target="../media/image800.png"/><Relationship Id="rId16" Type="http://schemas.openxmlformats.org/officeDocument/2006/relationships/image" Target="../media/image190.emf"/><Relationship Id="rId20" Type="http://schemas.openxmlformats.org/officeDocument/2006/relationships/image" Target="../media/image19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0.png"/><Relationship Id="rId11" Type="http://schemas.openxmlformats.org/officeDocument/2006/relationships/customXml" Target="../ink/ink40.xml"/><Relationship Id="rId5" Type="http://schemas.openxmlformats.org/officeDocument/2006/relationships/image" Target="../media/image830.png"/><Relationship Id="rId15" Type="http://schemas.openxmlformats.org/officeDocument/2006/relationships/customXml" Target="../ink/ink42.xml"/><Relationship Id="rId10" Type="http://schemas.openxmlformats.org/officeDocument/2006/relationships/image" Target="../media/image187.emf"/><Relationship Id="rId19" Type="http://schemas.openxmlformats.org/officeDocument/2006/relationships/customXml" Target="../ink/ink44.xml"/><Relationship Id="rId4" Type="http://schemas.openxmlformats.org/officeDocument/2006/relationships/image" Target="../media/image820.png"/><Relationship Id="rId9" Type="http://schemas.openxmlformats.org/officeDocument/2006/relationships/customXml" Target="../ink/ink39.xml"/><Relationship Id="rId14" Type="http://schemas.openxmlformats.org/officeDocument/2006/relationships/image" Target="../media/image189.emf"/><Relationship Id="rId22" Type="http://schemas.openxmlformats.org/officeDocument/2006/relationships/image" Target="../media/image193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68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7497" y="3014407"/>
            <a:ext cx="7489371" cy="255161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622141" y="2454571"/>
            <a:ext cx="7489371" cy="2551612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82457" y="1169122"/>
                <a:ext cx="84991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57" y="1169122"/>
                <a:ext cx="849913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34757" y="433996"/>
                <a:ext cx="8643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7" y="433996"/>
                <a:ext cx="864339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Šipka dolů 5"/>
          <p:cNvSpPr/>
          <p:nvPr/>
        </p:nvSpPr>
        <p:spPr>
          <a:xfrm>
            <a:off x="6892834" y="167636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162800" y="760933"/>
                <a:ext cx="1543178" cy="770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3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36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ší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760933"/>
                <a:ext cx="1543178" cy="7709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>
            <a:off x="2976465" y="2454571"/>
            <a:ext cx="9331" cy="55983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985796" y="2454571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85796" y="3014407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1129831" y="2529336"/>
                <a:ext cx="1709250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𝑜𝑛𝑠𝑡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831" y="2529336"/>
                <a:ext cx="1709250" cy="410305"/>
              </a:xfrm>
              <a:prstGeom prst="rect">
                <a:avLst/>
              </a:prstGeom>
              <a:blipFill>
                <a:blip r:embed="rId5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3547497" y="1912472"/>
                <a:ext cx="3638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497" y="1912472"/>
                <a:ext cx="36388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Šipka dolů 16"/>
          <p:cNvSpPr/>
          <p:nvPr/>
        </p:nvSpPr>
        <p:spPr>
          <a:xfrm>
            <a:off x="7000219" y="3405365"/>
            <a:ext cx="286990" cy="1306954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7162800" y="3596509"/>
                <a:ext cx="2609561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3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36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í</m:t>
                          </m:r>
                        </m:sub>
                      </m:sSub>
                      <m:r>
                        <a:rPr lang="cs-CZ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596509"/>
                <a:ext cx="2609561" cy="7136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024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7497" y="3014407"/>
            <a:ext cx="7489371" cy="255161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547496" y="2460629"/>
            <a:ext cx="7489371" cy="2551612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405608" y="821029"/>
                <a:ext cx="84991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8" y="821029"/>
                <a:ext cx="849913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427226" y="245785"/>
                <a:ext cx="8643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26" y="245785"/>
                <a:ext cx="864339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Šipka dolů 5"/>
          <p:cNvSpPr/>
          <p:nvPr/>
        </p:nvSpPr>
        <p:spPr>
          <a:xfrm>
            <a:off x="10048411" y="119661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10318377" y="712958"/>
                <a:ext cx="938142" cy="469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ší</m:t>
                          </m:r>
                        </m:sub>
                      </m:sSub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8377" y="712958"/>
                <a:ext cx="938142" cy="469296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>
            <a:off x="2976465" y="2454571"/>
            <a:ext cx="9331" cy="55983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985796" y="2454571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85796" y="3014407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1053023" y="2543543"/>
                <a:ext cx="1741502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023" y="2543543"/>
                <a:ext cx="1741502" cy="410305"/>
              </a:xfrm>
              <a:prstGeom prst="rect">
                <a:avLst/>
              </a:prstGeom>
              <a:blipFill>
                <a:blip r:embed="rId5"/>
                <a:stretch>
                  <a:fillRect t="-2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Šipka dolů 16"/>
          <p:cNvSpPr/>
          <p:nvPr/>
        </p:nvSpPr>
        <p:spPr>
          <a:xfrm rot="10800000">
            <a:off x="3674617" y="3665601"/>
            <a:ext cx="473522" cy="599547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4071887" y="3622771"/>
                <a:ext cx="5754589" cy="80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𝑜𝑑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𝑣𝑦𝑙𝑜𝑢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h𝑜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𝑏𝑜𝑗𝑒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𝑑𝑛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num>
                        <m:den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887" y="3622771"/>
                <a:ext cx="5754589" cy="80855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Šipka dolů 18"/>
          <p:cNvSpPr/>
          <p:nvPr/>
        </p:nvSpPr>
        <p:spPr>
          <a:xfrm>
            <a:off x="10540876" y="3390576"/>
            <a:ext cx="531449" cy="1272943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0154825" y="3665601"/>
                <a:ext cx="811126" cy="437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825" y="3665601"/>
                <a:ext cx="811126" cy="43749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434757" y="5981167"/>
                <a:ext cx="3806427" cy="613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š.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7" y="5981167"/>
                <a:ext cx="3806427" cy="61375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4" name="Rukopis 83"/>
              <p14:cNvContentPartPr/>
              <p14:nvPr/>
            </p14:nvContentPartPr>
            <p14:xfrm>
              <a:off x="9700315" y="2582647"/>
              <a:ext cx="961920" cy="302400"/>
            </p14:xfrm>
          </p:contentPart>
        </mc:Choice>
        <mc:Fallback xmlns="">
          <p:pic>
            <p:nvPicPr>
              <p:cNvPr id="84" name="Rukopis 8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689875" y="2572207"/>
                <a:ext cx="982800" cy="3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06" name="Rukopis 105"/>
              <p14:cNvContentPartPr/>
              <p14:nvPr/>
            </p14:nvContentPartPr>
            <p14:xfrm>
              <a:off x="7041355" y="3789367"/>
              <a:ext cx="396720" cy="123480"/>
            </p14:xfrm>
          </p:contentPart>
        </mc:Choice>
        <mc:Fallback xmlns="">
          <p:pic>
            <p:nvPicPr>
              <p:cNvPr id="106" name="Rukopis 10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981595" y="3669127"/>
                <a:ext cx="51660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2568638" y="547278"/>
                <a:ext cx="6713826" cy="469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𝑜𝑑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𝑣𝑦𝑙𝑜𝑢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𝑒𝑛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h𝑜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𝑏𝑜𝑗𝑒</m:t>
                        </m:r>
                      </m:sub>
                    </m:sSub>
                  </m:oMath>
                </a14:m>
                <a:r>
                  <a:rPr lang="cs-CZ" sz="2000" dirty="0" smtClean="0"/>
                  <a:t> spočítá se z Gaussovy věty elektrostatiky</a:t>
                </a:r>
                <a:endParaRPr lang="cs-CZ" sz="2000" dirty="0"/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638" y="547278"/>
                <a:ext cx="6713826" cy="469296"/>
              </a:xfrm>
              <a:prstGeom prst="rect">
                <a:avLst/>
              </a:prstGeom>
              <a:blipFill>
                <a:blip r:embed="rId28"/>
                <a:stretch>
                  <a:fillRect r="-91" b="-181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Obdélník 21"/>
              <p:cNvSpPr/>
              <p:nvPr/>
            </p:nvSpPr>
            <p:spPr>
              <a:xfrm>
                <a:off x="4356113" y="1791912"/>
                <a:ext cx="55463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113" y="1791912"/>
                <a:ext cx="554639" cy="404791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Čárový bublinový popisek 1 22"/>
          <p:cNvSpPr/>
          <p:nvPr/>
        </p:nvSpPr>
        <p:spPr>
          <a:xfrm>
            <a:off x="5589553" y="1746865"/>
            <a:ext cx="2712486" cy="349613"/>
          </a:xfrm>
          <a:prstGeom prst="borderCallout1">
            <a:avLst>
              <a:gd name="adj1" fmla="val 54648"/>
              <a:gd name="adj2" fmla="val -4698"/>
              <a:gd name="adj3" fmla="val 133014"/>
              <a:gd name="adj4" fmla="val -105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619503" y="1737005"/>
            <a:ext cx="2652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Gaussova uzavřená plocha</a:t>
            </a:r>
            <a:endParaRPr lang="cs-CZ" dirty="0"/>
          </a:p>
        </p:txBody>
      </p:sp>
      <p:sp>
        <p:nvSpPr>
          <p:cNvPr id="25" name="Válec 24"/>
          <p:cNvSpPr/>
          <p:nvPr/>
        </p:nvSpPr>
        <p:spPr>
          <a:xfrm>
            <a:off x="3926087" y="2374059"/>
            <a:ext cx="1450209" cy="711091"/>
          </a:xfrm>
          <a:prstGeom prst="can">
            <a:avLst>
              <a:gd name="adj" fmla="val 43911"/>
            </a:avLst>
          </a:prstGeom>
          <a:solidFill>
            <a:srgbClr val="00B050">
              <a:alpha val="29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álec 7"/>
          <p:cNvSpPr/>
          <p:nvPr/>
        </p:nvSpPr>
        <p:spPr>
          <a:xfrm>
            <a:off x="3911377" y="2126840"/>
            <a:ext cx="1479631" cy="1183944"/>
          </a:xfrm>
          <a:prstGeom prst="ca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Obdélník 36"/>
              <p:cNvSpPr/>
              <p:nvPr/>
            </p:nvSpPr>
            <p:spPr>
              <a:xfrm>
                <a:off x="1299096" y="1607246"/>
                <a:ext cx="17415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096" y="1607246"/>
                <a:ext cx="1741502" cy="369332"/>
              </a:xfrm>
              <a:prstGeom prst="rect">
                <a:avLst/>
              </a:prstGeom>
              <a:blipFill>
                <a:blip r:embed="rId3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Čárový bublinový popisek 1 26"/>
          <p:cNvSpPr/>
          <p:nvPr/>
        </p:nvSpPr>
        <p:spPr>
          <a:xfrm>
            <a:off x="1230214" y="1610960"/>
            <a:ext cx="1861990" cy="338197"/>
          </a:xfrm>
          <a:prstGeom prst="borderCallout1">
            <a:avLst>
              <a:gd name="adj1" fmla="val 376209"/>
              <a:gd name="adj2" fmla="val 170894"/>
              <a:gd name="adj3" fmla="val 71962"/>
              <a:gd name="adj4" fmla="val 10935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Obdélník 38"/>
              <p:cNvSpPr/>
              <p:nvPr/>
            </p:nvSpPr>
            <p:spPr>
              <a:xfrm>
                <a:off x="998804" y="3655379"/>
                <a:ext cx="1601079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04" y="3655379"/>
                <a:ext cx="1601079" cy="81887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Čárový bublinový popisek 1 39"/>
          <p:cNvSpPr/>
          <p:nvPr/>
        </p:nvSpPr>
        <p:spPr>
          <a:xfrm>
            <a:off x="998804" y="3732490"/>
            <a:ext cx="1601079" cy="589113"/>
          </a:xfrm>
          <a:prstGeom prst="borderCallout1">
            <a:avLst>
              <a:gd name="adj1" fmla="val -81832"/>
              <a:gd name="adj2" fmla="val 190948"/>
              <a:gd name="adj3" fmla="val 71962"/>
              <a:gd name="adj4" fmla="val 10935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30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7497" y="3014407"/>
            <a:ext cx="7489371" cy="255161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547496" y="2460629"/>
            <a:ext cx="7489371" cy="2551612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82457" y="1169122"/>
                <a:ext cx="84991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57" y="1169122"/>
                <a:ext cx="849913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34757" y="433996"/>
                <a:ext cx="8643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7" y="433996"/>
                <a:ext cx="864339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Šipka dolů 5"/>
          <p:cNvSpPr/>
          <p:nvPr/>
        </p:nvSpPr>
        <p:spPr>
          <a:xfrm>
            <a:off x="6892834" y="167636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162800" y="760933"/>
                <a:ext cx="938142" cy="469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ší</m:t>
                          </m:r>
                        </m:sub>
                      </m:sSub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760933"/>
                <a:ext cx="938142" cy="469296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>
            <a:off x="2976465" y="2454571"/>
            <a:ext cx="9331" cy="55983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985796" y="2454571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85796" y="3014407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1036946" y="2527176"/>
                <a:ext cx="1741502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𝑜𝑛𝑠𝑡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946" y="2527176"/>
                <a:ext cx="1741502" cy="410305"/>
              </a:xfrm>
              <a:prstGeom prst="rect">
                <a:avLst/>
              </a:prstGeom>
              <a:blipFill>
                <a:blip r:embed="rId5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3547497" y="1912472"/>
                <a:ext cx="3638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497" y="1912472"/>
                <a:ext cx="36388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Šipka dolů 16"/>
          <p:cNvSpPr/>
          <p:nvPr/>
        </p:nvSpPr>
        <p:spPr>
          <a:xfrm rot="10800000">
            <a:off x="3674617" y="3665601"/>
            <a:ext cx="473522" cy="599547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4071887" y="3622771"/>
                <a:ext cx="5754589" cy="80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𝑜𝑑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𝑣𝑦𝑙𝑜𝑢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h𝑜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𝑏𝑜𝑗𝑒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𝑑𝑛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num>
                        <m:den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𝑜𝑛𝑠𝑡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887" y="3622771"/>
                <a:ext cx="5754589" cy="80855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Šipka dolů 18"/>
          <p:cNvSpPr/>
          <p:nvPr/>
        </p:nvSpPr>
        <p:spPr>
          <a:xfrm>
            <a:off x="10540876" y="3390576"/>
            <a:ext cx="531449" cy="1272943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0154825" y="3665601"/>
                <a:ext cx="811126" cy="437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825" y="3665601"/>
                <a:ext cx="811126" cy="43749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434757" y="5981167"/>
                <a:ext cx="3743012" cy="613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š.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𝑜𝑛𝑠𝑡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7" y="5981167"/>
                <a:ext cx="3743012" cy="61375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4243636" y="5981167"/>
                <a:ext cx="3388235" cy="613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𝑣𝑛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š.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636" y="5981167"/>
                <a:ext cx="3388235" cy="6137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7831592" y="5841044"/>
                <a:ext cx="3713902" cy="768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𝑣𝑛𝑖𝑡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ř.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š.</m:t>
                          </m:r>
                        </m:sub>
                      </m:sSub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𝑐𝑜𝑛𝑠𝑡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592" y="5841044"/>
                <a:ext cx="3713902" cy="7688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025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/>
        </p:nvGrpSpPr>
        <p:grpSpPr>
          <a:xfrm>
            <a:off x="5159829" y="2094410"/>
            <a:ext cx="461554" cy="426720"/>
            <a:chOff x="5159829" y="2094410"/>
            <a:chExt cx="461554" cy="426720"/>
          </a:xfrm>
        </p:grpSpPr>
        <p:sp>
          <p:nvSpPr>
            <p:cNvPr id="7" name="Ovál 6"/>
            <p:cNvSpPr/>
            <p:nvPr/>
          </p:nvSpPr>
          <p:spPr>
            <a:xfrm>
              <a:off x="5199017" y="2094410"/>
              <a:ext cx="383178" cy="40059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" name="Plus 1"/>
            <p:cNvSpPr/>
            <p:nvPr/>
          </p:nvSpPr>
          <p:spPr>
            <a:xfrm>
              <a:off x="5159829" y="2094410"/>
              <a:ext cx="461554" cy="426720"/>
            </a:xfrm>
            <a:prstGeom prst="mathPlu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3646405" y="2094410"/>
            <a:ext cx="400593" cy="426720"/>
            <a:chOff x="2377442" y="2081347"/>
            <a:chExt cx="400593" cy="426720"/>
          </a:xfrm>
        </p:grpSpPr>
        <p:sp>
          <p:nvSpPr>
            <p:cNvPr id="6" name="Ovál 5"/>
            <p:cNvSpPr/>
            <p:nvPr/>
          </p:nvSpPr>
          <p:spPr>
            <a:xfrm>
              <a:off x="2377442" y="2094410"/>
              <a:ext cx="400593" cy="400594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Minus 2"/>
            <p:cNvSpPr/>
            <p:nvPr/>
          </p:nvSpPr>
          <p:spPr>
            <a:xfrm>
              <a:off x="2394858" y="2081347"/>
              <a:ext cx="365759" cy="426720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3" name="Šipka doprava 22"/>
          <p:cNvSpPr/>
          <p:nvPr/>
        </p:nvSpPr>
        <p:spPr>
          <a:xfrm>
            <a:off x="4086186" y="2214153"/>
            <a:ext cx="1073643" cy="183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526379" y="1896181"/>
                <a:ext cx="19325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379" y="1896181"/>
                <a:ext cx="193258" cy="317972"/>
              </a:xfrm>
              <a:prstGeom prst="rect">
                <a:avLst/>
              </a:prstGeom>
              <a:blipFill>
                <a:blip r:embed="rId2"/>
                <a:stretch>
                  <a:fillRect l="-32258" t="-42308" r="-109677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ovéPole 24"/>
          <p:cNvSpPr txBox="1"/>
          <p:nvPr/>
        </p:nvSpPr>
        <p:spPr>
          <a:xfrm>
            <a:off x="5293977" y="1750312"/>
            <a:ext cx="1554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 smtClean="0"/>
              <a:t>Q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768954" y="1778168"/>
            <a:ext cx="22602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4029580" y="3307702"/>
                <a:ext cx="78790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580" y="3307702"/>
                <a:ext cx="787908" cy="317972"/>
              </a:xfrm>
              <a:prstGeom prst="rect">
                <a:avLst/>
              </a:prstGeom>
              <a:blipFill>
                <a:blip r:embed="rId3"/>
                <a:stretch>
                  <a:fillRect l="-6977" t="-44231" r="-44961" b="-269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Rukopis 3"/>
              <p14:cNvContentPartPr/>
              <p14:nvPr/>
            </p14:nvContentPartPr>
            <p14:xfrm>
              <a:off x="3855715" y="3172327"/>
              <a:ext cx="1093680" cy="654840"/>
            </p14:xfrm>
          </p:contentPart>
        </mc:Choice>
        <mc:Fallback xmlns="">
          <p:pic>
            <p:nvPicPr>
              <p:cNvPr id="4" name="Rukopis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5595" y="3052087"/>
                <a:ext cx="1213920" cy="89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478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 rot="20724730">
            <a:off x="3296446" y="748773"/>
            <a:ext cx="1974978" cy="770818"/>
            <a:chOff x="3646405" y="1750312"/>
            <a:chExt cx="1974978" cy="770818"/>
          </a:xfrm>
        </p:grpSpPr>
        <p:grpSp>
          <p:nvGrpSpPr>
            <p:cNvPr id="22" name="Skupina 21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7" name="Ovál 6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" name="Plus 1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Skupina 20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6" name="Ovál 5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" name="Minus 2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Šipka doprava 22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ovéPole 23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24" name="TextovéPole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2"/>
                  <a:stretch>
                    <a:fillRect l="-26667" t="-50847" r="-68889" b="-1016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ovéPole 24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71400" y="2033981"/>
                <a:ext cx="1174830" cy="42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00" y="2033981"/>
                <a:ext cx="1174830" cy="4238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Skupina 13"/>
          <p:cNvGrpSpPr/>
          <p:nvPr/>
        </p:nvGrpSpPr>
        <p:grpSpPr>
          <a:xfrm rot="18357137">
            <a:off x="5172317" y="785509"/>
            <a:ext cx="1974978" cy="770818"/>
            <a:chOff x="3646405" y="1750312"/>
            <a:chExt cx="1974978" cy="770818"/>
          </a:xfrm>
        </p:grpSpPr>
        <p:grpSp>
          <p:nvGrpSpPr>
            <p:cNvPr id="15" name="Skupina 14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30" name="Ovál 29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Plus 30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6" name="Skupina 15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28" name="Ovál 27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Minus 28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7" name="Šipka doprava 16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ovéPole 17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18" name="TextovéPole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4"/>
                  <a:stretch>
                    <a:fillRect l="-35484" t="-70175" r="-25806" b="-17544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ovéPole 18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32" name="Skupina 31"/>
          <p:cNvGrpSpPr/>
          <p:nvPr/>
        </p:nvGrpSpPr>
        <p:grpSpPr>
          <a:xfrm rot="9476869">
            <a:off x="3098697" y="3461577"/>
            <a:ext cx="1974978" cy="770818"/>
            <a:chOff x="3646405" y="1750312"/>
            <a:chExt cx="1974978" cy="770818"/>
          </a:xfrm>
        </p:grpSpPr>
        <p:grpSp>
          <p:nvGrpSpPr>
            <p:cNvPr id="33" name="Skupina 32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41" name="Ovál 40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Plus 41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4" name="Skupina 33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39" name="Ovál 38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Minus 39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Šipka doprava 34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ovéPole 35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36" name="TextovéPole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5"/>
                  <a:stretch>
                    <a:fillRect l="-58000" t="-11475" r="-30000" b="-5409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TextovéPole 36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43" name="Skupina 42"/>
          <p:cNvGrpSpPr/>
          <p:nvPr/>
        </p:nvGrpSpPr>
        <p:grpSpPr>
          <a:xfrm rot="13678102">
            <a:off x="4050030" y="2429920"/>
            <a:ext cx="1974978" cy="770818"/>
            <a:chOff x="3646405" y="1750312"/>
            <a:chExt cx="1974978" cy="770818"/>
          </a:xfrm>
        </p:grpSpPr>
        <p:grpSp>
          <p:nvGrpSpPr>
            <p:cNvPr id="44" name="Skupina 43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52" name="Ovál 51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Plus 52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5" name="Skupina 44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50" name="Ovál 49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Minus 50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6" name="Šipka doprava 45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ovéPole 46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47" name="TextovéPole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6"/>
                  <a:stretch>
                    <a:fillRect l="-62295" t="-36667" r="-14754" b="-3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TextovéPole 47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54" name="Skupina 53"/>
          <p:cNvGrpSpPr/>
          <p:nvPr/>
        </p:nvGrpSpPr>
        <p:grpSpPr>
          <a:xfrm rot="21090219">
            <a:off x="6515759" y="1450959"/>
            <a:ext cx="1974978" cy="770818"/>
            <a:chOff x="3646405" y="1750312"/>
            <a:chExt cx="1974978" cy="770818"/>
          </a:xfrm>
        </p:grpSpPr>
        <p:grpSp>
          <p:nvGrpSpPr>
            <p:cNvPr id="55" name="Skupina 54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63" name="Ovál 62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4" name="Plus 63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56" name="Skupina 55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61" name="Ovál 60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2" name="Minus 61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7" name="Šipka doprava 56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ovéPole 57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58" name="TextovéPole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7"/>
                  <a:stretch>
                    <a:fillRect l="-25000" t="-47368" r="-80000" b="-877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TextovéPole 58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65" name="Skupina 64"/>
          <p:cNvGrpSpPr/>
          <p:nvPr/>
        </p:nvGrpSpPr>
        <p:grpSpPr>
          <a:xfrm rot="18357137">
            <a:off x="9461931" y="2549153"/>
            <a:ext cx="1974978" cy="770818"/>
            <a:chOff x="3646405" y="1750312"/>
            <a:chExt cx="1974978" cy="770818"/>
          </a:xfrm>
        </p:grpSpPr>
        <p:grpSp>
          <p:nvGrpSpPr>
            <p:cNvPr id="66" name="Skupina 65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74" name="Ovál 73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Plus 74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67" name="Skupina 66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72" name="Ovál 71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3" name="Minus 72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8" name="Šipka doprava 67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ovéPole 68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69" name="TextovéPole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8"/>
                  <a:stretch>
                    <a:fillRect l="-33871" t="-67241" r="-25806" b="-1551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TextovéPole 69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76" name="Skupina 75"/>
          <p:cNvGrpSpPr/>
          <p:nvPr/>
        </p:nvGrpSpPr>
        <p:grpSpPr>
          <a:xfrm rot="16863965">
            <a:off x="5653425" y="3436710"/>
            <a:ext cx="1974978" cy="770818"/>
            <a:chOff x="3646405" y="1750312"/>
            <a:chExt cx="1974978" cy="770818"/>
          </a:xfrm>
        </p:grpSpPr>
        <p:grpSp>
          <p:nvGrpSpPr>
            <p:cNvPr id="77" name="Skupina 76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85" name="Ovál 84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6" name="Plus 85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78" name="Skupina 77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83" name="Ovál 82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4" name="Minus 83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9" name="Šipka doprava 78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ovéPole 79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80" name="TextovéPole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9"/>
                  <a:stretch>
                    <a:fillRect l="-39655" t="-88095" r="-8621" b="-2381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TextovéPole 80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82" name="TextovéPole 81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87" name="Skupina 86"/>
          <p:cNvGrpSpPr/>
          <p:nvPr/>
        </p:nvGrpSpPr>
        <p:grpSpPr>
          <a:xfrm rot="13678102">
            <a:off x="7317471" y="3160647"/>
            <a:ext cx="1974978" cy="770818"/>
            <a:chOff x="3646405" y="1750312"/>
            <a:chExt cx="1974978" cy="770818"/>
          </a:xfrm>
        </p:grpSpPr>
        <p:grpSp>
          <p:nvGrpSpPr>
            <p:cNvPr id="88" name="Skupina 87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96" name="Ovál 95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7" name="Plus 96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89" name="Skupina 88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94" name="Ovál 93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5" name="Minus 94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90" name="Šipka doprava 89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ovéPole 90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91" name="TextovéPole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10"/>
                  <a:stretch>
                    <a:fillRect l="-62295" t="-36667" r="-14754" b="-3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2" name="TextovéPole 91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93" name="TextovéPole 92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grpSp>
        <p:nvGrpSpPr>
          <p:cNvPr id="98" name="Skupina 97"/>
          <p:cNvGrpSpPr/>
          <p:nvPr/>
        </p:nvGrpSpPr>
        <p:grpSpPr>
          <a:xfrm rot="18357137">
            <a:off x="8332793" y="1190061"/>
            <a:ext cx="1974978" cy="770818"/>
            <a:chOff x="3646405" y="1750312"/>
            <a:chExt cx="1974978" cy="770818"/>
          </a:xfrm>
        </p:grpSpPr>
        <p:grpSp>
          <p:nvGrpSpPr>
            <p:cNvPr id="99" name="Skupina 98"/>
            <p:cNvGrpSpPr/>
            <p:nvPr/>
          </p:nvGrpSpPr>
          <p:grpSpPr>
            <a:xfrm>
              <a:off x="5159829" y="2094410"/>
              <a:ext cx="461554" cy="426720"/>
              <a:chOff x="5159829" y="2094410"/>
              <a:chExt cx="461554" cy="426720"/>
            </a:xfrm>
          </p:grpSpPr>
          <p:sp>
            <p:nvSpPr>
              <p:cNvPr id="107" name="Ovál 106"/>
              <p:cNvSpPr/>
              <p:nvPr/>
            </p:nvSpPr>
            <p:spPr>
              <a:xfrm>
                <a:off x="5199017" y="2094410"/>
                <a:ext cx="383178" cy="40059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8" name="Plus 107"/>
              <p:cNvSpPr/>
              <p:nvPr/>
            </p:nvSpPr>
            <p:spPr>
              <a:xfrm>
                <a:off x="5159829" y="2094410"/>
                <a:ext cx="461554" cy="426720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00" name="Skupina 99"/>
            <p:cNvGrpSpPr/>
            <p:nvPr/>
          </p:nvGrpSpPr>
          <p:grpSpPr>
            <a:xfrm>
              <a:off x="3646405" y="2094410"/>
              <a:ext cx="400593" cy="426720"/>
              <a:chOff x="2377442" y="2081347"/>
              <a:chExt cx="400593" cy="426720"/>
            </a:xfrm>
          </p:grpSpPr>
          <p:sp>
            <p:nvSpPr>
              <p:cNvPr id="105" name="Ovál 104"/>
              <p:cNvSpPr/>
              <p:nvPr/>
            </p:nvSpPr>
            <p:spPr>
              <a:xfrm>
                <a:off x="2377442" y="2094410"/>
                <a:ext cx="400593" cy="40059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6" name="Minus 105"/>
              <p:cNvSpPr/>
              <p:nvPr/>
            </p:nvSpPr>
            <p:spPr>
              <a:xfrm>
                <a:off x="2394858" y="2081347"/>
                <a:ext cx="365759" cy="426720"/>
              </a:xfrm>
              <a:prstGeom prst="mathMinus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01" name="Šipka doprava 100"/>
            <p:cNvSpPr/>
            <p:nvPr/>
          </p:nvSpPr>
          <p:spPr>
            <a:xfrm>
              <a:off x="4086186" y="2214153"/>
              <a:ext cx="1073643" cy="1838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ovéPole 101"/>
                <p:cNvSpPr txBox="1"/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102" name="TextovéPole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6379" y="1896181"/>
                  <a:ext cx="193258" cy="317972"/>
                </a:xfrm>
                <a:prstGeom prst="rect">
                  <a:avLst/>
                </a:prstGeom>
                <a:blipFill>
                  <a:blip r:embed="rId11"/>
                  <a:stretch>
                    <a:fillRect l="-35484" t="-67241" r="-25806" b="-1551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3" name="TextovéPole 102"/>
            <p:cNvSpPr txBox="1"/>
            <p:nvPr/>
          </p:nvSpPr>
          <p:spPr>
            <a:xfrm>
              <a:off x="5293977" y="1750312"/>
              <a:ext cx="1554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Q</a:t>
              </a:r>
              <a:endParaRPr lang="cs-CZ" dirty="0"/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3768954" y="1778168"/>
              <a:ext cx="22602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cs-CZ" dirty="0" smtClean="0"/>
                <a:t>-Q</a:t>
              </a:r>
              <a:endParaRPr lang="cs-CZ" dirty="0"/>
            </a:p>
          </p:txBody>
        </p:sp>
      </p:grpSp>
      <p:sp>
        <p:nvSpPr>
          <p:cNvPr id="5" name="Krychle 4"/>
          <p:cNvSpPr/>
          <p:nvPr/>
        </p:nvSpPr>
        <p:spPr>
          <a:xfrm>
            <a:off x="3026236" y="161072"/>
            <a:ext cx="8224652" cy="4880108"/>
          </a:xfrm>
          <a:prstGeom prst="cub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40190" y="2997566"/>
                <a:ext cx="1283749" cy="728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90" y="2997566"/>
                <a:ext cx="1283749" cy="7285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329909" y="5228770"/>
                <a:ext cx="4537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909" y="5228770"/>
                <a:ext cx="453779" cy="369332"/>
              </a:xfrm>
              <a:prstGeom prst="rect">
                <a:avLst/>
              </a:prstGeom>
              <a:blipFill>
                <a:blip r:embed="rId13"/>
                <a:stretch>
                  <a:fillRect l="-14667" r="-13333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ovéPole 108"/>
              <p:cNvSpPr txBox="1"/>
              <p:nvPr/>
            </p:nvSpPr>
            <p:spPr>
              <a:xfrm>
                <a:off x="515225" y="5413436"/>
                <a:ext cx="1331005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9" name="TextovéPole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25" y="5413436"/>
                <a:ext cx="1331005" cy="41408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ovéPole 109"/>
              <p:cNvSpPr txBox="1"/>
              <p:nvPr/>
            </p:nvSpPr>
            <p:spPr>
              <a:xfrm>
                <a:off x="590874" y="4345523"/>
                <a:ext cx="1014188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n</m:t>
                      </m:r>
                      <m:acc>
                        <m:accPr>
                          <m:chr m:val="̅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0" name="TextovéPole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74" y="4345523"/>
                <a:ext cx="1014188" cy="4140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322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7497" y="3014407"/>
            <a:ext cx="7489371" cy="255161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540102" y="2448645"/>
            <a:ext cx="7489371" cy="2551612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2803752" y="1096429"/>
                <a:ext cx="84991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752" y="1096429"/>
                <a:ext cx="849913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2802586" y="348173"/>
                <a:ext cx="8643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586" y="348173"/>
                <a:ext cx="864339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Šipka dolů 5"/>
          <p:cNvSpPr/>
          <p:nvPr/>
        </p:nvSpPr>
        <p:spPr>
          <a:xfrm>
            <a:off x="7522464" y="185640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7792430" y="778937"/>
                <a:ext cx="938142" cy="469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ší</m:t>
                          </m:r>
                        </m:sub>
                      </m:sSub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430" y="778937"/>
                <a:ext cx="938142" cy="469296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>
            <a:off x="2976465" y="2454571"/>
            <a:ext cx="9331" cy="55983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985796" y="2454571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85796" y="3014407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2406690" y="2030575"/>
                <a:ext cx="239687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𝑜𝑛𝑠𝑡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690" y="2030575"/>
                <a:ext cx="2396874" cy="410305"/>
              </a:xfrm>
              <a:prstGeom prst="rect">
                <a:avLst/>
              </a:prstGeom>
              <a:blipFill>
                <a:blip r:embed="rId5"/>
                <a:stretch>
                  <a:fillRect t="-22388" b="-74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3667236" y="5610071"/>
                <a:ext cx="3638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236" y="5610071"/>
                <a:ext cx="36388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Obdélník 15"/>
              <p:cNvSpPr/>
              <p:nvPr/>
            </p:nvSpPr>
            <p:spPr>
              <a:xfrm>
                <a:off x="6827095" y="2476198"/>
                <a:ext cx="315079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𝑞𝑛𝑑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95" y="2476198"/>
                <a:ext cx="3150799" cy="402931"/>
              </a:xfrm>
              <a:prstGeom prst="rect">
                <a:avLst/>
              </a:prstGeom>
              <a:blipFill>
                <a:blip r:embed="rId8"/>
                <a:stretch>
                  <a:fillRect t="-12121" r="-7544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Šipka dolů 16"/>
          <p:cNvSpPr/>
          <p:nvPr/>
        </p:nvSpPr>
        <p:spPr>
          <a:xfrm rot="10800000">
            <a:off x="3674617" y="3665601"/>
            <a:ext cx="473522" cy="599547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3484403" y="3866505"/>
                <a:ext cx="6943183" cy="80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𝑜𝑑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𝑣𝑦𝑙𝑜𝑢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h𝑜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𝑏𝑜𝑗𝑒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𝑑𝑛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num>
                        <m:den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acc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acc>
                        <m:accPr>
                          <m:chr m:val="⃗"/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403" y="3866505"/>
                <a:ext cx="6943183" cy="80855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Šipka dolů 18"/>
          <p:cNvSpPr/>
          <p:nvPr/>
        </p:nvSpPr>
        <p:spPr>
          <a:xfrm>
            <a:off x="10540876" y="3390576"/>
            <a:ext cx="531449" cy="1272943"/>
          </a:xfrm>
          <a:prstGeom prst="downArrow">
            <a:avLst>
              <a:gd name="adj1" fmla="val 2235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0154825" y="3665601"/>
                <a:ext cx="811126" cy="437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825" y="3665601"/>
                <a:ext cx="811126" cy="43749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52259" y="5979403"/>
                <a:ext cx="3222357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š.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59" y="5979403"/>
                <a:ext cx="3222357" cy="6597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546240" y="6111010"/>
                <a:ext cx="24815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𝑣𝑛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š.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𝑣𝑛𝑖𝑡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ř.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240" y="6111010"/>
                <a:ext cx="2481577" cy="400110"/>
              </a:xfrm>
              <a:prstGeom prst="rect">
                <a:avLst/>
              </a:prstGeom>
              <a:blipFill>
                <a:blip r:embed="rId1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8154407" y="6111010"/>
                <a:ext cx="2695545" cy="396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𝑣𝑛𝑖𝑡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ř.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š.</m:t>
                          </m:r>
                        </m:sub>
                      </m:sSub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407" y="6111010"/>
                <a:ext cx="2695545" cy="396583"/>
              </a:xfrm>
              <a:prstGeom prst="rect">
                <a:avLst/>
              </a:prstGeom>
              <a:blipFill>
                <a:blip r:embed="rId1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Skupina 23"/>
          <p:cNvGrpSpPr/>
          <p:nvPr/>
        </p:nvGrpSpPr>
        <p:grpSpPr>
          <a:xfrm>
            <a:off x="10388398" y="808644"/>
            <a:ext cx="461554" cy="426720"/>
            <a:chOff x="5159829" y="2094410"/>
            <a:chExt cx="461554" cy="426720"/>
          </a:xfrm>
        </p:grpSpPr>
        <p:sp>
          <p:nvSpPr>
            <p:cNvPr id="25" name="Ovál 24"/>
            <p:cNvSpPr/>
            <p:nvPr/>
          </p:nvSpPr>
          <p:spPr>
            <a:xfrm>
              <a:off x="5199017" y="2094410"/>
              <a:ext cx="383178" cy="40059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Plus 25"/>
            <p:cNvSpPr/>
            <p:nvPr/>
          </p:nvSpPr>
          <p:spPr>
            <a:xfrm>
              <a:off x="5159829" y="2094410"/>
              <a:ext cx="461554" cy="426720"/>
            </a:xfrm>
            <a:prstGeom prst="mathPlus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8874974" y="808644"/>
            <a:ext cx="400593" cy="426720"/>
            <a:chOff x="2377442" y="2081347"/>
            <a:chExt cx="400593" cy="426720"/>
          </a:xfrm>
        </p:grpSpPr>
        <p:sp>
          <p:nvSpPr>
            <p:cNvPr id="28" name="Ovál 27"/>
            <p:cNvSpPr/>
            <p:nvPr/>
          </p:nvSpPr>
          <p:spPr>
            <a:xfrm>
              <a:off x="2377442" y="2094410"/>
              <a:ext cx="400593" cy="400594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Minus 28"/>
            <p:cNvSpPr/>
            <p:nvPr/>
          </p:nvSpPr>
          <p:spPr>
            <a:xfrm>
              <a:off x="2394858" y="2081347"/>
              <a:ext cx="365759" cy="426720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0" name="Šipka doprava 29"/>
          <p:cNvSpPr/>
          <p:nvPr/>
        </p:nvSpPr>
        <p:spPr>
          <a:xfrm>
            <a:off x="9314755" y="928387"/>
            <a:ext cx="1073643" cy="183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9754948" y="610415"/>
                <a:ext cx="19325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4948" y="610415"/>
                <a:ext cx="193258" cy="317972"/>
              </a:xfrm>
              <a:prstGeom prst="rect">
                <a:avLst/>
              </a:prstGeom>
              <a:blipFill>
                <a:blip r:embed="rId14"/>
                <a:stretch>
                  <a:fillRect l="-31250" t="-42308" r="-106250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10522546" y="464546"/>
            <a:ext cx="12182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 smtClean="0"/>
              <a:t>q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997523" y="492402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 smtClean="0"/>
              <a:t>-q</a:t>
            </a: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 rot="10800000">
            <a:off x="6498468" y="442875"/>
            <a:ext cx="172749" cy="20018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4253085" y="1243533"/>
                <a:ext cx="2266261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</m:acc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 smtClean="0"/>
                  <a:t>vektor vnější normály</a:t>
                </a:r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085" y="1243533"/>
                <a:ext cx="2266261" cy="360804"/>
              </a:xfrm>
              <a:prstGeom prst="rect">
                <a:avLst/>
              </a:prstGeom>
              <a:blipFill>
                <a:blip r:embed="rId15"/>
                <a:stretch>
                  <a:fillRect l="-4582" t="-37288" r="-5121" b="-372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33"/>
              <p:cNvSpPr txBox="1"/>
              <p:nvPr/>
            </p:nvSpPr>
            <p:spPr>
              <a:xfrm>
                <a:off x="275124" y="511320"/>
                <a:ext cx="1174830" cy="42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24" y="511320"/>
                <a:ext cx="1174830" cy="4238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ovéPole 34"/>
              <p:cNvSpPr txBox="1"/>
              <p:nvPr/>
            </p:nvSpPr>
            <p:spPr>
              <a:xfrm>
                <a:off x="305168" y="1209238"/>
                <a:ext cx="1283749" cy="728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68" y="1209238"/>
                <a:ext cx="1283749" cy="72859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319884" y="4140388"/>
                <a:ext cx="1331005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84" y="4140388"/>
                <a:ext cx="1331005" cy="41408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223914" y="3025738"/>
                <a:ext cx="1235403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n</m:t>
                      </m:r>
                      <m:d>
                        <m:dPr>
                          <m:begChr m:val="⟨"/>
                          <m:endChr m:val="⟩"/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14" y="3025738"/>
                <a:ext cx="1235403" cy="4140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8" name="Rukopis 37"/>
              <p14:cNvContentPartPr/>
              <p14:nvPr/>
            </p14:nvContentPartPr>
            <p14:xfrm>
              <a:off x="8568434" y="2689989"/>
              <a:ext cx="613080" cy="29160"/>
            </p14:xfrm>
          </p:contentPart>
        </mc:Choice>
        <mc:Fallback>
          <p:pic>
            <p:nvPicPr>
              <p:cNvPr id="38" name="Rukopis 3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508314" y="2571571"/>
                <a:ext cx="733320" cy="2659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9" name="Rukopis 38"/>
              <p14:cNvContentPartPr/>
              <p14:nvPr/>
            </p14:nvContentPartPr>
            <p14:xfrm>
              <a:off x="9496655" y="2671543"/>
              <a:ext cx="311400" cy="12240"/>
            </p14:xfrm>
          </p:contentPart>
        </mc:Choice>
        <mc:Fallback>
          <p:pic>
            <p:nvPicPr>
              <p:cNvPr id="39" name="Rukopis 3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436535" y="2551663"/>
                <a:ext cx="431640" cy="2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0" name="Rukopis 39"/>
              <p14:cNvContentPartPr/>
              <p14:nvPr/>
            </p14:nvContentPartPr>
            <p14:xfrm>
              <a:off x="2233915" y="6067087"/>
              <a:ext cx="861120" cy="597600"/>
            </p14:xfrm>
          </p:contentPart>
        </mc:Choice>
        <mc:Fallback xmlns="">
          <p:pic>
            <p:nvPicPr>
              <p:cNvPr id="40" name="Rukopis 3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73795" y="5947207"/>
                <a:ext cx="981000" cy="83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4" name="Rukopis 43"/>
              <p14:cNvContentPartPr/>
              <p14:nvPr/>
            </p14:nvContentPartPr>
            <p14:xfrm>
              <a:off x="461995" y="4843807"/>
              <a:ext cx="1830240" cy="929160"/>
            </p14:xfrm>
          </p:contentPart>
        </mc:Choice>
        <mc:Fallback xmlns="">
          <p:pic>
            <p:nvPicPr>
              <p:cNvPr id="44" name="Rukopis 4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1555" y="4833367"/>
                <a:ext cx="1851120" cy="9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84" name="Rukopis 83"/>
              <p14:cNvContentPartPr/>
              <p14:nvPr/>
            </p14:nvContentPartPr>
            <p14:xfrm>
              <a:off x="5703235" y="3327487"/>
              <a:ext cx="360" cy="360"/>
            </p14:xfrm>
          </p:contentPart>
        </mc:Choice>
        <mc:Fallback xmlns="">
          <p:pic>
            <p:nvPicPr>
              <p:cNvPr id="84" name="Rukopis 8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92795" y="3317047"/>
                <a:ext cx="212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89" name="Rukopis 88"/>
              <p14:cNvContentPartPr/>
              <p14:nvPr/>
            </p14:nvContentPartPr>
            <p14:xfrm>
              <a:off x="9860515" y="3638887"/>
              <a:ext cx="360" cy="360"/>
            </p14:xfrm>
          </p:contentPart>
        </mc:Choice>
        <mc:Fallback xmlns="">
          <p:pic>
            <p:nvPicPr>
              <p:cNvPr id="89" name="Rukopis 8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850075" y="3628447"/>
                <a:ext cx="212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ovéPole 44"/>
              <p:cNvSpPr txBox="1"/>
              <p:nvPr/>
            </p:nvSpPr>
            <p:spPr>
              <a:xfrm>
                <a:off x="227505" y="2444118"/>
                <a:ext cx="24611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d>
                  </m:oMath>
                </a14:m>
                <a:r>
                  <a:rPr lang="cs-CZ" sz="2400" dirty="0" smtClean="0"/>
                  <a:t> střední hodnota</a:t>
                </a:r>
                <a:endParaRPr lang="cs-CZ" sz="2400" dirty="0"/>
              </a:p>
            </p:txBody>
          </p:sp>
        </mc:Choice>
        <mc:Fallback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5" y="2444118"/>
                <a:ext cx="2461123" cy="369332"/>
              </a:xfrm>
              <a:prstGeom prst="rect">
                <a:avLst/>
              </a:prstGeom>
              <a:blipFill>
                <a:blip r:embed="rId32"/>
                <a:stretch>
                  <a:fillRect t="-37705" r="-6188" b="-475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43" name="Rukopis 42"/>
              <p14:cNvContentPartPr/>
              <p14:nvPr/>
            </p14:nvContentPartPr>
            <p14:xfrm>
              <a:off x="8955861" y="2689193"/>
              <a:ext cx="198000" cy="11520"/>
            </p14:xfrm>
          </p:contentPart>
        </mc:Choice>
        <mc:Fallback>
          <p:pic>
            <p:nvPicPr>
              <p:cNvPr id="43" name="Rukopis 42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895741" y="2568953"/>
                <a:ext cx="31788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46" name="Rukopis 45"/>
              <p14:cNvContentPartPr/>
              <p14:nvPr/>
            </p14:nvContentPartPr>
            <p14:xfrm>
              <a:off x="9612983" y="2675375"/>
              <a:ext cx="188640" cy="28080"/>
            </p14:xfrm>
          </p:contentPart>
        </mc:Choice>
        <mc:Fallback>
          <p:pic>
            <p:nvPicPr>
              <p:cNvPr id="46" name="Rukopis 45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9552863" y="2555495"/>
                <a:ext cx="30888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47" name="Rukopis 46"/>
              <p14:cNvContentPartPr/>
              <p14:nvPr/>
            </p14:nvContentPartPr>
            <p14:xfrm>
              <a:off x="8830221" y="2680913"/>
              <a:ext cx="126360" cy="26280"/>
            </p14:xfrm>
          </p:contentPart>
        </mc:Choice>
        <mc:Fallback>
          <p:pic>
            <p:nvPicPr>
              <p:cNvPr id="47" name="Rukopis 46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770101" y="2560673"/>
                <a:ext cx="246240" cy="26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0155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3854244" y="1248697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3854242" y="1248696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1976284" y="599768"/>
            <a:ext cx="1946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Dielektrická koule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126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3854244" y="1248697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3854244" y="2102137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1976284" y="599768"/>
            <a:ext cx="1946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Dielektrická koule </a:t>
            </a:r>
            <a:endParaRPr lang="cs-CZ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6592389" y="225552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3" idx="7"/>
            <a:endCxn id="2" idx="7"/>
          </p:cNvCxnSpPr>
          <p:nvPr/>
        </p:nvCxnSpPr>
        <p:spPr>
          <a:xfrm flipV="1">
            <a:off x="7194402" y="1837617"/>
            <a:ext cx="0" cy="85344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5810862" y="1248697"/>
            <a:ext cx="0" cy="85344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7767483" y="3259394"/>
            <a:ext cx="0" cy="85344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810862" y="3657019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5810862" y="1622976"/>
            <a:ext cx="2076391" cy="2165253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5800246" y="722811"/>
            <a:ext cx="7869" cy="306541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louk 24"/>
          <p:cNvSpPr/>
          <p:nvPr/>
        </p:nvSpPr>
        <p:spPr>
          <a:xfrm rot="20199180">
            <a:off x="6927630" y="1421614"/>
            <a:ext cx="914400" cy="914400"/>
          </a:xfrm>
          <a:prstGeom prst="arc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7178619" y="395257"/>
            <a:ext cx="0" cy="2472634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ovéPole 28"/>
              <p:cNvSpPr txBox="1"/>
              <p:nvPr/>
            </p:nvSpPr>
            <p:spPr>
              <a:xfrm>
                <a:off x="5992740" y="2922127"/>
                <a:ext cx="1926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740" y="2922127"/>
                <a:ext cx="192617" cy="276999"/>
              </a:xfrm>
              <a:prstGeom prst="rect">
                <a:avLst/>
              </a:prstGeom>
              <a:blipFill>
                <a:blip r:embed="rId2"/>
                <a:stretch>
                  <a:fillRect l="-28125" r="-25000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7538443" y="1133050"/>
                <a:ext cx="1926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443" y="1133050"/>
                <a:ext cx="192617" cy="276999"/>
              </a:xfrm>
              <a:prstGeom prst="rect">
                <a:avLst/>
              </a:prstGeom>
              <a:blipFill>
                <a:blip r:embed="rId3"/>
                <a:stretch>
                  <a:fillRect l="-32258" r="-25806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Přímá spojnice se šipkou 31"/>
          <p:cNvCxnSpPr/>
          <p:nvPr/>
        </p:nvCxnSpPr>
        <p:spPr>
          <a:xfrm flipV="1">
            <a:off x="6972300" y="2102137"/>
            <a:ext cx="412530" cy="428249"/>
          </a:xfrm>
          <a:prstGeom prst="straightConnector1">
            <a:avLst/>
          </a:prstGeom>
          <a:ln w="28575"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Čárový bublinový popisek 1 38"/>
          <p:cNvSpPr/>
          <p:nvPr/>
        </p:nvSpPr>
        <p:spPr>
          <a:xfrm>
            <a:off x="8473483" y="1412955"/>
            <a:ext cx="3621535" cy="612648"/>
          </a:xfrm>
          <a:prstGeom prst="borderCallout1">
            <a:avLst>
              <a:gd name="adj1" fmla="val 18750"/>
              <a:gd name="adj2" fmla="val -8333"/>
              <a:gd name="adj3" fmla="val 124372"/>
              <a:gd name="adj4" fmla="val -30016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ovéPole 39"/>
              <p:cNvSpPr txBox="1"/>
              <p:nvPr/>
            </p:nvSpPr>
            <p:spPr>
              <a:xfrm>
                <a:off x="10412440" y="1535978"/>
                <a:ext cx="1460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2440" y="1535978"/>
                <a:ext cx="1460721" cy="276999"/>
              </a:xfrm>
              <a:prstGeom prst="rect">
                <a:avLst/>
              </a:prstGeom>
              <a:blipFill>
                <a:blip r:embed="rId4"/>
                <a:stretch>
                  <a:fillRect l="-2917" t="-2222" r="-5417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ovéPole 40"/>
          <p:cNvSpPr txBox="1"/>
          <p:nvPr/>
        </p:nvSpPr>
        <p:spPr>
          <a:xfrm>
            <a:off x="8705484" y="1489811"/>
            <a:ext cx="157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Tloušťka vrstvy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156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009318" y="1479503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1009318" y="1080250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78164" y="2856132"/>
              <a:ext cx="387996" cy="269751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Šipka dolů 7"/>
          <p:cNvSpPr/>
          <p:nvPr/>
        </p:nvSpPr>
        <p:spPr>
          <a:xfrm>
            <a:off x="454936" y="2089461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0" y="2616633"/>
                <a:ext cx="595419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16633"/>
                <a:ext cx="595419" cy="7136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13"/>
          <p:cNvCxnSpPr/>
          <p:nvPr/>
        </p:nvCxnSpPr>
        <p:spPr>
          <a:xfrm>
            <a:off x="2060186" y="3525999"/>
            <a:ext cx="6874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1972880" y="3090947"/>
            <a:ext cx="672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1786054" y="3217884"/>
            <a:ext cx="431785" cy="20126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925010" y="315896"/>
            <a:ext cx="695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vně </a:t>
            </a:r>
            <a:r>
              <a:rPr lang="cs-CZ" dirty="0" smtClean="0"/>
              <a:t>homogenně zpolarizované dielektrické koule?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2965548" y="706912"/>
            <a:ext cx="9992" cy="5278605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H="1">
            <a:off x="516630" y="3291296"/>
            <a:ext cx="2436536" cy="2128759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H="1" flipV="1">
            <a:off x="2953168" y="3291297"/>
            <a:ext cx="2425017" cy="707055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ovéPole 28"/>
              <p:cNvSpPr txBox="1"/>
              <p:nvPr/>
            </p:nvSpPr>
            <p:spPr>
              <a:xfrm>
                <a:off x="775392" y="5208269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92" y="5208269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ovéPole 67"/>
              <p:cNvSpPr txBox="1"/>
              <p:nvPr/>
            </p:nvSpPr>
            <p:spPr>
              <a:xfrm>
                <a:off x="5009118" y="4027404"/>
                <a:ext cx="33037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118" y="4027404"/>
                <a:ext cx="330375" cy="276999"/>
              </a:xfrm>
              <a:prstGeom prst="rect">
                <a:avLst/>
              </a:prstGeom>
              <a:blipFill>
                <a:blip r:embed="rId4"/>
                <a:stretch>
                  <a:fillRect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ovéPole 68"/>
              <p:cNvSpPr txBox="1"/>
              <p:nvPr/>
            </p:nvSpPr>
            <p:spPr>
              <a:xfrm>
                <a:off x="3134412" y="536450"/>
                <a:ext cx="1690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412" y="536450"/>
                <a:ext cx="169085" cy="276999"/>
              </a:xfrm>
              <a:prstGeom prst="rect">
                <a:avLst/>
              </a:prstGeom>
              <a:blipFill>
                <a:blip r:embed="rId5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Přímá spojnice se šipkou 30"/>
          <p:cNvCxnSpPr/>
          <p:nvPr/>
        </p:nvCxnSpPr>
        <p:spPr>
          <a:xfrm flipV="1">
            <a:off x="2965548" y="1692299"/>
            <a:ext cx="711377" cy="159899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Oblouk 449"/>
          <p:cNvSpPr/>
          <p:nvPr/>
        </p:nvSpPr>
        <p:spPr>
          <a:xfrm rot="15322422" flipV="1">
            <a:off x="2685406" y="1944439"/>
            <a:ext cx="735110" cy="75753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3" name="TextovéPole 452"/>
              <p:cNvSpPr txBox="1"/>
              <p:nvPr/>
            </p:nvSpPr>
            <p:spPr>
              <a:xfrm>
                <a:off x="2915764" y="2178044"/>
                <a:ext cx="49360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53" name="TextovéPole 4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764" y="2178044"/>
                <a:ext cx="493601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ovéPole 76"/>
              <p:cNvSpPr txBox="1"/>
              <p:nvPr/>
            </p:nvSpPr>
            <p:spPr>
              <a:xfrm>
                <a:off x="1464946" y="3152796"/>
                <a:ext cx="493601" cy="31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46" y="3152796"/>
                <a:ext cx="493601" cy="317972"/>
              </a:xfrm>
              <a:prstGeom prst="rect">
                <a:avLst/>
              </a:prstGeom>
              <a:blipFill>
                <a:blip r:embed="rId7"/>
                <a:stretch>
                  <a:fillRect t="-42308" r="-41975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ovéPole 81"/>
              <p:cNvSpPr txBox="1"/>
              <p:nvPr/>
            </p:nvSpPr>
            <p:spPr>
              <a:xfrm>
                <a:off x="7850508" y="272790"/>
                <a:ext cx="296504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Vektor elektrické polarizace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08" y="272790"/>
                <a:ext cx="2965042" cy="402931"/>
              </a:xfrm>
              <a:prstGeom prst="rect">
                <a:avLst/>
              </a:prstGeom>
              <a:blipFill>
                <a:blip r:embed="rId8"/>
                <a:stretch>
                  <a:fillRect l="-1852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6" name="TextovéPole 455"/>
              <p:cNvSpPr txBox="1"/>
              <p:nvPr/>
            </p:nvSpPr>
            <p:spPr>
              <a:xfrm>
                <a:off x="5867683" y="891906"/>
                <a:ext cx="4300729" cy="587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 smtClean="0">
                    <a:ea typeface="Cambria Math" panose="02040503050406030204" pitchFamily="18" charset="0"/>
                  </a:rPr>
                  <a:t>Plošná hustota vázaného povrchového náboje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56" name="TextovéPole 4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683" y="891906"/>
                <a:ext cx="4300729" cy="587597"/>
              </a:xfrm>
              <a:prstGeom prst="rect">
                <a:avLst/>
              </a:prstGeom>
              <a:blipFill>
                <a:blip r:embed="rId9"/>
                <a:stretch>
                  <a:fillRect l="-3404" t="-13402" r="-2553" b="-30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7" name="TextovéPole 456"/>
              <p:cNvSpPr txBox="1"/>
              <p:nvPr/>
            </p:nvSpPr>
            <p:spPr>
              <a:xfrm>
                <a:off x="7021955" y="1648119"/>
                <a:ext cx="2225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 smtClean="0"/>
                  <a:t>Vektor vnější normály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457" name="TextovéPole 4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955" y="1648119"/>
                <a:ext cx="2225289" cy="276999"/>
              </a:xfrm>
              <a:prstGeom prst="rect">
                <a:avLst/>
              </a:prstGeom>
              <a:blipFill>
                <a:blip r:embed="rId10"/>
                <a:stretch>
                  <a:fillRect l="-6575" t="-28261" r="-1644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8" name="TextovéPole 457"/>
              <p:cNvSpPr txBox="1"/>
              <p:nvPr/>
            </p:nvSpPr>
            <p:spPr>
              <a:xfrm>
                <a:off x="6086805" y="3152796"/>
                <a:ext cx="5957712" cy="10374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dirty="0" smtClean="0">
                    <a:ea typeface="Cambria Math" panose="02040503050406030204" pitchFamily="18" charset="0"/>
                  </a:rPr>
                  <a:t>Potenciál vně koule v bodě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cs-CZ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∬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brk m:alnAt="23"/>
                                </m:r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𝑝𝑜𝑣𝑟𝑐h</m:t>
                              </m:r>
                            </m:e>
                            <m:e>
                              <m:r>
                                <m:rPr>
                                  <m:brk m:alnAt="23"/>
                                </m:r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𝑘𝑜𝑢𝑙𝑒</m:t>
                              </m:r>
                            </m:e>
                          </m:eqArr>
                        </m:sub>
                        <m:sup/>
                        <m:e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nary>
                            <m:naryPr>
                              <m:chr m:val="∬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23"/>
                                    </m:rP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𝑜𝑣𝑟𝑐h</m:t>
                                  </m:r>
                                </m:e>
                                <m:e>
                                  <m:r>
                                    <m:rPr>
                                      <m:brk m:alnAt="23"/>
                                    </m:rP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𝑜𝑢𝑙𝑒</m:t>
                                  </m:r>
                                </m:e>
                              </m:eqAr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acc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</m:acc>
                                </m:num>
                                <m:den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</m:acc>
                                    </m:e>
                                  </m:d>
                                </m:den>
                              </m:f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</m:nary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58" name="TextovéPole 4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805" y="3152796"/>
                <a:ext cx="5957712" cy="1037400"/>
              </a:xfrm>
              <a:prstGeom prst="rect">
                <a:avLst/>
              </a:prstGeom>
              <a:blipFill>
                <a:blip r:embed="rId11"/>
                <a:stretch>
                  <a:fillRect l="-2352" t="-123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9" name="TextovéPole 458"/>
              <p:cNvSpPr txBox="1"/>
              <p:nvPr/>
            </p:nvSpPr>
            <p:spPr>
              <a:xfrm>
                <a:off x="6086804" y="2253351"/>
                <a:ext cx="430072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 smtClean="0">
                    <a:ea typeface="Cambria Math" panose="02040503050406030204" pitchFamily="18" charset="0"/>
                  </a:rPr>
                  <a:t>Plošná hustota vázaného povrchového náboje</a:t>
                </a:r>
              </a:p>
              <a:p>
                <a:r>
                  <a:rPr lang="cs-CZ" dirty="0" smtClean="0">
                    <a:ea typeface="Cambria Math" panose="02040503050406030204" pitchFamily="18" charset="0"/>
                  </a:rPr>
                  <a:t>Jako funkce úhlu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ϑ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cos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</m:d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459" name="TextovéPole 4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804" y="2253351"/>
                <a:ext cx="4300729" cy="553998"/>
              </a:xfrm>
              <a:prstGeom prst="rect">
                <a:avLst/>
              </a:prstGeom>
              <a:blipFill>
                <a:blip r:embed="rId12"/>
                <a:stretch>
                  <a:fillRect l="-3258" t="-14286" r="-2550" b="-241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ovéPole 87"/>
              <p:cNvSpPr txBox="1"/>
              <p:nvPr/>
            </p:nvSpPr>
            <p:spPr>
              <a:xfrm>
                <a:off x="3388326" y="1965967"/>
                <a:ext cx="493601" cy="3105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8" name="TextovéPole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326" y="1965967"/>
                <a:ext cx="493601" cy="310598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1" name="Lichoběžník 460"/>
          <p:cNvSpPr/>
          <p:nvPr/>
        </p:nvSpPr>
        <p:spPr>
          <a:xfrm rot="1461628">
            <a:off x="3488587" y="1615242"/>
            <a:ext cx="448099" cy="202092"/>
          </a:xfrm>
          <a:custGeom>
            <a:avLst/>
            <a:gdLst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0 w 448099"/>
              <a:gd name="connsiteY4" fmla="*/ 188196 h 188196"/>
              <a:gd name="connsiteX0" fmla="*/ 0 w 448099"/>
              <a:gd name="connsiteY0" fmla="*/ 188196 h 192536"/>
              <a:gd name="connsiteX1" fmla="*/ 88497 w 448099"/>
              <a:gd name="connsiteY1" fmla="*/ 0 h 192536"/>
              <a:gd name="connsiteX2" fmla="*/ 359602 w 448099"/>
              <a:gd name="connsiteY2" fmla="*/ 0 h 192536"/>
              <a:gd name="connsiteX3" fmla="*/ 448099 w 448099"/>
              <a:gd name="connsiteY3" fmla="*/ 188196 h 192536"/>
              <a:gd name="connsiteX4" fmla="*/ 209727 w 448099"/>
              <a:gd name="connsiteY4" fmla="*/ 192536 h 192536"/>
              <a:gd name="connsiteX5" fmla="*/ 0 w 448099"/>
              <a:gd name="connsiteY5" fmla="*/ 188196 h 19253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2195 w 448099"/>
              <a:gd name="connsiteY4" fmla="*/ 162020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2195 w 448099"/>
              <a:gd name="connsiteY4" fmla="*/ 162020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2195 w 448099"/>
              <a:gd name="connsiteY4" fmla="*/ 162020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2195 w 448099"/>
              <a:gd name="connsiteY4" fmla="*/ 162020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88196 h 188196"/>
              <a:gd name="connsiteX1" fmla="*/ 88497 w 448099"/>
              <a:gd name="connsiteY1" fmla="*/ 0 h 188196"/>
              <a:gd name="connsiteX2" fmla="*/ 359602 w 448099"/>
              <a:gd name="connsiteY2" fmla="*/ 0 h 188196"/>
              <a:gd name="connsiteX3" fmla="*/ 448099 w 448099"/>
              <a:gd name="connsiteY3" fmla="*/ 188196 h 188196"/>
              <a:gd name="connsiteX4" fmla="*/ 211661 w 448099"/>
              <a:gd name="connsiteY4" fmla="*/ 160031 h 188196"/>
              <a:gd name="connsiteX5" fmla="*/ 0 w 448099"/>
              <a:gd name="connsiteY5" fmla="*/ 188196 h 188196"/>
              <a:gd name="connsiteX0" fmla="*/ 0 w 448099"/>
              <a:gd name="connsiteY0" fmla="*/ 190545 h 190545"/>
              <a:gd name="connsiteX1" fmla="*/ 88497 w 448099"/>
              <a:gd name="connsiteY1" fmla="*/ 2349 h 190545"/>
              <a:gd name="connsiteX2" fmla="*/ 212842 w 448099"/>
              <a:gd name="connsiteY2" fmla="*/ 0 h 190545"/>
              <a:gd name="connsiteX3" fmla="*/ 359602 w 448099"/>
              <a:gd name="connsiteY3" fmla="*/ 2349 h 190545"/>
              <a:gd name="connsiteX4" fmla="*/ 448099 w 448099"/>
              <a:gd name="connsiteY4" fmla="*/ 190545 h 190545"/>
              <a:gd name="connsiteX5" fmla="*/ 211661 w 448099"/>
              <a:gd name="connsiteY5" fmla="*/ 162380 h 190545"/>
              <a:gd name="connsiteX6" fmla="*/ 0 w 448099"/>
              <a:gd name="connsiteY6" fmla="*/ 190545 h 190545"/>
              <a:gd name="connsiteX0" fmla="*/ 0 w 448099"/>
              <a:gd name="connsiteY0" fmla="*/ 202092 h 202092"/>
              <a:gd name="connsiteX1" fmla="*/ 88497 w 448099"/>
              <a:gd name="connsiteY1" fmla="*/ 13896 h 202092"/>
              <a:gd name="connsiteX2" fmla="*/ 216140 w 448099"/>
              <a:gd name="connsiteY2" fmla="*/ 0 h 202092"/>
              <a:gd name="connsiteX3" fmla="*/ 359602 w 448099"/>
              <a:gd name="connsiteY3" fmla="*/ 13896 h 202092"/>
              <a:gd name="connsiteX4" fmla="*/ 448099 w 448099"/>
              <a:gd name="connsiteY4" fmla="*/ 202092 h 202092"/>
              <a:gd name="connsiteX5" fmla="*/ 211661 w 448099"/>
              <a:gd name="connsiteY5" fmla="*/ 173927 h 202092"/>
              <a:gd name="connsiteX6" fmla="*/ 0 w 448099"/>
              <a:gd name="connsiteY6" fmla="*/ 202092 h 202092"/>
              <a:gd name="connsiteX0" fmla="*/ 0 w 448099"/>
              <a:gd name="connsiteY0" fmla="*/ 204765 h 204765"/>
              <a:gd name="connsiteX1" fmla="*/ 88497 w 448099"/>
              <a:gd name="connsiteY1" fmla="*/ 16569 h 204765"/>
              <a:gd name="connsiteX2" fmla="*/ 216140 w 448099"/>
              <a:gd name="connsiteY2" fmla="*/ 2673 h 204765"/>
              <a:gd name="connsiteX3" fmla="*/ 359602 w 448099"/>
              <a:gd name="connsiteY3" fmla="*/ 16569 h 204765"/>
              <a:gd name="connsiteX4" fmla="*/ 448099 w 448099"/>
              <a:gd name="connsiteY4" fmla="*/ 204765 h 204765"/>
              <a:gd name="connsiteX5" fmla="*/ 211661 w 448099"/>
              <a:gd name="connsiteY5" fmla="*/ 176600 h 204765"/>
              <a:gd name="connsiteX6" fmla="*/ 0 w 448099"/>
              <a:gd name="connsiteY6" fmla="*/ 204765 h 204765"/>
              <a:gd name="connsiteX0" fmla="*/ 0 w 448099"/>
              <a:gd name="connsiteY0" fmla="*/ 204765 h 204765"/>
              <a:gd name="connsiteX1" fmla="*/ 88497 w 448099"/>
              <a:gd name="connsiteY1" fmla="*/ 16569 h 204765"/>
              <a:gd name="connsiteX2" fmla="*/ 216140 w 448099"/>
              <a:gd name="connsiteY2" fmla="*/ 2673 h 204765"/>
              <a:gd name="connsiteX3" fmla="*/ 359602 w 448099"/>
              <a:gd name="connsiteY3" fmla="*/ 16569 h 204765"/>
              <a:gd name="connsiteX4" fmla="*/ 448099 w 448099"/>
              <a:gd name="connsiteY4" fmla="*/ 204765 h 204765"/>
              <a:gd name="connsiteX5" fmla="*/ 211661 w 448099"/>
              <a:gd name="connsiteY5" fmla="*/ 176600 h 204765"/>
              <a:gd name="connsiteX6" fmla="*/ 0 w 448099"/>
              <a:gd name="connsiteY6" fmla="*/ 204765 h 204765"/>
              <a:gd name="connsiteX0" fmla="*/ 0 w 448099"/>
              <a:gd name="connsiteY0" fmla="*/ 203898 h 203898"/>
              <a:gd name="connsiteX1" fmla="*/ 88497 w 448099"/>
              <a:gd name="connsiteY1" fmla="*/ 15702 h 203898"/>
              <a:gd name="connsiteX2" fmla="*/ 216140 w 448099"/>
              <a:gd name="connsiteY2" fmla="*/ 1806 h 203898"/>
              <a:gd name="connsiteX3" fmla="*/ 359602 w 448099"/>
              <a:gd name="connsiteY3" fmla="*/ 15702 h 203898"/>
              <a:gd name="connsiteX4" fmla="*/ 448099 w 448099"/>
              <a:gd name="connsiteY4" fmla="*/ 203898 h 203898"/>
              <a:gd name="connsiteX5" fmla="*/ 211661 w 448099"/>
              <a:gd name="connsiteY5" fmla="*/ 175733 h 203898"/>
              <a:gd name="connsiteX6" fmla="*/ 0 w 448099"/>
              <a:gd name="connsiteY6" fmla="*/ 203898 h 203898"/>
              <a:gd name="connsiteX0" fmla="*/ 0 w 448099"/>
              <a:gd name="connsiteY0" fmla="*/ 202092 h 202092"/>
              <a:gd name="connsiteX1" fmla="*/ 88497 w 448099"/>
              <a:gd name="connsiteY1" fmla="*/ 13896 h 202092"/>
              <a:gd name="connsiteX2" fmla="*/ 216140 w 448099"/>
              <a:gd name="connsiteY2" fmla="*/ 0 h 202092"/>
              <a:gd name="connsiteX3" fmla="*/ 359602 w 448099"/>
              <a:gd name="connsiteY3" fmla="*/ 13896 h 202092"/>
              <a:gd name="connsiteX4" fmla="*/ 448099 w 448099"/>
              <a:gd name="connsiteY4" fmla="*/ 202092 h 202092"/>
              <a:gd name="connsiteX5" fmla="*/ 211661 w 448099"/>
              <a:gd name="connsiteY5" fmla="*/ 173927 h 202092"/>
              <a:gd name="connsiteX6" fmla="*/ 0 w 448099"/>
              <a:gd name="connsiteY6" fmla="*/ 202092 h 202092"/>
              <a:gd name="connsiteX0" fmla="*/ 0 w 448099"/>
              <a:gd name="connsiteY0" fmla="*/ 202092 h 202092"/>
              <a:gd name="connsiteX1" fmla="*/ 52467 w 448099"/>
              <a:gd name="connsiteY1" fmla="*/ 97256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48099 w 448099"/>
              <a:gd name="connsiteY5" fmla="*/ 202092 h 202092"/>
              <a:gd name="connsiteX6" fmla="*/ 211661 w 448099"/>
              <a:gd name="connsiteY6" fmla="*/ 173927 h 202092"/>
              <a:gd name="connsiteX7" fmla="*/ 0 w 448099"/>
              <a:gd name="connsiteY7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48099 w 448099"/>
              <a:gd name="connsiteY5" fmla="*/ 202092 h 202092"/>
              <a:gd name="connsiteX6" fmla="*/ 211661 w 448099"/>
              <a:gd name="connsiteY6" fmla="*/ 173927 h 202092"/>
              <a:gd name="connsiteX7" fmla="*/ 0 w 448099"/>
              <a:gd name="connsiteY7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396969 w 448099"/>
              <a:gd name="connsiteY5" fmla="*/ 85787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7928 w 448099"/>
              <a:gd name="connsiteY5" fmla="*/ 84424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7928 w 448099"/>
              <a:gd name="connsiteY5" fmla="*/ 84424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51727"/>
              <a:gd name="connsiteY0" fmla="*/ 202092 h 202092"/>
              <a:gd name="connsiteX1" fmla="*/ 44364 w 451727"/>
              <a:gd name="connsiteY1" fmla="*/ 90902 h 202092"/>
              <a:gd name="connsiteX2" fmla="*/ 88497 w 451727"/>
              <a:gd name="connsiteY2" fmla="*/ 13896 h 202092"/>
              <a:gd name="connsiteX3" fmla="*/ 216140 w 451727"/>
              <a:gd name="connsiteY3" fmla="*/ 0 h 202092"/>
              <a:gd name="connsiteX4" fmla="*/ 359602 w 451727"/>
              <a:gd name="connsiteY4" fmla="*/ 13896 h 202092"/>
              <a:gd name="connsiteX5" fmla="*/ 417928 w 451727"/>
              <a:gd name="connsiteY5" fmla="*/ 84424 h 202092"/>
              <a:gd name="connsiteX6" fmla="*/ 448099 w 451727"/>
              <a:gd name="connsiteY6" fmla="*/ 202092 h 202092"/>
              <a:gd name="connsiteX7" fmla="*/ 211661 w 451727"/>
              <a:gd name="connsiteY7" fmla="*/ 173927 h 202092"/>
              <a:gd name="connsiteX8" fmla="*/ 0 w 451727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7928 w 448099"/>
              <a:gd name="connsiteY5" fmla="*/ 84424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7928 w 448099"/>
              <a:gd name="connsiteY5" fmla="*/ 84424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1961 w 448099"/>
              <a:gd name="connsiteY5" fmla="*/ 86026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1961 w 448099"/>
              <a:gd name="connsiteY5" fmla="*/ 86026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1961 w 448099"/>
              <a:gd name="connsiteY5" fmla="*/ 86026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  <a:gd name="connsiteX0" fmla="*/ 0 w 448099"/>
              <a:gd name="connsiteY0" fmla="*/ 202092 h 202092"/>
              <a:gd name="connsiteX1" fmla="*/ 44364 w 448099"/>
              <a:gd name="connsiteY1" fmla="*/ 90902 h 202092"/>
              <a:gd name="connsiteX2" fmla="*/ 88497 w 448099"/>
              <a:gd name="connsiteY2" fmla="*/ 13896 h 202092"/>
              <a:gd name="connsiteX3" fmla="*/ 216140 w 448099"/>
              <a:gd name="connsiteY3" fmla="*/ 0 h 202092"/>
              <a:gd name="connsiteX4" fmla="*/ 359602 w 448099"/>
              <a:gd name="connsiteY4" fmla="*/ 13896 h 202092"/>
              <a:gd name="connsiteX5" fmla="*/ 411961 w 448099"/>
              <a:gd name="connsiteY5" fmla="*/ 86026 h 202092"/>
              <a:gd name="connsiteX6" fmla="*/ 448099 w 448099"/>
              <a:gd name="connsiteY6" fmla="*/ 202092 h 202092"/>
              <a:gd name="connsiteX7" fmla="*/ 211661 w 448099"/>
              <a:gd name="connsiteY7" fmla="*/ 173927 h 202092"/>
              <a:gd name="connsiteX8" fmla="*/ 0 w 448099"/>
              <a:gd name="connsiteY8" fmla="*/ 202092 h 202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8099" h="202092">
                <a:moveTo>
                  <a:pt x="0" y="202092"/>
                </a:moveTo>
                <a:cubicBezTo>
                  <a:pt x="14788" y="165029"/>
                  <a:pt x="23756" y="138058"/>
                  <a:pt x="44364" y="90902"/>
                </a:cubicBezTo>
                <a:cubicBezTo>
                  <a:pt x="62372" y="53686"/>
                  <a:pt x="73786" y="39565"/>
                  <a:pt x="88497" y="13896"/>
                </a:cubicBezTo>
                <a:cubicBezTo>
                  <a:pt x="131045" y="9264"/>
                  <a:pt x="64822" y="12513"/>
                  <a:pt x="216140" y="0"/>
                </a:cubicBezTo>
                <a:cubicBezTo>
                  <a:pt x="388402" y="7471"/>
                  <a:pt x="311781" y="9264"/>
                  <a:pt x="359602" y="13896"/>
                </a:cubicBezTo>
                <a:cubicBezTo>
                  <a:pt x="379044" y="37405"/>
                  <a:pt x="377473" y="30306"/>
                  <a:pt x="411961" y="86026"/>
                </a:cubicBezTo>
                <a:cubicBezTo>
                  <a:pt x="438372" y="146447"/>
                  <a:pt x="438042" y="162869"/>
                  <a:pt x="448099" y="202092"/>
                </a:cubicBezTo>
                <a:cubicBezTo>
                  <a:pt x="369464" y="193367"/>
                  <a:pt x="361662" y="178415"/>
                  <a:pt x="211661" y="173927"/>
                </a:cubicBezTo>
                <a:cubicBezTo>
                  <a:pt x="69953" y="180386"/>
                  <a:pt x="70732" y="193367"/>
                  <a:pt x="0" y="202092"/>
                </a:cubicBezTo>
                <a:close/>
              </a:path>
            </a:pathLst>
          </a:cu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2" name="Čárový bublinový popisek 1 461"/>
          <p:cNvSpPr/>
          <p:nvPr/>
        </p:nvSpPr>
        <p:spPr>
          <a:xfrm>
            <a:off x="5867682" y="2225166"/>
            <a:ext cx="4745609" cy="631245"/>
          </a:xfrm>
          <a:prstGeom prst="borderCallout1">
            <a:avLst>
              <a:gd name="adj1" fmla="val 45988"/>
              <a:gd name="adj2" fmla="val -1910"/>
              <a:gd name="adj3" fmla="val -83118"/>
              <a:gd name="adj4" fmla="val -439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4" name="Přímá spojnice se šipkou 463"/>
          <p:cNvCxnSpPr/>
          <p:nvPr/>
        </p:nvCxnSpPr>
        <p:spPr>
          <a:xfrm>
            <a:off x="2975540" y="3291296"/>
            <a:ext cx="3685335" cy="229342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ovéPole 93"/>
              <p:cNvSpPr txBox="1"/>
              <p:nvPr/>
            </p:nvSpPr>
            <p:spPr>
              <a:xfrm>
                <a:off x="6271623" y="5186788"/>
                <a:ext cx="49360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623" y="5186788"/>
                <a:ext cx="493601" cy="276999"/>
              </a:xfrm>
              <a:prstGeom prst="rect">
                <a:avLst/>
              </a:prstGeom>
              <a:blipFill>
                <a:blip r:embed="rId14"/>
                <a:stretch>
                  <a:fillRect t="-48889" r="-38272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482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7472389" y="1802832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7472389" y="1403579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Šipka dolů 7"/>
          <p:cNvSpPr/>
          <p:nvPr/>
        </p:nvSpPr>
        <p:spPr>
          <a:xfrm>
            <a:off x="11603495" y="993051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10992309" y="1500761"/>
                <a:ext cx="595419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2309" y="1500761"/>
                <a:ext cx="595419" cy="7136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13"/>
          <p:cNvCxnSpPr/>
          <p:nvPr/>
        </p:nvCxnSpPr>
        <p:spPr>
          <a:xfrm>
            <a:off x="8523257" y="3849328"/>
            <a:ext cx="6874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8435951" y="3414276"/>
            <a:ext cx="672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8249125" y="3541213"/>
            <a:ext cx="431785" cy="20126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>
            <a:off x="9428619" y="1030241"/>
            <a:ext cx="9992" cy="5278605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H="1">
            <a:off x="6979701" y="3614625"/>
            <a:ext cx="2436536" cy="2128759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H="1" flipV="1">
            <a:off x="9416238" y="3614625"/>
            <a:ext cx="2616839" cy="809395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ovéPole 28"/>
              <p:cNvSpPr txBox="1"/>
              <p:nvPr/>
            </p:nvSpPr>
            <p:spPr>
              <a:xfrm>
                <a:off x="7238463" y="5531598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8463" y="5531598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ovéPole 67"/>
              <p:cNvSpPr txBox="1"/>
              <p:nvPr/>
            </p:nvSpPr>
            <p:spPr>
              <a:xfrm>
                <a:off x="11901177" y="4540504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1177" y="4540504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ovéPole 68"/>
              <p:cNvSpPr txBox="1"/>
              <p:nvPr/>
            </p:nvSpPr>
            <p:spPr>
              <a:xfrm>
                <a:off x="9597483" y="859779"/>
                <a:ext cx="1690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7483" y="859779"/>
                <a:ext cx="169085" cy="276999"/>
              </a:xfrm>
              <a:prstGeom prst="rect">
                <a:avLst/>
              </a:prstGeom>
              <a:blipFill>
                <a:blip r:embed="rId5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Přímá spojnice se šipkou 30"/>
          <p:cNvCxnSpPr/>
          <p:nvPr/>
        </p:nvCxnSpPr>
        <p:spPr>
          <a:xfrm flipV="1">
            <a:off x="9428619" y="2015628"/>
            <a:ext cx="711377" cy="159899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Oblouk 449"/>
          <p:cNvSpPr/>
          <p:nvPr/>
        </p:nvSpPr>
        <p:spPr>
          <a:xfrm rot="15322422" flipV="1">
            <a:off x="9148477" y="2267768"/>
            <a:ext cx="735110" cy="75753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3" name="TextovéPole 452"/>
              <p:cNvSpPr txBox="1"/>
              <p:nvPr/>
            </p:nvSpPr>
            <p:spPr>
              <a:xfrm>
                <a:off x="9378835" y="2501373"/>
                <a:ext cx="49360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53" name="TextovéPole 4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8835" y="2501373"/>
                <a:ext cx="493601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ovéPole 76"/>
              <p:cNvSpPr txBox="1"/>
              <p:nvPr/>
            </p:nvSpPr>
            <p:spPr>
              <a:xfrm>
                <a:off x="7928017" y="3476125"/>
                <a:ext cx="493601" cy="31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8017" y="3476125"/>
                <a:ext cx="493601" cy="317972"/>
              </a:xfrm>
              <a:prstGeom prst="rect">
                <a:avLst/>
              </a:prstGeom>
              <a:blipFill>
                <a:blip r:embed="rId7"/>
                <a:stretch>
                  <a:fillRect t="-42308" r="-42500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4" name="TextovéPole 453"/>
              <p:cNvSpPr txBox="1"/>
              <p:nvPr/>
            </p:nvSpPr>
            <p:spPr>
              <a:xfrm>
                <a:off x="3866435" y="3669543"/>
                <a:ext cx="3244361" cy="7265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54" name="TextovéPole 4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435" y="3669543"/>
                <a:ext cx="3244361" cy="7265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3911267" y="4717180"/>
                <a:ext cx="1199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0,0,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267" y="4717180"/>
                <a:ext cx="1199110" cy="276999"/>
              </a:xfrm>
              <a:prstGeom prst="rect">
                <a:avLst/>
              </a:prstGeom>
              <a:blipFill>
                <a:blip r:embed="rId9"/>
                <a:stretch>
                  <a:fillRect l="-4592" t="-48889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5" name="TextovéPole 454"/>
              <p:cNvSpPr txBox="1"/>
              <p:nvPr/>
            </p:nvSpPr>
            <p:spPr>
              <a:xfrm>
                <a:off x="162757" y="3813529"/>
                <a:ext cx="35927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Elektrický dipólový moment koule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455" name="TextovéPole 4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57" y="3813529"/>
                <a:ext cx="3592778" cy="369332"/>
              </a:xfrm>
              <a:prstGeom prst="rect">
                <a:avLst/>
              </a:prstGeom>
              <a:blipFill>
                <a:blip r:embed="rId10"/>
                <a:stretch>
                  <a:fillRect l="-1528" t="-23333" r="-7301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ovéPole 80"/>
              <p:cNvSpPr txBox="1"/>
              <p:nvPr/>
            </p:nvSpPr>
            <p:spPr>
              <a:xfrm>
                <a:off x="115565" y="4540504"/>
                <a:ext cx="368716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Elektrický dipólový moment koule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cs-CZ" dirty="0" smtClean="0"/>
              </a:p>
              <a:p>
                <a:r>
                  <a:rPr lang="cs-CZ" dirty="0" smtClean="0"/>
                  <a:t>Ve zvoleném souřadnicovém systému</a:t>
                </a:r>
                <a:endParaRPr lang="cs-CZ" dirty="0"/>
              </a:p>
            </p:txBody>
          </p:sp>
        </mc:Choice>
        <mc:Fallback>
          <p:sp>
            <p:nvSpPr>
              <p:cNvPr id="81" name="TextovéPole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65" y="4540504"/>
                <a:ext cx="3687163" cy="646331"/>
              </a:xfrm>
              <a:prstGeom prst="rect">
                <a:avLst/>
              </a:prstGeom>
              <a:blipFill>
                <a:blip r:embed="rId11"/>
                <a:stretch>
                  <a:fillRect l="-1488" t="-13208" r="-4463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ovéPole 81"/>
              <p:cNvSpPr txBox="1"/>
              <p:nvPr/>
            </p:nvSpPr>
            <p:spPr>
              <a:xfrm>
                <a:off x="7850508" y="272790"/>
                <a:ext cx="296504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Vektor elektrické polarizace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08" y="272790"/>
                <a:ext cx="2965042" cy="402931"/>
              </a:xfrm>
              <a:prstGeom prst="rect">
                <a:avLst/>
              </a:prstGeom>
              <a:blipFill>
                <a:blip r:embed="rId12"/>
                <a:stretch>
                  <a:fillRect l="-1852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8" name="TextovéPole 457"/>
              <p:cNvSpPr txBox="1"/>
              <p:nvPr/>
            </p:nvSpPr>
            <p:spPr>
              <a:xfrm>
                <a:off x="9284945" y="3977619"/>
                <a:ext cx="20229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516E9BE-CCD5-4974-834C-70D684E0212B}" type="mathplaceholder">
                        <a:rPr lang="cs-CZ" i="1" smtClean="0">
                          <a:latin typeface="Cambria Math" panose="02040503050406030204" pitchFamily="18" charset="0"/>
                        </a:rPr>
                        <a:t>Sem zadejte rovnici.</a:t>
                      </a:fl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58" name="TextovéPole 4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945" y="3977619"/>
                <a:ext cx="2022990" cy="276999"/>
              </a:xfrm>
              <a:prstGeom prst="rect">
                <a:avLst/>
              </a:prstGeom>
              <a:blipFill>
                <a:blip r:embed="rId13"/>
                <a:stretch>
                  <a:fillRect l="-2108" t="-2174" r="-2711" b="-326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548996" y="450065"/>
            <a:ext cx="1241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Jiný pohled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265891" y="1488150"/>
                <a:ext cx="6483313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Jsou to vlastně dvě opačně nabité koule se středem posunutým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91" y="1488150"/>
                <a:ext cx="6483313" cy="410305"/>
              </a:xfrm>
              <a:prstGeom prst="rect">
                <a:avLst/>
              </a:prstGeom>
              <a:blipFill>
                <a:blip r:embed="rId14"/>
                <a:stretch>
                  <a:fillRect l="-847" t="-22388" r="-3481" b="-238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ovéPole 34"/>
          <p:cNvSpPr txBox="1"/>
          <p:nvPr/>
        </p:nvSpPr>
        <p:spPr>
          <a:xfrm>
            <a:off x="115565" y="2125572"/>
            <a:ext cx="7052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Elektrické pole vně náboje s kulovou symetrií je stejné jako pole stejného </a:t>
            </a:r>
          </a:p>
          <a:p>
            <a:r>
              <a:rPr lang="cs-CZ" dirty="0" smtClean="0"/>
              <a:t>náboje umístěného do místa, kde má kulově symetrický náboj střed.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8456" y="2925998"/>
            <a:ext cx="6994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Takže se na to ze vzdálenosti r&gt;R lze dívat jako na elektrický bodový dipól.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99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16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6843126" y="2053624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23" name="Přímá spojnice se šipkou 22"/>
          <p:cNvCxnSpPr/>
          <p:nvPr/>
        </p:nvCxnSpPr>
        <p:spPr>
          <a:xfrm flipV="1">
            <a:off x="8799744" y="3210302"/>
            <a:ext cx="1740437" cy="854019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9355394" y="3498811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394" y="3498811"/>
                <a:ext cx="207108" cy="276999"/>
              </a:xfrm>
              <a:prstGeom prst="rect">
                <a:avLst/>
              </a:prstGeom>
              <a:blipFill>
                <a:blip r:embed="rId2"/>
                <a:stretch>
                  <a:fillRect l="-29412" r="-2058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7222926" y="4779840"/>
                <a:ext cx="33172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 smtClean="0">
                    <a:ea typeface="Cambria Math" panose="02040503050406030204" pitchFamily="18" charset="0"/>
                  </a:rPr>
                  <a:t>Objemová hustota náboje v kouli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926" y="4779840"/>
                <a:ext cx="3317255" cy="276999"/>
              </a:xfrm>
              <a:prstGeom prst="rect">
                <a:avLst/>
              </a:prstGeom>
              <a:blipFill>
                <a:blip r:embed="rId3"/>
                <a:stretch>
                  <a:fillRect l="-4412" t="-28261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/>
          <p:cNvSpPr/>
          <p:nvPr/>
        </p:nvSpPr>
        <p:spPr>
          <a:xfrm>
            <a:off x="3047037" y="179262"/>
            <a:ext cx="2851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Gaussova věta elektrostatiky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812" y="1571664"/>
            <a:ext cx="460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Vně koule je pole stejné jako bodového náboje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843347" y="4954098"/>
                <a:ext cx="1410386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347" y="4954098"/>
                <a:ext cx="1410386" cy="5674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1837704" y="3326007"/>
                <a:ext cx="1351845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704" y="3326007"/>
                <a:ext cx="1351845" cy="6597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779163" y="4308458"/>
                <a:ext cx="153875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163" y="4308458"/>
                <a:ext cx="1538755" cy="402931"/>
              </a:xfrm>
              <a:prstGeom prst="rect">
                <a:avLst/>
              </a:prstGeom>
              <a:blipFill>
                <a:blip r:embed="rId6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361374" y="1194606"/>
                <a:ext cx="1481752" cy="859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∭"/>
                          <m:limLoc m:val="undOvr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𝑜𝑢𝑙𝑒</m:t>
                          </m:r>
                        </m:sub>
                        <m:sup/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374" y="1194606"/>
                <a:ext cx="1481752" cy="8590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052437" y="2656440"/>
                <a:ext cx="622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437" y="2656440"/>
                <a:ext cx="622543" cy="276999"/>
              </a:xfrm>
              <a:prstGeom prst="rect">
                <a:avLst/>
              </a:prstGeom>
              <a:blipFill>
                <a:blip r:embed="rId8"/>
                <a:stretch>
                  <a:fillRect l="-4902" r="-6863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705080" y="871249"/>
                <a:ext cx="33172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 smtClean="0">
                    <a:ea typeface="Cambria Math" panose="02040503050406030204" pitchFamily="18" charset="0"/>
                  </a:rPr>
                  <a:t>Objemová hustota náboje v kouli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80" y="871249"/>
                <a:ext cx="3317255" cy="276999"/>
              </a:xfrm>
              <a:prstGeom prst="rect">
                <a:avLst/>
              </a:prstGeom>
              <a:blipFill>
                <a:blip r:embed="rId9"/>
                <a:stretch>
                  <a:fillRect l="-4412" t="-28889" b="-5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8406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6990008" y="1443075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23" name="Přímá spojnice se šipkou 22"/>
          <p:cNvCxnSpPr/>
          <p:nvPr/>
        </p:nvCxnSpPr>
        <p:spPr>
          <a:xfrm flipV="1">
            <a:off x="8946626" y="2599753"/>
            <a:ext cx="1740437" cy="854019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9502276" y="2888262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2276" y="2888262"/>
                <a:ext cx="207108" cy="276999"/>
              </a:xfrm>
              <a:prstGeom prst="rect">
                <a:avLst/>
              </a:prstGeom>
              <a:blipFill>
                <a:blip r:embed="rId2"/>
                <a:stretch>
                  <a:fillRect l="-29412" r="-2058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7287998" y="4266006"/>
                <a:ext cx="33172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 smtClean="0">
                    <a:ea typeface="Cambria Math" panose="02040503050406030204" pitchFamily="18" charset="0"/>
                  </a:rPr>
                  <a:t>Objemová hustota náboje v kouli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7998" y="4266006"/>
                <a:ext cx="3317255" cy="276999"/>
              </a:xfrm>
              <a:prstGeom prst="rect">
                <a:avLst/>
              </a:prstGeom>
              <a:blipFill>
                <a:blip r:embed="rId3"/>
                <a:stretch>
                  <a:fillRect l="-4412" t="-28889" b="-5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/>
          <p:cNvSpPr/>
          <p:nvPr/>
        </p:nvSpPr>
        <p:spPr>
          <a:xfrm>
            <a:off x="892894" y="850489"/>
            <a:ext cx="2851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Gaussova věta elektrostatiky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919163" y="3245393"/>
                <a:ext cx="1956305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3" y="3245393"/>
                <a:ext cx="1956305" cy="5845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913520" y="1617302"/>
                <a:ext cx="1997150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520" y="1617302"/>
                <a:ext cx="1997150" cy="6769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854979" y="2599753"/>
                <a:ext cx="2150076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979" y="2599753"/>
                <a:ext cx="2150076" cy="402931"/>
              </a:xfrm>
              <a:prstGeom prst="rect">
                <a:avLst/>
              </a:prstGeom>
              <a:blipFill>
                <a:blip r:embed="rId6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892894" y="4103429"/>
                <a:ext cx="4285469" cy="11409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∭"/>
                          <m:limLoc m:val="undOvr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,0</m:t>
                          </m:r>
                        </m:sub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p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</m:nary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94" y="4103429"/>
                <a:ext cx="4285469" cy="11409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aoblený obdélník 8"/>
          <p:cNvSpPr/>
          <p:nvPr/>
        </p:nvSpPr>
        <p:spPr>
          <a:xfrm>
            <a:off x="2659790" y="4045756"/>
            <a:ext cx="226142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1238186" y="1721059"/>
            <a:ext cx="226142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2297629" y="1991688"/>
            <a:ext cx="226142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134946" y="2640218"/>
            <a:ext cx="329381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2595154" y="2650902"/>
            <a:ext cx="329381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2202085" y="3529905"/>
            <a:ext cx="329381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1134945" y="3323309"/>
            <a:ext cx="329381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 26"/>
          <p:cNvSpPr/>
          <p:nvPr/>
        </p:nvSpPr>
        <p:spPr>
          <a:xfrm>
            <a:off x="2432669" y="3325339"/>
            <a:ext cx="329381" cy="380373"/>
          </a:xfrm>
          <a:prstGeom prst="round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172992" y="119701"/>
            <a:ext cx="1521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Uvnitř</a:t>
            </a:r>
            <a:r>
              <a:rPr lang="cs-CZ" sz="2800" dirty="0">
                <a:solidFill>
                  <a:srgbClr val="C00000"/>
                </a:solidFill>
              </a:rPr>
              <a:t>  </a:t>
            </a:r>
            <a:r>
              <a:rPr lang="cs-CZ" dirty="0"/>
              <a:t>koule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921844" y="5526874"/>
                <a:ext cx="2113784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44" y="5526874"/>
                <a:ext cx="2113784" cy="6924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514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7334738" y="1625851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7334738" y="1170036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13"/>
          <p:cNvCxnSpPr/>
          <p:nvPr/>
        </p:nvCxnSpPr>
        <p:spPr>
          <a:xfrm>
            <a:off x="8385606" y="3672347"/>
            <a:ext cx="6874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8298300" y="3180734"/>
            <a:ext cx="672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9084437" y="3284792"/>
            <a:ext cx="491613" cy="22614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386348" y="481781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vně?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370115" y="1273030"/>
                <a:ext cx="6811032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Superpozice dvou polí od nábojů stejné velikosti, ale opačné orientace </a:t>
                </a:r>
              </a:p>
              <a:p>
                <a:r>
                  <a:rPr lang="cs-CZ" dirty="0" smtClean="0"/>
                  <a:t>posunutých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cs-CZ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5" y="1273030"/>
                <a:ext cx="6811032" cy="705642"/>
              </a:xfrm>
              <a:prstGeom prst="rect">
                <a:avLst/>
              </a:prstGeom>
              <a:blipFill>
                <a:blip r:embed="rId2"/>
                <a:stretch>
                  <a:fillRect l="-806" t="-5172" b="-10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  <a:blipFill>
                <a:blip r:embed="rId3"/>
                <a:stretch>
                  <a:fillRect t="-22388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1625956" y="2400589"/>
                <a:ext cx="1642566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956" y="2400589"/>
                <a:ext cx="1642566" cy="659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H="1">
            <a:off x="5439942" y="3144810"/>
            <a:ext cx="3867761" cy="272281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H="1">
            <a:off x="5408016" y="3643670"/>
            <a:ext cx="3922228" cy="222395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921177" y="5006765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177" y="5006765"/>
                <a:ext cx="406073" cy="369332"/>
              </a:xfrm>
              <a:prstGeom prst="rect">
                <a:avLst/>
              </a:prstGeom>
              <a:blipFill>
                <a:blip r:embed="rId5"/>
                <a:stretch>
                  <a:fillRect l="-17910" t="-36066" r="-53731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815594" y="4369834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594" y="4369834"/>
                <a:ext cx="406073" cy="369332"/>
              </a:xfrm>
              <a:prstGeom prst="rect">
                <a:avLst/>
              </a:prstGeom>
              <a:blipFill>
                <a:blip r:embed="rId6"/>
                <a:stretch>
                  <a:fillRect l="-17910" t="-38333" r="-53731" b="-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4922584" y="3029429"/>
                <a:ext cx="1929290" cy="42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584" y="3029429"/>
                <a:ext cx="1929290" cy="423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délník 39"/>
              <p:cNvSpPr/>
              <p:nvPr/>
            </p:nvSpPr>
            <p:spPr>
              <a:xfrm>
                <a:off x="1589576" y="3153574"/>
                <a:ext cx="1820498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576" y="3153574"/>
                <a:ext cx="1820498" cy="659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4094706" y="5682955"/>
                <a:ext cx="15295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706" y="5682955"/>
                <a:ext cx="1529521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1589576" y="4012492"/>
                <a:ext cx="226747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den>
                          </m:f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576" y="4012492"/>
                <a:ext cx="2267479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328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7334738" y="1625851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7334738" y="1170036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13"/>
          <p:cNvCxnSpPr/>
          <p:nvPr/>
        </p:nvCxnSpPr>
        <p:spPr>
          <a:xfrm>
            <a:off x="8385606" y="3672347"/>
            <a:ext cx="6874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8298300" y="3180734"/>
            <a:ext cx="672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9084437" y="3284792"/>
            <a:ext cx="491613" cy="22614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357968" y="318478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vně?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10635" y="878152"/>
                <a:ext cx="6811032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Superpozice dvou polí od nábojů stejné velikosti, ale opačné orientace </a:t>
                </a:r>
              </a:p>
              <a:p>
                <a:r>
                  <a:rPr lang="cs-CZ" dirty="0" smtClean="0"/>
                  <a:t>posunutých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cs-CZ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5" y="878152"/>
                <a:ext cx="6811032" cy="705642"/>
              </a:xfrm>
              <a:prstGeom prst="rect">
                <a:avLst/>
              </a:prstGeom>
              <a:blipFill>
                <a:blip r:embed="rId2"/>
                <a:stretch>
                  <a:fillRect l="-716" t="-4310" b="-10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  <a:blipFill>
                <a:blip r:embed="rId3"/>
                <a:stretch>
                  <a:fillRect t="-22388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H="1">
            <a:off x="5439942" y="3144810"/>
            <a:ext cx="3867761" cy="272281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H="1">
            <a:off x="5408016" y="3643670"/>
            <a:ext cx="3922228" cy="222395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921177" y="5006765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177" y="5006765"/>
                <a:ext cx="406073" cy="369332"/>
              </a:xfrm>
              <a:prstGeom prst="rect">
                <a:avLst/>
              </a:prstGeom>
              <a:blipFill>
                <a:blip r:embed="rId4"/>
                <a:stretch>
                  <a:fillRect l="-17910" t="-36066" r="-53731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815594" y="4369834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594" y="4369834"/>
                <a:ext cx="406073" cy="369332"/>
              </a:xfrm>
              <a:prstGeom prst="rect">
                <a:avLst/>
              </a:prstGeom>
              <a:blipFill>
                <a:blip r:embed="rId5"/>
                <a:stretch>
                  <a:fillRect l="-17910" t="-38333" r="-53731" b="-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4922584" y="3029429"/>
                <a:ext cx="1929290" cy="42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584" y="3029429"/>
                <a:ext cx="1929290" cy="4238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4094706" y="5682955"/>
                <a:ext cx="15295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706" y="5682955"/>
                <a:ext cx="1529521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10635" y="1676882"/>
                <a:ext cx="3460178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p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p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5" y="1676882"/>
                <a:ext cx="3460178" cy="7515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38779" y="2620879"/>
                <a:ext cx="3261342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p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79" y="2620879"/>
                <a:ext cx="3261342" cy="751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0" y="3610231"/>
                <a:ext cx="19292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10231"/>
                <a:ext cx="1929290" cy="369332"/>
              </a:xfrm>
              <a:prstGeom prst="rect">
                <a:avLst/>
              </a:prstGeom>
              <a:blipFill>
                <a:blip r:embed="rId10"/>
                <a:stretch>
                  <a:fillRect t="-36066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ovéPole 28"/>
              <p:cNvSpPr txBox="1"/>
              <p:nvPr/>
            </p:nvSpPr>
            <p:spPr>
              <a:xfrm>
                <a:off x="410635" y="4193568"/>
                <a:ext cx="2240357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5" y="4193568"/>
                <a:ext cx="2240357" cy="10911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4" name="Rukopis 33"/>
              <p14:cNvContentPartPr/>
              <p14:nvPr/>
            </p14:nvContentPartPr>
            <p14:xfrm>
              <a:off x="5118595" y="1583647"/>
              <a:ext cx="1688040" cy="396360"/>
            </p14:xfrm>
          </p:contentPart>
        </mc:Choice>
        <mc:Fallback xmlns="">
          <p:pic>
            <p:nvPicPr>
              <p:cNvPr id="34" name="Rukopis 3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08155" y="1573207"/>
                <a:ext cx="1708920" cy="41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3" name="Rukopis 42"/>
              <p14:cNvContentPartPr/>
              <p14:nvPr/>
            </p14:nvContentPartPr>
            <p14:xfrm>
              <a:off x="2960035" y="4671007"/>
              <a:ext cx="56880" cy="777600"/>
            </p14:xfrm>
          </p:contentPart>
        </mc:Choice>
        <mc:Fallback xmlns="">
          <p:pic>
            <p:nvPicPr>
              <p:cNvPr id="43" name="Rukopis 4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99915" y="4551127"/>
                <a:ext cx="177120" cy="101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7889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7334738" y="1625851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7334738" y="1170036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13"/>
          <p:cNvCxnSpPr/>
          <p:nvPr/>
        </p:nvCxnSpPr>
        <p:spPr>
          <a:xfrm>
            <a:off x="8385606" y="3672347"/>
            <a:ext cx="6874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8298300" y="3180734"/>
            <a:ext cx="672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9084437" y="3284792"/>
            <a:ext cx="491613" cy="22614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357968" y="318478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vně?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10635" y="878152"/>
                <a:ext cx="6811032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Superpozice dvou polí od nábojů stejné velikosti, ale opačné orientace </a:t>
                </a:r>
              </a:p>
              <a:p>
                <a:r>
                  <a:rPr lang="cs-CZ" dirty="0" smtClean="0"/>
                  <a:t>posunutých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cs-CZ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5" y="878152"/>
                <a:ext cx="6811032" cy="705642"/>
              </a:xfrm>
              <a:prstGeom prst="rect">
                <a:avLst/>
              </a:prstGeom>
              <a:blipFill>
                <a:blip r:embed="rId2"/>
                <a:stretch>
                  <a:fillRect l="-716" t="-4310" b="-10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  <a:blipFill>
                <a:blip r:embed="rId3"/>
                <a:stretch>
                  <a:fillRect t="-22388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H="1">
            <a:off x="5471132" y="3192710"/>
            <a:ext cx="3867761" cy="272281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H="1">
            <a:off x="5408016" y="3643670"/>
            <a:ext cx="3922228" cy="222395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921177" y="5006765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177" y="5006765"/>
                <a:ext cx="406073" cy="369332"/>
              </a:xfrm>
              <a:prstGeom prst="rect">
                <a:avLst/>
              </a:prstGeom>
              <a:blipFill>
                <a:blip r:embed="rId4"/>
                <a:stretch>
                  <a:fillRect l="-17910" t="-36066" r="-53731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815594" y="4369834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594" y="4369834"/>
                <a:ext cx="406073" cy="369332"/>
              </a:xfrm>
              <a:prstGeom prst="rect">
                <a:avLst/>
              </a:prstGeom>
              <a:blipFill>
                <a:blip r:embed="rId5"/>
                <a:stretch>
                  <a:fillRect l="-17910" t="-38333" r="-53731" b="-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5194923" y="1701268"/>
                <a:ext cx="1929290" cy="42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923" y="1701268"/>
                <a:ext cx="1929290" cy="4238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4094706" y="5682955"/>
                <a:ext cx="15295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706" y="5682955"/>
                <a:ext cx="1529521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ovéPole 28"/>
              <p:cNvSpPr txBox="1"/>
              <p:nvPr/>
            </p:nvSpPr>
            <p:spPr>
              <a:xfrm>
                <a:off x="522602" y="1818704"/>
                <a:ext cx="2424895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02" y="1818704"/>
                <a:ext cx="2424895" cy="10911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416083" y="3287203"/>
                <a:ext cx="4512710" cy="1617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acc>
                                    <m:accPr>
                                      <m:chr m:val="⃗"/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83" y="3287203"/>
                <a:ext cx="4512710" cy="16173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4842293" y="2330420"/>
                <a:ext cx="192929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293" y="2330420"/>
                <a:ext cx="1929290" cy="369332"/>
              </a:xfrm>
              <a:prstGeom prst="rect">
                <a:avLst/>
              </a:prstGeom>
              <a:blipFill>
                <a:blip r:embed="rId10"/>
                <a:stretch>
                  <a:fillRect t="-36066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Rukopis 8"/>
              <p14:cNvContentPartPr/>
              <p14:nvPr/>
            </p14:nvContentPartPr>
            <p14:xfrm>
              <a:off x="3280435" y="3051367"/>
              <a:ext cx="2233080" cy="1505520"/>
            </p14:xfrm>
          </p:contentPart>
        </mc:Choice>
        <mc:Fallback xmlns="">
          <p:pic>
            <p:nvPicPr>
              <p:cNvPr id="9" name="Rukopis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20315" y="2931487"/>
                <a:ext cx="2353320" cy="174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5614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7826351" y="1026083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7826351" y="570268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06929" y="2728450"/>
              <a:ext cx="530942" cy="526026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13"/>
          <p:cNvCxnSpPr/>
          <p:nvPr/>
        </p:nvCxnSpPr>
        <p:spPr>
          <a:xfrm>
            <a:off x="8877219" y="3072579"/>
            <a:ext cx="6874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8789913" y="2580966"/>
            <a:ext cx="6721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9576050" y="2685024"/>
            <a:ext cx="491613" cy="22614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386348" y="365010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vně?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410635" y="950189"/>
                <a:ext cx="6811032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Superpozice dvou polí od nábojů stejné velikosti, ale opačné orientace </a:t>
                </a:r>
              </a:p>
              <a:p>
                <a:r>
                  <a:rPr lang="cs-CZ" dirty="0" smtClean="0"/>
                  <a:t>posunutých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cs-CZ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5" y="950189"/>
                <a:ext cx="6811032" cy="705642"/>
              </a:xfrm>
              <a:prstGeom prst="rect">
                <a:avLst/>
              </a:prstGeom>
              <a:blipFill>
                <a:blip r:embed="rId2"/>
                <a:stretch>
                  <a:fillRect l="-716" t="-5172" b="-10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9830506" y="2592942"/>
                <a:ext cx="37792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0506" y="2592942"/>
                <a:ext cx="377924" cy="410305"/>
              </a:xfrm>
              <a:prstGeom prst="rect">
                <a:avLst/>
              </a:prstGeom>
              <a:blipFill>
                <a:blip r:embed="rId3"/>
                <a:stretch>
                  <a:fillRect t="-22059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Obdélník 15"/>
              <p:cNvSpPr/>
              <p:nvPr/>
            </p:nvSpPr>
            <p:spPr>
              <a:xfrm>
                <a:off x="671717" y="1803955"/>
                <a:ext cx="1642566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17" y="1803955"/>
                <a:ext cx="1642566" cy="659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H="1">
            <a:off x="5931555" y="2545042"/>
            <a:ext cx="3867761" cy="272281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H="1">
            <a:off x="5899629" y="3043902"/>
            <a:ext cx="3922228" cy="222395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7412790" y="4406997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790" y="4406997"/>
                <a:ext cx="406073" cy="369332"/>
              </a:xfrm>
              <a:prstGeom prst="rect">
                <a:avLst/>
              </a:prstGeom>
              <a:blipFill>
                <a:blip r:embed="rId5"/>
                <a:stretch>
                  <a:fillRect l="-17910" t="-37705" r="-53731" b="-16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ovéPole 31"/>
              <p:cNvSpPr txBox="1"/>
              <p:nvPr/>
            </p:nvSpPr>
            <p:spPr>
              <a:xfrm>
                <a:off x="7307207" y="3770066"/>
                <a:ext cx="4060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207" y="3770066"/>
                <a:ext cx="406073" cy="369332"/>
              </a:xfrm>
              <a:prstGeom prst="rect">
                <a:avLst/>
              </a:prstGeom>
              <a:blipFill>
                <a:blip r:embed="rId6"/>
                <a:stretch>
                  <a:fillRect l="-19697" t="-36066" r="-54545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4951964" y="2549164"/>
                <a:ext cx="1929290" cy="31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964" y="2549164"/>
                <a:ext cx="1929290" cy="317972"/>
              </a:xfrm>
              <a:prstGeom prst="rect">
                <a:avLst/>
              </a:prstGeom>
              <a:blipFill>
                <a:blip r:embed="rId7"/>
                <a:stretch>
                  <a:fillRect t="-40385" b="-11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Obdélník 39"/>
              <p:cNvSpPr/>
              <p:nvPr/>
            </p:nvSpPr>
            <p:spPr>
              <a:xfrm>
                <a:off x="2467874" y="1841173"/>
                <a:ext cx="1820498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874" y="1841173"/>
                <a:ext cx="1820498" cy="659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6152548" y="5090309"/>
                <a:ext cx="15295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548" y="5090309"/>
                <a:ext cx="1529521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Obdélník 41"/>
              <p:cNvSpPr/>
              <p:nvPr/>
            </p:nvSpPr>
            <p:spPr>
              <a:xfrm>
                <a:off x="477097" y="3541128"/>
                <a:ext cx="3391121" cy="984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d>
                            <m:d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sz="24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97" y="3541128"/>
                <a:ext cx="3391121" cy="9840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5175585" y="2019612"/>
                <a:ext cx="9030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585" y="2019612"/>
                <a:ext cx="903068" cy="369332"/>
              </a:xfrm>
              <a:prstGeom prst="rect">
                <a:avLst/>
              </a:prstGeom>
              <a:blipFill>
                <a:blip r:embed="rId11"/>
                <a:stretch>
                  <a:fillRect t="-21311" r="-297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Obdélník 23"/>
              <p:cNvSpPr/>
              <p:nvPr/>
            </p:nvSpPr>
            <p:spPr>
              <a:xfrm>
                <a:off x="469460" y="4739166"/>
                <a:ext cx="2821285" cy="736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60" y="4739166"/>
                <a:ext cx="2821285" cy="736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84" name="Rukopis 83"/>
              <p14:cNvContentPartPr/>
              <p14:nvPr/>
            </p14:nvContentPartPr>
            <p14:xfrm>
              <a:off x="4235265" y="3820330"/>
              <a:ext cx="940320" cy="518760"/>
            </p14:xfrm>
          </p:contentPart>
        </mc:Choice>
        <mc:Fallback>
          <p:pic>
            <p:nvPicPr>
              <p:cNvPr id="84" name="Rukopis 8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24825" y="3809890"/>
                <a:ext cx="961200" cy="53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ovéPole 26"/>
              <p:cNvSpPr txBox="1"/>
              <p:nvPr/>
            </p:nvSpPr>
            <p:spPr>
              <a:xfrm>
                <a:off x="756480" y="2728588"/>
                <a:ext cx="185935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80" y="2728588"/>
                <a:ext cx="1859355" cy="62235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8"/>
              <p:cNvSpPr/>
              <p:nvPr/>
            </p:nvSpPr>
            <p:spPr>
              <a:xfrm>
                <a:off x="477097" y="5723890"/>
                <a:ext cx="3083023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97" y="5723890"/>
                <a:ext cx="3083023" cy="81887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ovéPole 27"/>
              <p:cNvSpPr txBox="1"/>
              <p:nvPr/>
            </p:nvSpPr>
            <p:spPr>
              <a:xfrm>
                <a:off x="4296878" y="5900966"/>
                <a:ext cx="4713598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cs-CZ" dirty="0" smtClean="0"/>
                  <a:t> Vektor </a:t>
                </a:r>
                <a:r>
                  <a:rPr lang="cs-CZ" dirty="0"/>
                  <a:t>elektrické </a:t>
                </a:r>
                <a:r>
                  <a:rPr lang="cs-CZ" dirty="0" smtClean="0"/>
                  <a:t>polarizace dielektrické koule </a:t>
                </a:r>
                <a:endParaRPr lang="cs-CZ" dirty="0"/>
              </a:p>
            </p:txBody>
          </p:sp>
        </mc:Choice>
        <mc:Fallback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878" y="5900966"/>
                <a:ext cx="4713598" cy="402931"/>
              </a:xfrm>
              <a:prstGeom prst="rect">
                <a:avLst/>
              </a:prstGeom>
              <a:blipFill>
                <a:blip r:embed="rId17"/>
                <a:stretch>
                  <a:fillRect r="-129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570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1013734" y="622898"/>
                <a:ext cx="3117648" cy="736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734" y="622898"/>
                <a:ext cx="3117648" cy="736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798081" y="222168"/>
            <a:ext cx="489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Intenzita elektrického pole od bodového el. dipólu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10267010" y="920285"/>
                <a:ext cx="1286250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7010" y="920285"/>
                <a:ext cx="1286250" cy="310598"/>
              </a:xfrm>
              <a:prstGeom prst="rect">
                <a:avLst/>
              </a:prstGeom>
              <a:blipFill>
                <a:blip r:embed="rId3"/>
                <a:stretch>
                  <a:fillRect l="-3791" t="-31373" r="-20379" b="-235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6608008" y="1049398"/>
            <a:ext cx="383178" cy="400594"/>
          </a:xfrm>
          <a:prstGeom prst="ellipse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9561817" y="4015194"/>
                <a:ext cx="1410386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1817" y="4015194"/>
                <a:ext cx="1410386" cy="5674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7880836" y="458742"/>
                <a:ext cx="11206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0836" y="458742"/>
                <a:ext cx="1120628" cy="276999"/>
              </a:xfrm>
              <a:prstGeom prst="rect">
                <a:avLst/>
              </a:prstGeom>
              <a:blipFill>
                <a:blip r:embed="rId5"/>
                <a:stretch>
                  <a:fillRect l="-5978" t="-45652" r="-1087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>
            <a:endCxn id="5" idx="3"/>
          </p:cNvCxnSpPr>
          <p:nvPr/>
        </p:nvCxnSpPr>
        <p:spPr>
          <a:xfrm flipV="1">
            <a:off x="5031757" y="1391326"/>
            <a:ext cx="1632366" cy="2362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5011362" y="735741"/>
            <a:ext cx="5286102" cy="2990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6"/>
          </p:cNvCxnSpPr>
          <p:nvPr/>
        </p:nvCxnSpPr>
        <p:spPr>
          <a:xfrm flipV="1">
            <a:off x="6991186" y="763162"/>
            <a:ext cx="3326673" cy="486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7758911" y="2311418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911" y="2311418"/>
                <a:ext cx="243849" cy="276999"/>
              </a:xfrm>
              <a:prstGeom prst="rect">
                <a:avLst/>
              </a:prstGeom>
              <a:blipFill>
                <a:blip r:embed="rId6"/>
                <a:stretch>
                  <a:fillRect l="-15000" r="-7500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5599659" y="2092365"/>
                <a:ext cx="238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659" y="2092365"/>
                <a:ext cx="238527" cy="276999"/>
              </a:xfrm>
              <a:prstGeom prst="rect">
                <a:avLst/>
              </a:prstGeom>
              <a:blipFill>
                <a:blip r:embed="rId7"/>
                <a:stretch>
                  <a:fillRect l="-15385" r="-7692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Šipka dolů 13"/>
          <p:cNvSpPr/>
          <p:nvPr/>
        </p:nvSpPr>
        <p:spPr>
          <a:xfrm rot="15774699">
            <a:off x="10908022" y="-165228"/>
            <a:ext cx="321905" cy="157625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5250521" y="3650140"/>
                <a:ext cx="2714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𝑣𝑧𝑡𝑎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é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𝑠𝑜𝑢𝑠𝑡𝑎𝑣𝑦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21" y="3650140"/>
                <a:ext cx="2714974" cy="276999"/>
              </a:xfrm>
              <a:prstGeom prst="rect">
                <a:avLst/>
              </a:prstGeom>
              <a:blipFill>
                <a:blip r:embed="rId8"/>
                <a:stretch>
                  <a:fillRect l="-2691" t="-6667" r="-2242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ál 15"/>
          <p:cNvSpPr/>
          <p:nvPr/>
        </p:nvSpPr>
        <p:spPr>
          <a:xfrm>
            <a:off x="6482497" y="1062132"/>
            <a:ext cx="383178" cy="400594"/>
          </a:xfrm>
          <a:prstGeom prst="ellipse">
            <a:avLst/>
          </a:prstGeom>
          <a:solidFill>
            <a:srgbClr val="00B050">
              <a:alpha val="4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6136738" y="563643"/>
                <a:ext cx="78790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6738" y="563643"/>
                <a:ext cx="787908" cy="317972"/>
              </a:xfrm>
              <a:prstGeom prst="rect">
                <a:avLst/>
              </a:prstGeom>
              <a:blipFill>
                <a:blip r:embed="rId9"/>
                <a:stretch>
                  <a:fillRect l="-6977" t="-41509" r="-44186" b="-245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1112808" y="1442135"/>
                <a:ext cx="1286250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808" y="1442135"/>
                <a:ext cx="1286250" cy="310598"/>
              </a:xfrm>
              <a:prstGeom prst="rect">
                <a:avLst/>
              </a:prstGeom>
              <a:blipFill>
                <a:blip r:embed="rId10"/>
                <a:stretch>
                  <a:fillRect l="-4265" t="-31373" r="-19905" b="-235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976205" y="2607844"/>
                <a:ext cx="3439852" cy="340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205" y="2607844"/>
                <a:ext cx="3439852" cy="340606"/>
              </a:xfrm>
              <a:prstGeom prst="rect">
                <a:avLst/>
              </a:prstGeom>
              <a:blipFill>
                <a:blip r:embed="rId11"/>
                <a:stretch>
                  <a:fillRect t="-26786" r="-8688" b="-160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/>
              <p:cNvSpPr txBox="1"/>
              <p:nvPr/>
            </p:nvSpPr>
            <p:spPr>
              <a:xfrm>
                <a:off x="1039917" y="3145581"/>
                <a:ext cx="20385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 smtClean="0"/>
                  <a:t>je konstantní vektor</a:t>
                </a:r>
                <a:endParaRPr lang="cs-CZ" dirty="0"/>
              </a:p>
            </p:txBody>
          </p:sp>
        </mc:Choice>
        <mc:Fallback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917" y="3145581"/>
                <a:ext cx="2038571" cy="276999"/>
              </a:xfrm>
              <a:prstGeom prst="rect">
                <a:avLst/>
              </a:prstGeom>
              <a:blipFill>
                <a:blip r:embed="rId12"/>
                <a:stretch>
                  <a:fillRect l="-4192" t="-46667" r="-6886" b="-5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4339835" y="4977755"/>
                <a:ext cx="390542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</m:d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835" y="4977755"/>
                <a:ext cx="3905428" cy="6223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Obdélník 21"/>
              <p:cNvSpPr/>
              <p:nvPr/>
            </p:nvSpPr>
            <p:spPr>
              <a:xfrm>
                <a:off x="590858" y="3428127"/>
                <a:ext cx="3787704" cy="88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cs-CZ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=−3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58" y="3428127"/>
                <a:ext cx="3787704" cy="88889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4898033" y="5898302"/>
                <a:ext cx="247740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033" y="5898302"/>
                <a:ext cx="2477409" cy="62235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2613448" y="1308872"/>
                <a:ext cx="2546787" cy="5740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r>
                        <a:rPr lang="cs-CZ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cs-CZ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48" y="1308872"/>
                <a:ext cx="2546787" cy="5740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délník 24"/>
              <p:cNvSpPr/>
              <p:nvPr/>
            </p:nvSpPr>
            <p:spPr>
              <a:xfrm>
                <a:off x="990262" y="5143196"/>
                <a:ext cx="1535227" cy="636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=−3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262" y="5143196"/>
                <a:ext cx="1535227" cy="6369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/>
              <p:cNvSpPr txBox="1"/>
              <p:nvPr/>
            </p:nvSpPr>
            <p:spPr>
              <a:xfrm>
                <a:off x="1034472" y="1908910"/>
                <a:ext cx="3327045" cy="5266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cs-CZ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𝑥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𝑦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𝑧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72" y="1908910"/>
                <a:ext cx="3327045" cy="5266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Obdélník 26"/>
              <p:cNvSpPr/>
              <p:nvPr/>
            </p:nvSpPr>
            <p:spPr>
              <a:xfrm>
                <a:off x="519088" y="4228786"/>
                <a:ext cx="3668633" cy="8691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acc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cs-CZ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88" y="4228786"/>
                <a:ext cx="3668633" cy="86914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176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8123578" y="2286969"/>
                <a:ext cx="1286250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acc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578" y="2286969"/>
                <a:ext cx="1286250" cy="310598"/>
              </a:xfrm>
              <a:prstGeom prst="rect">
                <a:avLst/>
              </a:prstGeom>
              <a:blipFill>
                <a:blip r:embed="rId2"/>
                <a:stretch>
                  <a:fillRect l="-4265" t="-29412" r="-19905" b="-235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4414512" y="2418660"/>
            <a:ext cx="383178" cy="400594"/>
          </a:xfrm>
          <a:prstGeom prst="ellipse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6189485" y="1859081"/>
                <a:ext cx="11206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485" y="1859081"/>
                <a:ext cx="1120628" cy="276999"/>
              </a:xfrm>
              <a:prstGeom prst="rect">
                <a:avLst/>
              </a:prstGeom>
              <a:blipFill>
                <a:blip r:embed="rId3"/>
                <a:stretch>
                  <a:fillRect l="-5435" t="-48889" r="-1630"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se šipkou 5"/>
          <p:cNvCxnSpPr>
            <a:endCxn id="4" idx="3"/>
          </p:cNvCxnSpPr>
          <p:nvPr/>
        </p:nvCxnSpPr>
        <p:spPr>
          <a:xfrm flipV="1">
            <a:off x="1328565" y="2760588"/>
            <a:ext cx="3142062" cy="37029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1321189" y="2102428"/>
            <a:ext cx="6832843" cy="43610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4" idx="6"/>
          </p:cNvCxnSpPr>
          <p:nvPr/>
        </p:nvCxnSpPr>
        <p:spPr>
          <a:xfrm flipV="1">
            <a:off x="4797690" y="2132424"/>
            <a:ext cx="3326673" cy="4865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5615479" y="3678102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479" y="3678102"/>
                <a:ext cx="243849" cy="276999"/>
              </a:xfrm>
              <a:prstGeom prst="rect">
                <a:avLst/>
              </a:prstGeom>
              <a:blipFill>
                <a:blip r:embed="rId4"/>
                <a:stretch>
                  <a:fillRect l="-15000" r="-10000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3456227" y="3459049"/>
                <a:ext cx="238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227" y="3459049"/>
                <a:ext cx="238527" cy="276999"/>
              </a:xfrm>
              <a:prstGeom prst="rect">
                <a:avLst/>
              </a:prstGeom>
              <a:blipFill>
                <a:blip r:embed="rId5"/>
                <a:stretch>
                  <a:fillRect l="-15385" r="-7692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Šipka dolů 10"/>
          <p:cNvSpPr/>
          <p:nvPr/>
        </p:nvSpPr>
        <p:spPr>
          <a:xfrm rot="15774699">
            <a:off x="8764590" y="1201456"/>
            <a:ext cx="321905" cy="157625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1919129" y="6305588"/>
                <a:ext cx="2714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𝑣𝑧𝑡𝑎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é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𝑠𝑜𝑢𝑠𝑡𝑎𝑣𝑦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129" y="6305588"/>
                <a:ext cx="2714974" cy="276999"/>
              </a:xfrm>
              <a:prstGeom prst="rect">
                <a:avLst/>
              </a:prstGeom>
              <a:blipFill>
                <a:blip r:embed="rId6"/>
                <a:stretch>
                  <a:fillRect l="-2921" t="-4348" r="-2247" b="-347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5876512" y="483677"/>
                <a:ext cx="421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512" y="483677"/>
                <a:ext cx="421206" cy="276999"/>
              </a:xfrm>
              <a:prstGeom prst="rect">
                <a:avLst/>
              </a:prstGeom>
              <a:blipFill>
                <a:blip r:embed="rId7"/>
                <a:stretch>
                  <a:fillRect l="-13043" t="-45652" r="-28986" b="-239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Skupina 21"/>
          <p:cNvGrpSpPr/>
          <p:nvPr/>
        </p:nvGrpSpPr>
        <p:grpSpPr>
          <a:xfrm rot="226032">
            <a:off x="4766330" y="2673324"/>
            <a:ext cx="525778" cy="406704"/>
            <a:chOff x="2336225" y="1896018"/>
            <a:chExt cx="525778" cy="406704"/>
          </a:xfrm>
        </p:grpSpPr>
        <p:sp>
          <p:nvSpPr>
            <p:cNvPr id="13" name="Ovál 12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19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" name="Ovál 20"/>
          <p:cNvSpPr/>
          <p:nvPr/>
        </p:nvSpPr>
        <p:spPr>
          <a:xfrm>
            <a:off x="4279038" y="2424239"/>
            <a:ext cx="383178" cy="400594"/>
          </a:xfrm>
          <a:prstGeom prst="ellipse">
            <a:avLst/>
          </a:prstGeom>
          <a:solidFill>
            <a:srgbClr val="00B050">
              <a:alpha val="4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3" name="Skupina 22"/>
          <p:cNvGrpSpPr/>
          <p:nvPr/>
        </p:nvGrpSpPr>
        <p:grpSpPr>
          <a:xfrm rot="15014043">
            <a:off x="3388110" y="1721795"/>
            <a:ext cx="525778" cy="406704"/>
            <a:chOff x="2336225" y="1896018"/>
            <a:chExt cx="525778" cy="406704"/>
          </a:xfrm>
        </p:grpSpPr>
        <p:sp>
          <p:nvSpPr>
            <p:cNvPr id="24" name="Ovál 23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vál 24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3533992" y="2288952"/>
            <a:ext cx="525778" cy="406704"/>
            <a:chOff x="2336225" y="1896018"/>
            <a:chExt cx="525778" cy="406704"/>
          </a:xfrm>
        </p:grpSpPr>
        <p:sp>
          <p:nvSpPr>
            <p:cNvPr id="27" name="Ovál 26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Ovál 27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9" name="Skupina 28"/>
          <p:cNvGrpSpPr/>
          <p:nvPr/>
        </p:nvGrpSpPr>
        <p:grpSpPr>
          <a:xfrm rot="434887">
            <a:off x="4040747" y="1839271"/>
            <a:ext cx="525778" cy="406704"/>
            <a:chOff x="2336225" y="1896018"/>
            <a:chExt cx="525778" cy="406704"/>
          </a:xfrm>
        </p:grpSpPr>
        <p:sp>
          <p:nvSpPr>
            <p:cNvPr id="30" name="Ovál 29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Ovál 30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5423292" y="2538473"/>
            <a:ext cx="525778" cy="406704"/>
            <a:chOff x="2336225" y="1896018"/>
            <a:chExt cx="525778" cy="406704"/>
          </a:xfrm>
        </p:grpSpPr>
        <p:sp>
          <p:nvSpPr>
            <p:cNvPr id="33" name="Ovál 32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Ovál 33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" name="Skupina 34"/>
          <p:cNvGrpSpPr/>
          <p:nvPr/>
        </p:nvGrpSpPr>
        <p:grpSpPr>
          <a:xfrm rot="20704806">
            <a:off x="2880398" y="2387065"/>
            <a:ext cx="525778" cy="406704"/>
            <a:chOff x="2336225" y="1896018"/>
            <a:chExt cx="525778" cy="406704"/>
          </a:xfrm>
        </p:grpSpPr>
        <p:sp>
          <p:nvSpPr>
            <p:cNvPr id="36" name="Ovál 35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Ovál 36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 rot="790567">
            <a:off x="3598265" y="2829600"/>
            <a:ext cx="525778" cy="406704"/>
            <a:chOff x="2336225" y="1896018"/>
            <a:chExt cx="525778" cy="406704"/>
          </a:xfrm>
        </p:grpSpPr>
        <p:sp>
          <p:nvSpPr>
            <p:cNvPr id="39" name="Ovál 38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vál 39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" name="Skupina 40"/>
          <p:cNvGrpSpPr/>
          <p:nvPr/>
        </p:nvGrpSpPr>
        <p:grpSpPr>
          <a:xfrm rot="17652703">
            <a:off x="4710719" y="1945236"/>
            <a:ext cx="525778" cy="406704"/>
            <a:chOff x="2336225" y="1896018"/>
            <a:chExt cx="525778" cy="406704"/>
          </a:xfrm>
        </p:grpSpPr>
        <p:sp>
          <p:nvSpPr>
            <p:cNvPr id="42" name="Ovál 41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Ovál 42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4" name="Skupina 43"/>
          <p:cNvGrpSpPr/>
          <p:nvPr/>
        </p:nvGrpSpPr>
        <p:grpSpPr>
          <a:xfrm rot="851875">
            <a:off x="4320884" y="3008336"/>
            <a:ext cx="525778" cy="406704"/>
            <a:chOff x="2336225" y="1896018"/>
            <a:chExt cx="525778" cy="406704"/>
          </a:xfrm>
        </p:grpSpPr>
        <p:sp>
          <p:nvSpPr>
            <p:cNvPr id="45" name="Ovál 44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Ovál 45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7" name="Skupina 46"/>
          <p:cNvGrpSpPr/>
          <p:nvPr/>
        </p:nvGrpSpPr>
        <p:grpSpPr>
          <a:xfrm>
            <a:off x="2896542" y="3019674"/>
            <a:ext cx="525778" cy="406704"/>
            <a:chOff x="2336225" y="1896018"/>
            <a:chExt cx="525778" cy="406704"/>
          </a:xfrm>
        </p:grpSpPr>
        <p:sp>
          <p:nvSpPr>
            <p:cNvPr id="48" name="Ovál 47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vál 48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0" name="Skupina 49"/>
          <p:cNvGrpSpPr/>
          <p:nvPr/>
        </p:nvGrpSpPr>
        <p:grpSpPr>
          <a:xfrm rot="1014723">
            <a:off x="3974323" y="3465831"/>
            <a:ext cx="525778" cy="406704"/>
            <a:chOff x="2336225" y="1896018"/>
            <a:chExt cx="525778" cy="406704"/>
          </a:xfrm>
        </p:grpSpPr>
        <p:sp>
          <p:nvSpPr>
            <p:cNvPr id="51" name="Ovál 50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Ovál 51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ovéPole 52"/>
              <p:cNvSpPr txBox="1"/>
              <p:nvPr/>
            </p:nvSpPr>
            <p:spPr>
              <a:xfrm>
                <a:off x="300636" y="3398150"/>
                <a:ext cx="1174830" cy="31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36" y="3398150"/>
                <a:ext cx="1174830" cy="317972"/>
              </a:xfrm>
              <a:prstGeom prst="rect">
                <a:avLst/>
              </a:prstGeom>
              <a:blipFill>
                <a:blip r:embed="rId8"/>
                <a:stretch>
                  <a:fillRect t="-39623" r="-13472" b="-264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ovéPole 53"/>
              <p:cNvSpPr txBox="1"/>
              <p:nvPr/>
            </p:nvSpPr>
            <p:spPr>
              <a:xfrm>
                <a:off x="389936" y="4008436"/>
                <a:ext cx="963661" cy="546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36" y="4008436"/>
                <a:ext cx="963661" cy="5464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Skupina 54"/>
          <p:cNvGrpSpPr/>
          <p:nvPr/>
        </p:nvGrpSpPr>
        <p:grpSpPr>
          <a:xfrm>
            <a:off x="5010764" y="3197162"/>
            <a:ext cx="525778" cy="406704"/>
            <a:chOff x="2336225" y="1896018"/>
            <a:chExt cx="525778" cy="406704"/>
          </a:xfrm>
        </p:grpSpPr>
        <p:sp>
          <p:nvSpPr>
            <p:cNvPr id="56" name="Ovál 55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Ovál 56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8" name="Skupina 57"/>
          <p:cNvGrpSpPr/>
          <p:nvPr/>
        </p:nvGrpSpPr>
        <p:grpSpPr>
          <a:xfrm rot="1014723">
            <a:off x="4327192" y="1292995"/>
            <a:ext cx="525778" cy="406704"/>
            <a:chOff x="2336225" y="1896018"/>
            <a:chExt cx="525778" cy="406704"/>
          </a:xfrm>
        </p:grpSpPr>
        <p:sp>
          <p:nvSpPr>
            <p:cNvPr id="59" name="Ovál 58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Ovál 59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Skupina 60"/>
          <p:cNvGrpSpPr/>
          <p:nvPr/>
        </p:nvGrpSpPr>
        <p:grpSpPr>
          <a:xfrm rot="1014723">
            <a:off x="2775422" y="1698602"/>
            <a:ext cx="525778" cy="406704"/>
            <a:chOff x="2336225" y="1896018"/>
            <a:chExt cx="525778" cy="406704"/>
          </a:xfrm>
        </p:grpSpPr>
        <p:sp>
          <p:nvSpPr>
            <p:cNvPr id="62" name="Ovál 61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Ovál 62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4" name="Skupina 63"/>
          <p:cNvGrpSpPr/>
          <p:nvPr/>
        </p:nvGrpSpPr>
        <p:grpSpPr>
          <a:xfrm rot="1014723">
            <a:off x="3600880" y="953812"/>
            <a:ext cx="525778" cy="406704"/>
            <a:chOff x="2336225" y="1896018"/>
            <a:chExt cx="525778" cy="406704"/>
          </a:xfrm>
        </p:grpSpPr>
        <p:sp>
          <p:nvSpPr>
            <p:cNvPr id="65" name="Ovál 64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Ovál 65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7" name="Skupina 66"/>
          <p:cNvGrpSpPr/>
          <p:nvPr/>
        </p:nvGrpSpPr>
        <p:grpSpPr>
          <a:xfrm rot="1014723">
            <a:off x="3102720" y="1002111"/>
            <a:ext cx="525778" cy="406704"/>
            <a:chOff x="2336225" y="1896018"/>
            <a:chExt cx="525778" cy="406704"/>
          </a:xfrm>
        </p:grpSpPr>
        <p:sp>
          <p:nvSpPr>
            <p:cNvPr id="68" name="Ovál 67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Ovál 68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0" name="Skupina 69"/>
          <p:cNvGrpSpPr/>
          <p:nvPr/>
        </p:nvGrpSpPr>
        <p:grpSpPr>
          <a:xfrm rot="1014723">
            <a:off x="4534800" y="727527"/>
            <a:ext cx="525778" cy="406704"/>
            <a:chOff x="2336225" y="1896018"/>
            <a:chExt cx="525778" cy="406704"/>
          </a:xfrm>
        </p:grpSpPr>
        <p:sp>
          <p:nvSpPr>
            <p:cNvPr id="71" name="Ovál 70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2" name="Ovál 71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3" name="Skupina 72"/>
          <p:cNvGrpSpPr/>
          <p:nvPr/>
        </p:nvGrpSpPr>
        <p:grpSpPr>
          <a:xfrm rot="1014723">
            <a:off x="5058315" y="1248151"/>
            <a:ext cx="525778" cy="406704"/>
            <a:chOff x="2336225" y="1896018"/>
            <a:chExt cx="525778" cy="406704"/>
          </a:xfrm>
        </p:grpSpPr>
        <p:sp>
          <p:nvSpPr>
            <p:cNvPr id="74" name="Ovál 73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5" name="Ovál 74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6" name="Skupina 75"/>
          <p:cNvGrpSpPr/>
          <p:nvPr/>
        </p:nvGrpSpPr>
        <p:grpSpPr>
          <a:xfrm rot="1014723">
            <a:off x="5344582" y="1995083"/>
            <a:ext cx="525778" cy="406704"/>
            <a:chOff x="2336225" y="1896018"/>
            <a:chExt cx="525778" cy="406704"/>
          </a:xfrm>
        </p:grpSpPr>
        <p:sp>
          <p:nvSpPr>
            <p:cNvPr id="77" name="Ovál 76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8" name="Ovál 77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9" name="Skupina 78"/>
          <p:cNvGrpSpPr/>
          <p:nvPr/>
        </p:nvGrpSpPr>
        <p:grpSpPr>
          <a:xfrm rot="1014723">
            <a:off x="2078034" y="2228157"/>
            <a:ext cx="525778" cy="406704"/>
            <a:chOff x="2336225" y="1896018"/>
            <a:chExt cx="525778" cy="406704"/>
          </a:xfrm>
        </p:grpSpPr>
        <p:sp>
          <p:nvSpPr>
            <p:cNvPr id="80" name="Ovál 79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1" name="Ovál 80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2" name="Skupina 81"/>
          <p:cNvGrpSpPr/>
          <p:nvPr/>
        </p:nvGrpSpPr>
        <p:grpSpPr>
          <a:xfrm rot="1014723">
            <a:off x="2255453" y="2857345"/>
            <a:ext cx="525778" cy="406704"/>
            <a:chOff x="2336225" y="1896018"/>
            <a:chExt cx="525778" cy="406704"/>
          </a:xfrm>
        </p:grpSpPr>
        <p:sp>
          <p:nvSpPr>
            <p:cNvPr id="83" name="Ovál 82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4" name="Ovál 83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5" name="Skupina 84"/>
          <p:cNvGrpSpPr/>
          <p:nvPr/>
        </p:nvGrpSpPr>
        <p:grpSpPr>
          <a:xfrm rot="1014723">
            <a:off x="2376197" y="3408816"/>
            <a:ext cx="525778" cy="406704"/>
            <a:chOff x="2336225" y="1896018"/>
            <a:chExt cx="525778" cy="406704"/>
          </a:xfrm>
        </p:grpSpPr>
        <p:sp>
          <p:nvSpPr>
            <p:cNvPr id="86" name="Ovál 85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7" name="Ovál 86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8" name="Skupina 87"/>
          <p:cNvGrpSpPr/>
          <p:nvPr/>
        </p:nvGrpSpPr>
        <p:grpSpPr>
          <a:xfrm rot="1014723">
            <a:off x="3359665" y="4018010"/>
            <a:ext cx="525778" cy="406704"/>
            <a:chOff x="2336225" y="1896018"/>
            <a:chExt cx="525778" cy="406704"/>
          </a:xfrm>
        </p:grpSpPr>
        <p:sp>
          <p:nvSpPr>
            <p:cNvPr id="89" name="Ovál 88"/>
            <p:cNvSpPr/>
            <p:nvPr/>
          </p:nvSpPr>
          <p:spPr>
            <a:xfrm>
              <a:off x="2336225" y="1902128"/>
              <a:ext cx="383178" cy="400594"/>
            </a:xfrm>
            <a:prstGeom prst="ellipse">
              <a:avLst/>
            </a:pr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Ovál 89"/>
            <p:cNvSpPr/>
            <p:nvPr/>
          </p:nvSpPr>
          <p:spPr>
            <a:xfrm>
              <a:off x="2478825" y="1896018"/>
              <a:ext cx="383178" cy="400594"/>
            </a:xfrm>
            <a:prstGeom prst="ellipse">
              <a:avLst/>
            </a:prstGeom>
            <a:solidFill>
              <a:srgbClr val="FF0000">
                <a:alpha val="5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1" name="Krychle 90"/>
          <p:cNvSpPr/>
          <p:nvPr/>
        </p:nvSpPr>
        <p:spPr>
          <a:xfrm>
            <a:off x="3842289" y="1919773"/>
            <a:ext cx="1467155" cy="1609909"/>
          </a:xfrm>
          <a:prstGeom prst="cube">
            <a:avLst/>
          </a:prstGeom>
          <a:solidFill>
            <a:schemeClr val="accent1">
              <a:alpha val="21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ovéPole 92"/>
              <p:cNvSpPr txBox="1"/>
              <p:nvPr/>
            </p:nvSpPr>
            <p:spPr>
              <a:xfrm>
                <a:off x="3896651" y="3207670"/>
                <a:ext cx="61465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3" name="TextovéPole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651" y="3207670"/>
                <a:ext cx="614658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Obdélník 93"/>
              <p:cNvSpPr/>
              <p:nvPr/>
            </p:nvSpPr>
            <p:spPr>
              <a:xfrm>
                <a:off x="7583448" y="2780127"/>
                <a:ext cx="3707362" cy="729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4" name="Obdélník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448" y="2780127"/>
                <a:ext cx="3707362" cy="7296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Obdélník 94"/>
              <p:cNvSpPr/>
              <p:nvPr/>
            </p:nvSpPr>
            <p:spPr>
              <a:xfrm>
                <a:off x="7607864" y="3908355"/>
                <a:ext cx="2535759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5" name="Obdélník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864" y="3908355"/>
                <a:ext cx="2535759" cy="8485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678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7334738" y="1625851"/>
            <a:ext cx="3913239" cy="4021395"/>
            <a:chOff x="4021394" y="1720645"/>
            <a:chExt cx="2379406" cy="2320413"/>
          </a:xfrm>
        </p:grpSpPr>
        <p:sp>
          <p:nvSpPr>
            <p:cNvPr id="2" name="Ovál 1"/>
            <p:cNvSpPr/>
            <p:nvPr/>
          </p:nvSpPr>
          <p:spPr>
            <a:xfrm>
              <a:off x="4021394" y="1720645"/>
              <a:ext cx="2379406" cy="2320413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Plus 3"/>
            <p:cNvSpPr/>
            <p:nvPr/>
          </p:nvSpPr>
          <p:spPr>
            <a:xfrm>
              <a:off x="5078361" y="2728451"/>
              <a:ext cx="265471" cy="304800"/>
            </a:xfrm>
            <a:prstGeom prst="mathPlus">
              <a:avLst/>
            </a:prstGeom>
            <a:solidFill>
              <a:srgbClr val="FF0000">
                <a:alpha val="2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7334738" y="1170036"/>
            <a:ext cx="3913239" cy="4021395"/>
            <a:chOff x="6582697" y="1831257"/>
            <a:chExt cx="2379406" cy="2320413"/>
          </a:xfrm>
        </p:grpSpPr>
        <p:sp>
          <p:nvSpPr>
            <p:cNvPr id="3" name="Ovál 2"/>
            <p:cNvSpPr/>
            <p:nvPr/>
          </p:nvSpPr>
          <p:spPr>
            <a:xfrm>
              <a:off x="6582697" y="1831257"/>
              <a:ext cx="2379406" cy="2320413"/>
            </a:xfrm>
            <a:prstGeom prst="ellipse">
              <a:avLst/>
            </a:prstGeom>
            <a:solidFill>
              <a:srgbClr val="00B05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Minus 4"/>
            <p:cNvSpPr/>
            <p:nvPr/>
          </p:nvSpPr>
          <p:spPr>
            <a:xfrm>
              <a:off x="7559287" y="2711903"/>
              <a:ext cx="478583" cy="542573"/>
            </a:xfrm>
            <a:prstGeom prst="mathMinus">
              <a:avLst/>
            </a:prstGeom>
            <a:solidFill>
              <a:srgbClr val="00B050">
                <a:alpha val="3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13"/>
          <p:cNvCxnSpPr/>
          <p:nvPr/>
        </p:nvCxnSpPr>
        <p:spPr>
          <a:xfrm>
            <a:off x="8329402" y="3617512"/>
            <a:ext cx="7394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5" idx="2"/>
          </p:cNvCxnSpPr>
          <p:nvPr/>
        </p:nvCxnSpPr>
        <p:spPr>
          <a:xfrm flipH="1">
            <a:off x="8298301" y="3166395"/>
            <a:ext cx="746894" cy="1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9084437" y="3284792"/>
            <a:ext cx="491613" cy="22614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291862" y="300538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</a:t>
            </a:r>
            <a:r>
              <a:rPr lang="cs-CZ" dirty="0" smtClean="0">
                <a:solidFill>
                  <a:srgbClr val="C00000"/>
                </a:solidFill>
              </a:rPr>
              <a:t>uvnitř</a:t>
            </a:r>
            <a:r>
              <a:rPr lang="cs-CZ" dirty="0" smtClean="0"/>
              <a:t>?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335843" y="851679"/>
                <a:ext cx="6811032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Superpozice dvou polí od nábojů stejné velikosti, ale opačné orientace </a:t>
                </a:r>
              </a:p>
              <a:p>
                <a:r>
                  <a:rPr lang="cs-CZ" dirty="0" smtClean="0"/>
                  <a:t>posunutých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cs-CZ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43" y="851679"/>
                <a:ext cx="6811032" cy="705642"/>
              </a:xfrm>
              <a:prstGeom prst="rect">
                <a:avLst/>
              </a:prstGeom>
              <a:blipFill>
                <a:blip r:embed="rId2"/>
                <a:stretch>
                  <a:fillRect l="-716" t="-5217" b="-113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893" y="3192710"/>
                <a:ext cx="377924" cy="410305"/>
              </a:xfrm>
              <a:prstGeom prst="rect">
                <a:avLst/>
              </a:prstGeom>
              <a:blipFill>
                <a:blip r:embed="rId3"/>
                <a:stretch>
                  <a:fillRect t="-22388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Obdélník 15"/>
              <p:cNvSpPr/>
              <p:nvPr/>
            </p:nvSpPr>
            <p:spPr>
              <a:xfrm>
                <a:off x="360840" y="1664946"/>
                <a:ext cx="2242665" cy="6863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40" y="1664946"/>
                <a:ext cx="2242665" cy="6863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V="1">
            <a:off x="9307704" y="2674041"/>
            <a:ext cx="889403" cy="470769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9330244" y="2689119"/>
            <a:ext cx="866863" cy="95455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9712829" y="3127413"/>
                <a:ext cx="71327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2829" y="3127413"/>
                <a:ext cx="713273" cy="369332"/>
              </a:xfrm>
              <a:prstGeom prst="rect">
                <a:avLst/>
              </a:prstGeom>
              <a:blipFill>
                <a:blip r:embed="rId5"/>
                <a:stretch>
                  <a:fillRect t="-36066" r="-17949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9318017" y="2603657"/>
                <a:ext cx="76394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017" y="2603657"/>
                <a:ext cx="763942" cy="369332"/>
              </a:xfrm>
              <a:prstGeom prst="rect">
                <a:avLst/>
              </a:prstGeom>
              <a:blipFill>
                <a:blip r:embed="rId6"/>
                <a:stretch>
                  <a:fillRect t="-36066" r="-12800" b="-32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5062034" y="2697968"/>
                <a:ext cx="1929290" cy="31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034" y="2697968"/>
                <a:ext cx="1929290" cy="317972"/>
              </a:xfrm>
              <a:prstGeom prst="rect">
                <a:avLst/>
              </a:prstGeom>
              <a:blipFill>
                <a:blip r:embed="rId7"/>
                <a:stretch>
                  <a:fillRect t="-44231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5733009" y="2070932"/>
                <a:ext cx="9046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009" y="2070932"/>
                <a:ext cx="904671" cy="369332"/>
              </a:xfrm>
              <a:prstGeom prst="rect">
                <a:avLst/>
              </a:prstGeom>
              <a:blipFill>
                <a:blip r:embed="rId8"/>
                <a:stretch>
                  <a:fillRect t="-23333" r="-288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Obdélník 18"/>
              <p:cNvSpPr/>
              <p:nvPr/>
            </p:nvSpPr>
            <p:spPr>
              <a:xfrm>
                <a:off x="360840" y="2710087"/>
                <a:ext cx="1713481" cy="611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40" y="2710087"/>
                <a:ext cx="1713481" cy="6117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Šipka doprava 24"/>
          <p:cNvSpPr/>
          <p:nvPr/>
        </p:nvSpPr>
        <p:spPr>
          <a:xfrm rot="18688586">
            <a:off x="9977486" y="2151255"/>
            <a:ext cx="1264554" cy="158372"/>
          </a:xfrm>
          <a:prstGeom prst="right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/>
          <p:cNvSpPr/>
          <p:nvPr/>
        </p:nvSpPr>
        <p:spPr>
          <a:xfrm rot="9050114">
            <a:off x="9307584" y="2837430"/>
            <a:ext cx="949291" cy="158372"/>
          </a:xfrm>
          <a:prstGeom prst="rightArrow">
            <a:avLst/>
          </a:prstGeom>
          <a:solidFill>
            <a:srgbClr val="00B050">
              <a:alpha val="6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ovéPole 34"/>
              <p:cNvSpPr txBox="1"/>
              <p:nvPr/>
            </p:nvSpPr>
            <p:spPr>
              <a:xfrm>
                <a:off x="4774430" y="3217069"/>
                <a:ext cx="2474319" cy="3179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+(−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30" y="3217069"/>
                <a:ext cx="2474319" cy="317972"/>
              </a:xfrm>
              <a:prstGeom prst="rect">
                <a:avLst/>
              </a:prstGeom>
              <a:blipFill>
                <a:blip r:embed="rId10"/>
                <a:stretch>
                  <a:fillRect t="-44231" b="-30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5" name="Rukopis 134"/>
              <p14:cNvContentPartPr/>
              <p14:nvPr/>
            </p14:nvContentPartPr>
            <p14:xfrm>
              <a:off x="7428236" y="5967007"/>
              <a:ext cx="360" cy="10080"/>
            </p14:xfrm>
          </p:contentPart>
        </mc:Choice>
        <mc:Fallback xmlns="">
          <p:pic>
            <p:nvPicPr>
              <p:cNvPr id="135" name="Rukopis 13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417796" y="5956567"/>
                <a:ext cx="21240" cy="30960"/>
              </a:xfrm>
              <a:prstGeom prst="rect">
                <a:avLst/>
              </a:prstGeom>
            </p:spPr>
          </p:pic>
        </mc:Fallback>
      </mc:AlternateContent>
      <p:cxnSp>
        <p:nvCxnSpPr>
          <p:cNvPr id="17" name="Přímá spojnice 16"/>
          <p:cNvCxnSpPr/>
          <p:nvPr/>
        </p:nvCxnSpPr>
        <p:spPr>
          <a:xfrm flipH="1">
            <a:off x="9316593" y="325550"/>
            <a:ext cx="25151" cy="6144623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>
            <a:off x="7010317" y="3371398"/>
            <a:ext cx="4657151" cy="10738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9334411" y="2164813"/>
            <a:ext cx="849765" cy="951759"/>
          </a:xfrm>
          <a:prstGeom prst="straightConnector1">
            <a:avLst/>
          </a:prstGeom>
          <a:ln w="381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Obdélník 46"/>
              <p:cNvSpPr/>
              <p:nvPr/>
            </p:nvSpPr>
            <p:spPr>
              <a:xfrm>
                <a:off x="511636" y="3260637"/>
                <a:ext cx="4011098" cy="839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36" y="3260637"/>
                <a:ext cx="4011098" cy="8399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Přímá spojnice se šipkou 50"/>
          <p:cNvCxnSpPr/>
          <p:nvPr/>
        </p:nvCxnSpPr>
        <p:spPr>
          <a:xfrm flipV="1">
            <a:off x="10176535" y="1730690"/>
            <a:ext cx="866456" cy="466747"/>
          </a:xfrm>
          <a:prstGeom prst="straightConnector1">
            <a:avLst/>
          </a:prstGeom>
          <a:ln w="381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Obdélník 52"/>
              <p:cNvSpPr/>
              <p:nvPr/>
            </p:nvSpPr>
            <p:spPr>
              <a:xfrm>
                <a:off x="2885882" y="1693654"/>
                <a:ext cx="2242665" cy="666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3" name="Obdélní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82" y="1693654"/>
                <a:ext cx="2242665" cy="6669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520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291862" y="300538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Jaké je elektrické pole </a:t>
            </a:r>
            <a:r>
              <a:rPr lang="cs-CZ" dirty="0" smtClean="0">
                <a:solidFill>
                  <a:srgbClr val="C00000"/>
                </a:solidFill>
              </a:rPr>
              <a:t>uvnitř</a:t>
            </a:r>
            <a:r>
              <a:rPr lang="cs-CZ" dirty="0" smtClean="0"/>
              <a:t>?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335843" y="851679"/>
                <a:ext cx="6811032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Superpozice dvou polí od nábojů stejné velikosti, ale opačné orientace </a:t>
                </a:r>
              </a:p>
              <a:p>
                <a:r>
                  <a:rPr lang="cs-CZ" dirty="0" smtClean="0"/>
                  <a:t>posunutých 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cs-CZ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43" y="851679"/>
                <a:ext cx="6811032" cy="705642"/>
              </a:xfrm>
              <a:prstGeom prst="rect">
                <a:avLst/>
              </a:prstGeom>
              <a:blipFill>
                <a:blip r:embed="rId2"/>
                <a:stretch>
                  <a:fillRect l="-716" t="-5217" b="-113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5" name="Rukopis 134"/>
              <p14:cNvContentPartPr/>
              <p14:nvPr/>
            </p14:nvContentPartPr>
            <p14:xfrm>
              <a:off x="5858054" y="6207153"/>
              <a:ext cx="360" cy="10080"/>
            </p14:xfrm>
          </p:contentPart>
        </mc:Choice>
        <mc:Fallback>
          <p:pic>
            <p:nvPicPr>
              <p:cNvPr id="135" name="Rukopis 13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47614" y="6196713"/>
                <a:ext cx="2124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Obdélník 46"/>
              <p:cNvSpPr/>
              <p:nvPr/>
            </p:nvSpPr>
            <p:spPr>
              <a:xfrm>
                <a:off x="759633" y="2031148"/>
                <a:ext cx="4011098" cy="839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" y="2031148"/>
                <a:ext cx="4011098" cy="8399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V="1">
            <a:off x="6627662" y="3167574"/>
            <a:ext cx="1594220" cy="59783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590404" y="3167574"/>
            <a:ext cx="1631479" cy="244980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Šipka doprava 24"/>
          <p:cNvSpPr/>
          <p:nvPr/>
        </p:nvSpPr>
        <p:spPr>
          <a:xfrm rot="18236432">
            <a:off x="7634238" y="1903753"/>
            <a:ext cx="2769534" cy="254064"/>
          </a:xfrm>
          <a:prstGeom prst="rightArrow">
            <a:avLst>
              <a:gd name="adj1" fmla="val 42376"/>
              <a:gd name="adj2" fmla="val 50000"/>
            </a:avLst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/>
          <p:cNvSpPr/>
          <p:nvPr/>
        </p:nvSpPr>
        <p:spPr>
          <a:xfrm rot="9435662">
            <a:off x="6394879" y="3351633"/>
            <a:ext cx="1845747" cy="329880"/>
          </a:xfrm>
          <a:prstGeom prst="rightArrow">
            <a:avLst/>
          </a:prstGeom>
          <a:solidFill>
            <a:srgbClr val="00B050">
              <a:alpha val="6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 flipH="1">
            <a:off x="6603286" y="1321916"/>
            <a:ext cx="18299" cy="5420856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 flipV="1">
            <a:off x="5090570" y="4694870"/>
            <a:ext cx="6741211" cy="40605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6608977" y="1321916"/>
            <a:ext cx="1640579" cy="2381419"/>
          </a:xfrm>
          <a:prstGeom prst="straightConnector1">
            <a:avLst/>
          </a:prstGeom>
          <a:ln w="381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V="1">
            <a:off x="8238727" y="864007"/>
            <a:ext cx="1576588" cy="594735"/>
          </a:xfrm>
          <a:prstGeom prst="straightConnector1">
            <a:avLst/>
          </a:prstGeom>
          <a:ln w="381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 rot="5400000">
            <a:off x="5648235" y="4488366"/>
            <a:ext cx="1910102" cy="41300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6524480" y="4246200"/>
                <a:ext cx="690214" cy="554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480" y="4246200"/>
                <a:ext cx="690214" cy="554584"/>
              </a:xfrm>
              <a:prstGeom prst="rect">
                <a:avLst/>
              </a:prstGeom>
              <a:blipFill>
                <a:blip r:embed="rId6"/>
                <a:stretch>
                  <a:fillRect t="-16484" r="-149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Šipka doprava 44"/>
          <p:cNvSpPr/>
          <p:nvPr/>
        </p:nvSpPr>
        <p:spPr>
          <a:xfrm rot="16200000">
            <a:off x="7318814" y="2325596"/>
            <a:ext cx="1735898" cy="10393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50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4075612" y="1262742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876800" y="2068285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297578" y="1262742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090058" y="2068285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862354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663542" y="4972593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862354" y="1345473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663542" y="2151016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9649096" y="1349827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0450284" y="2155370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9649096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10450284" y="4972593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4075612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876800" y="4972593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763" y="4160866"/>
            <a:ext cx="1999661" cy="2024047"/>
          </a:xfrm>
          <a:prstGeom prst="rect">
            <a:avLst/>
          </a:prstGeom>
        </p:spPr>
      </p:pic>
      <p:sp>
        <p:nvSpPr>
          <p:cNvPr id="19" name="Plus 18"/>
          <p:cNvSpPr/>
          <p:nvPr/>
        </p:nvSpPr>
        <p:spPr>
          <a:xfrm>
            <a:off x="2129248" y="2107473"/>
            <a:ext cx="304799" cy="322218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Minus 19"/>
          <p:cNvSpPr/>
          <p:nvPr/>
        </p:nvSpPr>
        <p:spPr>
          <a:xfrm>
            <a:off x="2085704" y="1521825"/>
            <a:ext cx="348343" cy="385353"/>
          </a:xfrm>
          <a:prstGeom prst="mathMinus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Rukopis 2"/>
              <p14:cNvContentPartPr/>
              <p14:nvPr/>
            </p14:nvContentPartPr>
            <p14:xfrm>
              <a:off x="2234112" y="2639527"/>
              <a:ext cx="75960" cy="556560"/>
            </p14:xfrm>
          </p:contentPart>
        </mc:Choice>
        <mc:Fallback xmlns="">
          <p:pic>
            <p:nvPicPr>
              <p:cNvPr id="3" name="Rukopis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23672" y="2629087"/>
                <a:ext cx="96840" cy="57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Rukopis 24"/>
              <p14:cNvContentPartPr/>
              <p14:nvPr/>
            </p14:nvContentPartPr>
            <p14:xfrm>
              <a:off x="2253552" y="3195727"/>
              <a:ext cx="2724120" cy="443880"/>
            </p14:xfrm>
          </p:contentPart>
        </mc:Choice>
        <mc:Fallback xmlns="">
          <p:pic>
            <p:nvPicPr>
              <p:cNvPr id="25" name="Rukopis 2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43112" y="3185287"/>
                <a:ext cx="2745000" cy="46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Rukopis 25"/>
              <p14:cNvContentPartPr/>
              <p14:nvPr/>
            </p14:nvContentPartPr>
            <p14:xfrm>
              <a:off x="4967952" y="2498047"/>
              <a:ext cx="75240" cy="829800"/>
            </p14:xfrm>
          </p:contentPart>
        </mc:Choice>
        <mc:Fallback xmlns="">
          <p:pic>
            <p:nvPicPr>
              <p:cNvPr id="26" name="Rukopis 2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57512" y="2487607"/>
                <a:ext cx="96120" cy="85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5" name="Rukopis 34"/>
              <p14:cNvContentPartPr/>
              <p14:nvPr/>
            </p14:nvContentPartPr>
            <p14:xfrm>
              <a:off x="2884632" y="3173407"/>
              <a:ext cx="1697040" cy="390240"/>
            </p14:xfrm>
          </p:contentPart>
        </mc:Choice>
        <mc:Fallback xmlns="">
          <p:pic>
            <p:nvPicPr>
              <p:cNvPr id="35" name="Rukopis 3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74192" y="3162967"/>
                <a:ext cx="171792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1" name="Rukopis 40"/>
              <p14:cNvContentPartPr/>
              <p14:nvPr/>
            </p14:nvContentPartPr>
            <p14:xfrm>
              <a:off x="4864272" y="3299407"/>
              <a:ext cx="146520" cy="387000"/>
            </p14:xfrm>
          </p:contentPart>
        </mc:Choice>
        <mc:Fallback xmlns="">
          <p:pic>
            <p:nvPicPr>
              <p:cNvPr id="41" name="Rukopis 4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853832" y="3288967"/>
                <a:ext cx="167400" cy="40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3" name="Rukopis 42"/>
              <p14:cNvContentPartPr/>
              <p14:nvPr/>
            </p14:nvContentPartPr>
            <p14:xfrm>
              <a:off x="2196312" y="3511807"/>
              <a:ext cx="170280" cy="184320"/>
            </p14:xfrm>
          </p:contentPart>
        </mc:Choice>
        <mc:Fallback xmlns="">
          <p:pic>
            <p:nvPicPr>
              <p:cNvPr id="43" name="Rukopis 4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185872" y="3501367"/>
                <a:ext cx="191160" cy="20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5" name="Rukopis 54"/>
              <p14:cNvContentPartPr/>
              <p14:nvPr/>
            </p14:nvContentPartPr>
            <p14:xfrm>
              <a:off x="4967952" y="206287"/>
              <a:ext cx="4206240" cy="388080"/>
            </p14:xfrm>
          </p:contentPart>
        </mc:Choice>
        <mc:Fallback xmlns="">
          <p:pic>
            <p:nvPicPr>
              <p:cNvPr id="55" name="Rukopis 54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57512" y="195847"/>
                <a:ext cx="4227120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0" name="Rukopis 59"/>
              <p14:cNvContentPartPr/>
              <p14:nvPr/>
            </p14:nvContentPartPr>
            <p14:xfrm>
              <a:off x="4656912" y="2186647"/>
              <a:ext cx="858240" cy="57240"/>
            </p14:xfrm>
          </p:contentPart>
        </mc:Choice>
        <mc:Fallback xmlns="">
          <p:pic>
            <p:nvPicPr>
              <p:cNvPr id="60" name="Rukopis 5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646472" y="2176207"/>
                <a:ext cx="879120" cy="7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1" name="Rukopis 60"/>
              <p14:cNvContentPartPr/>
              <p14:nvPr/>
            </p14:nvContentPartPr>
            <p14:xfrm>
              <a:off x="4760592" y="2168287"/>
              <a:ext cx="114120" cy="198360"/>
            </p14:xfrm>
          </p:contentPart>
        </mc:Choice>
        <mc:Fallback xmlns="">
          <p:pic>
            <p:nvPicPr>
              <p:cNvPr id="61" name="Rukopis 6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750152" y="2157847"/>
                <a:ext cx="13500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3" name="Rukopis 72"/>
              <p14:cNvContentPartPr/>
              <p14:nvPr/>
            </p14:nvContentPartPr>
            <p14:xfrm>
              <a:off x="5276472" y="2158567"/>
              <a:ext cx="118080" cy="113760"/>
            </p14:xfrm>
          </p:contentPart>
        </mc:Choice>
        <mc:Fallback xmlns="">
          <p:pic>
            <p:nvPicPr>
              <p:cNvPr id="73" name="Rukopis 7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266032" y="2148127"/>
                <a:ext cx="138960" cy="13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04466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191602" y="410895"/>
                <a:ext cx="2150204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602" y="410895"/>
                <a:ext cx="2150204" cy="6594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686504" y="1229470"/>
                <a:ext cx="3815212" cy="6663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04" y="1229470"/>
                <a:ext cx="3815212" cy="6663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313521" y="2213923"/>
                <a:ext cx="4273670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21" y="2213923"/>
                <a:ext cx="4273670" cy="335413"/>
              </a:xfrm>
              <a:prstGeom prst="rect">
                <a:avLst/>
              </a:prstGeom>
              <a:blipFill>
                <a:blip r:embed="rId4"/>
                <a:stretch>
                  <a:fillRect b="-218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1000012" y="2650725"/>
                <a:ext cx="10129568" cy="1050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type m:val="skw"/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12" y="2650725"/>
                <a:ext cx="10129568" cy="1050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000012" y="3873155"/>
                <a:ext cx="10359695" cy="8329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d>
                                <m:dPr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skw"/>
                                      <m:ctrlP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type m:val="skw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12" y="3873155"/>
                <a:ext cx="10359695" cy="8329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1000012" y="4961727"/>
                <a:ext cx="2027991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12" y="4961727"/>
                <a:ext cx="2027991" cy="6280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4396356" y="411000"/>
                <a:ext cx="1347805" cy="613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356" y="411000"/>
                <a:ext cx="1347805" cy="6137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Rukopis 7"/>
              <p14:cNvContentPartPr/>
              <p14:nvPr/>
            </p14:nvContentPartPr>
            <p14:xfrm>
              <a:off x="1048992" y="3186367"/>
              <a:ext cx="92160" cy="9720"/>
            </p14:xfrm>
          </p:contentPart>
        </mc:Choice>
        <mc:Fallback xmlns="">
          <p:pic>
            <p:nvPicPr>
              <p:cNvPr id="8" name="Rukopis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38552" y="3175927"/>
                <a:ext cx="11304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Rukopis 11"/>
              <p14:cNvContentPartPr/>
              <p14:nvPr/>
            </p14:nvContentPartPr>
            <p14:xfrm>
              <a:off x="1039632" y="4260967"/>
              <a:ext cx="63720" cy="360"/>
            </p14:xfrm>
          </p:contentPart>
        </mc:Choice>
        <mc:Fallback xmlns="">
          <p:pic>
            <p:nvPicPr>
              <p:cNvPr id="12" name="Rukopis 1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29192" y="4250527"/>
                <a:ext cx="8460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Rukopis 13"/>
              <p14:cNvContentPartPr/>
              <p14:nvPr/>
            </p14:nvContentPartPr>
            <p14:xfrm>
              <a:off x="1018032" y="5335567"/>
              <a:ext cx="66240" cy="20880"/>
            </p14:xfrm>
          </p:contentPart>
        </mc:Choice>
        <mc:Fallback xmlns="">
          <p:pic>
            <p:nvPicPr>
              <p:cNvPr id="14" name="Rukopis 1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07592" y="5325127"/>
                <a:ext cx="87120" cy="4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43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646420" y="630329"/>
                <a:ext cx="3666068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420" y="630329"/>
                <a:ext cx="3666068" cy="628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646420" y="1762443"/>
                <a:ext cx="3680366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420" y="1762443"/>
                <a:ext cx="3680366" cy="6280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646420" y="2894557"/>
                <a:ext cx="3597203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420" y="2894557"/>
                <a:ext cx="3597203" cy="6280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Rukopis 5"/>
              <p14:cNvContentPartPr/>
              <p14:nvPr/>
            </p14:nvContentPartPr>
            <p14:xfrm>
              <a:off x="1602672" y="970927"/>
              <a:ext cx="56880" cy="38160"/>
            </p14:xfrm>
          </p:contentPart>
        </mc:Choice>
        <mc:Fallback xmlns="">
          <p:pic>
            <p:nvPicPr>
              <p:cNvPr id="6" name="Rukopis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92232" y="960487"/>
                <a:ext cx="7776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Rukopis 7"/>
              <p14:cNvContentPartPr/>
              <p14:nvPr/>
            </p14:nvContentPartPr>
            <p14:xfrm>
              <a:off x="1622112" y="2083327"/>
              <a:ext cx="46800" cy="28800"/>
            </p14:xfrm>
          </p:contentPart>
        </mc:Choice>
        <mc:Fallback xmlns="">
          <p:pic>
            <p:nvPicPr>
              <p:cNvPr id="8" name="Rukopis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11672" y="2072887"/>
                <a:ext cx="6768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Rukopis 9"/>
              <p14:cNvContentPartPr/>
              <p14:nvPr/>
            </p14:nvContentPartPr>
            <p14:xfrm>
              <a:off x="1659192" y="3252247"/>
              <a:ext cx="66240" cy="20880"/>
            </p14:xfrm>
          </p:contentPart>
        </mc:Choice>
        <mc:Fallback xmlns="">
          <p:pic>
            <p:nvPicPr>
              <p:cNvPr id="10" name="Rukopis 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48752" y="3241807"/>
                <a:ext cx="8712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Rukopis 11"/>
              <p14:cNvContentPartPr/>
              <p14:nvPr/>
            </p14:nvContentPartPr>
            <p14:xfrm>
              <a:off x="3968592" y="838807"/>
              <a:ext cx="47520" cy="360"/>
            </p14:xfrm>
          </p:contentPart>
        </mc:Choice>
        <mc:Fallback xmlns="">
          <p:pic>
            <p:nvPicPr>
              <p:cNvPr id="12" name="Rukopis 1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58152" y="828367"/>
                <a:ext cx="6840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Rukopis 14"/>
              <p14:cNvContentPartPr/>
              <p14:nvPr/>
            </p14:nvContentPartPr>
            <p14:xfrm>
              <a:off x="3923952" y="1951207"/>
              <a:ext cx="45000" cy="360"/>
            </p14:xfrm>
          </p:contentPart>
        </mc:Choice>
        <mc:Fallback xmlns="">
          <p:pic>
            <p:nvPicPr>
              <p:cNvPr id="15" name="Rukopis 1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13512" y="1940767"/>
                <a:ext cx="6588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Rukopis 15"/>
              <p14:cNvContentPartPr/>
              <p14:nvPr/>
            </p14:nvContentPartPr>
            <p14:xfrm>
              <a:off x="3912072" y="3139207"/>
              <a:ext cx="47520" cy="20520"/>
            </p14:xfrm>
          </p:contentPart>
        </mc:Choice>
        <mc:Fallback xmlns="">
          <p:pic>
            <p:nvPicPr>
              <p:cNvPr id="16" name="Rukopis 1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01632" y="3128767"/>
                <a:ext cx="68400" cy="4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2130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576751" y="2193651"/>
                <a:ext cx="3666068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751" y="2193651"/>
                <a:ext cx="3666068" cy="628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576751" y="3325765"/>
                <a:ext cx="3680366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751" y="3325765"/>
                <a:ext cx="3680366" cy="6280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576751" y="4457879"/>
                <a:ext cx="3597203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751" y="4457879"/>
                <a:ext cx="3597203" cy="6280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683833" y="1109300"/>
                <a:ext cx="2414828" cy="431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833" y="1109300"/>
                <a:ext cx="2414828" cy="431208"/>
              </a:xfrm>
              <a:prstGeom prst="rect">
                <a:avLst/>
              </a:prstGeom>
              <a:blipFill>
                <a:blip r:embed="rId5"/>
                <a:stretch>
                  <a:fillRect t="-9859" r="-7828" b="-169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1576751" y="5589993"/>
                <a:ext cx="6429709" cy="7507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f>
                            <m:f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d>
                            <m:d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e>
                        <m:sub/>
                      </m:sSub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751" y="5589993"/>
                <a:ext cx="6429709" cy="7507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Rukopis 7"/>
              <p14:cNvContentPartPr/>
              <p14:nvPr/>
            </p14:nvContentPartPr>
            <p14:xfrm>
              <a:off x="1574232" y="2535847"/>
              <a:ext cx="94680" cy="360"/>
            </p14:xfrm>
          </p:contentPart>
        </mc:Choice>
        <mc:Fallback xmlns="">
          <p:pic>
            <p:nvPicPr>
              <p:cNvPr id="8" name="Rukopis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63792" y="2525407"/>
                <a:ext cx="11556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Rukopis 9"/>
              <p14:cNvContentPartPr/>
              <p14:nvPr/>
            </p14:nvContentPartPr>
            <p14:xfrm>
              <a:off x="1602672" y="3692887"/>
              <a:ext cx="75600" cy="12240"/>
            </p14:xfrm>
          </p:contentPart>
        </mc:Choice>
        <mc:Fallback xmlns="">
          <p:pic>
            <p:nvPicPr>
              <p:cNvPr id="10" name="Rukopis 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92232" y="3682447"/>
                <a:ext cx="9648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Rukopis 11"/>
              <p14:cNvContentPartPr/>
              <p14:nvPr/>
            </p14:nvContentPartPr>
            <p14:xfrm>
              <a:off x="1602672" y="4835527"/>
              <a:ext cx="47520" cy="10080"/>
            </p14:xfrm>
          </p:contentPart>
        </mc:Choice>
        <mc:Fallback xmlns="">
          <p:pic>
            <p:nvPicPr>
              <p:cNvPr id="12" name="Rukopis 1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92232" y="4825087"/>
                <a:ext cx="6840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Rukopis 13"/>
              <p14:cNvContentPartPr/>
              <p14:nvPr/>
            </p14:nvContentPartPr>
            <p14:xfrm>
              <a:off x="3912072" y="2356567"/>
              <a:ext cx="68760" cy="360"/>
            </p14:xfrm>
          </p:contentPart>
        </mc:Choice>
        <mc:Fallback xmlns="">
          <p:pic>
            <p:nvPicPr>
              <p:cNvPr id="14" name="Rukopis 1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01632" y="2346127"/>
                <a:ext cx="896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Rukopis 15"/>
              <p14:cNvContentPartPr/>
              <p14:nvPr/>
            </p14:nvContentPartPr>
            <p14:xfrm>
              <a:off x="3921432" y="3516127"/>
              <a:ext cx="66600" cy="360"/>
            </p14:xfrm>
          </p:contentPart>
        </mc:Choice>
        <mc:Fallback xmlns="">
          <p:pic>
            <p:nvPicPr>
              <p:cNvPr id="16" name="Rukopis 1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10992" y="3505687"/>
                <a:ext cx="8748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Rukopis 17"/>
              <p14:cNvContentPartPr/>
              <p14:nvPr/>
            </p14:nvContentPartPr>
            <p14:xfrm>
              <a:off x="3855552" y="4656967"/>
              <a:ext cx="38160" cy="360"/>
            </p14:xfrm>
          </p:contentPart>
        </mc:Choice>
        <mc:Fallback xmlns="">
          <p:pic>
            <p:nvPicPr>
              <p:cNvPr id="18" name="Rukopis 17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845112" y="4646527"/>
                <a:ext cx="590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1" name="Rukopis 30"/>
              <p14:cNvContentPartPr/>
              <p14:nvPr/>
            </p14:nvContentPartPr>
            <p14:xfrm>
              <a:off x="8625552" y="5618527"/>
              <a:ext cx="968760" cy="462240"/>
            </p14:xfrm>
          </p:contentPart>
        </mc:Choice>
        <mc:Fallback xmlns="">
          <p:pic>
            <p:nvPicPr>
              <p:cNvPr id="31" name="Rukopis 3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615112" y="5608087"/>
                <a:ext cx="989640" cy="48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3" name="Rukopis 32"/>
              <p14:cNvContentPartPr/>
              <p14:nvPr/>
            </p14:nvContentPartPr>
            <p14:xfrm>
              <a:off x="9172392" y="6070687"/>
              <a:ext cx="537480" cy="189000"/>
            </p14:xfrm>
          </p:contentPart>
        </mc:Choice>
        <mc:Fallback xmlns="">
          <p:pic>
            <p:nvPicPr>
              <p:cNvPr id="33" name="Rukopis 3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161952" y="6060247"/>
                <a:ext cx="558360" cy="20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3237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5" name="Obdélník 94"/>
              <p:cNvSpPr/>
              <p:nvPr/>
            </p:nvSpPr>
            <p:spPr>
              <a:xfrm>
                <a:off x="931760" y="575220"/>
                <a:ext cx="5083058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∇</m:t>
                                  </m:r>
                                </m:e>
                              </m:acc>
                            </m:e>
                            <m:sub>
                              <m:sSub>
                                <m:sSubPr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</m:e>
                          </m:acc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5" name="Obdélník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60" y="575220"/>
                <a:ext cx="5083058" cy="8485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97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ál 20"/>
          <p:cNvSpPr/>
          <p:nvPr/>
        </p:nvSpPr>
        <p:spPr>
          <a:xfrm>
            <a:off x="4899615" y="2072639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7686357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6885169" y="1349827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7686357" y="2155370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10473099" y="2159724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10473099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4899615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Plus 28"/>
          <p:cNvSpPr/>
          <p:nvPr/>
        </p:nvSpPr>
        <p:spPr>
          <a:xfrm>
            <a:off x="2152063" y="2111827"/>
            <a:ext cx="304799" cy="322218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4075612" y="1262742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894218" y="2645224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297578" y="1262742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07476" y="2645224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862354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680960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862354" y="1345473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680960" y="2727955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9649096" y="1349827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0467702" y="2732309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9649096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10467702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4075612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894218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Šipka dolů 1"/>
          <p:cNvSpPr/>
          <p:nvPr/>
        </p:nvSpPr>
        <p:spPr>
          <a:xfrm>
            <a:off x="235132" y="2708365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70115" y="3357153"/>
                <a:ext cx="595419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5" y="3357153"/>
                <a:ext cx="595419" cy="7136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lus 18"/>
          <p:cNvSpPr/>
          <p:nvPr/>
        </p:nvSpPr>
        <p:spPr>
          <a:xfrm>
            <a:off x="2129247" y="2705094"/>
            <a:ext cx="304799" cy="322218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Minus 19"/>
          <p:cNvSpPr/>
          <p:nvPr/>
        </p:nvSpPr>
        <p:spPr>
          <a:xfrm>
            <a:off x="2107474" y="2031267"/>
            <a:ext cx="348343" cy="385353"/>
          </a:xfrm>
          <a:prstGeom prst="mathMinus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2112873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1288870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2107476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lů 32"/>
          <p:cNvSpPr/>
          <p:nvPr/>
        </p:nvSpPr>
        <p:spPr>
          <a:xfrm flipH="1">
            <a:off x="2189684" y="2250613"/>
            <a:ext cx="183922" cy="567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2051951" y="2327252"/>
                <a:ext cx="19325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951" y="2327252"/>
                <a:ext cx="193258" cy="317972"/>
              </a:xfrm>
              <a:prstGeom prst="rect">
                <a:avLst/>
              </a:prstGeom>
              <a:blipFill>
                <a:blip r:embed="rId3"/>
                <a:stretch>
                  <a:fillRect l="-32258" t="-44231" r="-109677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63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ál 20"/>
          <p:cNvSpPr/>
          <p:nvPr/>
        </p:nvSpPr>
        <p:spPr>
          <a:xfrm>
            <a:off x="4899615" y="2072639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7686357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6885169" y="1349827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7686357" y="2155370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10473099" y="2159724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10473099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4899615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Plus 28"/>
          <p:cNvSpPr/>
          <p:nvPr/>
        </p:nvSpPr>
        <p:spPr>
          <a:xfrm>
            <a:off x="2152063" y="2111827"/>
            <a:ext cx="304799" cy="322218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4075612" y="1262742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894218" y="2645224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297578" y="1262742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07476" y="2645224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862354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680960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862354" y="1345473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680960" y="2727955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9649096" y="1349827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0467702" y="2732309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9649096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10467702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4075612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894218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Šipka dolů 1"/>
          <p:cNvSpPr/>
          <p:nvPr/>
        </p:nvSpPr>
        <p:spPr>
          <a:xfrm>
            <a:off x="235132" y="2708365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70115" y="3357153"/>
                <a:ext cx="595419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5" y="3357153"/>
                <a:ext cx="595419" cy="7136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lus 18"/>
          <p:cNvSpPr/>
          <p:nvPr/>
        </p:nvSpPr>
        <p:spPr>
          <a:xfrm>
            <a:off x="2129247" y="2705094"/>
            <a:ext cx="304799" cy="322218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Minus 19"/>
          <p:cNvSpPr/>
          <p:nvPr/>
        </p:nvSpPr>
        <p:spPr>
          <a:xfrm>
            <a:off x="2107474" y="2031267"/>
            <a:ext cx="348343" cy="385353"/>
          </a:xfrm>
          <a:prstGeom prst="mathMinus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2112873" y="4976947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1288870" y="4167050"/>
            <a:ext cx="1985554" cy="20116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2107476" y="5549532"/>
            <a:ext cx="383178" cy="4005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lů 32"/>
          <p:cNvSpPr/>
          <p:nvPr/>
        </p:nvSpPr>
        <p:spPr>
          <a:xfrm flipH="1">
            <a:off x="2189684" y="2250613"/>
            <a:ext cx="183922" cy="567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2051951" y="2327252"/>
                <a:ext cx="193258" cy="317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951" y="2327252"/>
                <a:ext cx="193258" cy="317972"/>
              </a:xfrm>
              <a:prstGeom prst="rect">
                <a:avLst/>
              </a:prstGeom>
              <a:blipFill>
                <a:blip r:embed="rId3"/>
                <a:stretch>
                  <a:fillRect l="-32258" t="-44231" r="-109677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délník 17"/>
              <p:cNvSpPr/>
              <p:nvPr/>
            </p:nvSpPr>
            <p:spPr>
              <a:xfrm>
                <a:off x="965534" y="322891"/>
                <a:ext cx="165795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𝑐𝑜𝑛𝑠𝑡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534" y="322891"/>
                <a:ext cx="1657954" cy="410305"/>
              </a:xfrm>
              <a:prstGeom prst="rect">
                <a:avLst/>
              </a:prstGeom>
              <a:blipFill>
                <a:blip r:embed="rId4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989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 rot="2244013">
            <a:off x="3645462" y="1382466"/>
            <a:ext cx="1901900" cy="1113214"/>
            <a:chOff x="1818968" y="1727675"/>
            <a:chExt cx="1901900" cy="1113214"/>
          </a:xfrm>
        </p:grpSpPr>
        <p:sp>
          <p:nvSpPr>
            <p:cNvPr id="2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" name="Skupina 4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3" name="Ovál 2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Plus 3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" name="Minus 5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" name="Skupina 7"/>
          <p:cNvGrpSpPr/>
          <p:nvPr/>
        </p:nvGrpSpPr>
        <p:grpSpPr>
          <a:xfrm rot="17900706">
            <a:off x="1072187" y="1182353"/>
            <a:ext cx="1901900" cy="1113214"/>
            <a:chOff x="1818968" y="1727675"/>
            <a:chExt cx="1901900" cy="1113214"/>
          </a:xfrm>
        </p:grpSpPr>
        <p:sp>
          <p:nvSpPr>
            <p:cNvPr id="9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0" name="Skupina 9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12" name="Ovál 11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Plus 12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1" name="Minus 10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" name="Skupina 13"/>
          <p:cNvGrpSpPr/>
          <p:nvPr/>
        </p:nvGrpSpPr>
        <p:grpSpPr>
          <a:xfrm rot="6144298">
            <a:off x="6428654" y="1421791"/>
            <a:ext cx="1901900" cy="1113214"/>
            <a:chOff x="1818968" y="1727675"/>
            <a:chExt cx="1901900" cy="1113214"/>
          </a:xfrm>
        </p:grpSpPr>
        <p:sp>
          <p:nvSpPr>
            <p:cNvPr id="15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Skupina 15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18" name="Ovál 17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Plus 18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7" name="Minus 16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" name="Skupina 19"/>
          <p:cNvGrpSpPr/>
          <p:nvPr/>
        </p:nvGrpSpPr>
        <p:grpSpPr>
          <a:xfrm rot="19184089">
            <a:off x="9265523" y="1433288"/>
            <a:ext cx="1901900" cy="1113214"/>
            <a:chOff x="1818968" y="1727675"/>
            <a:chExt cx="1901900" cy="1113214"/>
          </a:xfrm>
        </p:grpSpPr>
        <p:sp>
          <p:nvSpPr>
            <p:cNvPr id="21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2" name="Skupina 21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24" name="Ovál 23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Plus 24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Minus 22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" name="Skupina 31"/>
          <p:cNvGrpSpPr/>
          <p:nvPr/>
        </p:nvGrpSpPr>
        <p:grpSpPr>
          <a:xfrm rot="1516742">
            <a:off x="995786" y="3083347"/>
            <a:ext cx="1901900" cy="1113214"/>
            <a:chOff x="1818968" y="1727675"/>
            <a:chExt cx="1901900" cy="1113214"/>
          </a:xfrm>
        </p:grpSpPr>
        <p:sp>
          <p:nvSpPr>
            <p:cNvPr id="33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4" name="Skupina 33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36" name="Ovál 35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Plus 36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Minus 34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 rot="11547947">
            <a:off x="3665961" y="3140736"/>
            <a:ext cx="1901900" cy="1113214"/>
            <a:chOff x="1818968" y="1727675"/>
            <a:chExt cx="1901900" cy="1113214"/>
          </a:xfrm>
        </p:grpSpPr>
        <p:sp>
          <p:nvSpPr>
            <p:cNvPr id="39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Plus 42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1" name="Minus 40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4" name="Skupina 43"/>
          <p:cNvGrpSpPr/>
          <p:nvPr/>
        </p:nvGrpSpPr>
        <p:grpSpPr>
          <a:xfrm>
            <a:off x="6544470" y="3053940"/>
            <a:ext cx="1901900" cy="1113214"/>
            <a:chOff x="1818968" y="1727675"/>
            <a:chExt cx="1901900" cy="1113214"/>
          </a:xfrm>
        </p:grpSpPr>
        <p:sp>
          <p:nvSpPr>
            <p:cNvPr id="45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6" name="Skupina 45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48" name="Ovál 47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Plus 48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7" name="Minus 46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0" name="Skupina 49"/>
          <p:cNvGrpSpPr/>
          <p:nvPr/>
        </p:nvGrpSpPr>
        <p:grpSpPr>
          <a:xfrm rot="1422961">
            <a:off x="9529117" y="3297851"/>
            <a:ext cx="1901900" cy="1037221"/>
            <a:chOff x="1818968" y="1740605"/>
            <a:chExt cx="1901900" cy="1113214"/>
          </a:xfrm>
        </p:grpSpPr>
        <p:sp>
          <p:nvSpPr>
            <p:cNvPr id="51" name="Vývojový diagram: paměť se sekvenčním přístupem 1"/>
            <p:cNvSpPr/>
            <p:nvPr/>
          </p:nvSpPr>
          <p:spPr>
            <a:xfrm>
              <a:off x="1818968" y="174060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2" name="Skupina 51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54" name="Ovál 53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5" name="Plus 54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3" name="Minus 52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6" name="Skupina 55"/>
          <p:cNvGrpSpPr/>
          <p:nvPr/>
        </p:nvGrpSpPr>
        <p:grpSpPr>
          <a:xfrm rot="8115358">
            <a:off x="1029152" y="4984200"/>
            <a:ext cx="1901900" cy="1113214"/>
            <a:chOff x="1818968" y="1727675"/>
            <a:chExt cx="1901900" cy="1113214"/>
          </a:xfrm>
        </p:grpSpPr>
        <p:sp>
          <p:nvSpPr>
            <p:cNvPr id="57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8" name="Skupina 57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60" name="Ovál 59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1" name="Plus 60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9" name="Minus 58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2" name="Skupina 61"/>
          <p:cNvGrpSpPr/>
          <p:nvPr/>
        </p:nvGrpSpPr>
        <p:grpSpPr>
          <a:xfrm rot="19338749">
            <a:off x="3903650" y="4981971"/>
            <a:ext cx="1901900" cy="1113214"/>
            <a:chOff x="1818968" y="1727675"/>
            <a:chExt cx="1901900" cy="1113214"/>
          </a:xfrm>
        </p:grpSpPr>
        <p:sp>
          <p:nvSpPr>
            <p:cNvPr id="63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64" name="Skupina 63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66" name="Ovál 65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7" name="Plus 66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5" name="Minus 64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8" name="Skupina 67"/>
          <p:cNvGrpSpPr/>
          <p:nvPr/>
        </p:nvGrpSpPr>
        <p:grpSpPr>
          <a:xfrm rot="4468609">
            <a:off x="6692248" y="4945259"/>
            <a:ext cx="1901900" cy="1113214"/>
            <a:chOff x="1818968" y="1727675"/>
            <a:chExt cx="1901900" cy="1113214"/>
          </a:xfrm>
        </p:grpSpPr>
        <p:sp>
          <p:nvSpPr>
            <p:cNvPr id="69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0" name="Skupina 69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72" name="Ovál 71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3" name="Plus 72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1" name="Minus 70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4" name="Skupina 73"/>
          <p:cNvGrpSpPr/>
          <p:nvPr/>
        </p:nvGrpSpPr>
        <p:grpSpPr>
          <a:xfrm rot="14862142">
            <a:off x="9382207" y="5102012"/>
            <a:ext cx="1901900" cy="1113214"/>
            <a:chOff x="1818968" y="1727675"/>
            <a:chExt cx="1901900" cy="1113214"/>
          </a:xfrm>
        </p:grpSpPr>
        <p:sp>
          <p:nvSpPr>
            <p:cNvPr id="75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6" name="Skupina 75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78" name="Ovál 77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9" name="Plus 78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7" name="Minus 76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36515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 rot="4293911">
            <a:off x="3645307" y="752802"/>
            <a:ext cx="1901900" cy="1113214"/>
            <a:chOff x="1818968" y="1727675"/>
            <a:chExt cx="1901900" cy="1113214"/>
          </a:xfrm>
        </p:grpSpPr>
        <p:sp>
          <p:nvSpPr>
            <p:cNvPr id="2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" name="Skupina 4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3" name="Ovál 2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Plus 3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" name="Minus 5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" name="Skupina 7"/>
          <p:cNvGrpSpPr/>
          <p:nvPr/>
        </p:nvGrpSpPr>
        <p:grpSpPr>
          <a:xfrm rot="5038299">
            <a:off x="1175342" y="678784"/>
            <a:ext cx="1901900" cy="1113214"/>
            <a:chOff x="1818968" y="1727675"/>
            <a:chExt cx="1901900" cy="1113214"/>
          </a:xfrm>
        </p:grpSpPr>
        <p:sp>
          <p:nvSpPr>
            <p:cNvPr id="9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0" name="Skupina 9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12" name="Ovál 11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Plus 12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1" name="Minus 10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" name="Skupina 13"/>
          <p:cNvGrpSpPr/>
          <p:nvPr/>
        </p:nvGrpSpPr>
        <p:grpSpPr>
          <a:xfrm rot="4708169">
            <a:off x="6065379" y="730220"/>
            <a:ext cx="1901900" cy="1113214"/>
            <a:chOff x="1818968" y="1727675"/>
            <a:chExt cx="1901900" cy="1113214"/>
          </a:xfrm>
        </p:grpSpPr>
        <p:sp>
          <p:nvSpPr>
            <p:cNvPr id="15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Skupina 15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18" name="Ovál 17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Plus 18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7" name="Minus 16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" name="Skupina 19"/>
          <p:cNvGrpSpPr/>
          <p:nvPr/>
        </p:nvGrpSpPr>
        <p:grpSpPr>
          <a:xfrm rot="4233864">
            <a:off x="8943410" y="730220"/>
            <a:ext cx="1901900" cy="1113214"/>
            <a:chOff x="1818968" y="1727675"/>
            <a:chExt cx="1901900" cy="1113214"/>
          </a:xfrm>
        </p:grpSpPr>
        <p:sp>
          <p:nvSpPr>
            <p:cNvPr id="21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2" name="Skupina 21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24" name="Ovál 23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Plus 24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Minus 22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" name="Skupina 31"/>
          <p:cNvGrpSpPr/>
          <p:nvPr/>
        </p:nvGrpSpPr>
        <p:grpSpPr>
          <a:xfrm rot="4594836">
            <a:off x="1175342" y="2904168"/>
            <a:ext cx="1901900" cy="1113214"/>
            <a:chOff x="1818968" y="1727675"/>
            <a:chExt cx="1901900" cy="1113214"/>
          </a:xfrm>
        </p:grpSpPr>
        <p:sp>
          <p:nvSpPr>
            <p:cNvPr id="33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4" name="Skupina 33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36" name="Ovál 35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Plus 36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Minus 34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 rot="5058524">
            <a:off x="3675664" y="2979716"/>
            <a:ext cx="1901900" cy="1113214"/>
            <a:chOff x="1818968" y="1727675"/>
            <a:chExt cx="1901900" cy="1113214"/>
          </a:xfrm>
        </p:grpSpPr>
        <p:sp>
          <p:nvSpPr>
            <p:cNvPr id="39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Plus 42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1" name="Minus 40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4" name="Skupina 43"/>
          <p:cNvGrpSpPr/>
          <p:nvPr/>
        </p:nvGrpSpPr>
        <p:grpSpPr>
          <a:xfrm rot="4808624">
            <a:off x="6544470" y="3053940"/>
            <a:ext cx="1901900" cy="1113214"/>
            <a:chOff x="1818968" y="1727675"/>
            <a:chExt cx="1901900" cy="1113214"/>
          </a:xfrm>
        </p:grpSpPr>
        <p:sp>
          <p:nvSpPr>
            <p:cNvPr id="45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6" name="Skupina 45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48" name="Ovál 47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Plus 48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7" name="Minus 46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0" name="Skupina 49"/>
          <p:cNvGrpSpPr/>
          <p:nvPr/>
        </p:nvGrpSpPr>
        <p:grpSpPr>
          <a:xfrm rot="4423219">
            <a:off x="9072537" y="3055559"/>
            <a:ext cx="1901900" cy="1037221"/>
            <a:chOff x="1818968" y="1740605"/>
            <a:chExt cx="1901900" cy="1113214"/>
          </a:xfrm>
        </p:grpSpPr>
        <p:sp>
          <p:nvSpPr>
            <p:cNvPr id="51" name="Vývojový diagram: paměť se sekvenčním přístupem 1"/>
            <p:cNvSpPr/>
            <p:nvPr/>
          </p:nvSpPr>
          <p:spPr>
            <a:xfrm>
              <a:off x="1818968" y="174060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2" name="Skupina 51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54" name="Ovál 53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5" name="Plus 54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3" name="Minus 52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6" name="Skupina 55"/>
          <p:cNvGrpSpPr/>
          <p:nvPr/>
        </p:nvGrpSpPr>
        <p:grpSpPr>
          <a:xfrm rot="5212302">
            <a:off x="1162279" y="5191389"/>
            <a:ext cx="1901900" cy="1113214"/>
            <a:chOff x="1818968" y="1727675"/>
            <a:chExt cx="1901900" cy="1113214"/>
          </a:xfrm>
        </p:grpSpPr>
        <p:sp>
          <p:nvSpPr>
            <p:cNvPr id="57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8" name="Skupina 57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60" name="Ovál 59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1" name="Plus 60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9" name="Minus 58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2" name="Skupina 61"/>
          <p:cNvGrpSpPr/>
          <p:nvPr/>
        </p:nvGrpSpPr>
        <p:grpSpPr>
          <a:xfrm rot="4230790">
            <a:off x="3758424" y="5191390"/>
            <a:ext cx="1901900" cy="1113214"/>
            <a:chOff x="1818968" y="1727675"/>
            <a:chExt cx="1901900" cy="1113214"/>
          </a:xfrm>
        </p:grpSpPr>
        <p:sp>
          <p:nvSpPr>
            <p:cNvPr id="63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64" name="Skupina 63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66" name="Ovál 65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7" name="Plus 66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5" name="Minus 64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8" name="Skupina 67"/>
          <p:cNvGrpSpPr/>
          <p:nvPr/>
        </p:nvGrpSpPr>
        <p:grpSpPr>
          <a:xfrm rot="4037601">
            <a:off x="6615857" y="5232455"/>
            <a:ext cx="1901900" cy="1113214"/>
            <a:chOff x="1818968" y="1727675"/>
            <a:chExt cx="1901900" cy="1113214"/>
          </a:xfrm>
        </p:grpSpPr>
        <p:sp>
          <p:nvSpPr>
            <p:cNvPr id="69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0" name="Skupina 69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72" name="Ovál 71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3" name="Plus 72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1" name="Minus 70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4" name="Skupina 73"/>
          <p:cNvGrpSpPr/>
          <p:nvPr/>
        </p:nvGrpSpPr>
        <p:grpSpPr>
          <a:xfrm rot="4161600">
            <a:off x="9049098" y="5318065"/>
            <a:ext cx="1901900" cy="1113214"/>
            <a:chOff x="1818968" y="1727675"/>
            <a:chExt cx="1901900" cy="1113214"/>
          </a:xfrm>
        </p:grpSpPr>
        <p:sp>
          <p:nvSpPr>
            <p:cNvPr id="75" name="Vývojový diagram: paměť se sekvenčním přístupem 1"/>
            <p:cNvSpPr/>
            <p:nvPr/>
          </p:nvSpPr>
          <p:spPr>
            <a:xfrm>
              <a:off x="1818968" y="1727675"/>
              <a:ext cx="1901900" cy="1113214"/>
            </a:xfrm>
            <a:custGeom>
              <a:avLst/>
              <a:gdLst>
                <a:gd name="connsiteX0" fmla="*/ 513184 w 1026367"/>
                <a:gd name="connsiteY0" fmla="*/ 1129004 h 1129004"/>
                <a:gd name="connsiteX1" fmla="*/ 7226 w 1026367"/>
                <a:gd name="connsiteY1" fmla="*/ 658901 h 1129004"/>
                <a:gd name="connsiteX2" fmla="*/ 312350 w 1026367"/>
                <a:gd name="connsiteY2" fmla="*/ 45024 h 1129004"/>
                <a:gd name="connsiteX3" fmla="*/ 960638 w 1026367"/>
                <a:gd name="connsiteY3" fmla="*/ 288093 h 1129004"/>
                <a:gd name="connsiteX4" fmla="*/ 876060 w 1026367"/>
                <a:gd name="connsiteY4" fmla="*/ 963666 h 1129004"/>
                <a:gd name="connsiteX5" fmla="*/ 1026367 w 1026367"/>
                <a:gd name="connsiteY5" fmla="*/ 963665 h 1129004"/>
                <a:gd name="connsiteX6" fmla="*/ 1026367 w 1026367"/>
                <a:gd name="connsiteY6" fmla="*/ 1129004 h 1129004"/>
                <a:gd name="connsiteX7" fmla="*/ 513184 w 1026367"/>
                <a:gd name="connsiteY7" fmla="*/ 1129004 h 1129004"/>
                <a:gd name="connsiteX0" fmla="*/ 513222 w 1390299"/>
                <a:gd name="connsiteY0" fmla="*/ 1129091 h 1129091"/>
                <a:gd name="connsiteX1" fmla="*/ 7264 w 1390299"/>
                <a:gd name="connsiteY1" fmla="*/ 658988 h 1129091"/>
                <a:gd name="connsiteX2" fmla="*/ 312388 w 1390299"/>
                <a:gd name="connsiteY2" fmla="*/ 45111 h 1129091"/>
                <a:gd name="connsiteX3" fmla="*/ 960676 w 1390299"/>
                <a:gd name="connsiteY3" fmla="*/ 288180 h 1129091"/>
                <a:gd name="connsiteX4" fmla="*/ 876098 w 1390299"/>
                <a:gd name="connsiteY4" fmla="*/ 963753 h 1129091"/>
                <a:gd name="connsiteX5" fmla="*/ 1390299 w 1390299"/>
                <a:gd name="connsiteY5" fmla="*/ 1103711 h 1129091"/>
                <a:gd name="connsiteX6" fmla="*/ 1026405 w 1390299"/>
                <a:gd name="connsiteY6" fmla="*/ 1129091 h 1129091"/>
                <a:gd name="connsiteX7" fmla="*/ 513222 w 1390299"/>
                <a:gd name="connsiteY7" fmla="*/ 1129091 h 112909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3222 w 1390299"/>
                <a:gd name="connsiteY0" fmla="*/ 1115771 h 1115771"/>
                <a:gd name="connsiteX1" fmla="*/ 7264 w 1390299"/>
                <a:gd name="connsiteY1" fmla="*/ 645668 h 1115771"/>
                <a:gd name="connsiteX2" fmla="*/ 312388 w 1390299"/>
                <a:gd name="connsiteY2" fmla="*/ 31791 h 1115771"/>
                <a:gd name="connsiteX3" fmla="*/ 960676 w 1390299"/>
                <a:gd name="connsiteY3" fmla="*/ 274860 h 1115771"/>
                <a:gd name="connsiteX4" fmla="*/ 969404 w 1390299"/>
                <a:gd name="connsiteY4" fmla="*/ 894450 h 1115771"/>
                <a:gd name="connsiteX5" fmla="*/ 1390299 w 1390299"/>
                <a:gd name="connsiteY5" fmla="*/ 1090391 h 1115771"/>
                <a:gd name="connsiteX6" fmla="*/ 1026405 w 1390299"/>
                <a:gd name="connsiteY6" fmla="*/ 1115771 h 1115771"/>
                <a:gd name="connsiteX7" fmla="*/ 513222 w 1390299"/>
                <a:gd name="connsiteY7" fmla="*/ 1115771 h 1115771"/>
                <a:gd name="connsiteX0" fmla="*/ 511080 w 1388157"/>
                <a:gd name="connsiteY0" fmla="*/ 1115828 h 1115828"/>
                <a:gd name="connsiteX1" fmla="*/ 5122 w 1388157"/>
                <a:gd name="connsiteY1" fmla="*/ 645725 h 1115828"/>
                <a:gd name="connsiteX2" fmla="*/ 310246 w 1388157"/>
                <a:gd name="connsiteY2" fmla="*/ 31848 h 1115828"/>
                <a:gd name="connsiteX3" fmla="*/ 874558 w 1388157"/>
                <a:gd name="connsiteY3" fmla="*/ 172280 h 1115828"/>
                <a:gd name="connsiteX4" fmla="*/ 967262 w 1388157"/>
                <a:gd name="connsiteY4" fmla="*/ 894507 h 1115828"/>
                <a:gd name="connsiteX5" fmla="*/ 1388157 w 1388157"/>
                <a:gd name="connsiteY5" fmla="*/ 1090448 h 1115828"/>
                <a:gd name="connsiteX6" fmla="*/ 1024263 w 1388157"/>
                <a:gd name="connsiteY6" fmla="*/ 1115828 h 1115828"/>
                <a:gd name="connsiteX7" fmla="*/ 511080 w 1388157"/>
                <a:gd name="connsiteY7" fmla="*/ 1115828 h 1115828"/>
                <a:gd name="connsiteX0" fmla="*/ 511080 w 1388157"/>
                <a:gd name="connsiteY0" fmla="*/ 1119137 h 1119137"/>
                <a:gd name="connsiteX1" fmla="*/ 5122 w 1388157"/>
                <a:gd name="connsiteY1" fmla="*/ 649034 h 1119137"/>
                <a:gd name="connsiteX2" fmla="*/ 310246 w 1388157"/>
                <a:gd name="connsiteY2" fmla="*/ 35157 h 1119137"/>
                <a:gd name="connsiteX3" fmla="*/ 874558 w 1388157"/>
                <a:gd name="connsiteY3" fmla="*/ 175589 h 1119137"/>
                <a:gd name="connsiteX4" fmla="*/ 967262 w 1388157"/>
                <a:gd name="connsiteY4" fmla="*/ 897816 h 1119137"/>
                <a:gd name="connsiteX5" fmla="*/ 1388157 w 1388157"/>
                <a:gd name="connsiteY5" fmla="*/ 1093757 h 1119137"/>
                <a:gd name="connsiteX6" fmla="*/ 1024263 w 1388157"/>
                <a:gd name="connsiteY6" fmla="*/ 1119137 h 1119137"/>
                <a:gd name="connsiteX7" fmla="*/ 511080 w 1388157"/>
                <a:gd name="connsiteY7" fmla="*/ 1119137 h 1119137"/>
                <a:gd name="connsiteX0" fmla="*/ 511080 w 1388157"/>
                <a:gd name="connsiteY0" fmla="*/ 1118989 h 1118989"/>
                <a:gd name="connsiteX1" fmla="*/ 5122 w 1388157"/>
                <a:gd name="connsiteY1" fmla="*/ 648886 h 1118989"/>
                <a:gd name="connsiteX2" fmla="*/ 310246 w 1388157"/>
                <a:gd name="connsiteY2" fmla="*/ 35009 h 1118989"/>
                <a:gd name="connsiteX3" fmla="*/ 874558 w 1388157"/>
                <a:gd name="connsiteY3" fmla="*/ 175441 h 1118989"/>
                <a:gd name="connsiteX4" fmla="*/ 967262 w 1388157"/>
                <a:gd name="connsiteY4" fmla="*/ 897668 h 1118989"/>
                <a:gd name="connsiteX5" fmla="*/ 1388157 w 1388157"/>
                <a:gd name="connsiteY5" fmla="*/ 1093609 h 1118989"/>
                <a:gd name="connsiteX6" fmla="*/ 1024263 w 1388157"/>
                <a:gd name="connsiteY6" fmla="*/ 1118989 h 1118989"/>
                <a:gd name="connsiteX7" fmla="*/ 511080 w 1388157"/>
                <a:gd name="connsiteY7" fmla="*/ 1118989 h 1118989"/>
                <a:gd name="connsiteX0" fmla="*/ 511178 w 1388255"/>
                <a:gd name="connsiteY0" fmla="*/ 1121780 h 1121780"/>
                <a:gd name="connsiteX1" fmla="*/ 5220 w 1388255"/>
                <a:gd name="connsiteY1" fmla="*/ 651677 h 1121780"/>
                <a:gd name="connsiteX2" fmla="*/ 310344 w 1388255"/>
                <a:gd name="connsiteY2" fmla="*/ 37800 h 1121780"/>
                <a:gd name="connsiteX3" fmla="*/ 902648 w 1388255"/>
                <a:gd name="connsiteY3" fmla="*/ 168902 h 1121780"/>
                <a:gd name="connsiteX4" fmla="*/ 967360 w 1388255"/>
                <a:gd name="connsiteY4" fmla="*/ 900459 h 1121780"/>
                <a:gd name="connsiteX5" fmla="*/ 1388255 w 1388255"/>
                <a:gd name="connsiteY5" fmla="*/ 1096400 h 1121780"/>
                <a:gd name="connsiteX6" fmla="*/ 1024361 w 1388255"/>
                <a:gd name="connsiteY6" fmla="*/ 1121780 h 1121780"/>
                <a:gd name="connsiteX7" fmla="*/ 511178 w 1388255"/>
                <a:gd name="connsiteY7" fmla="*/ 1121780 h 1121780"/>
                <a:gd name="connsiteX0" fmla="*/ 511178 w 1388255"/>
                <a:gd name="connsiteY0" fmla="*/ 1121066 h 1121066"/>
                <a:gd name="connsiteX1" fmla="*/ 5220 w 1388255"/>
                <a:gd name="connsiteY1" fmla="*/ 650963 h 1121066"/>
                <a:gd name="connsiteX2" fmla="*/ 310344 w 1388255"/>
                <a:gd name="connsiteY2" fmla="*/ 37086 h 1121066"/>
                <a:gd name="connsiteX3" fmla="*/ 902648 w 1388255"/>
                <a:gd name="connsiteY3" fmla="*/ 168188 h 1121066"/>
                <a:gd name="connsiteX4" fmla="*/ 967360 w 1388255"/>
                <a:gd name="connsiteY4" fmla="*/ 899745 h 1121066"/>
                <a:gd name="connsiteX5" fmla="*/ 1388255 w 1388255"/>
                <a:gd name="connsiteY5" fmla="*/ 1095686 h 1121066"/>
                <a:gd name="connsiteX6" fmla="*/ 1024361 w 1388255"/>
                <a:gd name="connsiteY6" fmla="*/ 1121066 h 1121066"/>
                <a:gd name="connsiteX7" fmla="*/ 511178 w 1388255"/>
                <a:gd name="connsiteY7" fmla="*/ 1121066 h 1121066"/>
                <a:gd name="connsiteX0" fmla="*/ 511178 w 1388255"/>
                <a:gd name="connsiteY0" fmla="*/ 1118343 h 1118343"/>
                <a:gd name="connsiteX1" fmla="*/ 5220 w 1388255"/>
                <a:gd name="connsiteY1" fmla="*/ 648240 h 1118343"/>
                <a:gd name="connsiteX2" fmla="*/ 310344 w 1388255"/>
                <a:gd name="connsiteY2" fmla="*/ 34363 h 1118343"/>
                <a:gd name="connsiteX3" fmla="*/ 902648 w 1388255"/>
                <a:gd name="connsiteY3" fmla="*/ 165465 h 1118343"/>
                <a:gd name="connsiteX4" fmla="*/ 1032675 w 1388255"/>
                <a:gd name="connsiteY4" fmla="*/ 897022 h 1118343"/>
                <a:gd name="connsiteX5" fmla="*/ 1388255 w 1388255"/>
                <a:gd name="connsiteY5" fmla="*/ 1092963 h 1118343"/>
                <a:gd name="connsiteX6" fmla="*/ 1024361 w 1388255"/>
                <a:gd name="connsiteY6" fmla="*/ 1118343 h 1118343"/>
                <a:gd name="connsiteX7" fmla="*/ 511178 w 1388255"/>
                <a:gd name="connsiteY7" fmla="*/ 1118343 h 1118343"/>
                <a:gd name="connsiteX0" fmla="*/ 511178 w 1649512"/>
                <a:gd name="connsiteY0" fmla="*/ 1118343 h 1186269"/>
                <a:gd name="connsiteX1" fmla="*/ 5220 w 1649512"/>
                <a:gd name="connsiteY1" fmla="*/ 648240 h 1186269"/>
                <a:gd name="connsiteX2" fmla="*/ 310344 w 1649512"/>
                <a:gd name="connsiteY2" fmla="*/ 34363 h 1186269"/>
                <a:gd name="connsiteX3" fmla="*/ 902648 w 1649512"/>
                <a:gd name="connsiteY3" fmla="*/ 165465 h 1186269"/>
                <a:gd name="connsiteX4" fmla="*/ 1032675 w 1649512"/>
                <a:gd name="connsiteY4" fmla="*/ 897022 h 1186269"/>
                <a:gd name="connsiteX5" fmla="*/ 1649512 w 1649512"/>
                <a:gd name="connsiteY5" fmla="*/ 1186269 h 1186269"/>
                <a:gd name="connsiteX6" fmla="*/ 1024361 w 1649512"/>
                <a:gd name="connsiteY6" fmla="*/ 1118343 h 1186269"/>
                <a:gd name="connsiteX7" fmla="*/ 511178 w 1649512"/>
                <a:gd name="connsiteY7" fmla="*/ 1118343 h 1186269"/>
                <a:gd name="connsiteX0" fmla="*/ 511178 w 1649927"/>
                <a:gd name="connsiteY0" fmla="*/ 1118343 h 1186269"/>
                <a:gd name="connsiteX1" fmla="*/ 5220 w 1649927"/>
                <a:gd name="connsiteY1" fmla="*/ 648240 h 1186269"/>
                <a:gd name="connsiteX2" fmla="*/ 310344 w 1649927"/>
                <a:gd name="connsiteY2" fmla="*/ 34363 h 1186269"/>
                <a:gd name="connsiteX3" fmla="*/ 902648 w 1649927"/>
                <a:gd name="connsiteY3" fmla="*/ 165465 h 1186269"/>
                <a:gd name="connsiteX4" fmla="*/ 1032675 w 1649927"/>
                <a:gd name="connsiteY4" fmla="*/ 897022 h 1186269"/>
                <a:gd name="connsiteX5" fmla="*/ 1136328 w 1649927"/>
                <a:gd name="connsiteY5" fmla="*/ 969055 h 1186269"/>
                <a:gd name="connsiteX6" fmla="*/ 1649512 w 1649927"/>
                <a:gd name="connsiteY6" fmla="*/ 1186269 h 1186269"/>
                <a:gd name="connsiteX7" fmla="*/ 1024361 w 1649927"/>
                <a:gd name="connsiteY7" fmla="*/ 1118343 h 1186269"/>
                <a:gd name="connsiteX8" fmla="*/ 511178 w 1649927"/>
                <a:gd name="connsiteY8" fmla="*/ 1118343 h 1186269"/>
                <a:gd name="connsiteX0" fmla="*/ 511178 w 1655685"/>
                <a:gd name="connsiteY0" fmla="*/ 1118343 h 1186269"/>
                <a:gd name="connsiteX1" fmla="*/ 5220 w 1655685"/>
                <a:gd name="connsiteY1" fmla="*/ 648240 h 1186269"/>
                <a:gd name="connsiteX2" fmla="*/ 310344 w 1655685"/>
                <a:gd name="connsiteY2" fmla="*/ 34363 h 1186269"/>
                <a:gd name="connsiteX3" fmla="*/ 902648 w 1655685"/>
                <a:gd name="connsiteY3" fmla="*/ 165465 h 1186269"/>
                <a:gd name="connsiteX4" fmla="*/ 1032675 w 1655685"/>
                <a:gd name="connsiteY4" fmla="*/ 897022 h 1186269"/>
                <a:gd name="connsiteX5" fmla="*/ 1136328 w 1655685"/>
                <a:gd name="connsiteY5" fmla="*/ 969055 h 1186269"/>
                <a:gd name="connsiteX6" fmla="*/ 1332271 w 1655685"/>
                <a:gd name="connsiteY6" fmla="*/ 1025039 h 1186269"/>
                <a:gd name="connsiteX7" fmla="*/ 1649512 w 1655685"/>
                <a:gd name="connsiteY7" fmla="*/ 1186269 h 1186269"/>
                <a:gd name="connsiteX8" fmla="*/ 1024361 w 1655685"/>
                <a:gd name="connsiteY8" fmla="*/ 1118343 h 1186269"/>
                <a:gd name="connsiteX9" fmla="*/ 511178 w 1655685"/>
                <a:gd name="connsiteY9" fmla="*/ 1118343 h 1186269"/>
                <a:gd name="connsiteX0" fmla="*/ 511178 w 1670279"/>
                <a:gd name="connsiteY0" fmla="*/ 1118343 h 1186269"/>
                <a:gd name="connsiteX1" fmla="*/ 5220 w 1670279"/>
                <a:gd name="connsiteY1" fmla="*/ 648240 h 1186269"/>
                <a:gd name="connsiteX2" fmla="*/ 310344 w 1670279"/>
                <a:gd name="connsiteY2" fmla="*/ 34363 h 1186269"/>
                <a:gd name="connsiteX3" fmla="*/ 902648 w 1670279"/>
                <a:gd name="connsiteY3" fmla="*/ 165465 h 1186269"/>
                <a:gd name="connsiteX4" fmla="*/ 1032675 w 1670279"/>
                <a:gd name="connsiteY4" fmla="*/ 897022 h 1186269"/>
                <a:gd name="connsiteX5" fmla="*/ 1136328 w 1670279"/>
                <a:gd name="connsiteY5" fmla="*/ 969055 h 1186269"/>
                <a:gd name="connsiteX6" fmla="*/ 1565537 w 1670279"/>
                <a:gd name="connsiteY6" fmla="*/ 1053031 h 1186269"/>
                <a:gd name="connsiteX7" fmla="*/ 1649512 w 1670279"/>
                <a:gd name="connsiteY7" fmla="*/ 1186269 h 1186269"/>
                <a:gd name="connsiteX8" fmla="*/ 1024361 w 1670279"/>
                <a:gd name="connsiteY8" fmla="*/ 1118343 h 1186269"/>
                <a:gd name="connsiteX9" fmla="*/ 511178 w 1670279"/>
                <a:gd name="connsiteY9" fmla="*/ 1118343 h 1186269"/>
                <a:gd name="connsiteX0" fmla="*/ 511178 w 1726578"/>
                <a:gd name="connsiteY0" fmla="*/ 1118343 h 1186269"/>
                <a:gd name="connsiteX1" fmla="*/ 5220 w 1726578"/>
                <a:gd name="connsiteY1" fmla="*/ 648240 h 1186269"/>
                <a:gd name="connsiteX2" fmla="*/ 310344 w 1726578"/>
                <a:gd name="connsiteY2" fmla="*/ 34363 h 1186269"/>
                <a:gd name="connsiteX3" fmla="*/ 902648 w 1726578"/>
                <a:gd name="connsiteY3" fmla="*/ 165465 h 1186269"/>
                <a:gd name="connsiteX4" fmla="*/ 1032675 w 1726578"/>
                <a:gd name="connsiteY4" fmla="*/ 897022 h 1186269"/>
                <a:gd name="connsiteX5" fmla="*/ 1136328 w 1726578"/>
                <a:gd name="connsiteY5" fmla="*/ 969055 h 1186269"/>
                <a:gd name="connsiteX6" fmla="*/ 1686835 w 1726578"/>
                <a:gd name="connsiteY6" fmla="*/ 997048 h 1186269"/>
                <a:gd name="connsiteX7" fmla="*/ 1649512 w 1726578"/>
                <a:gd name="connsiteY7" fmla="*/ 1186269 h 1186269"/>
                <a:gd name="connsiteX8" fmla="*/ 1024361 w 1726578"/>
                <a:gd name="connsiteY8" fmla="*/ 1118343 h 1186269"/>
                <a:gd name="connsiteX9" fmla="*/ 511178 w 1726578"/>
                <a:gd name="connsiteY9" fmla="*/ 1118343 h 1186269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136328 w 1752477"/>
                <a:gd name="connsiteY5" fmla="*/ 969055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8343 h 1232922"/>
                <a:gd name="connsiteX1" fmla="*/ 5220 w 1752477"/>
                <a:gd name="connsiteY1" fmla="*/ 648240 h 1232922"/>
                <a:gd name="connsiteX2" fmla="*/ 310344 w 1752477"/>
                <a:gd name="connsiteY2" fmla="*/ 34363 h 1232922"/>
                <a:gd name="connsiteX3" fmla="*/ 902648 w 1752477"/>
                <a:gd name="connsiteY3" fmla="*/ 165465 h 1232922"/>
                <a:gd name="connsiteX4" fmla="*/ 1032675 w 1752477"/>
                <a:gd name="connsiteY4" fmla="*/ 897022 h 1232922"/>
                <a:gd name="connsiteX5" fmla="*/ 1294949 w 1752477"/>
                <a:gd name="connsiteY5" fmla="*/ 922402 h 1232922"/>
                <a:gd name="connsiteX6" fmla="*/ 1686835 w 1752477"/>
                <a:gd name="connsiteY6" fmla="*/ 997048 h 1232922"/>
                <a:gd name="connsiteX7" fmla="*/ 1714827 w 1752477"/>
                <a:gd name="connsiteY7" fmla="*/ 1232922 h 1232922"/>
                <a:gd name="connsiteX8" fmla="*/ 1024361 w 1752477"/>
                <a:gd name="connsiteY8" fmla="*/ 1118343 h 1232922"/>
                <a:gd name="connsiteX9" fmla="*/ 511178 w 1752477"/>
                <a:gd name="connsiteY9" fmla="*/ 1118343 h 1232922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294949 w 1752477"/>
                <a:gd name="connsiteY5" fmla="*/ 918038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52477"/>
                <a:gd name="connsiteY0" fmla="*/ 1113979 h 1228558"/>
                <a:gd name="connsiteX1" fmla="*/ 5220 w 1752477"/>
                <a:gd name="connsiteY1" fmla="*/ 643876 h 1228558"/>
                <a:gd name="connsiteX2" fmla="*/ 310344 w 1752477"/>
                <a:gd name="connsiteY2" fmla="*/ 29999 h 1228558"/>
                <a:gd name="connsiteX3" fmla="*/ 902648 w 1752477"/>
                <a:gd name="connsiteY3" fmla="*/ 161101 h 1228558"/>
                <a:gd name="connsiteX4" fmla="*/ 1172634 w 1752477"/>
                <a:gd name="connsiteY4" fmla="*/ 734037 h 1228558"/>
                <a:gd name="connsiteX5" fmla="*/ 1350933 w 1752477"/>
                <a:gd name="connsiteY5" fmla="*/ 871385 h 1228558"/>
                <a:gd name="connsiteX6" fmla="*/ 1686835 w 1752477"/>
                <a:gd name="connsiteY6" fmla="*/ 992684 h 1228558"/>
                <a:gd name="connsiteX7" fmla="*/ 1714827 w 1752477"/>
                <a:gd name="connsiteY7" fmla="*/ 1228558 h 1228558"/>
                <a:gd name="connsiteX8" fmla="*/ 1024361 w 1752477"/>
                <a:gd name="connsiteY8" fmla="*/ 1113979 h 1228558"/>
                <a:gd name="connsiteX9" fmla="*/ 511178 w 1752477"/>
                <a:gd name="connsiteY9" fmla="*/ 1113979 h 1228558"/>
                <a:gd name="connsiteX0" fmla="*/ 511178 w 1732065"/>
                <a:gd name="connsiteY0" fmla="*/ 1113979 h 1163243"/>
                <a:gd name="connsiteX1" fmla="*/ 5220 w 1732065"/>
                <a:gd name="connsiteY1" fmla="*/ 643876 h 1163243"/>
                <a:gd name="connsiteX2" fmla="*/ 310344 w 1732065"/>
                <a:gd name="connsiteY2" fmla="*/ 29999 h 1163243"/>
                <a:gd name="connsiteX3" fmla="*/ 902648 w 1732065"/>
                <a:gd name="connsiteY3" fmla="*/ 161101 h 1163243"/>
                <a:gd name="connsiteX4" fmla="*/ 1172634 w 1732065"/>
                <a:gd name="connsiteY4" fmla="*/ 734037 h 1163243"/>
                <a:gd name="connsiteX5" fmla="*/ 1350933 w 1732065"/>
                <a:gd name="connsiteY5" fmla="*/ 871385 h 1163243"/>
                <a:gd name="connsiteX6" fmla="*/ 1686835 w 1732065"/>
                <a:gd name="connsiteY6" fmla="*/ 992684 h 1163243"/>
                <a:gd name="connsiteX7" fmla="*/ 1668174 w 1732065"/>
                <a:gd name="connsiteY7" fmla="*/ 1163243 h 1163243"/>
                <a:gd name="connsiteX8" fmla="*/ 1024361 w 1732065"/>
                <a:gd name="connsiteY8" fmla="*/ 1113979 h 1163243"/>
                <a:gd name="connsiteX9" fmla="*/ 511178 w 1732065"/>
                <a:gd name="connsiteY9" fmla="*/ 1113979 h 1163243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350933 w 1732065"/>
                <a:gd name="connsiteY5" fmla="*/ 867796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10390 h 1159654"/>
                <a:gd name="connsiteX1" fmla="*/ 5220 w 1732065"/>
                <a:gd name="connsiteY1" fmla="*/ 640287 h 1159654"/>
                <a:gd name="connsiteX2" fmla="*/ 310344 w 1732065"/>
                <a:gd name="connsiteY2" fmla="*/ 26410 h 1159654"/>
                <a:gd name="connsiteX3" fmla="*/ 902648 w 1732065"/>
                <a:gd name="connsiteY3" fmla="*/ 157512 h 1159654"/>
                <a:gd name="connsiteX4" fmla="*/ 1125981 w 1732065"/>
                <a:gd name="connsiteY4" fmla="*/ 571828 h 1159654"/>
                <a:gd name="connsiteX5" fmla="*/ 1425577 w 1732065"/>
                <a:gd name="connsiteY5" fmla="*/ 783821 h 1159654"/>
                <a:gd name="connsiteX6" fmla="*/ 1686835 w 1732065"/>
                <a:gd name="connsiteY6" fmla="*/ 989095 h 1159654"/>
                <a:gd name="connsiteX7" fmla="*/ 1668174 w 1732065"/>
                <a:gd name="connsiteY7" fmla="*/ 1159654 h 1159654"/>
                <a:gd name="connsiteX8" fmla="*/ 1024361 w 1732065"/>
                <a:gd name="connsiteY8" fmla="*/ 1110390 h 1159654"/>
                <a:gd name="connsiteX9" fmla="*/ 511178 w 1732065"/>
                <a:gd name="connsiteY9" fmla="*/ 1110390 h 1159654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25577 w 1732065"/>
                <a:gd name="connsiteY5" fmla="*/ 783259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481560 w 1732065"/>
                <a:gd name="connsiteY5" fmla="*/ 829913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32065"/>
                <a:gd name="connsiteY0" fmla="*/ 1109828 h 1159092"/>
                <a:gd name="connsiteX1" fmla="*/ 5220 w 1732065"/>
                <a:gd name="connsiteY1" fmla="*/ 639725 h 1159092"/>
                <a:gd name="connsiteX2" fmla="*/ 310344 w 1732065"/>
                <a:gd name="connsiteY2" fmla="*/ 25848 h 1159092"/>
                <a:gd name="connsiteX3" fmla="*/ 902648 w 1732065"/>
                <a:gd name="connsiteY3" fmla="*/ 156950 h 1159092"/>
                <a:gd name="connsiteX4" fmla="*/ 1228617 w 1732065"/>
                <a:gd name="connsiteY4" fmla="*/ 543274 h 1159092"/>
                <a:gd name="connsiteX5" fmla="*/ 1584197 w 1732065"/>
                <a:gd name="connsiteY5" fmla="*/ 745937 h 1159092"/>
                <a:gd name="connsiteX6" fmla="*/ 1686835 w 1732065"/>
                <a:gd name="connsiteY6" fmla="*/ 988533 h 1159092"/>
                <a:gd name="connsiteX7" fmla="*/ 1668174 w 1732065"/>
                <a:gd name="connsiteY7" fmla="*/ 1159092 h 1159092"/>
                <a:gd name="connsiteX8" fmla="*/ 1024361 w 1732065"/>
                <a:gd name="connsiteY8" fmla="*/ 1109828 h 1159092"/>
                <a:gd name="connsiteX9" fmla="*/ 511178 w 1732065"/>
                <a:gd name="connsiteY9" fmla="*/ 1109828 h 1159092"/>
                <a:gd name="connsiteX0" fmla="*/ 511178 w 1782330"/>
                <a:gd name="connsiteY0" fmla="*/ 1109828 h 1159092"/>
                <a:gd name="connsiteX1" fmla="*/ 5220 w 1782330"/>
                <a:gd name="connsiteY1" fmla="*/ 639725 h 1159092"/>
                <a:gd name="connsiteX2" fmla="*/ 310344 w 1782330"/>
                <a:gd name="connsiteY2" fmla="*/ 25848 h 1159092"/>
                <a:gd name="connsiteX3" fmla="*/ 902648 w 1782330"/>
                <a:gd name="connsiteY3" fmla="*/ 156950 h 1159092"/>
                <a:gd name="connsiteX4" fmla="*/ 1228617 w 1782330"/>
                <a:gd name="connsiteY4" fmla="*/ 543274 h 1159092"/>
                <a:gd name="connsiteX5" fmla="*/ 1584197 w 1782330"/>
                <a:gd name="connsiteY5" fmla="*/ 745937 h 1159092"/>
                <a:gd name="connsiteX6" fmla="*/ 1752150 w 1782330"/>
                <a:gd name="connsiteY6" fmla="*/ 923218 h 1159092"/>
                <a:gd name="connsiteX7" fmla="*/ 1668174 w 1782330"/>
                <a:gd name="connsiteY7" fmla="*/ 1159092 h 1159092"/>
                <a:gd name="connsiteX8" fmla="*/ 1024361 w 1782330"/>
                <a:gd name="connsiteY8" fmla="*/ 1109828 h 1159092"/>
                <a:gd name="connsiteX9" fmla="*/ 511178 w 1782330"/>
                <a:gd name="connsiteY9" fmla="*/ 1109828 h 1159092"/>
                <a:gd name="connsiteX0" fmla="*/ 511178 w 1814665"/>
                <a:gd name="connsiteY0" fmla="*/ 1109828 h 1159092"/>
                <a:gd name="connsiteX1" fmla="*/ 5220 w 1814665"/>
                <a:gd name="connsiteY1" fmla="*/ 639725 h 1159092"/>
                <a:gd name="connsiteX2" fmla="*/ 310344 w 1814665"/>
                <a:gd name="connsiteY2" fmla="*/ 25848 h 1159092"/>
                <a:gd name="connsiteX3" fmla="*/ 902648 w 1814665"/>
                <a:gd name="connsiteY3" fmla="*/ 156950 h 1159092"/>
                <a:gd name="connsiteX4" fmla="*/ 1228617 w 1814665"/>
                <a:gd name="connsiteY4" fmla="*/ 543274 h 1159092"/>
                <a:gd name="connsiteX5" fmla="*/ 1584197 w 1814665"/>
                <a:gd name="connsiteY5" fmla="*/ 745937 h 1159092"/>
                <a:gd name="connsiteX6" fmla="*/ 1789473 w 1814665"/>
                <a:gd name="connsiteY6" fmla="*/ 867234 h 1159092"/>
                <a:gd name="connsiteX7" fmla="*/ 1668174 w 1814665"/>
                <a:gd name="connsiteY7" fmla="*/ 1159092 h 1159092"/>
                <a:gd name="connsiteX8" fmla="*/ 1024361 w 1814665"/>
                <a:gd name="connsiteY8" fmla="*/ 1109828 h 1159092"/>
                <a:gd name="connsiteX9" fmla="*/ 511178 w 1814665"/>
                <a:gd name="connsiteY9" fmla="*/ 1109828 h 1159092"/>
                <a:gd name="connsiteX0" fmla="*/ 511178 w 1800794"/>
                <a:gd name="connsiteY0" fmla="*/ 1109828 h 1159092"/>
                <a:gd name="connsiteX1" fmla="*/ 5220 w 1800794"/>
                <a:gd name="connsiteY1" fmla="*/ 639725 h 1159092"/>
                <a:gd name="connsiteX2" fmla="*/ 310344 w 1800794"/>
                <a:gd name="connsiteY2" fmla="*/ 25848 h 1159092"/>
                <a:gd name="connsiteX3" fmla="*/ 902648 w 1800794"/>
                <a:gd name="connsiteY3" fmla="*/ 156950 h 1159092"/>
                <a:gd name="connsiteX4" fmla="*/ 1228617 w 1800794"/>
                <a:gd name="connsiteY4" fmla="*/ 543274 h 1159092"/>
                <a:gd name="connsiteX5" fmla="*/ 1584197 w 1800794"/>
                <a:gd name="connsiteY5" fmla="*/ 745937 h 1159092"/>
                <a:gd name="connsiteX6" fmla="*/ 1789473 w 1800794"/>
                <a:gd name="connsiteY6" fmla="*/ 867234 h 1159092"/>
                <a:gd name="connsiteX7" fmla="*/ 1668174 w 1800794"/>
                <a:gd name="connsiteY7" fmla="*/ 1159092 h 1159092"/>
                <a:gd name="connsiteX8" fmla="*/ 1024361 w 1800794"/>
                <a:gd name="connsiteY8" fmla="*/ 1109828 h 1159092"/>
                <a:gd name="connsiteX9" fmla="*/ 511178 w 1800794"/>
                <a:gd name="connsiteY9" fmla="*/ 1109828 h 1159092"/>
                <a:gd name="connsiteX0" fmla="*/ 511178 w 1871786"/>
                <a:gd name="connsiteY0" fmla="*/ 1109828 h 1159092"/>
                <a:gd name="connsiteX1" fmla="*/ 5220 w 1871786"/>
                <a:gd name="connsiteY1" fmla="*/ 639725 h 1159092"/>
                <a:gd name="connsiteX2" fmla="*/ 310344 w 1871786"/>
                <a:gd name="connsiteY2" fmla="*/ 25848 h 1159092"/>
                <a:gd name="connsiteX3" fmla="*/ 902648 w 1871786"/>
                <a:gd name="connsiteY3" fmla="*/ 156950 h 1159092"/>
                <a:gd name="connsiteX4" fmla="*/ 1228617 w 1871786"/>
                <a:gd name="connsiteY4" fmla="*/ 543274 h 1159092"/>
                <a:gd name="connsiteX5" fmla="*/ 1584197 w 1871786"/>
                <a:gd name="connsiteY5" fmla="*/ 745937 h 1159092"/>
                <a:gd name="connsiteX6" fmla="*/ 1864118 w 1871786"/>
                <a:gd name="connsiteY6" fmla="*/ 811251 h 1159092"/>
                <a:gd name="connsiteX7" fmla="*/ 1668174 w 1871786"/>
                <a:gd name="connsiteY7" fmla="*/ 1159092 h 1159092"/>
                <a:gd name="connsiteX8" fmla="*/ 1024361 w 1871786"/>
                <a:gd name="connsiteY8" fmla="*/ 1109828 h 1159092"/>
                <a:gd name="connsiteX9" fmla="*/ 511178 w 1871786"/>
                <a:gd name="connsiteY9" fmla="*/ 1109828 h 1159092"/>
                <a:gd name="connsiteX0" fmla="*/ 511178 w 1881470"/>
                <a:gd name="connsiteY0" fmla="*/ 1109828 h 1196415"/>
                <a:gd name="connsiteX1" fmla="*/ 5220 w 1881470"/>
                <a:gd name="connsiteY1" fmla="*/ 639725 h 1196415"/>
                <a:gd name="connsiteX2" fmla="*/ 310344 w 1881470"/>
                <a:gd name="connsiteY2" fmla="*/ 25848 h 1196415"/>
                <a:gd name="connsiteX3" fmla="*/ 902648 w 1881470"/>
                <a:gd name="connsiteY3" fmla="*/ 156950 h 1196415"/>
                <a:gd name="connsiteX4" fmla="*/ 1228617 w 1881470"/>
                <a:gd name="connsiteY4" fmla="*/ 543274 h 1196415"/>
                <a:gd name="connsiteX5" fmla="*/ 1584197 w 1881470"/>
                <a:gd name="connsiteY5" fmla="*/ 745937 h 1196415"/>
                <a:gd name="connsiteX6" fmla="*/ 1864118 w 1881470"/>
                <a:gd name="connsiteY6" fmla="*/ 811251 h 1196415"/>
                <a:gd name="connsiteX7" fmla="*/ 1798802 w 1881470"/>
                <a:gd name="connsiteY7" fmla="*/ 1196415 h 1196415"/>
                <a:gd name="connsiteX8" fmla="*/ 1024361 w 1881470"/>
                <a:gd name="connsiteY8" fmla="*/ 1109828 h 1196415"/>
                <a:gd name="connsiteX9" fmla="*/ 511178 w 1881470"/>
                <a:gd name="connsiteY9" fmla="*/ 1109828 h 1196415"/>
                <a:gd name="connsiteX0" fmla="*/ 511178 w 1907321"/>
                <a:gd name="connsiteY0" fmla="*/ 1109828 h 1196415"/>
                <a:gd name="connsiteX1" fmla="*/ 5220 w 1907321"/>
                <a:gd name="connsiteY1" fmla="*/ 639725 h 1196415"/>
                <a:gd name="connsiteX2" fmla="*/ 310344 w 1907321"/>
                <a:gd name="connsiteY2" fmla="*/ 25848 h 1196415"/>
                <a:gd name="connsiteX3" fmla="*/ 902648 w 1907321"/>
                <a:gd name="connsiteY3" fmla="*/ 156950 h 1196415"/>
                <a:gd name="connsiteX4" fmla="*/ 1228617 w 1907321"/>
                <a:gd name="connsiteY4" fmla="*/ 543274 h 1196415"/>
                <a:gd name="connsiteX5" fmla="*/ 1584197 w 1907321"/>
                <a:gd name="connsiteY5" fmla="*/ 745937 h 1196415"/>
                <a:gd name="connsiteX6" fmla="*/ 1864118 w 1907321"/>
                <a:gd name="connsiteY6" fmla="*/ 811251 h 1196415"/>
                <a:gd name="connsiteX7" fmla="*/ 1901437 w 1907321"/>
                <a:gd name="connsiteY7" fmla="*/ 979200 h 1196415"/>
                <a:gd name="connsiteX8" fmla="*/ 1798802 w 1907321"/>
                <a:gd name="connsiteY8" fmla="*/ 1196415 h 1196415"/>
                <a:gd name="connsiteX9" fmla="*/ 1024361 w 1907321"/>
                <a:gd name="connsiteY9" fmla="*/ 1109828 h 1196415"/>
                <a:gd name="connsiteX10" fmla="*/ 511178 w 1907321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024361 w 1958793"/>
                <a:gd name="connsiteY9" fmla="*/ 1109828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745937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58793"/>
                <a:gd name="connsiteY0" fmla="*/ 1109828 h 1196415"/>
                <a:gd name="connsiteX1" fmla="*/ 5220 w 1958793"/>
                <a:gd name="connsiteY1" fmla="*/ 639725 h 1196415"/>
                <a:gd name="connsiteX2" fmla="*/ 310344 w 1958793"/>
                <a:gd name="connsiteY2" fmla="*/ 25848 h 1196415"/>
                <a:gd name="connsiteX3" fmla="*/ 902648 w 1958793"/>
                <a:gd name="connsiteY3" fmla="*/ 156950 h 1196415"/>
                <a:gd name="connsiteX4" fmla="*/ 1228617 w 1958793"/>
                <a:gd name="connsiteY4" fmla="*/ 543274 h 1196415"/>
                <a:gd name="connsiteX5" fmla="*/ 1584197 w 1958793"/>
                <a:gd name="connsiteY5" fmla="*/ 689953 h 1196415"/>
                <a:gd name="connsiteX6" fmla="*/ 1864118 w 1958793"/>
                <a:gd name="connsiteY6" fmla="*/ 811251 h 1196415"/>
                <a:gd name="connsiteX7" fmla="*/ 1957421 w 1958793"/>
                <a:gd name="connsiteY7" fmla="*/ 1007192 h 1196415"/>
                <a:gd name="connsiteX8" fmla="*/ 1798802 w 1958793"/>
                <a:gd name="connsiteY8" fmla="*/ 1196415 h 1196415"/>
                <a:gd name="connsiteX9" fmla="*/ 1210973 w 1958793"/>
                <a:gd name="connsiteY9" fmla="*/ 1156481 h 1196415"/>
                <a:gd name="connsiteX10" fmla="*/ 511178 w 1958793"/>
                <a:gd name="connsiteY10" fmla="*/ 1109828 h 1196415"/>
                <a:gd name="connsiteX0" fmla="*/ 511178 w 1975431"/>
                <a:gd name="connsiteY0" fmla="*/ 1109828 h 1196415"/>
                <a:gd name="connsiteX1" fmla="*/ 5220 w 1975431"/>
                <a:gd name="connsiteY1" fmla="*/ 639725 h 1196415"/>
                <a:gd name="connsiteX2" fmla="*/ 310344 w 1975431"/>
                <a:gd name="connsiteY2" fmla="*/ 25848 h 1196415"/>
                <a:gd name="connsiteX3" fmla="*/ 902648 w 1975431"/>
                <a:gd name="connsiteY3" fmla="*/ 156950 h 1196415"/>
                <a:gd name="connsiteX4" fmla="*/ 1228617 w 1975431"/>
                <a:gd name="connsiteY4" fmla="*/ 543274 h 1196415"/>
                <a:gd name="connsiteX5" fmla="*/ 1584197 w 1975431"/>
                <a:gd name="connsiteY5" fmla="*/ 689953 h 1196415"/>
                <a:gd name="connsiteX6" fmla="*/ 1948094 w 1975431"/>
                <a:gd name="connsiteY6" fmla="*/ 783259 h 1196415"/>
                <a:gd name="connsiteX7" fmla="*/ 1957421 w 1975431"/>
                <a:gd name="connsiteY7" fmla="*/ 1007192 h 1196415"/>
                <a:gd name="connsiteX8" fmla="*/ 1798802 w 1975431"/>
                <a:gd name="connsiteY8" fmla="*/ 1196415 h 1196415"/>
                <a:gd name="connsiteX9" fmla="*/ 1210973 w 1975431"/>
                <a:gd name="connsiteY9" fmla="*/ 1156481 h 1196415"/>
                <a:gd name="connsiteX10" fmla="*/ 511178 w 1975431"/>
                <a:gd name="connsiteY10" fmla="*/ 1109828 h 1196415"/>
                <a:gd name="connsiteX0" fmla="*/ 511178 w 2015744"/>
                <a:gd name="connsiteY0" fmla="*/ 1109828 h 1196415"/>
                <a:gd name="connsiteX1" fmla="*/ 5220 w 2015744"/>
                <a:gd name="connsiteY1" fmla="*/ 639725 h 1196415"/>
                <a:gd name="connsiteX2" fmla="*/ 310344 w 2015744"/>
                <a:gd name="connsiteY2" fmla="*/ 25848 h 1196415"/>
                <a:gd name="connsiteX3" fmla="*/ 902648 w 2015744"/>
                <a:gd name="connsiteY3" fmla="*/ 156950 h 1196415"/>
                <a:gd name="connsiteX4" fmla="*/ 1228617 w 2015744"/>
                <a:gd name="connsiteY4" fmla="*/ 543274 h 1196415"/>
                <a:gd name="connsiteX5" fmla="*/ 1584197 w 2015744"/>
                <a:gd name="connsiteY5" fmla="*/ 689953 h 1196415"/>
                <a:gd name="connsiteX6" fmla="*/ 1948094 w 2015744"/>
                <a:gd name="connsiteY6" fmla="*/ 783259 h 1196415"/>
                <a:gd name="connsiteX7" fmla="*/ 2013404 w 2015744"/>
                <a:gd name="connsiteY7" fmla="*/ 1044515 h 1196415"/>
                <a:gd name="connsiteX8" fmla="*/ 1798802 w 2015744"/>
                <a:gd name="connsiteY8" fmla="*/ 1196415 h 1196415"/>
                <a:gd name="connsiteX9" fmla="*/ 1210973 w 2015744"/>
                <a:gd name="connsiteY9" fmla="*/ 1156481 h 1196415"/>
                <a:gd name="connsiteX10" fmla="*/ 511178 w 2015744"/>
                <a:gd name="connsiteY10" fmla="*/ 1109828 h 1196415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10973 w 2015744"/>
                <a:gd name="connsiteY9" fmla="*/ 1156481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233737"/>
                <a:gd name="connsiteX1" fmla="*/ 5220 w 2015744"/>
                <a:gd name="connsiteY1" fmla="*/ 639725 h 1233737"/>
                <a:gd name="connsiteX2" fmla="*/ 310344 w 2015744"/>
                <a:gd name="connsiteY2" fmla="*/ 25848 h 1233737"/>
                <a:gd name="connsiteX3" fmla="*/ 902648 w 2015744"/>
                <a:gd name="connsiteY3" fmla="*/ 156950 h 1233737"/>
                <a:gd name="connsiteX4" fmla="*/ 1228617 w 2015744"/>
                <a:gd name="connsiteY4" fmla="*/ 543274 h 1233737"/>
                <a:gd name="connsiteX5" fmla="*/ 1584197 w 2015744"/>
                <a:gd name="connsiteY5" fmla="*/ 689953 h 1233737"/>
                <a:gd name="connsiteX6" fmla="*/ 1948094 w 2015744"/>
                <a:gd name="connsiteY6" fmla="*/ 783259 h 1233737"/>
                <a:gd name="connsiteX7" fmla="*/ 2013404 w 2015744"/>
                <a:gd name="connsiteY7" fmla="*/ 1044515 h 1233737"/>
                <a:gd name="connsiteX8" fmla="*/ 1761479 w 2015744"/>
                <a:gd name="connsiteY8" fmla="*/ 1233737 h 1233737"/>
                <a:gd name="connsiteX9" fmla="*/ 1220304 w 2015744"/>
                <a:gd name="connsiteY9" fmla="*/ 1184473 h 1233737"/>
                <a:gd name="connsiteX10" fmla="*/ 511178 w 2015744"/>
                <a:gd name="connsiteY10" fmla="*/ 1109828 h 1233737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044515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70549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15744"/>
                <a:gd name="connsiteY0" fmla="*/ 1109828 h 1308382"/>
                <a:gd name="connsiteX1" fmla="*/ 5220 w 2015744"/>
                <a:gd name="connsiteY1" fmla="*/ 639725 h 1308382"/>
                <a:gd name="connsiteX2" fmla="*/ 310344 w 2015744"/>
                <a:gd name="connsiteY2" fmla="*/ 25848 h 1308382"/>
                <a:gd name="connsiteX3" fmla="*/ 902648 w 2015744"/>
                <a:gd name="connsiteY3" fmla="*/ 156950 h 1308382"/>
                <a:gd name="connsiteX4" fmla="*/ 1228617 w 2015744"/>
                <a:gd name="connsiteY4" fmla="*/ 543274 h 1308382"/>
                <a:gd name="connsiteX5" fmla="*/ 1584197 w 2015744"/>
                <a:gd name="connsiteY5" fmla="*/ 689953 h 1308382"/>
                <a:gd name="connsiteX6" fmla="*/ 1948094 w 2015744"/>
                <a:gd name="connsiteY6" fmla="*/ 783259 h 1308382"/>
                <a:gd name="connsiteX7" fmla="*/ 2013404 w 2015744"/>
                <a:gd name="connsiteY7" fmla="*/ 1128490 h 1308382"/>
                <a:gd name="connsiteX8" fmla="*/ 1696166 w 2015744"/>
                <a:gd name="connsiteY8" fmla="*/ 1308382 h 1308382"/>
                <a:gd name="connsiteX9" fmla="*/ 1220304 w 2015744"/>
                <a:gd name="connsiteY9" fmla="*/ 1184473 h 1308382"/>
                <a:gd name="connsiteX10" fmla="*/ 511178 w 2015744"/>
                <a:gd name="connsiteY10" fmla="*/ 1109828 h 1308382"/>
                <a:gd name="connsiteX0" fmla="*/ 511178 w 2022153"/>
                <a:gd name="connsiteY0" fmla="*/ 1109828 h 1308382"/>
                <a:gd name="connsiteX1" fmla="*/ 5220 w 2022153"/>
                <a:gd name="connsiteY1" fmla="*/ 639725 h 1308382"/>
                <a:gd name="connsiteX2" fmla="*/ 310344 w 2022153"/>
                <a:gd name="connsiteY2" fmla="*/ 25848 h 1308382"/>
                <a:gd name="connsiteX3" fmla="*/ 902648 w 2022153"/>
                <a:gd name="connsiteY3" fmla="*/ 156950 h 1308382"/>
                <a:gd name="connsiteX4" fmla="*/ 1228617 w 2022153"/>
                <a:gd name="connsiteY4" fmla="*/ 543274 h 1308382"/>
                <a:gd name="connsiteX5" fmla="*/ 1584197 w 2022153"/>
                <a:gd name="connsiteY5" fmla="*/ 689953 h 1308382"/>
                <a:gd name="connsiteX6" fmla="*/ 1985417 w 2022153"/>
                <a:gd name="connsiteY6" fmla="*/ 820582 h 1308382"/>
                <a:gd name="connsiteX7" fmla="*/ 2013404 w 2022153"/>
                <a:gd name="connsiteY7" fmla="*/ 1128490 h 1308382"/>
                <a:gd name="connsiteX8" fmla="*/ 1696166 w 2022153"/>
                <a:gd name="connsiteY8" fmla="*/ 1308382 h 1308382"/>
                <a:gd name="connsiteX9" fmla="*/ 1220304 w 2022153"/>
                <a:gd name="connsiteY9" fmla="*/ 1184473 h 1308382"/>
                <a:gd name="connsiteX10" fmla="*/ 511178 w 2022153"/>
                <a:gd name="connsiteY10" fmla="*/ 1109828 h 1308382"/>
                <a:gd name="connsiteX0" fmla="*/ 511178 w 2035888"/>
                <a:gd name="connsiteY0" fmla="*/ 1109828 h 1308382"/>
                <a:gd name="connsiteX1" fmla="*/ 5220 w 2035888"/>
                <a:gd name="connsiteY1" fmla="*/ 639725 h 1308382"/>
                <a:gd name="connsiteX2" fmla="*/ 310344 w 2035888"/>
                <a:gd name="connsiteY2" fmla="*/ 25848 h 1308382"/>
                <a:gd name="connsiteX3" fmla="*/ 902648 w 2035888"/>
                <a:gd name="connsiteY3" fmla="*/ 156950 h 1308382"/>
                <a:gd name="connsiteX4" fmla="*/ 1228617 w 2035888"/>
                <a:gd name="connsiteY4" fmla="*/ 543274 h 1308382"/>
                <a:gd name="connsiteX5" fmla="*/ 1584197 w 2035888"/>
                <a:gd name="connsiteY5" fmla="*/ 689953 h 1308382"/>
                <a:gd name="connsiteX6" fmla="*/ 1985417 w 2035888"/>
                <a:gd name="connsiteY6" fmla="*/ 820582 h 1308382"/>
                <a:gd name="connsiteX7" fmla="*/ 2013404 w 2035888"/>
                <a:gd name="connsiteY7" fmla="*/ 1128490 h 1308382"/>
                <a:gd name="connsiteX8" fmla="*/ 1696166 w 2035888"/>
                <a:gd name="connsiteY8" fmla="*/ 1308382 h 1308382"/>
                <a:gd name="connsiteX9" fmla="*/ 1220304 w 2035888"/>
                <a:gd name="connsiteY9" fmla="*/ 1184473 h 1308382"/>
                <a:gd name="connsiteX10" fmla="*/ 511178 w 2035888"/>
                <a:gd name="connsiteY10" fmla="*/ 1109828 h 1308382"/>
                <a:gd name="connsiteX0" fmla="*/ 511178 w 2018376"/>
                <a:gd name="connsiteY0" fmla="*/ 1109828 h 1308382"/>
                <a:gd name="connsiteX1" fmla="*/ 5220 w 2018376"/>
                <a:gd name="connsiteY1" fmla="*/ 639725 h 1308382"/>
                <a:gd name="connsiteX2" fmla="*/ 310344 w 2018376"/>
                <a:gd name="connsiteY2" fmla="*/ 25848 h 1308382"/>
                <a:gd name="connsiteX3" fmla="*/ 902648 w 2018376"/>
                <a:gd name="connsiteY3" fmla="*/ 156950 h 1308382"/>
                <a:gd name="connsiteX4" fmla="*/ 1228617 w 2018376"/>
                <a:gd name="connsiteY4" fmla="*/ 543274 h 1308382"/>
                <a:gd name="connsiteX5" fmla="*/ 1584197 w 2018376"/>
                <a:gd name="connsiteY5" fmla="*/ 689953 h 1308382"/>
                <a:gd name="connsiteX6" fmla="*/ 1938764 w 2018376"/>
                <a:gd name="connsiteY6" fmla="*/ 717945 h 1308382"/>
                <a:gd name="connsiteX7" fmla="*/ 2013404 w 2018376"/>
                <a:gd name="connsiteY7" fmla="*/ 1128490 h 1308382"/>
                <a:gd name="connsiteX8" fmla="*/ 1696166 w 2018376"/>
                <a:gd name="connsiteY8" fmla="*/ 1308382 h 1308382"/>
                <a:gd name="connsiteX9" fmla="*/ 1220304 w 2018376"/>
                <a:gd name="connsiteY9" fmla="*/ 1184473 h 1308382"/>
                <a:gd name="connsiteX10" fmla="*/ 511178 w 2018376"/>
                <a:gd name="connsiteY10" fmla="*/ 1109828 h 1308382"/>
                <a:gd name="connsiteX0" fmla="*/ 511178 w 2024538"/>
                <a:gd name="connsiteY0" fmla="*/ 1109828 h 1308382"/>
                <a:gd name="connsiteX1" fmla="*/ 5220 w 2024538"/>
                <a:gd name="connsiteY1" fmla="*/ 639725 h 1308382"/>
                <a:gd name="connsiteX2" fmla="*/ 310344 w 2024538"/>
                <a:gd name="connsiteY2" fmla="*/ 25848 h 1308382"/>
                <a:gd name="connsiteX3" fmla="*/ 902648 w 2024538"/>
                <a:gd name="connsiteY3" fmla="*/ 156950 h 1308382"/>
                <a:gd name="connsiteX4" fmla="*/ 1228617 w 2024538"/>
                <a:gd name="connsiteY4" fmla="*/ 543274 h 1308382"/>
                <a:gd name="connsiteX5" fmla="*/ 1584197 w 2024538"/>
                <a:gd name="connsiteY5" fmla="*/ 689953 h 1308382"/>
                <a:gd name="connsiteX6" fmla="*/ 1938764 w 2024538"/>
                <a:gd name="connsiteY6" fmla="*/ 717945 h 1308382"/>
                <a:gd name="connsiteX7" fmla="*/ 2013404 w 2024538"/>
                <a:gd name="connsiteY7" fmla="*/ 1128490 h 1308382"/>
                <a:gd name="connsiteX8" fmla="*/ 1696166 w 2024538"/>
                <a:gd name="connsiteY8" fmla="*/ 1308382 h 1308382"/>
                <a:gd name="connsiteX9" fmla="*/ 1220304 w 2024538"/>
                <a:gd name="connsiteY9" fmla="*/ 1184473 h 1308382"/>
                <a:gd name="connsiteX10" fmla="*/ 511178 w 202453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53308"/>
                <a:gd name="connsiteY0" fmla="*/ 1109828 h 1308382"/>
                <a:gd name="connsiteX1" fmla="*/ 5220 w 2053308"/>
                <a:gd name="connsiteY1" fmla="*/ 639725 h 1308382"/>
                <a:gd name="connsiteX2" fmla="*/ 310344 w 2053308"/>
                <a:gd name="connsiteY2" fmla="*/ 25848 h 1308382"/>
                <a:gd name="connsiteX3" fmla="*/ 902648 w 2053308"/>
                <a:gd name="connsiteY3" fmla="*/ 156950 h 1308382"/>
                <a:gd name="connsiteX4" fmla="*/ 1228617 w 2053308"/>
                <a:gd name="connsiteY4" fmla="*/ 543274 h 1308382"/>
                <a:gd name="connsiteX5" fmla="*/ 1584197 w 2053308"/>
                <a:gd name="connsiteY5" fmla="*/ 689953 h 1308382"/>
                <a:gd name="connsiteX6" fmla="*/ 1938764 w 2053308"/>
                <a:gd name="connsiteY6" fmla="*/ 717945 h 1308382"/>
                <a:gd name="connsiteX7" fmla="*/ 2013404 w 2053308"/>
                <a:gd name="connsiteY7" fmla="*/ 1128490 h 1308382"/>
                <a:gd name="connsiteX8" fmla="*/ 1696166 w 2053308"/>
                <a:gd name="connsiteY8" fmla="*/ 1308382 h 1308382"/>
                <a:gd name="connsiteX9" fmla="*/ 1220304 w 2053308"/>
                <a:gd name="connsiteY9" fmla="*/ 1184473 h 1308382"/>
                <a:gd name="connsiteX10" fmla="*/ 511178 w 205330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60578"/>
                <a:gd name="connsiteY0" fmla="*/ 1109828 h 1308382"/>
                <a:gd name="connsiteX1" fmla="*/ 5220 w 2060578"/>
                <a:gd name="connsiteY1" fmla="*/ 639725 h 1308382"/>
                <a:gd name="connsiteX2" fmla="*/ 310344 w 2060578"/>
                <a:gd name="connsiteY2" fmla="*/ 25848 h 1308382"/>
                <a:gd name="connsiteX3" fmla="*/ 902648 w 2060578"/>
                <a:gd name="connsiteY3" fmla="*/ 156950 h 1308382"/>
                <a:gd name="connsiteX4" fmla="*/ 1228617 w 2060578"/>
                <a:gd name="connsiteY4" fmla="*/ 543274 h 1308382"/>
                <a:gd name="connsiteX5" fmla="*/ 1584197 w 2060578"/>
                <a:gd name="connsiteY5" fmla="*/ 689953 h 1308382"/>
                <a:gd name="connsiteX6" fmla="*/ 1960932 w 2060578"/>
                <a:gd name="connsiteY6" fmla="*/ 745654 h 1308382"/>
                <a:gd name="connsiteX7" fmla="*/ 2013404 w 2060578"/>
                <a:gd name="connsiteY7" fmla="*/ 1128490 h 1308382"/>
                <a:gd name="connsiteX8" fmla="*/ 1696166 w 2060578"/>
                <a:gd name="connsiteY8" fmla="*/ 1308382 h 1308382"/>
                <a:gd name="connsiteX9" fmla="*/ 1220304 w 2060578"/>
                <a:gd name="connsiteY9" fmla="*/ 1184473 h 1308382"/>
                <a:gd name="connsiteX10" fmla="*/ 511178 w 206057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70338"/>
                <a:gd name="connsiteY0" fmla="*/ 1109828 h 1308382"/>
                <a:gd name="connsiteX1" fmla="*/ 5220 w 2070338"/>
                <a:gd name="connsiteY1" fmla="*/ 639725 h 1308382"/>
                <a:gd name="connsiteX2" fmla="*/ 310344 w 2070338"/>
                <a:gd name="connsiteY2" fmla="*/ 25848 h 1308382"/>
                <a:gd name="connsiteX3" fmla="*/ 902648 w 2070338"/>
                <a:gd name="connsiteY3" fmla="*/ 156950 h 1308382"/>
                <a:gd name="connsiteX4" fmla="*/ 1228617 w 2070338"/>
                <a:gd name="connsiteY4" fmla="*/ 543274 h 1308382"/>
                <a:gd name="connsiteX5" fmla="*/ 1584197 w 2070338"/>
                <a:gd name="connsiteY5" fmla="*/ 689953 h 1308382"/>
                <a:gd name="connsiteX6" fmla="*/ 1960932 w 2070338"/>
                <a:gd name="connsiteY6" fmla="*/ 745654 h 1308382"/>
                <a:gd name="connsiteX7" fmla="*/ 2013404 w 2070338"/>
                <a:gd name="connsiteY7" fmla="*/ 1128490 h 1308382"/>
                <a:gd name="connsiteX8" fmla="*/ 1696166 w 2070338"/>
                <a:gd name="connsiteY8" fmla="*/ 1308382 h 1308382"/>
                <a:gd name="connsiteX9" fmla="*/ 1220304 w 2070338"/>
                <a:gd name="connsiteY9" fmla="*/ 1184473 h 1308382"/>
                <a:gd name="connsiteX10" fmla="*/ 511178 w 2070338"/>
                <a:gd name="connsiteY10" fmla="*/ 1109828 h 1308382"/>
                <a:gd name="connsiteX0" fmla="*/ 511178 w 2081936"/>
                <a:gd name="connsiteY0" fmla="*/ 1109828 h 1308382"/>
                <a:gd name="connsiteX1" fmla="*/ 5220 w 2081936"/>
                <a:gd name="connsiteY1" fmla="*/ 639725 h 1308382"/>
                <a:gd name="connsiteX2" fmla="*/ 310344 w 2081936"/>
                <a:gd name="connsiteY2" fmla="*/ 25848 h 1308382"/>
                <a:gd name="connsiteX3" fmla="*/ 902648 w 2081936"/>
                <a:gd name="connsiteY3" fmla="*/ 156950 h 1308382"/>
                <a:gd name="connsiteX4" fmla="*/ 1228617 w 2081936"/>
                <a:gd name="connsiteY4" fmla="*/ 543274 h 1308382"/>
                <a:gd name="connsiteX5" fmla="*/ 1584197 w 2081936"/>
                <a:gd name="connsiteY5" fmla="*/ 689953 h 1308382"/>
                <a:gd name="connsiteX6" fmla="*/ 1960932 w 2081936"/>
                <a:gd name="connsiteY6" fmla="*/ 745654 h 1308382"/>
                <a:gd name="connsiteX7" fmla="*/ 2032800 w 2081936"/>
                <a:gd name="connsiteY7" fmla="*/ 1136803 h 1308382"/>
                <a:gd name="connsiteX8" fmla="*/ 1696166 w 2081936"/>
                <a:gd name="connsiteY8" fmla="*/ 1308382 h 1308382"/>
                <a:gd name="connsiteX9" fmla="*/ 1220304 w 2081936"/>
                <a:gd name="connsiteY9" fmla="*/ 1184473 h 1308382"/>
                <a:gd name="connsiteX10" fmla="*/ 511178 w 2081936"/>
                <a:gd name="connsiteY10" fmla="*/ 1109828 h 1308382"/>
                <a:gd name="connsiteX0" fmla="*/ 511178 w 2079571"/>
                <a:gd name="connsiteY0" fmla="*/ 1109828 h 1308382"/>
                <a:gd name="connsiteX1" fmla="*/ 5220 w 2079571"/>
                <a:gd name="connsiteY1" fmla="*/ 639725 h 1308382"/>
                <a:gd name="connsiteX2" fmla="*/ 310344 w 2079571"/>
                <a:gd name="connsiteY2" fmla="*/ 25848 h 1308382"/>
                <a:gd name="connsiteX3" fmla="*/ 902648 w 2079571"/>
                <a:gd name="connsiteY3" fmla="*/ 156950 h 1308382"/>
                <a:gd name="connsiteX4" fmla="*/ 1228617 w 2079571"/>
                <a:gd name="connsiteY4" fmla="*/ 543274 h 1308382"/>
                <a:gd name="connsiteX5" fmla="*/ 1584197 w 2079571"/>
                <a:gd name="connsiteY5" fmla="*/ 689953 h 1308382"/>
                <a:gd name="connsiteX6" fmla="*/ 1960932 w 2079571"/>
                <a:gd name="connsiteY6" fmla="*/ 745654 h 1308382"/>
                <a:gd name="connsiteX7" fmla="*/ 2032800 w 2079571"/>
                <a:gd name="connsiteY7" fmla="*/ 1136803 h 1308382"/>
                <a:gd name="connsiteX8" fmla="*/ 1696166 w 2079571"/>
                <a:gd name="connsiteY8" fmla="*/ 1308382 h 1308382"/>
                <a:gd name="connsiteX9" fmla="*/ 1220304 w 2079571"/>
                <a:gd name="connsiteY9" fmla="*/ 1184473 h 1308382"/>
                <a:gd name="connsiteX10" fmla="*/ 511178 w 2079571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71378"/>
                <a:gd name="connsiteY0" fmla="*/ 1109828 h 1308382"/>
                <a:gd name="connsiteX1" fmla="*/ 5220 w 2071378"/>
                <a:gd name="connsiteY1" fmla="*/ 639725 h 1308382"/>
                <a:gd name="connsiteX2" fmla="*/ 310344 w 2071378"/>
                <a:gd name="connsiteY2" fmla="*/ 25848 h 1308382"/>
                <a:gd name="connsiteX3" fmla="*/ 902648 w 2071378"/>
                <a:gd name="connsiteY3" fmla="*/ 156950 h 1308382"/>
                <a:gd name="connsiteX4" fmla="*/ 1228617 w 2071378"/>
                <a:gd name="connsiteY4" fmla="*/ 543274 h 1308382"/>
                <a:gd name="connsiteX5" fmla="*/ 1584197 w 2071378"/>
                <a:gd name="connsiteY5" fmla="*/ 689953 h 1308382"/>
                <a:gd name="connsiteX6" fmla="*/ 1960932 w 2071378"/>
                <a:gd name="connsiteY6" fmla="*/ 745654 h 1308382"/>
                <a:gd name="connsiteX7" fmla="*/ 2032800 w 2071378"/>
                <a:gd name="connsiteY7" fmla="*/ 1136803 h 1308382"/>
                <a:gd name="connsiteX8" fmla="*/ 1696166 w 2071378"/>
                <a:gd name="connsiteY8" fmla="*/ 1308382 h 1308382"/>
                <a:gd name="connsiteX9" fmla="*/ 1220304 w 2071378"/>
                <a:gd name="connsiteY9" fmla="*/ 1184473 h 1308382"/>
                <a:gd name="connsiteX10" fmla="*/ 511178 w 2071378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80110"/>
                <a:gd name="connsiteY0" fmla="*/ 1109828 h 1308382"/>
                <a:gd name="connsiteX1" fmla="*/ 5220 w 2080110"/>
                <a:gd name="connsiteY1" fmla="*/ 639725 h 1308382"/>
                <a:gd name="connsiteX2" fmla="*/ 310344 w 2080110"/>
                <a:gd name="connsiteY2" fmla="*/ 25848 h 1308382"/>
                <a:gd name="connsiteX3" fmla="*/ 902648 w 2080110"/>
                <a:gd name="connsiteY3" fmla="*/ 156950 h 1308382"/>
                <a:gd name="connsiteX4" fmla="*/ 1228617 w 2080110"/>
                <a:gd name="connsiteY4" fmla="*/ 543274 h 1308382"/>
                <a:gd name="connsiteX5" fmla="*/ 1584197 w 2080110"/>
                <a:gd name="connsiteY5" fmla="*/ 689953 h 1308382"/>
                <a:gd name="connsiteX6" fmla="*/ 1960932 w 2080110"/>
                <a:gd name="connsiteY6" fmla="*/ 745654 h 1308382"/>
                <a:gd name="connsiteX7" fmla="*/ 2046655 w 2080110"/>
                <a:gd name="connsiteY7" fmla="*/ 1142345 h 1308382"/>
                <a:gd name="connsiteX8" fmla="*/ 1696166 w 2080110"/>
                <a:gd name="connsiteY8" fmla="*/ 1308382 h 1308382"/>
                <a:gd name="connsiteX9" fmla="*/ 1220304 w 2080110"/>
                <a:gd name="connsiteY9" fmla="*/ 1184473 h 1308382"/>
                <a:gd name="connsiteX10" fmla="*/ 511178 w 2080110"/>
                <a:gd name="connsiteY10" fmla="*/ 1109828 h 1308382"/>
                <a:gd name="connsiteX0" fmla="*/ 511178 w 2078907"/>
                <a:gd name="connsiteY0" fmla="*/ 1109828 h 1308382"/>
                <a:gd name="connsiteX1" fmla="*/ 5220 w 2078907"/>
                <a:gd name="connsiteY1" fmla="*/ 639725 h 1308382"/>
                <a:gd name="connsiteX2" fmla="*/ 310344 w 2078907"/>
                <a:gd name="connsiteY2" fmla="*/ 25848 h 1308382"/>
                <a:gd name="connsiteX3" fmla="*/ 902648 w 2078907"/>
                <a:gd name="connsiteY3" fmla="*/ 156950 h 1308382"/>
                <a:gd name="connsiteX4" fmla="*/ 1228617 w 2078907"/>
                <a:gd name="connsiteY4" fmla="*/ 543274 h 1308382"/>
                <a:gd name="connsiteX5" fmla="*/ 1584197 w 2078907"/>
                <a:gd name="connsiteY5" fmla="*/ 689953 h 1308382"/>
                <a:gd name="connsiteX6" fmla="*/ 1960932 w 2078907"/>
                <a:gd name="connsiteY6" fmla="*/ 745654 h 1308382"/>
                <a:gd name="connsiteX7" fmla="*/ 2046655 w 2078907"/>
                <a:gd name="connsiteY7" fmla="*/ 1142345 h 1308382"/>
                <a:gd name="connsiteX8" fmla="*/ 1696166 w 2078907"/>
                <a:gd name="connsiteY8" fmla="*/ 1308382 h 1308382"/>
                <a:gd name="connsiteX9" fmla="*/ 1220304 w 2078907"/>
                <a:gd name="connsiteY9" fmla="*/ 1184473 h 1308382"/>
                <a:gd name="connsiteX10" fmla="*/ 511178 w 2078907"/>
                <a:gd name="connsiteY10" fmla="*/ 1109828 h 1308382"/>
                <a:gd name="connsiteX0" fmla="*/ 519313 w 2087042"/>
                <a:gd name="connsiteY0" fmla="*/ 1034092 h 1232646"/>
                <a:gd name="connsiteX1" fmla="*/ 13355 w 2087042"/>
                <a:gd name="connsiteY1" fmla="*/ 563989 h 1232646"/>
                <a:gd name="connsiteX2" fmla="*/ 213185 w 2087042"/>
                <a:gd name="connsiteY2" fmla="*/ 41552 h 1232646"/>
                <a:gd name="connsiteX3" fmla="*/ 910783 w 2087042"/>
                <a:gd name="connsiteY3" fmla="*/ 81214 h 1232646"/>
                <a:gd name="connsiteX4" fmla="*/ 1236752 w 2087042"/>
                <a:gd name="connsiteY4" fmla="*/ 467538 h 1232646"/>
                <a:gd name="connsiteX5" fmla="*/ 1592332 w 2087042"/>
                <a:gd name="connsiteY5" fmla="*/ 614217 h 1232646"/>
                <a:gd name="connsiteX6" fmla="*/ 1969067 w 2087042"/>
                <a:gd name="connsiteY6" fmla="*/ 669918 h 1232646"/>
                <a:gd name="connsiteX7" fmla="*/ 2054790 w 2087042"/>
                <a:gd name="connsiteY7" fmla="*/ 1066609 h 1232646"/>
                <a:gd name="connsiteX8" fmla="*/ 1704301 w 2087042"/>
                <a:gd name="connsiteY8" fmla="*/ 1232646 h 1232646"/>
                <a:gd name="connsiteX9" fmla="*/ 1228439 w 2087042"/>
                <a:gd name="connsiteY9" fmla="*/ 1108737 h 1232646"/>
                <a:gd name="connsiteX10" fmla="*/ 519313 w 2087042"/>
                <a:gd name="connsiteY10" fmla="*/ 1034092 h 1232646"/>
                <a:gd name="connsiteX0" fmla="*/ 511870 w 2079599"/>
                <a:gd name="connsiteY0" fmla="*/ 1057743 h 1256297"/>
                <a:gd name="connsiteX1" fmla="*/ 5912 w 2079599"/>
                <a:gd name="connsiteY1" fmla="*/ 587640 h 1256297"/>
                <a:gd name="connsiteX2" fmla="*/ 277786 w 2079599"/>
                <a:gd name="connsiteY2" fmla="*/ 34723 h 1256297"/>
                <a:gd name="connsiteX3" fmla="*/ 903340 w 2079599"/>
                <a:gd name="connsiteY3" fmla="*/ 104865 h 1256297"/>
                <a:gd name="connsiteX4" fmla="*/ 1229309 w 2079599"/>
                <a:gd name="connsiteY4" fmla="*/ 491189 h 1256297"/>
                <a:gd name="connsiteX5" fmla="*/ 1584889 w 2079599"/>
                <a:gd name="connsiteY5" fmla="*/ 637868 h 1256297"/>
                <a:gd name="connsiteX6" fmla="*/ 1961624 w 2079599"/>
                <a:gd name="connsiteY6" fmla="*/ 693569 h 1256297"/>
                <a:gd name="connsiteX7" fmla="*/ 2047347 w 2079599"/>
                <a:gd name="connsiteY7" fmla="*/ 1090260 h 1256297"/>
                <a:gd name="connsiteX8" fmla="*/ 1696858 w 2079599"/>
                <a:gd name="connsiteY8" fmla="*/ 1256297 h 1256297"/>
                <a:gd name="connsiteX9" fmla="*/ 1220996 w 2079599"/>
                <a:gd name="connsiteY9" fmla="*/ 1132388 h 1256297"/>
                <a:gd name="connsiteX10" fmla="*/ 511870 w 2079599"/>
                <a:gd name="connsiteY10" fmla="*/ 1057743 h 1256297"/>
                <a:gd name="connsiteX0" fmla="*/ 511871 w 2079600"/>
                <a:gd name="connsiteY0" fmla="*/ 1058968 h 1257522"/>
                <a:gd name="connsiteX1" fmla="*/ 5913 w 2079600"/>
                <a:gd name="connsiteY1" fmla="*/ 588865 h 1257522"/>
                <a:gd name="connsiteX2" fmla="*/ 277787 w 2079600"/>
                <a:gd name="connsiteY2" fmla="*/ 35948 h 1257522"/>
                <a:gd name="connsiteX3" fmla="*/ 903341 w 2079600"/>
                <a:gd name="connsiteY3" fmla="*/ 106090 h 1257522"/>
                <a:gd name="connsiteX4" fmla="*/ 1229310 w 2079600"/>
                <a:gd name="connsiteY4" fmla="*/ 492414 h 1257522"/>
                <a:gd name="connsiteX5" fmla="*/ 1584890 w 2079600"/>
                <a:gd name="connsiteY5" fmla="*/ 639093 h 1257522"/>
                <a:gd name="connsiteX6" fmla="*/ 1961625 w 2079600"/>
                <a:gd name="connsiteY6" fmla="*/ 694794 h 1257522"/>
                <a:gd name="connsiteX7" fmla="*/ 2047348 w 2079600"/>
                <a:gd name="connsiteY7" fmla="*/ 1091485 h 1257522"/>
                <a:gd name="connsiteX8" fmla="*/ 1696859 w 2079600"/>
                <a:gd name="connsiteY8" fmla="*/ 1257522 h 1257522"/>
                <a:gd name="connsiteX9" fmla="*/ 1220997 w 2079600"/>
                <a:gd name="connsiteY9" fmla="*/ 1133613 h 1257522"/>
                <a:gd name="connsiteX10" fmla="*/ 511871 w 2079600"/>
                <a:gd name="connsiteY10" fmla="*/ 1058968 h 1257522"/>
                <a:gd name="connsiteX0" fmla="*/ 506628 w 2074357"/>
                <a:gd name="connsiteY0" fmla="*/ 1058968 h 1257522"/>
                <a:gd name="connsiteX1" fmla="*/ 670 w 2074357"/>
                <a:gd name="connsiteY1" fmla="*/ 588865 h 1257522"/>
                <a:gd name="connsiteX2" fmla="*/ 272544 w 2074357"/>
                <a:gd name="connsiteY2" fmla="*/ 35948 h 1257522"/>
                <a:gd name="connsiteX3" fmla="*/ 898098 w 2074357"/>
                <a:gd name="connsiteY3" fmla="*/ 106090 h 1257522"/>
                <a:gd name="connsiteX4" fmla="*/ 1224067 w 2074357"/>
                <a:gd name="connsiteY4" fmla="*/ 492414 h 1257522"/>
                <a:gd name="connsiteX5" fmla="*/ 1579647 w 2074357"/>
                <a:gd name="connsiteY5" fmla="*/ 639093 h 1257522"/>
                <a:gd name="connsiteX6" fmla="*/ 1956382 w 2074357"/>
                <a:gd name="connsiteY6" fmla="*/ 694794 h 1257522"/>
                <a:gd name="connsiteX7" fmla="*/ 2042105 w 2074357"/>
                <a:gd name="connsiteY7" fmla="*/ 1091485 h 1257522"/>
                <a:gd name="connsiteX8" fmla="*/ 1691616 w 2074357"/>
                <a:gd name="connsiteY8" fmla="*/ 1257522 h 1257522"/>
                <a:gd name="connsiteX9" fmla="*/ 1215754 w 2074357"/>
                <a:gd name="connsiteY9" fmla="*/ 1133613 h 1257522"/>
                <a:gd name="connsiteX10" fmla="*/ 506628 w 2074357"/>
                <a:gd name="connsiteY10" fmla="*/ 1058968 h 1257522"/>
                <a:gd name="connsiteX0" fmla="*/ 508260 w 2075989"/>
                <a:gd name="connsiteY0" fmla="*/ 1058968 h 1257522"/>
                <a:gd name="connsiteX1" fmla="*/ 2302 w 2075989"/>
                <a:gd name="connsiteY1" fmla="*/ 588865 h 1257522"/>
                <a:gd name="connsiteX2" fmla="*/ 274176 w 2075989"/>
                <a:gd name="connsiteY2" fmla="*/ 35948 h 1257522"/>
                <a:gd name="connsiteX3" fmla="*/ 899730 w 2075989"/>
                <a:gd name="connsiteY3" fmla="*/ 106090 h 1257522"/>
                <a:gd name="connsiteX4" fmla="*/ 1225699 w 2075989"/>
                <a:gd name="connsiteY4" fmla="*/ 492414 h 1257522"/>
                <a:gd name="connsiteX5" fmla="*/ 1581279 w 2075989"/>
                <a:gd name="connsiteY5" fmla="*/ 639093 h 1257522"/>
                <a:gd name="connsiteX6" fmla="*/ 1958014 w 2075989"/>
                <a:gd name="connsiteY6" fmla="*/ 694794 h 1257522"/>
                <a:gd name="connsiteX7" fmla="*/ 2043737 w 2075989"/>
                <a:gd name="connsiteY7" fmla="*/ 1091485 h 1257522"/>
                <a:gd name="connsiteX8" fmla="*/ 1693248 w 2075989"/>
                <a:gd name="connsiteY8" fmla="*/ 1257522 h 1257522"/>
                <a:gd name="connsiteX9" fmla="*/ 1217386 w 2075989"/>
                <a:gd name="connsiteY9" fmla="*/ 1133613 h 1257522"/>
                <a:gd name="connsiteX10" fmla="*/ 508260 w 2075989"/>
                <a:gd name="connsiteY10" fmla="*/ 1058968 h 1257522"/>
                <a:gd name="connsiteX0" fmla="*/ 508301 w 2076030"/>
                <a:gd name="connsiteY0" fmla="*/ 1070007 h 1268561"/>
                <a:gd name="connsiteX1" fmla="*/ 2343 w 2076030"/>
                <a:gd name="connsiteY1" fmla="*/ 599904 h 1268561"/>
                <a:gd name="connsiteX2" fmla="*/ 274217 w 2076030"/>
                <a:gd name="connsiteY2" fmla="*/ 46987 h 1268561"/>
                <a:gd name="connsiteX3" fmla="*/ 899771 w 2076030"/>
                <a:gd name="connsiteY3" fmla="*/ 117129 h 1268561"/>
                <a:gd name="connsiteX4" fmla="*/ 1225740 w 2076030"/>
                <a:gd name="connsiteY4" fmla="*/ 503453 h 1268561"/>
                <a:gd name="connsiteX5" fmla="*/ 1581320 w 2076030"/>
                <a:gd name="connsiteY5" fmla="*/ 650132 h 1268561"/>
                <a:gd name="connsiteX6" fmla="*/ 1958055 w 2076030"/>
                <a:gd name="connsiteY6" fmla="*/ 705833 h 1268561"/>
                <a:gd name="connsiteX7" fmla="*/ 2043778 w 2076030"/>
                <a:gd name="connsiteY7" fmla="*/ 1102524 h 1268561"/>
                <a:gd name="connsiteX8" fmla="*/ 1693289 w 2076030"/>
                <a:gd name="connsiteY8" fmla="*/ 1268561 h 1268561"/>
                <a:gd name="connsiteX9" fmla="*/ 1217427 w 2076030"/>
                <a:gd name="connsiteY9" fmla="*/ 1144652 h 1268561"/>
                <a:gd name="connsiteX10" fmla="*/ 508301 w 2076030"/>
                <a:gd name="connsiteY10" fmla="*/ 1070007 h 1268561"/>
                <a:gd name="connsiteX0" fmla="*/ 508301 w 2076030"/>
                <a:gd name="connsiteY0" fmla="*/ 1081573 h 1280127"/>
                <a:gd name="connsiteX1" fmla="*/ 2343 w 2076030"/>
                <a:gd name="connsiteY1" fmla="*/ 611470 h 1280127"/>
                <a:gd name="connsiteX2" fmla="*/ 274217 w 2076030"/>
                <a:gd name="connsiteY2" fmla="*/ 58553 h 1280127"/>
                <a:gd name="connsiteX3" fmla="*/ 899771 w 2076030"/>
                <a:gd name="connsiteY3" fmla="*/ 128695 h 1280127"/>
                <a:gd name="connsiteX4" fmla="*/ 1225740 w 2076030"/>
                <a:gd name="connsiteY4" fmla="*/ 515019 h 1280127"/>
                <a:gd name="connsiteX5" fmla="*/ 1581320 w 2076030"/>
                <a:gd name="connsiteY5" fmla="*/ 661698 h 1280127"/>
                <a:gd name="connsiteX6" fmla="*/ 1958055 w 2076030"/>
                <a:gd name="connsiteY6" fmla="*/ 717399 h 1280127"/>
                <a:gd name="connsiteX7" fmla="*/ 2043778 w 2076030"/>
                <a:gd name="connsiteY7" fmla="*/ 1114090 h 1280127"/>
                <a:gd name="connsiteX8" fmla="*/ 1693289 w 2076030"/>
                <a:gd name="connsiteY8" fmla="*/ 1280127 h 1280127"/>
                <a:gd name="connsiteX9" fmla="*/ 1217427 w 2076030"/>
                <a:gd name="connsiteY9" fmla="*/ 1156218 h 1280127"/>
                <a:gd name="connsiteX10" fmla="*/ 508301 w 2076030"/>
                <a:gd name="connsiteY10" fmla="*/ 1081573 h 128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76030" h="1280127">
                  <a:moveTo>
                    <a:pt x="508301" y="1081573"/>
                  </a:moveTo>
                  <a:cubicBezTo>
                    <a:pt x="257992" y="1081573"/>
                    <a:pt x="15570" y="785879"/>
                    <a:pt x="2343" y="611470"/>
                  </a:cubicBezTo>
                  <a:cubicBezTo>
                    <a:pt x="-20045" y="316276"/>
                    <a:pt x="121588" y="133052"/>
                    <a:pt x="274217" y="58553"/>
                  </a:cubicBezTo>
                  <a:cubicBezTo>
                    <a:pt x="495832" y="-49618"/>
                    <a:pt x="727330" y="2741"/>
                    <a:pt x="899771" y="128695"/>
                  </a:cubicBezTo>
                  <a:cubicBezTo>
                    <a:pt x="1041808" y="232441"/>
                    <a:pt x="1124589" y="348430"/>
                    <a:pt x="1225740" y="515019"/>
                  </a:cubicBezTo>
                  <a:cubicBezTo>
                    <a:pt x="1336222" y="616293"/>
                    <a:pt x="1401154" y="626508"/>
                    <a:pt x="1581320" y="661698"/>
                  </a:cubicBezTo>
                  <a:cubicBezTo>
                    <a:pt x="1764258" y="683034"/>
                    <a:pt x="1843345" y="638514"/>
                    <a:pt x="1958055" y="717399"/>
                  </a:cubicBezTo>
                  <a:cubicBezTo>
                    <a:pt x="2102057" y="859392"/>
                    <a:pt x="2092268" y="988652"/>
                    <a:pt x="2043778" y="1114090"/>
                  </a:cubicBezTo>
                  <a:cubicBezTo>
                    <a:pt x="1988274" y="1226972"/>
                    <a:pt x="1859741" y="1276198"/>
                    <a:pt x="1693289" y="1280127"/>
                  </a:cubicBezTo>
                  <a:cubicBezTo>
                    <a:pt x="1520813" y="1260991"/>
                    <a:pt x="1387131" y="1183666"/>
                    <a:pt x="1217427" y="1156218"/>
                  </a:cubicBezTo>
                  <a:cubicBezTo>
                    <a:pt x="983823" y="1109169"/>
                    <a:pt x="744676" y="1106455"/>
                    <a:pt x="508301" y="1081573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6" name="Skupina 75"/>
            <p:cNvGrpSpPr/>
            <p:nvPr/>
          </p:nvGrpSpPr>
          <p:grpSpPr>
            <a:xfrm>
              <a:off x="3243251" y="2364175"/>
              <a:ext cx="401216" cy="401216"/>
              <a:chOff x="3489649" y="1250302"/>
              <a:chExt cx="401216" cy="401216"/>
            </a:xfrm>
          </p:grpSpPr>
          <p:sp>
            <p:nvSpPr>
              <p:cNvPr id="78" name="Ovál 77"/>
              <p:cNvSpPr/>
              <p:nvPr/>
            </p:nvSpPr>
            <p:spPr>
              <a:xfrm>
                <a:off x="3489649" y="1250302"/>
                <a:ext cx="401216" cy="4012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9" name="Plus 78"/>
              <p:cNvSpPr/>
              <p:nvPr/>
            </p:nvSpPr>
            <p:spPr>
              <a:xfrm>
                <a:off x="3540967" y="1282959"/>
                <a:ext cx="298580" cy="33590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7" name="Minus 76"/>
            <p:cNvSpPr/>
            <p:nvPr/>
          </p:nvSpPr>
          <p:spPr>
            <a:xfrm>
              <a:off x="2082562" y="2084169"/>
              <a:ext cx="166331" cy="99753"/>
            </a:xfrm>
            <a:prstGeom prst="mathMinus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0" name="Šipka dolů 79"/>
          <p:cNvSpPr/>
          <p:nvPr/>
        </p:nvSpPr>
        <p:spPr>
          <a:xfrm>
            <a:off x="235132" y="2708365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ovéPole 80"/>
              <p:cNvSpPr txBox="1"/>
              <p:nvPr/>
            </p:nvSpPr>
            <p:spPr>
              <a:xfrm>
                <a:off x="370115" y="3357153"/>
                <a:ext cx="595419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81" name="TextovéPole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5" y="3357153"/>
                <a:ext cx="595419" cy="7136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32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19507" y="3060441"/>
            <a:ext cx="7489371" cy="255161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615301" y="3060441"/>
            <a:ext cx="7489371" cy="2551612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434757" y="1227098"/>
                <a:ext cx="1639616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𝑐𝑜𝑛𝑠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7" y="1227098"/>
                <a:ext cx="1639616" cy="410305"/>
              </a:xfrm>
              <a:prstGeom prst="rect">
                <a:avLst/>
              </a:prstGeom>
              <a:blipFill>
                <a:blip r:embed="rId2"/>
                <a:stretch>
                  <a:fillRect t="-2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500071" y="564624"/>
                <a:ext cx="8643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71" y="564624"/>
                <a:ext cx="864339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5397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7497" y="3014407"/>
            <a:ext cx="7489371" cy="255161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622141" y="2454571"/>
            <a:ext cx="7489371" cy="2551612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382457" y="1169122"/>
                <a:ext cx="5761770" cy="48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cs-CZ" dirty="0" smtClean="0"/>
                  <a:t>  objemová hustota počtu částic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cs-CZ" dirty="0" smtClean="0"/>
                  <a:t> náboj jedné částice</a:t>
                </a:r>
                <a:endParaRPr lang="cs-CZ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57" y="1169122"/>
                <a:ext cx="5761770" cy="485774"/>
              </a:xfrm>
              <a:prstGeom prst="rect">
                <a:avLst/>
              </a:prstGeom>
              <a:blipFill>
                <a:blip r:embed="rId2"/>
                <a:stretch>
                  <a:fillRect r="-106" b="-88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34757" y="433996"/>
                <a:ext cx="8643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7" y="433996"/>
                <a:ext cx="864339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Šipka dolů 5"/>
          <p:cNvSpPr/>
          <p:nvPr/>
        </p:nvSpPr>
        <p:spPr>
          <a:xfrm>
            <a:off x="6384005" y="3278998"/>
            <a:ext cx="269966" cy="20029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518988" y="3927786"/>
                <a:ext cx="595419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988" y="3927786"/>
                <a:ext cx="595419" cy="7136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>
            <a:off x="2976465" y="2454571"/>
            <a:ext cx="9331" cy="55983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985796" y="2454571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85796" y="3014407"/>
            <a:ext cx="6363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délník 12"/>
              <p:cNvSpPr/>
              <p:nvPr/>
            </p:nvSpPr>
            <p:spPr>
              <a:xfrm>
                <a:off x="1731572" y="2529336"/>
                <a:ext cx="1741502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cs-CZ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572" y="2529336"/>
                <a:ext cx="1741502" cy="410305"/>
              </a:xfrm>
              <a:prstGeom prst="rect">
                <a:avLst/>
              </a:prstGeom>
              <a:blipFill>
                <a:blip r:embed="rId5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3547497" y="1912472"/>
                <a:ext cx="27133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dirty="0" smtClean="0"/>
                  <a:t> plocha dielektrické desky</a:t>
                </a:r>
                <a:endParaRPr lang="cs-CZ" dirty="0"/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497" y="1912472"/>
                <a:ext cx="2713307" cy="369332"/>
              </a:xfrm>
              <a:prstGeom prst="rect">
                <a:avLst/>
              </a:prstGeom>
              <a:blipFill>
                <a:blip r:embed="rId6"/>
                <a:stretch>
                  <a:fillRect t="-10000" r="-1124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219" y="5162299"/>
                <a:ext cx="2091535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𝑞𝑁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𝑞𝑛𝑆𝑑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95" y="2476198"/>
                <a:ext cx="2437783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délník 16"/>
              <p:cNvSpPr/>
              <p:nvPr/>
            </p:nvSpPr>
            <p:spPr>
              <a:xfrm>
                <a:off x="6670654" y="1889760"/>
                <a:ext cx="3984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cs-CZ" b="0" dirty="0" smtClean="0">
                    <a:solidFill>
                      <a:prstClr val="black"/>
                    </a:solidFill>
                  </a:rPr>
                  <a:t>Vyloučený náboj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𝑞𝑁</m:t>
                        </m:r>
                      </m:e>
                      <m:sup>
                        <m:r>
                          <a:rPr lang="cs-CZ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𝑞𝑛𝑆𝑑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654" y="1889760"/>
                <a:ext cx="3984424" cy="369332"/>
              </a:xfrm>
              <a:prstGeom prst="rect">
                <a:avLst/>
              </a:prstGeom>
              <a:blipFill>
                <a:blip r:embed="rId9"/>
                <a:stretch>
                  <a:fillRect l="-1223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8814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9262</TotalTime>
  <Words>427</Words>
  <Application>Microsoft Office PowerPoint</Application>
  <PresentationFormat>Širokoúhlá obrazovka</PresentationFormat>
  <Paragraphs>283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108</cp:revision>
  <dcterms:created xsi:type="dcterms:W3CDTF">2021-03-16T17:44:02Z</dcterms:created>
  <dcterms:modified xsi:type="dcterms:W3CDTF">2021-03-24T16:36:46Z</dcterms:modified>
</cp:coreProperties>
</file>