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67" r:id="rId17"/>
    <p:sldId id="275" r:id="rId18"/>
    <p:sldId id="272" r:id="rId19"/>
    <p:sldId id="273" r:id="rId20"/>
    <p:sldId id="274" r:id="rId21"/>
    <p:sldId id="271" r:id="rId22"/>
    <p:sldId id="27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87403-8591-42FD-9BD7-CF9E1F5EF6F3}" v="10" dt="2021-04-19T12:54:24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2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Klein" userId="81bebf3a-7e81-4adc-ba0c-db820854831a" providerId="ADAL" clId="{77087403-8591-42FD-9BD7-CF9E1F5EF6F3}"/>
    <pc:docChg chg="modSld">
      <pc:chgData name="Peter Klein" userId="81bebf3a-7e81-4adc-ba0c-db820854831a" providerId="ADAL" clId="{77087403-8591-42FD-9BD7-CF9E1F5EF6F3}" dt="2021-04-19T12:54:24.530" v="7" actId="6549"/>
      <pc:docMkLst>
        <pc:docMk/>
      </pc:docMkLst>
      <pc:sldChg chg="modSp">
        <pc:chgData name="Peter Klein" userId="81bebf3a-7e81-4adc-ba0c-db820854831a" providerId="ADAL" clId="{77087403-8591-42FD-9BD7-CF9E1F5EF6F3}" dt="2021-04-19T12:54:24.530" v="7" actId="6549"/>
        <pc:sldMkLst>
          <pc:docMk/>
          <pc:sldMk cId="1403946208" sldId="274"/>
        </pc:sldMkLst>
        <pc:spChg chg="mod">
          <ac:chgData name="Peter Klein" userId="81bebf3a-7e81-4adc-ba0c-db820854831a" providerId="ADAL" clId="{77087403-8591-42FD-9BD7-CF9E1F5EF6F3}" dt="2021-04-19T12:54:24.530" v="7" actId="6549"/>
          <ac:spMkLst>
            <pc:docMk/>
            <pc:sldMk cId="1403946208" sldId="274"/>
            <ac:spMk id="3" creationId="{F78CE8D0-82D4-4438-913F-BF9C80DCCC2B}"/>
          </ac:spMkLst>
        </pc:spChg>
      </pc:sldChg>
    </pc:docChg>
  </pc:docChgLst>
  <pc:docChgLst>
    <pc:chgData name="Peter Klein" userId="81bebf3a-7e81-4adc-ba0c-db820854831a" providerId="ADAL" clId="{BD4A7F0F-8FF8-464F-ACF1-D7A6EEE0D2D8}"/>
    <pc:docChg chg="addSld modSld">
      <pc:chgData name="Peter Klein" userId="81bebf3a-7e81-4adc-ba0c-db820854831a" providerId="ADAL" clId="{BD4A7F0F-8FF8-464F-ACF1-D7A6EEE0D2D8}" dt="2020-04-08T13:17:34.189" v="14" actId="1076"/>
      <pc:docMkLst>
        <pc:docMk/>
      </pc:docMkLst>
      <pc:sldChg chg="modSp add">
        <pc:chgData name="Peter Klein" userId="81bebf3a-7e81-4adc-ba0c-db820854831a" providerId="ADAL" clId="{BD4A7F0F-8FF8-464F-ACF1-D7A6EEE0D2D8}" dt="2020-04-08T13:17:34.189" v="14" actId="1076"/>
        <pc:sldMkLst>
          <pc:docMk/>
          <pc:sldMk cId="4027629860" sldId="257"/>
        </pc:sldMkLst>
        <pc:spChg chg="mod">
          <ac:chgData name="Peter Klein" userId="81bebf3a-7e81-4adc-ba0c-db820854831a" providerId="ADAL" clId="{BD4A7F0F-8FF8-464F-ACF1-D7A6EEE0D2D8}" dt="2020-04-08T13:17:30.746" v="13" actId="1076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BD4A7F0F-8FF8-464F-ACF1-D7A6EEE0D2D8}" dt="2020-04-08T13:17:34.189" v="14" actId="1076"/>
          <ac:spMkLst>
            <pc:docMk/>
            <pc:sldMk cId="4027629860" sldId="257"/>
            <ac:spMk id="3" creationId="{9424FBCA-9EAC-412E-82FE-655D40D76F03}"/>
          </ac:spMkLst>
        </pc:spChg>
      </pc:sldChg>
    </pc:docChg>
  </pc:docChgLst>
  <pc:docChgLst>
    <pc:chgData name="Peter Klein" userId="81bebf3a-7e81-4adc-ba0c-db820854831a" providerId="ADAL" clId="{F5B0EA3D-A4AE-4DD8-9C0B-C0AB245808B8}"/>
    <pc:docChg chg="modSld">
      <pc:chgData name="Peter Klein" userId="81bebf3a-7e81-4adc-ba0c-db820854831a" providerId="ADAL" clId="{F5B0EA3D-A4AE-4DD8-9C0B-C0AB245808B8}" dt="2020-10-14T22:09:10.789" v="0" actId="114"/>
      <pc:docMkLst>
        <pc:docMk/>
      </pc:docMkLst>
      <pc:sldChg chg="modSp">
        <pc:chgData name="Peter Klein" userId="81bebf3a-7e81-4adc-ba0c-db820854831a" providerId="ADAL" clId="{F5B0EA3D-A4AE-4DD8-9C0B-C0AB245808B8}" dt="2020-10-14T22:09:10.789" v="0" actId="114"/>
        <pc:sldMkLst>
          <pc:docMk/>
          <pc:sldMk cId="4027629860" sldId="257"/>
        </pc:sldMkLst>
        <pc:spChg chg="mod">
          <ac:chgData name="Peter Klein" userId="81bebf3a-7e81-4adc-ba0c-db820854831a" providerId="ADAL" clId="{F5B0EA3D-A4AE-4DD8-9C0B-C0AB245808B8}" dt="2020-10-14T22:09:10.789" v="0" actId="114"/>
          <ac:spMkLst>
            <pc:docMk/>
            <pc:sldMk cId="4027629860" sldId="257"/>
            <ac:spMk id="3" creationId="{9424FBCA-9EAC-412E-82FE-655D40D76F03}"/>
          </ac:spMkLst>
        </pc:spChg>
      </pc:sldChg>
    </pc:docChg>
  </pc:docChgLst>
  <pc:docChgLst>
    <pc:chgData name="Peter Klein" userId="81bebf3a-7e81-4adc-ba0c-db820854831a" providerId="ADAL" clId="{06BDFB1D-EA0A-4AD1-ADEB-B84C0EF16852}"/>
    <pc:docChg chg="undo custSel addSld delSld modSld">
      <pc:chgData name="Peter Klein" userId="81bebf3a-7e81-4adc-ba0c-db820854831a" providerId="ADAL" clId="{06BDFB1D-EA0A-4AD1-ADEB-B84C0EF16852}" dt="2020-06-19T09:16:36.386" v="10511" actId="20577"/>
      <pc:docMkLst>
        <pc:docMk/>
      </pc:docMkLst>
      <pc:sldChg chg="modSp mod">
        <pc:chgData name="Peter Klein" userId="81bebf3a-7e81-4adc-ba0c-db820854831a" providerId="ADAL" clId="{06BDFB1D-EA0A-4AD1-ADEB-B84C0EF16852}" dt="2020-06-19T09:16:36.386" v="10511" actId="20577"/>
        <pc:sldMkLst>
          <pc:docMk/>
          <pc:sldMk cId="4027629860" sldId="257"/>
        </pc:sldMkLst>
        <pc:spChg chg="mod">
          <ac:chgData name="Peter Klein" userId="81bebf3a-7e81-4adc-ba0c-db820854831a" providerId="ADAL" clId="{06BDFB1D-EA0A-4AD1-ADEB-B84C0EF16852}" dt="2020-06-19T09:16:36.386" v="10511" actId="20577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06BDFB1D-EA0A-4AD1-ADEB-B84C0EF16852}" dt="2020-06-16T12:51:59.742" v="798" actId="1076"/>
          <ac:spMkLst>
            <pc:docMk/>
            <pc:sldMk cId="4027629860" sldId="257"/>
            <ac:spMk id="3" creationId="{9424FBCA-9EAC-412E-82FE-655D40D76F03}"/>
          </ac:spMkLst>
        </pc:spChg>
      </pc:sldChg>
      <pc:sldChg chg="addSp delSp modSp new mod">
        <pc:chgData name="Peter Klein" userId="81bebf3a-7e81-4adc-ba0c-db820854831a" providerId="ADAL" clId="{06BDFB1D-EA0A-4AD1-ADEB-B84C0EF16852}" dt="2020-06-16T13:53:06.516" v="2180" actId="20577"/>
        <pc:sldMkLst>
          <pc:docMk/>
          <pc:sldMk cId="2846004287" sldId="258"/>
        </pc:sldMkLst>
        <pc:spChg chg="mod">
          <ac:chgData name="Peter Klein" userId="81bebf3a-7e81-4adc-ba0c-db820854831a" providerId="ADAL" clId="{06BDFB1D-EA0A-4AD1-ADEB-B84C0EF16852}" dt="2020-06-16T13:53:06.516" v="2180" actId="20577"/>
          <ac:spMkLst>
            <pc:docMk/>
            <pc:sldMk cId="2846004287" sldId="25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6T12:52:04.011" v="799" actId="1076"/>
          <ac:spMkLst>
            <pc:docMk/>
            <pc:sldMk cId="2846004287" sldId="258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6T12:18:49.402" v="773" actId="1076"/>
          <ac:picMkLst>
            <pc:docMk/>
            <pc:sldMk cId="2846004287" sldId="258"/>
            <ac:picMk id="5" creationId="{C4B37B57-0633-4565-A09A-97180825FEBA}"/>
          </ac:picMkLst>
        </pc:picChg>
        <pc:picChg chg="add mod">
          <ac:chgData name="Peter Klein" userId="81bebf3a-7e81-4adc-ba0c-db820854831a" providerId="ADAL" clId="{06BDFB1D-EA0A-4AD1-ADEB-B84C0EF16852}" dt="2020-06-16T12:18:40.363" v="770" actId="1076"/>
          <ac:picMkLst>
            <pc:docMk/>
            <pc:sldMk cId="2846004287" sldId="258"/>
            <ac:picMk id="7" creationId="{5126AF5F-DD9B-4D6C-903F-9A17006E718A}"/>
          </ac:picMkLst>
        </pc:picChg>
        <pc:picChg chg="add mod modCrop">
          <ac:chgData name="Peter Klein" userId="81bebf3a-7e81-4adc-ba0c-db820854831a" providerId="ADAL" clId="{06BDFB1D-EA0A-4AD1-ADEB-B84C0EF16852}" dt="2020-06-16T12:18:53.973" v="775" actId="1076"/>
          <ac:picMkLst>
            <pc:docMk/>
            <pc:sldMk cId="2846004287" sldId="258"/>
            <ac:picMk id="9" creationId="{66181494-4CC5-491E-9925-56112EA5CFA5}"/>
          </ac:picMkLst>
        </pc:picChg>
        <pc:picChg chg="add del mod">
          <ac:chgData name="Peter Klein" userId="81bebf3a-7e81-4adc-ba0c-db820854831a" providerId="ADAL" clId="{06BDFB1D-EA0A-4AD1-ADEB-B84C0EF16852}" dt="2020-06-16T12:10:13.165" v="449" actId="478"/>
          <ac:picMkLst>
            <pc:docMk/>
            <pc:sldMk cId="2846004287" sldId="258"/>
            <ac:picMk id="11" creationId="{F719342C-7722-4816-9287-DD5789135330}"/>
          </ac:picMkLst>
        </pc:picChg>
        <pc:picChg chg="add mod modCrop">
          <ac:chgData name="Peter Klein" userId="81bebf3a-7e81-4adc-ba0c-db820854831a" providerId="ADAL" clId="{06BDFB1D-EA0A-4AD1-ADEB-B84C0EF16852}" dt="2020-06-16T12:18:51.467" v="774" actId="1076"/>
          <ac:picMkLst>
            <pc:docMk/>
            <pc:sldMk cId="2846004287" sldId="258"/>
            <ac:picMk id="13" creationId="{4ECC127F-5A79-48B9-8416-996521662555}"/>
          </ac:picMkLst>
        </pc:picChg>
      </pc:sldChg>
      <pc:sldChg chg="new del">
        <pc:chgData name="Peter Klein" userId="81bebf3a-7e81-4adc-ba0c-db820854831a" providerId="ADAL" clId="{06BDFB1D-EA0A-4AD1-ADEB-B84C0EF16852}" dt="2020-06-16T08:24:06.505" v="165" actId="47"/>
        <pc:sldMkLst>
          <pc:docMk/>
          <pc:sldMk cId="1045917831" sldId="259"/>
        </pc:sldMkLst>
      </pc:sldChg>
      <pc:sldChg chg="addSp delSp modSp add mod">
        <pc:chgData name="Peter Klein" userId="81bebf3a-7e81-4adc-ba0c-db820854831a" providerId="ADAL" clId="{06BDFB1D-EA0A-4AD1-ADEB-B84C0EF16852}" dt="2020-06-16T13:47:21.421" v="2114" actId="790"/>
        <pc:sldMkLst>
          <pc:docMk/>
          <pc:sldMk cId="3130573308" sldId="259"/>
        </pc:sldMkLst>
        <pc:spChg chg="mod">
          <ac:chgData name="Peter Klein" userId="81bebf3a-7e81-4adc-ba0c-db820854831a" providerId="ADAL" clId="{06BDFB1D-EA0A-4AD1-ADEB-B84C0EF16852}" dt="2020-06-16T13:47:21.421" v="2114" actId="790"/>
          <ac:spMkLst>
            <pc:docMk/>
            <pc:sldMk cId="3130573308" sldId="259"/>
            <ac:spMk id="2" creationId="{A04394DF-F90C-432A-B78B-22EF49C35D22}"/>
          </ac:spMkLst>
        </pc:spChg>
        <pc:spChg chg="del">
          <ac:chgData name="Peter Klein" userId="81bebf3a-7e81-4adc-ba0c-db820854831a" providerId="ADAL" clId="{06BDFB1D-EA0A-4AD1-ADEB-B84C0EF16852}" dt="2020-06-16T12:49:44.046" v="777"/>
          <ac:spMkLst>
            <pc:docMk/>
            <pc:sldMk cId="3130573308" sldId="25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6T13:47:14.287" v="2113" actId="790"/>
          <ac:spMkLst>
            <pc:docMk/>
            <pc:sldMk cId="3130573308" sldId="259"/>
            <ac:spMk id="7" creationId="{FCF3AE69-4457-4B7D-B177-360AF2353F11}"/>
          </ac:spMkLst>
        </pc:spChg>
        <pc:picChg chg="add mod">
          <ac:chgData name="Peter Klein" userId="81bebf3a-7e81-4adc-ba0c-db820854831a" providerId="ADAL" clId="{06BDFB1D-EA0A-4AD1-ADEB-B84C0EF16852}" dt="2020-06-16T12:50:30.257" v="793" actId="1076"/>
          <ac:picMkLst>
            <pc:docMk/>
            <pc:sldMk cId="3130573308" sldId="259"/>
            <ac:picMk id="5" creationId="{4BE4106E-B1FA-41AF-9695-60DE2872B703}"/>
          </ac:picMkLst>
        </pc:picChg>
        <pc:picChg chg="add mod ord">
          <ac:chgData name="Peter Klein" userId="81bebf3a-7e81-4adc-ba0c-db820854831a" providerId="ADAL" clId="{06BDFB1D-EA0A-4AD1-ADEB-B84C0EF16852}" dt="2020-06-16T12:50:32.362" v="794" actId="1076"/>
          <ac:picMkLst>
            <pc:docMk/>
            <pc:sldMk cId="3130573308" sldId="259"/>
            <ac:picMk id="6" creationId="{CE0CA294-6414-466E-BD6D-10B50B4D0478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0.965" v="9066"/>
        <pc:sldMkLst>
          <pc:docMk/>
          <pc:sldMk cId="3328321452" sldId="260"/>
        </pc:sldMkLst>
        <pc:spChg chg="mod">
          <ac:chgData name="Peter Klein" userId="81bebf3a-7e81-4adc-ba0c-db820854831a" providerId="ADAL" clId="{06BDFB1D-EA0A-4AD1-ADEB-B84C0EF16852}" dt="2020-06-17T15:21:50.965" v="9066"/>
          <ac:spMkLst>
            <pc:docMk/>
            <pc:sldMk cId="3328321452" sldId="260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3:25:25.064" v="1447" actId="478"/>
          <ac:picMkLst>
            <pc:docMk/>
            <pc:sldMk cId="3328321452" sldId="260"/>
            <ac:picMk id="4" creationId="{ED967A92-CD45-47B0-863C-DFFC554DA8DE}"/>
          </ac:picMkLst>
        </pc:picChg>
        <pc:picChg chg="add del mod ord modCrop">
          <ac:chgData name="Peter Klein" userId="81bebf3a-7e81-4adc-ba0c-db820854831a" providerId="ADAL" clId="{06BDFB1D-EA0A-4AD1-ADEB-B84C0EF16852}" dt="2020-06-16T13:49:35.189" v="2128" actId="478"/>
          <ac:picMkLst>
            <pc:docMk/>
            <pc:sldMk cId="3328321452" sldId="260"/>
            <ac:picMk id="5" creationId="{5BD376E3-E654-425A-998A-1F49C0273BD3}"/>
          </ac:picMkLst>
        </pc:picChg>
        <pc:picChg chg="add mod">
          <ac:chgData name="Peter Klein" userId="81bebf3a-7e81-4adc-ba0c-db820854831a" providerId="ADAL" clId="{06BDFB1D-EA0A-4AD1-ADEB-B84C0EF16852}" dt="2020-06-16T14:00:14.332" v="2394" actId="1076"/>
          <ac:picMkLst>
            <pc:docMk/>
            <pc:sldMk cId="3328321452" sldId="260"/>
            <ac:picMk id="6" creationId="{DEDEC166-9782-4DC5-A454-DE7EE5FCC878}"/>
          </ac:picMkLst>
        </pc:picChg>
        <pc:picChg chg="add mod">
          <ac:chgData name="Peter Klein" userId="81bebf3a-7e81-4adc-ba0c-db820854831a" providerId="ADAL" clId="{06BDFB1D-EA0A-4AD1-ADEB-B84C0EF16852}" dt="2020-06-16T14:00:15.909" v="2395" actId="1076"/>
          <ac:picMkLst>
            <pc:docMk/>
            <pc:sldMk cId="3328321452" sldId="260"/>
            <ac:picMk id="7" creationId="{2F7E6A20-4BEE-42FC-88F8-D598A76EF796}"/>
          </ac:picMkLst>
        </pc:picChg>
      </pc:sldChg>
      <pc:sldChg chg="addSp modSp add del mod">
        <pc:chgData name="Peter Klein" userId="81bebf3a-7e81-4adc-ba0c-db820854831a" providerId="ADAL" clId="{06BDFB1D-EA0A-4AD1-ADEB-B84C0EF16852}" dt="2020-06-16T14:00:08.606" v="2393" actId="2696"/>
        <pc:sldMkLst>
          <pc:docMk/>
          <pc:sldMk cId="1792826411" sldId="261"/>
        </pc:sldMkLst>
        <pc:picChg chg="add mod">
          <ac:chgData name="Peter Klein" userId="81bebf3a-7e81-4adc-ba0c-db820854831a" providerId="ADAL" clId="{06BDFB1D-EA0A-4AD1-ADEB-B84C0EF16852}" dt="2020-06-16T13:49:02.773" v="2125" actId="1076"/>
          <ac:picMkLst>
            <pc:docMk/>
            <pc:sldMk cId="1792826411" sldId="261"/>
            <ac:picMk id="4" creationId="{DC869987-2695-417F-96AB-109C65DB0918}"/>
          </ac:picMkLst>
        </pc:picChg>
        <pc:picChg chg="mod">
          <ac:chgData name="Peter Klein" userId="81bebf3a-7e81-4adc-ba0c-db820854831a" providerId="ADAL" clId="{06BDFB1D-EA0A-4AD1-ADEB-B84C0EF16852}" dt="2020-06-16T13:49:08.766" v="2126" actId="1076"/>
          <ac:picMkLst>
            <pc:docMk/>
            <pc:sldMk cId="1792826411" sldId="261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4.835" v="9067"/>
        <pc:sldMkLst>
          <pc:docMk/>
          <pc:sldMk cId="694656961" sldId="262"/>
        </pc:sldMkLst>
        <pc:spChg chg="mod">
          <ac:chgData name="Peter Klein" userId="81bebf3a-7e81-4adc-ba0c-db820854831a" providerId="ADAL" clId="{06BDFB1D-EA0A-4AD1-ADEB-B84C0EF16852}" dt="2020-06-17T15:21:54.835" v="9067"/>
          <ac:spMkLst>
            <pc:docMk/>
            <pc:sldMk cId="694656961" sldId="262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8:37.197" v="2663" actId="478"/>
          <ac:picMkLst>
            <pc:docMk/>
            <pc:sldMk cId="694656961" sldId="262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9T09:16:04.151" v="10509" actId="1036"/>
        <pc:sldMkLst>
          <pc:docMk/>
          <pc:sldMk cId="1221551159" sldId="263"/>
        </pc:sldMkLst>
        <pc:spChg chg="mod">
          <ac:chgData name="Peter Klein" userId="81bebf3a-7e81-4adc-ba0c-db820854831a" providerId="ADAL" clId="{06BDFB1D-EA0A-4AD1-ADEB-B84C0EF16852}" dt="2020-06-19T09:15:59.911" v="10485" actId="790"/>
          <ac:spMkLst>
            <pc:docMk/>
            <pc:sldMk cId="1221551159" sldId="263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9:28.891" v="2669" actId="478"/>
          <ac:picMkLst>
            <pc:docMk/>
            <pc:sldMk cId="1221551159" sldId="263"/>
            <ac:picMk id="4" creationId="{18DFB658-3F75-4F51-943E-B8EBF2740B85}"/>
          </ac:picMkLst>
        </pc:picChg>
        <pc:picChg chg="del">
          <ac:chgData name="Peter Klein" userId="81bebf3a-7e81-4adc-ba0c-db820854831a" providerId="ADAL" clId="{06BDFB1D-EA0A-4AD1-ADEB-B84C0EF16852}" dt="2020-06-16T14:09:18.286" v="2665" actId="478"/>
          <ac:picMkLst>
            <pc:docMk/>
            <pc:sldMk cId="1221551159" sldId="263"/>
            <ac:picMk id="5" creationId="{5BD376E3-E654-425A-998A-1F49C0273BD3}"/>
          </ac:picMkLst>
        </pc:picChg>
        <pc:picChg chg="add del">
          <ac:chgData name="Peter Klein" userId="81bebf3a-7e81-4adc-ba0c-db820854831a" providerId="ADAL" clId="{06BDFB1D-EA0A-4AD1-ADEB-B84C0EF16852}" dt="2020-06-16T14:09:35.972" v="2671" actId="478"/>
          <ac:picMkLst>
            <pc:docMk/>
            <pc:sldMk cId="1221551159" sldId="263"/>
            <ac:picMk id="6" creationId="{1076375F-5909-4268-8F18-58CE44358A4B}"/>
          </ac:picMkLst>
        </pc:picChg>
        <pc:picChg chg="add mod">
          <ac:chgData name="Peter Klein" userId="81bebf3a-7e81-4adc-ba0c-db820854831a" providerId="ADAL" clId="{06BDFB1D-EA0A-4AD1-ADEB-B84C0EF16852}" dt="2020-06-19T09:16:04.151" v="10509" actId="1036"/>
          <ac:picMkLst>
            <pc:docMk/>
            <pc:sldMk cId="1221551159" sldId="263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23:41.334" v="5553" actId="1036"/>
        <pc:sldMkLst>
          <pc:docMk/>
          <pc:sldMk cId="115613002" sldId="264"/>
        </pc:sldMkLst>
        <pc:spChg chg="mod">
          <ac:chgData name="Peter Klein" userId="81bebf3a-7e81-4adc-ba0c-db820854831a" providerId="ADAL" clId="{06BDFB1D-EA0A-4AD1-ADEB-B84C0EF16852}" dt="2020-06-17T08:26:12.885" v="2712" actId="6549"/>
          <ac:spMkLst>
            <pc:docMk/>
            <pc:sldMk cId="115613002" sldId="264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23:41.334" v="5553" actId="1036"/>
          <ac:spMkLst>
            <pc:docMk/>
            <pc:sldMk cId="115613002" sldId="264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7T08:55:56.543" v="3068" actId="1076"/>
          <ac:picMkLst>
            <pc:docMk/>
            <pc:sldMk cId="115613002" sldId="264"/>
            <ac:picMk id="5" creationId="{F67705AE-E3FD-468F-A914-DA44851FED22}"/>
          </ac:picMkLst>
        </pc:picChg>
        <pc:picChg chg="add mod">
          <ac:chgData name="Peter Klein" userId="81bebf3a-7e81-4adc-ba0c-db820854831a" providerId="ADAL" clId="{06BDFB1D-EA0A-4AD1-ADEB-B84C0EF16852}" dt="2020-06-17T08:57:22.340" v="3075" actId="1076"/>
          <ac:picMkLst>
            <pc:docMk/>
            <pc:sldMk cId="115613002" sldId="264"/>
            <ac:picMk id="7" creationId="{D61E0785-23D6-4B27-93AE-7210DAE961EC}"/>
          </ac:picMkLst>
        </pc:picChg>
        <pc:picChg chg="del">
          <ac:chgData name="Peter Klein" userId="81bebf3a-7e81-4adc-ba0c-db820854831a" providerId="ADAL" clId="{06BDFB1D-EA0A-4AD1-ADEB-B84C0EF16852}" dt="2020-06-17T08:37:58.008" v="2719" actId="478"/>
          <ac:picMkLst>
            <pc:docMk/>
            <pc:sldMk cId="115613002" sldId="264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39:46.466" v="9503" actId="1036"/>
        <pc:sldMkLst>
          <pc:docMk/>
          <pc:sldMk cId="2501747876" sldId="265"/>
        </pc:sldMkLst>
        <pc:spChg chg="mod">
          <ac:chgData name="Peter Klein" userId="81bebf3a-7e81-4adc-ba0c-db820854831a" providerId="ADAL" clId="{06BDFB1D-EA0A-4AD1-ADEB-B84C0EF16852}" dt="2020-06-17T12:23:47.399" v="5571" actId="1035"/>
          <ac:spMkLst>
            <pc:docMk/>
            <pc:sldMk cId="2501747876" sldId="265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8" creationId="{1E166E20-C8FD-4739-B202-B194C3321EAD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9" creationId="{C0A6A3BC-4592-433C-9C1B-4F8A8D581475}"/>
          </ac:spMkLst>
        </pc:spChg>
        <pc:picChg chg="del">
          <ac:chgData name="Peter Klein" userId="81bebf3a-7e81-4adc-ba0c-db820854831a" providerId="ADAL" clId="{06BDFB1D-EA0A-4AD1-ADEB-B84C0EF16852}" dt="2020-06-17T09:02:23.443" v="3116" actId="478"/>
          <ac:picMkLst>
            <pc:docMk/>
            <pc:sldMk cId="2501747876" sldId="265"/>
            <ac:picMk id="5" creationId="{F67705AE-E3FD-468F-A914-DA44851FED22}"/>
          </ac:picMkLst>
        </pc:picChg>
        <pc:picChg chg="add mod modCrop">
          <ac:chgData name="Peter Klein" userId="81bebf3a-7e81-4adc-ba0c-db820854831a" providerId="ADAL" clId="{06BDFB1D-EA0A-4AD1-ADEB-B84C0EF16852}" dt="2020-06-17T15:39:46.466" v="9503" actId="1036"/>
          <ac:picMkLst>
            <pc:docMk/>
            <pc:sldMk cId="2501747876" sldId="265"/>
            <ac:picMk id="6" creationId="{0D5270A7-FB7B-489C-BD31-6FB06F558D82}"/>
          </ac:picMkLst>
        </pc:picChg>
        <pc:picChg chg="del">
          <ac:chgData name="Peter Klein" userId="81bebf3a-7e81-4adc-ba0c-db820854831a" providerId="ADAL" clId="{06BDFB1D-EA0A-4AD1-ADEB-B84C0EF16852}" dt="2020-06-17T09:02:24.082" v="3117" actId="478"/>
          <ac:picMkLst>
            <pc:docMk/>
            <pc:sldMk cId="2501747876" sldId="265"/>
            <ac:picMk id="7" creationId="{D61E0785-23D6-4B27-93AE-7210DAE961E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26.855" v="9063"/>
        <pc:sldMkLst>
          <pc:docMk/>
          <pc:sldMk cId="3903954455" sldId="266"/>
        </pc:sldMkLst>
        <pc:spChg chg="mod">
          <ac:chgData name="Peter Klein" userId="81bebf3a-7e81-4adc-ba0c-db820854831a" providerId="ADAL" clId="{06BDFB1D-EA0A-4AD1-ADEB-B84C0EF16852}" dt="2020-06-17T09:14:29.330" v="3667" actId="790"/>
          <ac:spMkLst>
            <pc:docMk/>
            <pc:sldMk cId="3903954455" sldId="266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21:26.855" v="9063"/>
          <ac:spMkLst>
            <pc:docMk/>
            <pc:sldMk cId="3903954455" sldId="266"/>
            <ac:spMk id="3" creationId="{F78CE8D0-82D4-4438-913F-BF9C80DCCC2B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8" creationId="{1E166E20-C8FD-4739-B202-B194C3321EAD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9" creationId="{C0A6A3BC-4592-433C-9C1B-4F8A8D581475}"/>
          </ac:spMkLst>
        </pc:spChg>
        <pc:picChg chg="add del mod">
          <ac:chgData name="Peter Klein" userId="81bebf3a-7e81-4adc-ba0c-db820854831a" providerId="ADAL" clId="{06BDFB1D-EA0A-4AD1-ADEB-B84C0EF16852}" dt="2020-06-17T09:15:58.300" v="3677" actId="478"/>
          <ac:picMkLst>
            <pc:docMk/>
            <pc:sldMk cId="3903954455" sldId="266"/>
            <ac:picMk id="5" creationId="{91DDB188-22E1-4C5E-AA89-F10E63A6AF10}"/>
          </ac:picMkLst>
        </pc:picChg>
        <pc:picChg chg="del">
          <ac:chgData name="Peter Klein" userId="81bebf3a-7e81-4adc-ba0c-db820854831a" providerId="ADAL" clId="{06BDFB1D-EA0A-4AD1-ADEB-B84C0EF16852}" dt="2020-06-17T09:14:35.322" v="3668" actId="478"/>
          <ac:picMkLst>
            <pc:docMk/>
            <pc:sldMk cId="3903954455" sldId="266"/>
            <ac:picMk id="6" creationId="{0D5270A7-FB7B-489C-BD31-6FB06F558D82}"/>
          </ac:picMkLst>
        </pc:picChg>
        <pc:picChg chg="add mod modCrop">
          <ac:chgData name="Peter Klein" userId="81bebf3a-7e81-4adc-ba0c-db820854831a" providerId="ADAL" clId="{06BDFB1D-EA0A-4AD1-ADEB-B84C0EF16852}" dt="2020-06-17T11:48:39.703" v="4400" actId="1076"/>
          <ac:picMkLst>
            <pc:docMk/>
            <pc:sldMk cId="3903954455" sldId="266"/>
            <ac:picMk id="10" creationId="{4B0CA2E9-9021-4E01-88BC-EFB42116CB2F}"/>
          </ac:picMkLst>
        </pc:picChg>
        <pc:picChg chg="add del mod">
          <ac:chgData name="Peter Klein" userId="81bebf3a-7e81-4adc-ba0c-db820854831a" providerId="ADAL" clId="{06BDFB1D-EA0A-4AD1-ADEB-B84C0EF16852}" dt="2020-06-17T09:19:39.229" v="3707" actId="478"/>
          <ac:picMkLst>
            <pc:docMk/>
            <pc:sldMk cId="3903954455" sldId="266"/>
            <ac:picMk id="12" creationId="{E757FB45-EC81-4670-BADB-5AD525DACA72}"/>
          </ac:picMkLst>
        </pc:picChg>
        <pc:picChg chg="add del mod">
          <ac:chgData name="Peter Klein" userId="81bebf3a-7e81-4adc-ba0c-db820854831a" providerId="ADAL" clId="{06BDFB1D-EA0A-4AD1-ADEB-B84C0EF16852}" dt="2020-06-17T09:19:38.543" v="3706" actId="478"/>
          <ac:picMkLst>
            <pc:docMk/>
            <pc:sldMk cId="3903954455" sldId="266"/>
            <ac:picMk id="14" creationId="{082F27F8-3E89-4E65-BE6E-8C5D837FE274}"/>
          </ac:picMkLst>
        </pc:picChg>
        <pc:picChg chg="add mod modCrop">
          <ac:chgData name="Peter Klein" userId="81bebf3a-7e81-4adc-ba0c-db820854831a" providerId="ADAL" clId="{06BDFB1D-EA0A-4AD1-ADEB-B84C0EF16852}" dt="2020-06-17T11:48:42.109" v="4401" actId="1076"/>
          <ac:picMkLst>
            <pc:docMk/>
            <pc:sldMk cId="3903954455" sldId="266"/>
            <ac:picMk id="15" creationId="{94FC32B6-C50A-44E8-AF7A-654210294C44}"/>
          </ac:picMkLst>
        </pc:picChg>
        <pc:picChg chg="add del mod">
          <ac:chgData name="Peter Klein" userId="81bebf3a-7e81-4adc-ba0c-db820854831a" providerId="ADAL" clId="{06BDFB1D-EA0A-4AD1-ADEB-B84C0EF16852}" dt="2020-06-17T11:23:22.996" v="3721" actId="478"/>
          <ac:picMkLst>
            <pc:docMk/>
            <pc:sldMk cId="3903954455" sldId="266"/>
            <ac:picMk id="16" creationId="{0EE06079-5DB9-4718-9959-AEBA80B95895}"/>
          </ac:picMkLst>
        </pc:picChg>
        <pc:picChg chg="add mod">
          <ac:chgData name="Peter Klein" userId="81bebf3a-7e81-4adc-ba0c-db820854831a" providerId="ADAL" clId="{06BDFB1D-EA0A-4AD1-ADEB-B84C0EF16852}" dt="2020-06-17T11:24:30.066" v="3726" actId="1076"/>
          <ac:picMkLst>
            <pc:docMk/>
            <pc:sldMk cId="3903954455" sldId="266"/>
            <ac:picMk id="17" creationId="{AD48E479-0A7B-43EB-B15D-D3A70D9E0EF3}"/>
          </ac:picMkLst>
        </pc:picChg>
        <pc:picChg chg="add del">
          <ac:chgData name="Peter Klein" userId="81bebf3a-7e81-4adc-ba0c-db820854831a" providerId="ADAL" clId="{06BDFB1D-EA0A-4AD1-ADEB-B84C0EF16852}" dt="2020-06-17T11:41:02.712" v="4180" actId="478"/>
          <ac:picMkLst>
            <pc:docMk/>
            <pc:sldMk cId="3903954455" sldId="266"/>
            <ac:picMk id="18" creationId="{3F7B67C0-488D-4377-B1FB-0F5F9B2D9E40}"/>
          </ac:picMkLst>
        </pc:picChg>
      </pc:sldChg>
      <pc:sldChg chg="modSp add mod">
        <pc:chgData name="Peter Klein" userId="81bebf3a-7e81-4adc-ba0c-db820854831a" providerId="ADAL" clId="{06BDFB1D-EA0A-4AD1-ADEB-B84C0EF16852}" dt="2020-06-18T12:17:08.274" v="9996" actId="790"/>
        <pc:sldMkLst>
          <pc:docMk/>
          <pc:sldMk cId="3872200896" sldId="267"/>
        </pc:sldMkLst>
        <pc:spChg chg="mod">
          <ac:chgData name="Peter Klein" userId="81bebf3a-7e81-4adc-ba0c-db820854831a" providerId="ADAL" clId="{06BDFB1D-EA0A-4AD1-ADEB-B84C0EF16852}" dt="2020-06-18T12:17:08.274" v="9996" actId="790"/>
          <ac:spMkLst>
            <pc:docMk/>
            <pc:sldMk cId="3872200896" sldId="267"/>
            <ac:spMk id="3" creationId="{F78CE8D0-82D4-4438-913F-BF9C80DCCC2B}"/>
          </ac:spMkLst>
        </pc:spChg>
      </pc:sldChg>
      <pc:sldChg chg="addSp delSp modSp add mod">
        <pc:chgData name="Peter Klein" userId="81bebf3a-7e81-4adc-ba0c-db820854831a" providerId="ADAL" clId="{06BDFB1D-EA0A-4AD1-ADEB-B84C0EF16852}" dt="2020-06-17T12:49:34.766" v="7060" actId="790"/>
        <pc:sldMkLst>
          <pc:docMk/>
          <pc:sldMk cId="2414881262" sldId="268"/>
        </pc:sldMkLst>
        <pc:spChg chg="mod">
          <ac:chgData name="Peter Klein" userId="81bebf3a-7e81-4adc-ba0c-db820854831a" providerId="ADAL" clId="{06BDFB1D-EA0A-4AD1-ADEB-B84C0EF16852}" dt="2020-06-17T12:35:03.270" v="6186" actId="1076"/>
          <ac:spMkLst>
            <pc:docMk/>
            <pc:sldMk cId="2414881262" sldId="26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49:34.766" v="7060" actId="790"/>
          <ac:spMkLst>
            <pc:docMk/>
            <pc:sldMk cId="2414881262" sldId="268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41:13.554" v="6634" actId="1076"/>
          <ac:spMkLst>
            <pc:docMk/>
            <pc:sldMk cId="2414881262" sldId="268"/>
            <ac:spMk id="8" creationId="{19A32E4E-E204-4DC0-9120-F43C6F83C6EB}"/>
          </ac:spMkLst>
        </pc:spChg>
        <pc:spChg chg="add del mod">
          <ac:chgData name="Peter Klein" userId="81bebf3a-7e81-4adc-ba0c-db820854831a" providerId="ADAL" clId="{06BDFB1D-EA0A-4AD1-ADEB-B84C0EF16852}" dt="2020-06-17T12:41:17.764" v="6636" actId="478"/>
          <ac:spMkLst>
            <pc:docMk/>
            <pc:sldMk cId="2414881262" sldId="268"/>
            <ac:spMk id="13" creationId="{B8C829C6-3B0C-4BE9-805E-DF534DB36A53}"/>
          </ac:spMkLst>
        </pc:spChg>
        <pc:spChg chg="add mod">
          <ac:chgData name="Peter Klein" userId="81bebf3a-7e81-4adc-ba0c-db820854831a" providerId="ADAL" clId="{06BDFB1D-EA0A-4AD1-ADEB-B84C0EF16852}" dt="2020-06-17T12:41:44.027" v="6697" actId="1076"/>
          <ac:spMkLst>
            <pc:docMk/>
            <pc:sldMk cId="2414881262" sldId="268"/>
            <ac:spMk id="14" creationId="{321E3340-8C54-4890-B8F2-77FC8E86CD89}"/>
          </ac:spMkLst>
        </pc:sp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5" creationId="{225F4C20-2E15-4EC2-BC9C-386536F96368}"/>
          </ac:picMkLst>
        </pc:pic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7" creationId="{EBCF6830-DF84-434F-9564-BE7B18DA8C0D}"/>
          </ac:picMkLst>
        </pc:picChg>
        <pc:picChg chg="del">
          <ac:chgData name="Peter Klein" userId="81bebf3a-7e81-4adc-ba0c-db820854831a" providerId="ADAL" clId="{06BDFB1D-EA0A-4AD1-ADEB-B84C0EF16852}" dt="2020-06-17T09:17:13.570" v="3685" actId="478"/>
          <ac:picMkLst>
            <pc:docMk/>
            <pc:sldMk cId="2414881262" sldId="268"/>
            <ac:picMk id="10" creationId="{4B0CA2E9-9021-4E01-88BC-EFB42116CB2F}"/>
          </ac:picMkLst>
        </pc:picChg>
        <pc:picChg chg="add mod">
          <ac:chgData name="Peter Klein" userId="81bebf3a-7e81-4adc-ba0c-db820854831a" providerId="ADAL" clId="{06BDFB1D-EA0A-4AD1-ADEB-B84C0EF16852}" dt="2020-06-17T12:40:16.327" v="6607" actId="1076"/>
          <ac:picMkLst>
            <pc:docMk/>
            <pc:sldMk cId="2414881262" sldId="268"/>
            <ac:picMk id="11" creationId="{D6A11AD3-C19A-4BAF-A4D0-0F9883291DC6}"/>
          </ac:picMkLst>
        </pc:picChg>
        <pc:picChg chg="del">
          <ac:chgData name="Peter Klein" userId="81bebf3a-7e81-4adc-ba0c-db820854831a" providerId="ADAL" clId="{06BDFB1D-EA0A-4AD1-ADEB-B84C0EF16852}" dt="2020-06-17T09:17:12.132" v="3684" actId="478"/>
          <ac:picMkLst>
            <pc:docMk/>
            <pc:sldMk cId="2414881262" sldId="268"/>
            <ac:picMk id="12" creationId="{E757FB45-EC81-4670-BADB-5AD525DACA72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34:42.156" v="6184" actId="790"/>
        <pc:sldMkLst>
          <pc:docMk/>
          <pc:sldMk cId="2953472428" sldId="269"/>
        </pc:sldMkLst>
        <pc:spChg chg="mod">
          <ac:chgData name="Peter Klein" userId="81bebf3a-7e81-4adc-ba0c-db820854831a" providerId="ADAL" clId="{06BDFB1D-EA0A-4AD1-ADEB-B84C0EF16852}" dt="2020-06-17T12:34:42.156" v="6184" actId="790"/>
          <ac:spMkLst>
            <pc:docMk/>
            <pc:sldMk cId="2953472428" sldId="26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03:20.821" v="4533" actId="1076"/>
          <ac:spMkLst>
            <pc:docMk/>
            <pc:sldMk cId="2953472428" sldId="269"/>
            <ac:spMk id="23" creationId="{679BD00E-91D1-41A4-9957-ED2301B52090}"/>
          </ac:spMkLst>
        </pc:spChg>
        <pc:spChg chg="add del mod ord">
          <ac:chgData name="Peter Klein" userId="81bebf3a-7e81-4adc-ba0c-db820854831a" providerId="ADAL" clId="{06BDFB1D-EA0A-4AD1-ADEB-B84C0EF16852}" dt="2020-06-17T12:02:41.376" v="4527" actId="478"/>
          <ac:spMkLst>
            <pc:docMk/>
            <pc:sldMk cId="2953472428" sldId="269"/>
            <ac:spMk id="26" creationId="{BBD9DF27-A665-44A9-85E7-C6D4E234F6E2}"/>
          </ac:spMkLst>
        </pc:spChg>
        <pc:spChg chg="add mod">
          <ac:chgData name="Peter Klein" userId="81bebf3a-7e81-4adc-ba0c-db820854831a" providerId="ADAL" clId="{06BDFB1D-EA0A-4AD1-ADEB-B84C0EF16852}" dt="2020-06-17T12:02:56.013" v="4529" actId="1076"/>
          <ac:spMkLst>
            <pc:docMk/>
            <pc:sldMk cId="2953472428" sldId="269"/>
            <ac:spMk id="27" creationId="{5DE0C370-6799-48B6-BDC9-26D21D51B19D}"/>
          </ac:spMkLst>
        </pc:spChg>
        <pc:spChg chg="add mod ord">
          <ac:chgData name="Peter Klein" userId="81bebf3a-7e81-4adc-ba0c-db820854831a" providerId="ADAL" clId="{06BDFB1D-EA0A-4AD1-ADEB-B84C0EF16852}" dt="2020-06-17T12:27:38.587" v="5734" actId="166"/>
          <ac:spMkLst>
            <pc:docMk/>
            <pc:sldMk cId="2953472428" sldId="269"/>
            <ac:spMk id="28" creationId="{962DDE88-5F6C-4708-A7E2-59398582AF62}"/>
          </ac:spMkLst>
        </pc:spChg>
        <pc:spChg chg="add del mod">
          <ac:chgData name="Peter Klein" userId="81bebf3a-7e81-4adc-ba0c-db820854831a" providerId="ADAL" clId="{06BDFB1D-EA0A-4AD1-ADEB-B84C0EF16852}" dt="2020-06-17T12:03:30.715" v="4537" actId="478"/>
          <ac:spMkLst>
            <pc:docMk/>
            <pc:sldMk cId="2953472428" sldId="269"/>
            <ac:spMk id="29" creationId="{D2CD8BD0-693E-4FC0-8201-97D147684918}"/>
          </ac:spMkLst>
        </pc:spChg>
        <pc:spChg chg="add mod">
          <ac:chgData name="Peter Klein" userId="81bebf3a-7e81-4adc-ba0c-db820854831a" providerId="ADAL" clId="{06BDFB1D-EA0A-4AD1-ADEB-B84C0EF16852}" dt="2020-06-17T12:04:04.425" v="4542" actId="1076"/>
          <ac:spMkLst>
            <pc:docMk/>
            <pc:sldMk cId="2953472428" sldId="269"/>
            <ac:spMk id="30" creationId="{CC686938-A214-4A19-9770-48FC6D9E0B53}"/>
          </ac:spMkLst>
        </pc:spChg>
        <pc:spChg chg="add mod">
          <ac:chgData name="Peter Klein" userId="81bebf3a-7e81-4adc-ba0c-db820854831a" providerId="ADAL" clId="{06BDFB1D-EA0A-4AD1-ADEB-B84C0EF16852}" dt="2020-06-17T12:04:31.941" v="4549" actId="1076"/>
          <ac:spMkLst>
            <pc:docMk/>
            <pc:sldMk cId="2953472428" sldId="269"/>
            <ac:spMk id="31" creationId="{28020E5E-CD82-494E-B94A-737C0330AE19}"/>
          </ac:spMkLst>
        </pc:spChg>
        <pc:spChg chg="add mod">
          <ac:chgData name="Peter Klein" userId="81bebf3a-7e81-4adc-ba0c-db820854831a" providerId="ADAL" clId="{06BDFB1D-EA0A-4AD1-ADEB-B84C0EF16852}" dt="2020-06-17T12:04:25.277" v="4548" actId="1076"/>
          <ac:spMkLst>
            <pc:docMk/>
            <pc:sldMk cId="2953472428" sldId="269"/>
            <ac:spMk id="32" creationId="{FA5A956D-FB28-4CA3-810D-71F40E37D201}"/>
          </ac:spMkLst>
        </pc:spChg>
        <pc:spChg chg="add mod">
          <ac:chgData name="Peter Klein" userId="81bebf3a-7e81-4adc-ba0c-db820854831a" providerId="ADAL" clId="{06BDFB1D-EA0A-4AD1-ADEB-B84C0EF16852}" dt="2020-06-17T12:05:02.967" v="4554" actId="1076"/>
          <ac:spMkLst>
            <pc:docMk/>
            <pc:sldMk cId="2953472428" sldId="269"/>
            <ac:spMk id="34" creationId="{AF0F5222-C81C-48F4-AA72-39ADB498566A}"/>
          </ac:spMkLst>
        </pc:spChg>
        <pc:spChg chg="add mod">
          <ac:chgData name="Peter Klein" userId="81bebf3a-7e81-4adc-ba0c-db820854831a" providerId="ADAL" clId="{06BDFB1D-EA0A-4AD1-ADEB-B84C0EF16852}" dt="2020-06-17T12:05:14.328" v="4556" actId="1076"/>
          <ac:spMkLst>
            <pc:docMk/>
            <pc:sldMk cId="2953472428" sldId="269"/>
            <ac:spMk id="35" creationId="{FDCB6E99-4C11-49CD-A007-527A7FDE033A}"/>
          </ac:spMkLst>
        </pc:spChg>
        <pc:spChg chg="add del">
          <ac:chgData name="Peter Klein" userId="81bebf3a-7e81-4adc-ba0c-db820854831a" providerId="ADAL" clId="{06BDFB1D-EA0A-4AD1-ADEB-B84C0EF16852}" dt="2020-06-17T12:06:13.177" v="4561" actId="478"/>
          <ac:spMkLst>
            <pc:docMk/>
            <pc:sldMk cId="2953472428" sldId="269"/>
            <ac:spMk id="37" creationId="{9140FFB4-C0FD-4F33-BB5F-8CBF508FF575}"/>
          </ac:spMkLst>
        </pc:spChg>
        <pc:spChg chg="add del mod">
          <ac:chgData name="Peter Klein" userId="81bebf3a-7e81-4adc-ba0c-db820854831a" providerId="ADAL" clId="{06BDFB1D-EA0A-4AD1-ADEB-B84C0EF16852}" dt="2020-06-17T12:25:44.952" v="5637" actId="478"/>
          <ac:spMkLst>
            <pc:docMk/>
            <pc:sldMk cId="2953472428" sldId="269"/>
            <ac:spMk id="38" creationId="{B00763B8-AF95-404B-A312-CA9EA91734FE}"/>
          </ac:spMkLst>
        </pc:spChg>
        <pc:spChg chg="add mod ord">
          <ac:chgData name="Peter Klein" userId="81bebf3a-7e81-4adc-ba0c-db820854831a" providerId="ADAL" clId="{06BDFB1D-EA0A-4AD1-ADEB-B84C0EF16852}" dt="2020-06-17T12:27:28.044" v="5733" actId="166"/>
          <ac:spMkLst>
            <pc:docMk/>
            <pc:sldMk cId="2953472428" sldId="269"/>
            <ac:spMk id="39" creationId="{BB80C22A-6022-4B73-9228-E54E69D963DB}"/>
          </ac:spMkLst>
        </pc:spChg>
        <pc:spChg chg="add mod">
          <ac:chgData name="Peter Klein" userId="81bebf3a-7e81-4adc-ba0c-db820854831a" providerId="ADAL" clId="{06BDFB1D-EA0A-4AD1-ADEB-B84C0EF16852}" dt="2020-06-17T12:31:35.688" v="6026" actId="2085"/>
          <ac:spMkLst>
            <pc:docMk/>
            <pc:sldMk cId="2953472428" sldId="269"/>
            <ac:spMk id="40" creationId="{1526DDD8-45C3-4255-AFD0-9304C91FC07D}"/>
          </ac:spMkLst>
        </pc:spChg>
        <pc:spChg chg="add mod">
          <ac:chgData name="Peter Klein" userId="81bebf3a-7e81-4adc-ba0c-db820854831a" providerId="ADAL" clId="{06BDFB1D-EA0A-4AD1-ADEB-B84C0EF16852}" dt="2020-06-17T12:33:13.092" v="6071" actId="1076"/>
          <ac:spMkLst>
            <pc:docMk/>
            <pc:sldMk cId="2953472428" sldId="269"/>
            <ac:spMk id="41" creationId="{42D1411E-1AC1-4D64-867B-1FD76DAEA9B1}"/>
          </ac:spMkLst>
        </pc:spChg>
        <pc:spChg chg="add mod">
          <ac:chgData name="Peter Klein" userId="81bebf3a-7e81-4adc-ba0c-db820854831a" providerId="ADAL" clId="{06BDFB1D-EA0A-4AD1-ADEB-B84C0EF16852}" dt="2020-06-17T12:33:37.233" v="6133" actId="1076"/>
          <ac:spMkLst>
            <pc:docMk/>
            <pc:sldMk cId="2953472428" sldId="269"/>
            <ac:spMk id="42" creationId="{859365A6-78E7-4616-A723-53A7DA98E6B9}"/>
          </ac:spMkLst>
        </pc:spChg>
        <pc:picChg chg="del">
          <ac:chgData name="Peter Klein" userId="81bebf3a-7e81-4adc-ba0c-db820854831a" providerId="ADAL" clId="{06BDFB1D-EA0A-4AD1-ADEB-B84C0EF16852}" dt="2020-06-17T11:54:12.278" v="4424" actId="478"/>
          <ac:picMkLst>
            <pc:docMk/>
            <pc:sldMk cId="2953472428" sldId="269"/>
            <ac:picMk id="10" creationId="{4B0CA2E9-9021-4E01-88BC-EFB42116CB2F}"/>
          </ac:picMkLst>
        </pc:picChg>
        <pc:picChg chg="mod">
          <ac:chgData name="Peter Klein" userId="81bebf3a-7e81-4adc-ba0c-db820854831a" providerId="ADAL" clId="{06BDFB1D-EA0A-4AD1-ADEB-B84C0EF16852}" dt="2020-06-17T11:56:32.333" v="4442" actId="1076"/>
          <ac:picMkLst>
            <pc:docMk/>
            <pc:sldMk cId="2953472428" sldId="269"/>
            <ac:picMk id="12" creationId="{E757FB45-EC81-4670-BADB-5AD525DACA72}"/>
          </ac:picMkLst>
        </pc:picChg>
        <pc:picChg chg="mod">
          <ac:chgData name="Peter Klein" userId="81bebf3a-7e81-4adc-ba0c-db820854831a" providerId="ADAL" clId="{06BDFB1D-EA0A-4AD1-ADEB-B84C0EF16852}" dt="2020-06-17T12:02:10.689" v="4524" actId="207"/>
          <ac:picMkLst>
            <pc:docMk/>
            <pc:sldMk cId="2953472428" sldId="269"/>
            <ac:picMk id="14" creationId="{082F27F8-3E89-4E65-BE6E-8C5D837FE274}"/>
          </ac:picMkLst>
        </pc:picChg>
        <pc:cxnChg chg="add mod">
          <ac:chgData name="Peter Klein" userId="81bebf3a-7e81-4adc-ba0c-db820854831a" providerId="ADAL" clId="{06BDFB1D-EA0A-4AD1-ADEB-B84C0EF16852}" dt="2020-06-17T12:01:17.718" v="4459" actId="1076"/>
          <ac:cxnSpMkLst>
            <pc:docMk/>
            <pc:sldMk cId="2953472428" sldId="269"/>
            <ac:cxnSpMk id="5" creationId="{3DE6DF01-DC9D-4F50-BB04-2A344B02A974}"/>
          </ac:cxnSpMkLst>
        </pc:cxnChg>
        <pc:cxnChg chg="add mod ord">
          <ac:chgData name="Peter Klein" userId="81bebf3a-7e81-4adc-ba0c-db820854831a" providerId="ADAL" clId="{06BDFB1D-EA0A-4AD1-ADEB-B84C0EF16852}" dt="2020-06-17T12:27:38.587" v="5734" actId="166"/>
          <ac:cxnSpMkLst>
            <pc:docMk/>
            <pc:sldMk cId="2953472428" sldId="269"/>
            <ac:cxnSpMk id="7" creationId="{0CC42C4B-F6A1-4BDB-8D9F-6B239CFD1F93}"/>
          </ac:cxnSpMkLst>
        </pc:cxnChg>
        <pc:cxnChg chg="add mod">
          <ac:chgData name="Peter Klein" userId="81bebf3a-7e81-4adc-ba0c-db820854831a" providerId="ADAL" clId="{06BDFB1D-EA0A-4AD1-ADEB-B84C0EF16852}" dt="2020-06-17T12:05:21.984" v="4559" actId="1076"/>
          <ac:cxnSpMkLst>
            <pc:docMk/>
            <pc:sldMk cId="2953472428" sldId="269"/>
            <ac:cxnSpMk id="13" creationId="{BBEA33E6-7DBC-4B32-80B5-6F79A1A759EB}"/>
          </ac:cxnSpMkLst>
        </pc:cxnChg>
        <pc:cxnChg chg="add mod">
          <ac:chgData name="Peter Klein" userId="81bebf3a-7e81-4adc-ba0c-db820854831a" providerId="ADAL" clId="{06BDFB1D-EA0A-4AD1-ADEB-B84C0EF16852}" dt="2020-06-17T12:04:22.786" v="4547" actId="1076"/>
          <ac:cxnSpMkLst>
            <pc:docMk/>
            <pc:sldMk cId="2953472428" sldId="269"/>
            <ac:cxnSpMk id="17" creationId="{99B212AD-70E8-4E0C-AAA5-7062D4E62279}"/>
          </ac:cxnSpMkLst>
        </pc:cxnChg>
      </pc:sldChg>
      <pc:sldChg chg="delSp modSp add mod">
        <pc:chgData name="Peter Klein" userId="81bebf3a-7e81-4adc-ba0c-db820854831a" providerId="ADAL" clId="{06BDFB1D-EA0A-4AD1-ADEB-B84C0EF16852}" dt="2020-06-17T15:39:28.476" v="9475" actId="790"/>
        <pc:sldMkLst>
          <pc:docMk/>
          <pc:sldMk cId="3177558490" sldId="270"/>
        </pc:sldMkLst>
        <pc:spChg chg="mod">
          <ac:chgData name="Peter Klein" userId="81bebf3a-7e81-4adc-ba0c-db820854831a" providerId="ADAL" clId="{06BDFB1D-EA0A-4AD1-ADEB-B84C0EF16852}" dt="2020-06-17T12:47:57.166" v="7051" actId="1076"/>
          <ac:spMkLst>
            <pc:docMk/>
            <pc:sldMk cId="3177558490" sldId="270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39:28.476" v="9475" actId="790"/>
          <ac:spMkLst>
            <pc:docMk/>
            <pc:sldMk cId="3177558490" sldId="270"/>
            <ac:spMk id="3" creationId="{F78CE8D0-82D4-4438-913F-BF9C80DCCC2B}"/>
          </ac:spMkLst>
        </pc:spChg>
        <pc:picChg chg="del">
          <ac:chgData name="Peter Klein" userId="81bebf3a-7e81-4adc-ba0c-db820854831a" providerId="ADAL" clId="{06BDFB1D-EA0A-4AD1-ADEB-B84C0EF16852}" dt="2020-06-17T12:44:50.846" v="6807" actId="478"/>
          <ac:picMkLst>
            <pc:docMk/>
            <pc:sldMk cId="3177558490" sldId="270"/>
            <ac:picMk id="5" creationId="{91DDB188-22E1-4C5E-AA89-F10E63A6AF10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3:52:38.412" v="7581" actId="790"/>
        <pc:sldMkLst>
          <pc:docMk/>
          <pc:sldMk cId="177939369" sldId="271"/>
        </pc:sldMkLst>
        <pc:spChg chg="mod">
          <ac:chgData name="Peter Klein" userId="81bebf3a-7e81-4adc-ba0c-db820854831a" providerId="ADAL" clId="{06BDFB1D-EA0A-4AD1-ADEB-B84C0EF16852}" dt="2020-06-17T13:52:38.412" v="7581" actId="790"/>
          <ac:spMkLst>
            <pc:docMk/>
            <pc:sldMk cId="177939369" sldId="271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7T13:04:41.759" v="7468" actId="478"/>
          <ac:picMkLst>
            <pc:docMk/>
            <pc:sldMk cId="177939369" sldId="271"/>
            <ac:picMk id="4" creationId="{A88E93D7-09B0-47C4-9AC2-812F01E8FD61}"/>
          </ac:picMkLst>
        </pc:picChg>
        <pc:picChg chg="del">
          <ac:chgData name="Peter Klein" userId="81bebf3a-7e81-4adc-ba0c-db820854831a" providerId="ADAL" clId="{06BDFB1D-EA0A-4AD1-ADEB-B84C0EF16852}" dt="2020-06-17T13:01:53.707" v="7465" actId="478"/>
          <ac:picMkLst>
            <pc:docMk/>
            <pc:sldMk cId="177939369" sldId="271"/>
            <ac:picMk id="5" creationId="{91DDB188-22E1-4C5E-AA89-F10E63A6AF10}"/>
          </ac:picMkLst>
        </pc:picChg>
        <pc:picChg chg="add mod">
          <ac:chgData name="Peter Klein" userId="81bebf3a-7e81-4adc-ba0c-db820854831a" providerId="ADAL" clId="{06BDFB1D-EA0A-4AD1-ADEB-B84C0EF16852}" dt="2020-06-17T13:04:46.101" v="7470" actId="1076"/>
          <ac:picMkLst>
            <pc:docMk/>
            <pc:sldMk cId="177939369" sldId="271"/>
            <ac:picMk id="6" creationId="{A7C8D78C-61CC-4734-A155-F4A58212D2F5}"/>
          </ac:picMkLst>
        </pc:picChg>
      </pc:sldChg>
      <pc:sldChg chg="modSp add mod">
        <pc:chgData name="Peter Klein" userId="81bebf3a-7e81-4adc-ba0c-db820854831a" providerId="ADAL" clId="{06BDFB1D-EA0A-4AD1-ADEB-B84C0EF16852}" dt="2020-06-17T15:17:17.775" v="8975" actId="108"/>
        <pc:sldMkLst>
          <pc:docMk/>
          <pc:sldMk cId="112203014" sldId="272"/>
        </pc:sldMkLst>
        <pc:spChg chg="mod">
          <ac:chgData name="Peter Klein" userId="81bebf3a-7e81-4adc-ba0c-db820854831a" providerId="ADAL" clId="{06BDFB1D-EA0A-4AD1-ADEB-B84C0EF16852}" dt="2020-06-17T15:17:17.775" v="8975" actId="108"/>
          <ac:spMkLst>
            <pc:docMk/>
            <pc:sldMk cId="112203014" sldId="272"/>
            <ac:spMk id="3" creationId="{F78CE8D0-82D4-4438-913F-BF9C80DCCC2B}"/>
          </ac:spMkLst>
        </pc:spChg>
      </pc:sldChg>
      <pc:sldChg chg="modSp add mod">
        <pc:chgData name="Peter Klein" userId="81bebf3a-7e81-4adc-ba0c-db820854831a" providerId="ADAL" clId="{06BDFB1D-EA0A-4AD1-ADEB-B84C0EF16852}" dt="2020-06-17T15:22:12.195" v="9068" actId="1076"/>
        <pc:sldMkLst>
          <pc:docMk/>
          <pc:sldMk cId="520752452" sldId="273"/>
        </pc:sldMkLst>
        <pc:spChg chg="mod">
          <ac:chgData name="Peter Klein" userId="81bebf3a-7e81-4adc-ba0c-db820854831a" providerId="ADAL" clId="{06BDFB1D-EA0A-4AD1-ADEB-B84C0EF16852}" dt="2020-06-17T15:22:12.195" v="9068" actId="1076"/>
          <ac:spMkLst>
            <pc:docMk/>
            <pc:sldMk cId="520752452" sldId="273"/>
            <ac:spMk id="3" creationId="{F78CE8D0-82D4-4438-913F-BF9C80DCCC2B}"/>
          </ac:spMkLst>
        </pc:spChg>
      </pc:sldChg>
      <pc:sldChg chg="addSp modSp add mod">
        <pc:chgData name="Peter Klein" userId="81bebf3a-7e81-4adc-ba0c-db820854831a" providerId="ADAL" clId="{06BDFB1D-EA0A-4AD1-ADEB-B84C0EF16852}" dt="2020-06-17T15:39:19.166" v="9474" actId="790"/>
        <pc:sldMkLst>
          <pc:docMk/>
          <pc:sldMk cId="1403946208" sldId="274"/>
        </pc:sldMkLst>
        <pc:spChg chg="mod">
          <ac:chgData name="Peter Klein" userId="81bebf3a-7e81-4adc-ba0c-db820854831a" providerId="ADAL" clId="{06BDFB1D-EA0A-4AD1-ADEB-B84C0EF16852}" dt="2020-06-17T15:39:19.166" v="9474" actId="790"/>
          <ac:spMkLst>
            <pc:docMk/>
            <pc:sldMk cId="1403946208" sldId="274"/>
            <ac:spMk id="3" creationId="{F78CE8D0-82D4-4438-913F-BF9C80DCCC2B}"/>
          </ac:spMkLst>
        </pc:spChg>
        <pc:picChg chg="add mod">
          <ac:chgData name="Peter Klein" userId="81bebf3a-7e81-4adc-ba0c-db820854831a" providerId="ADAL" clId="{06BDFB1D-EA0A-4AD1-ADEB-B84C0EF16852}" dt="2020-06-17T15:38:50.356" v="9473" actId="1076"/>
          <ac:picMkLst>
            <pc:docMk/>
            <pc:sldMk cId="1403946208" sldId="274"/>
            <ac:picMk id="4" creationId="{897EEC33-62DB-4965-BE9E-6ABEA33FA3F9}"/>
          </ac:picMkLst>
        </pc:picChg>
        <pc:picChg chg="mod">
          <ac:chgData name="Peter Klein" userId="81bebf3a-7e81-4adc-ba0c-db820854831a" providerId="ADAL" clId="{06BDFB1D-EA0A-4AD1-ADEB-B84C0EF16852}" dt="2020-06-17T15:38:46.457" v="9471" actId="1076"/>
          <ac:picMkLst>
            <pc:docMk/>
            <pc:sldMk cId="1403946208" sldId="274"/>
            <ac:picMk id="5" creationId="{91DDB188-22E1-4C5E-AA89-F10E63A6AF10}"/>
          </ac:picMkLst>
        </pc:picChg>
      </pc:sldChg>
      <pc:sldChg chg="modSp add mod">
        <pc:chgData name="Peter Klein" userId="81bebf3a-7e81-4adc-ba0c-db820854831a" providerId="ADAL" clId="{06BDFB1D-EA0A-4AD1-ADEB-B84C0EF16852}" dt="2020-06-18T12:05:16.453" v="9862" actId="1076"/>
        <pc:sldMkLst>
          <pc:docMk/>
          <pc:sldMk cId="2143468382" sldId="275"/>
        </pc:sldMkLst>
        <pc:spChg chg="mod">
          <ac:chgData name="Peter Klein" userId="81bebf3a-7e81-4adc-ba0c-db820854831a" providerId="ADAL" clId="{06BDFB1D-EA0A-4AD1-ADEB-B84C0EF16852}" dt="2020-06-18T12:05:16.453" v="9862" actId="1076"/>
          <ac:spMkLst>
            <pc:docMk/>
            <pc:sldMk cId="2143468382" sldId="275"/>
            <ac:spMk id="3" creationId="{F78CE8D0-82D4-4438-913F-BF9C80DCCC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52F28-870C-47C4-9CFA-2B5F6043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BA47F-3FD8-4D12-B735-E52A51E6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76639-CDDA-4A25-934C-42E7AEFC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B9944D-F857-4471-AF1F-58DA139A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C40B6-18E9-494F-A5B9-AF25D040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C890C-38C9-4805-BEBD-DC8F43E0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88784B-3B9C-4EFD-84BC-9FC3C34A5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5ECAC4-D67A-4142-BB14-1CAE70F7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463EDA-37BD-4982-B3B6-938E9D5D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B5E4BA-6F6D-4EDB-A41A-008A6FB5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C1DDE-3A59-44D8-B729-425D7B776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2E9172-0D77-4410-837C-5CEF16ED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2B1F4-9C70-4FFF-BD76-8C9F5C34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8FCBC-DAF1-42BD-A20D-C05E35A4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4D9B8-48CC-419F-8257-8E197785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9AF1-873F-47AF-94C4-BEFF045D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0C124-9A11-4A67-B6F1-030BBAF12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11D09A-2544-4A3E-810D-5CE345E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454B7A-8E90-4252-86BD-1C506A8A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C5C20A-695A-4637-861F-2AB3D3A3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3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64E8D-7522-4697-AE2A-CE1FF0CD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424A2-44F4-4388-B32C-BEA5F3A14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D0968-6163-47CB-8EDB-56E22F53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07B57-5BA6-41AE-BC8B-2821BEE7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925C10-9A04-4210-A687-C4C0DE4B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8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92AA1-10A1-4B67-838F-2D72D423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D3643-89B2-4008-9879-F7EC43AB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1FDB09-9739-4DC6-A47F-89079C86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AF57A7-9A17-433F-A6EB-8531F817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6B2DDD-B84E-4503-B79F-EEEAC2B9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08C053-5C0D-4653-B510-6838A5F1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BCF6D-95E8-4BD0-B197-03899A43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98C7C-C891-4ED8-BE3B-1F463256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C75D8B-3969-4DF0-82BE-690BAFB1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D614F7-072E-4DB1-8B35-905478C6C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8F6C0B-40DA-46C4-ABF8-3102BF421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1E79C3-87E9-43B0-83E9-027F46F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3B44F-93A0-42AD-9366-14ED398F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663F8A-3FAF-48B5-AA66-B0664986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8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B20F1-376F-4603-B85C-CA250253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D189E6-46A7-4F7C-A63D-B4DDB60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05AF10-D213-4F6E-A3CD-A74705D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3A25B2-284E-47B0-91E9-CD673A38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BD37A3-C422-4F54-ACED-94E1B1BE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7A9668-6B75-4403-839D-76CD656E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94CF19-27A5-49CC-9975-CD54E5BD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3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94418-5CDF-4157-B505-CACB7F57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E5E0B-F160-428C-960D-2E2D00E2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878919-63B4-4E9C-9521-6EDB49149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5F6D6C-0F38-4197-BE13-EB9A38A5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6C979-7C8F-4ADB-8285-A41D52AB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1CA0E-B741-497B-B348-51161ACB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458A-6946-4A3B-8EB0-FCE98C4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70688C-7A86-458E-A57D-1968CB5ED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81547A-DCEC-4616-AEAC-B35E46A04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1F924-47E4-44EB-8A85-C1752FDE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65E8EF-605C-491F-9406-8C41B72A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9B9284-A804-4775-AED0-180250B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CC392E-1FCE-4CCD-9227-43B14C81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A018AD-B60D-4F9B-9F6E-81CC69BC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6E7699-5D83-47E6-A8CC-024E01117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3057-DF88-481F-8E34-746F7E994F5E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59D1B-D6BD-4756-98AB-5DB350EC4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21626-A754-44CE-89EA-D6A712CA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E1F49-BF3C-4A57-98D3-1EA9B79E7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Depozícia tenkých vrstiev </a:t>
            </a:r>
            <a:r>
              <a:rPr lang="sk-SK" b="1" dirty="0" err="1"/>
              <a:t>magnetrónovým</a:t>
            </a:r>
            <a:r>
              <a:rPr lang="sk-SK" b="1" dirty="0"/>
              <a:t> </a:t>
            </a:r>
            <a:r>
              <a:rPr lang="sk-SK" b="1" dirty="0" err="1"/>
              <a:t>naprašovaním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CBC79B-0400-457A-9FAA-07F064CA0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6527"/>
            <a:ext cx="9144000" cy="1655762"/>
          </a:xfrm>
        </p:spPr>
        <p:txBody>
          <a:bodyPr/>
          <a:lstStyle/>
          <a:p>
            <a:r>
              <a:rPr lang="pt-BR" b="1" dirty="0"/>
              <a:t>F8542 Experimentální metody a speciální praktikum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4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</p:spPr>
            <p:txBody>
              <a:bodyPr>
                <a:normAutofit fontScale="92500"/>
              </a:bodyPr>
              <a:lstStyle/>
              <a:p>
                <a:r>
                  <a:rPr lang="sk-SK" dirty="0"/>
                  <a:t>Do procesu sa pridá plyn ako N</a:t>
                </a:r>
                <a:r>
                  <a:rPr lang="sk-SK" baseline="-25000" dirty="0"/>
                  <a:t>2</a:t>
                </a:r>
                <a:r>
                  <a:rPr lang="sk-SK" dirty="0"/>
                  <a:t>, O</a:t>
                </a:r>
                <a:r>
                  <a:rPr lang="sk-SK" baseline="-25000" dirty="0"/>
                  <a:t>2</a:t>
                </a:r>
                <a:r>
                  <a:rPr lang="sk-SK" dirty="0"/>
                  <a:t>, C</a:t>
                </a:r>
                <a:r>
                  <a:rPr lang="sk-SK" baseline="-25000" dirty="0"/>
                  <a:t>2</a:t>
                </a:r>
                <a:r>
                  <a:rPr lang="sk-SK" dirty="0"/>
                  <a:t>H</a:t>
                </a:r>
                <a:r>
                  <a:rPr lang="sk-SK" baseline="-25000" dirty="0"/>
                  <a:t>2,</a:t>
                </a:r>
                <a:r>
                  <a:rPr lang="sk-SK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k-SK" dirty="0"/>
                  <a:t>podmienky depozície sa menia</a:t>
                </a:r>
              </a:p>
              <a:p>
                <a:r>
                  <a:rPr lang="sk-SK" dirty="0"/>
                  <a:t>Zvyšovaním prietoku reaktívneho plynu sa tento plyn adsorbuje na všetky dostupné povrchy, vrátane povrchu terča </a:t>
                </a:r>
              </a:p>
              <a:p>
                <a:r>
                  <a:rPr lang="sk-SK" dirty="0"/>
                  <a:t>Vytvára sa tenká vrstva zložených molekúl</a:t>
                </a:r>
              </a:p>
              <a:p>
                <a:r>
                  <a:rPr lang="sk-SK" dirty="0"/>
                  <a:t>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týchto molekúl je výrazne menší </a:t>
                </a:r>
                <a:r>
                  <a:rPr lang="en-US" dirty="0"/>
                  <a:t>(</a:t>
                </a:r>
                <a:r>
                  <a:rPr lang="en-US" dirty="0" err="1"/>
                  <a:t>typicky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10-20x) </a:t>
                </a:r>
                <a:r>
                  <a:rPr lang="sk-SK" dirty="0"/>
                  <a:t>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k-SK" dirty="0"/>
                  <a:t> čistého procesu systém  podlieha </a:t>
                </a:r>
                <a:r>
                  <a:rPr lang="sk-SK" b="1" dirty="0" err="1"/>
                  <a:t>hysteréznemu</a:t>
                </a:r>
                <a:r>
                  <a:rPr lang="sk-SK" b="1" dirty="0"/>
                  <a:t> správaniu </a:t>
                </a:r>
              </a:p>
              <a:p>
                <a:r>
                  <a:rPr lang="sk-SK" dirty="0" err="1"/>
                  <a:t>Hysterézne</a:t>
                </a:r>
                <a:r>
                  <a:rPr lang="sk-SK" dirty="0"/>
                  <a:t> správanie je možné pozorovať na takmer všetkých parametroch procesu, každý sa však správa rôzne</a:t>
                </a:r>
              </a:p>
              <a:p>
                <a:endParaRPr lang="sk-SK" dirty="0"/>
              </a:p>
              <a:p>
                <a:pPr marL="0" indent="0">
                  <a:buNone/>
                </a:pPr>
                <a:endParaRPr lang="sk-SK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  <a:blipFill>
                <a:blip r:embed="rId2"/>
                <a:stretch>
                  <a:fillRect l="-1537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ok 9">
            <a:extLst>
              <a:ext uri="{FF2B5EF4-FFF2-40B4-BE49-F238E27FC236}">
                <a16:creationId xmlns:a16="http://schemas.microsoft.com/office/drawing/2014/main" id="{4B0CA2E9-9021-4E01-88BC-EFB42116C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8"/>
          <a:stretch/>
        </p:blipFill>
        <p:spPr>
          <a:xfrm>
            <a:off x="7127019" y="4045407"/>
            <a:ext cx="2551828" cy="161079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4FC32B6-C50A-44E8-AF7A-65421029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2"/>
          <a:stretch/>
        </p:blipFill>
        <p:spPr>
          <a:xfrm>
            <a:off x="9678847" y="4045407"/>
            <a:ext cx="2352470" cy="161079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AD48E479-0A7B-43EB-B15D-D3A70D9E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766" y="1124712"/>
            <a:ext cx="4823186" cy="21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1280935"/>
            <a:ext cx="6526696" cy="505225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Zvyšovaním prietoku reaktívneho plynu sa tento plyn adsorbuje na všetky povrchy, avšak povrch terča sa kontinuálne odprašuje a teda ostáva z väčšej časti metalickým</a:t>
            </a:r>
            <a:r>
              <a:rPr lang="en-US" dirty="0"/>
              <a:t>,</a:t>
            </a:r>
            <a:r>
              <a:rPr lang="sk-SK" dirty="0"/>
              <a:t> hovoríme o </a:t>
            </a:r>
            <a:r>
              <a:rPr lang="sk-SK" dirty="0">
                <a:solidFill>
                  <a:srgbClr val="FFC000">
                    <a:alpha val="86000"/>
                  </a:srgbClr>
                </a:solidFill>
              </a:rPr>
              <a:t>metalickom režime</a:t>
            </a:r>
          </a:p>
          <a:p>
            <a:r>
              <a:rPr lang="sk-SK" dirty="0"/>
              <a:t>Ak dôjde k nasýteniu </a:t>
            </a:r>
            <a:r>
              <a:rPr lang="sk-SK" dirty="0" err="1"/>
              <a:t>adsorbcie</a:t>
            </a:r>
            <a:r>
              <a:rPr lang="sk-SK" dirty="0"/>
              <a:t> v bode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dirty="0"/>
              <a:t>, v systéme sa prudko hromadí reaktívny plyn a systém prechádza do </a:t>
            </a:r>
            <a:r>
              <a:rPr lang="sk-SK" dirty="0">
                <a:solidFill>
                  <a:srgbClr val="00B050">
                    <a:alpha val="76000"/>
                  </a:srgbClr>
                </a:solidFill>
              </a:rPr>
              <a:t>otráveného / zloženého režimu</a:t>
            </a:r>
            <a:r>
              <a:rPr lang="sk-SK" dirty="0">
                <a:solidFill>
                  <a:schemeClr val="tx1">
                    <a:alpha val="76000"/>
                  </a:schemeClr>
                </a:solidFill>
              </a:rPr>
              <a:t> </a:t>
            </a:r>
            <a:r>
              <a:rPr lang="sk-SK" dirty="0"/>
              <a:t>kedy celý povrch terča je pokrytý zloženými molekulami.</a:t>
            </a:r>
          </a:p>
          <a:p>
            <a:r>
              <a:rPr lang="sk-SK" dirty="0"/>
              <a:t>Pre spätné vrátenie sa do metalického módu je nutné výrazne znížiť prietok reaktívneho plynu (bod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k-SK" dirty="0"/>
              <a:t>)</a:t>
            </a:r>
          </a:p>
          <a:p>
            <a:r>
              <a:rPr lang="sk-SK" dirty="0"/>
              <a:t>Body 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dirty="0"/>
              <a:t> a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sk-SK" dirty="0"/>
              <a:t>sú takzvanými kritickými bodmi a definujú </a:t>
            </a:r>
            <a:r>
              <a:rPr lang="sk-SK" dirty="0" err="1"/>
              <a:t>hysteréznu</a:t>
            </a:r>
            <a:r>
              <a:rPr lang="sk-SK" dirty="0"/>
              <a:t> krivku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12" name="Obrázok 11" descr="Obrázok, na ktorom je fotografia, pestrofarebné, červené, stojaci&#10;&#10;Automaticky generovaný popis">
            <a:extLst>
              <a:ext uri="{FF2B5EF4-FFF2-40B4-BE49-F238E27FC236}">
                <a16:creationId xmlns:a16="http://schemas.microsoft.com/office/drawing/2014/main" id="{E757FB45-EC81-4670-BADB-5AD525DA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70" y="3976497"/>
            <a:ext cx="3520196" cy="2466594"/>
          </a:xfrm>
          <a:prstGeom prst="rect">
            <a:avLst/>
          </a:prstGeom>
        </p:spPr>
      </p:pic>
      <p:pic>
        <p:nvPicPr>
          <p:cNvPr id="14" name="Obrázok 13" descr="Obrázok, na ktorom je mapa, červené, visiaci, svetlo&#10;&#10;Automaticky generovaný popis">
            <a:extLst>
              <a:ext uri="{FF2B5EF4-FFF2-40B4-BE49-F238E27FC236}">
                <a16:creationId xmlns:a16="http://schemas.microsoft.com/office/drawing/2014/main" id="{082F27F8-3E89-4E65-BE6E-8C5D837FE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1355347"/>
            <a:ext cx="3520196" cy="2466594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3DE6DF01-DC9D-4F50-BB04-2A344B02A974}"/>
              </a:ext>
            </a:extLst>
          </p:cNvPr>
          <p:cNvCxnSpPr>
            <a:cxnSpLocks/>
          </p:cNvCxnSpPr>
          <p:nvPr/>
        </p:nvCxnSpPr>
        <p:spPr>
          <a:xfrm flipV="1">
            <a:off x="10092251" y="2832051"/>
            <a:ext cx="87836" cy="327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BBEA33E6-7DBC-4B32-80B5-6F79A1A759EB}"/>
              </a:ext>
            </a:extLst>
          </p:cNvPr>
          <p:cNvCxnSpPr>
            <a:cxnSpLocks/>
          </p:cNvCxnSpPr>
          <p:nvPr/>
        </p:nvCxnSpPr>
        <p:spPr>
          <a:xfrm flipH="1" flipV="1">
            <a:off x="9595291" y="4730135"/>
            <a:ext cx="73539" cy="959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99B212AD-70E8-4E0C-AAA5-7062D4E62279}"/>
              </a:ext>
            </a:extLst>
          </p:cNvPr>
          <p:cNvCxnSpPr>
            <a:cxnSpLocks/>
          </p:cNvCxnSpPr>
          <p:nvPr/>
        </p:nvCxnSpPr>
        <p:spPr>
          <a:xfrm>
            <a:off x="10675112" y="5234037"/>
            <a:ext cx="75969" cy="639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679BD00E-91D1-41A4-9957-ED2301B52090}"/>
              </a:ext>
            </a:extLst>
          </p:cNvPr>
          <p:cNvSpPr txBox="1"/>
          <p:nvPr/>
        </p:nvSpPr>
        <p:spPr>
          <a:xfrm>
            <a:off x="10168999" y="300609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DE0C370-6799-48B6-BDC9-26D21D51B19D}"/>
              </a:ext>
            </a:extLst>
          </p:cNvPr>
          <p:cNvSpPr/>
          <p:nvPr/>
        </p:nvSpPr>
        <p:spPr>
          <a:xfrm>
            <a:off x="10072921" y="3189730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CC686938-A214-4A19-9770-48FC6D9E0B53}"/>
              </a:ext>
            </a:extLst>
          </p:cNvPr>
          <p:cNvSpPr/>
          <p:nvPr/>
        </p:nvSpPr>
        <p:spPr>
          <a:xfrm>
            <a:off x="9092906" y="243888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28020E5E-CD82-494E-B94A-737C0330AE19}"/>
              </a:ext>
            </a:extLst>
          </p:cNvPr>
          <p:cNvSpPr txBox="1"/>
          <p:nvPr/>
        </p:nvSpPr>
        <p:spPr>
          <a:xfrm>
            <a:off x="10607452" y="488538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FA5A956D-FB28-4CA3-810D-71F40E37D201}"/>
              </a:ext>
            </a:extLst>
          </p:cNvPr>
          <p:cNvSpPr/>
          <p:nvPr/>
        </p:nvSpPr>
        <p:spPr>
          <a:xfrm>
            <a:off x="10458668" y="5072806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AF0F5222-C81C-48F4-AA72-39ADB498566A}"/>
              </a:ext>
            </a:extLst>
          </p:cNvPr>
          <p:cNvSpPr/>
          <p:nvPr/>
        </p:nvSpPr>
        <p:spPr>
          <a:xfrm>
            <a:off x="9759885" y="5851638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FDCB6E99-4C11-49CD-A007-527A7FDE033A}"/>
              </a:ext>
            </a:extLst>
          </p:cNvPr>
          <p:cNvSpPr/>
          <p:nvPr/>
        </p:nvSpPr>
        <p:spPr>
          <a:xfrm>
            <a:off x="9400366" y="564292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BB80C22A-6022-4B73-9228-E54E69D963DB}"/>
              </a:ext>
            </a:extLst>
          </p:cNvPr>
          <p:cNvSpPr/>
          <p:nvPr/>
        </p:nvSpPr>
        <p:spPr>
          <a:xfrm rot="-2040000">
            <a:off x="9304101" y="2196910"/>
            <a:ext cx="1980646" cy="43471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CC42C4B-F6A1-4BDB-8D9F-6B239CFD1F93}"/>
              </a:ext>
            </a:extLst>
          </p:cNvPr>
          <p:cNvCxnSpPr>
            <a:cxnSpLocks/>
          </p:cNvCxnSpPr>
          <p:nvPr/>
        </p:nvCxnSpPr>
        <p:spPr>
          <a:xfrm flipH="1">
            <a:off x="9487882" y="2921477"/>
            <a:ext cx="72224" cy="2589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>
            <a:extLst>
              <a:ext uri="{FF2B5EF4-FFF2-40B4-BE49-F238E27FC236}">
                <a16:creationId xmlns:a16="http://schemas.microsoft.com/office/drawing/2014/main" id="{962DDE88-5F6C-4708-A7E2-59398582AF62}"/>
              </a:ext>
            </a:extLst>
          </p:cNvPr>
          <p:cNvSpPr/>
          <p:nvPr/>
        </p:nvSpPr>
        <p:spPr>
          <a:xfrm>
            <a:off x="9424634" y="2832051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1526DDD8-45C3-4255-AFD0-9304C91FC07D}"/>
              </a:ext>
            </a:extLst>
          </p:cNvPr>
          <p:cNvSpPr/>
          <p:nvPr/>
        </p:nvSpPr>
        <p:spPr>
          <a:xfrm>
            <a:off x="8827477" y="3189730"/>
            <a:ext cx="1371940" cy="16469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42D1411E-1AC1-4D64-867B-1FD76DAEA9B1}"/>
              </a:ext>
            </a:extLst>
          </p:cNvPr>
          <p:cNvSpPr/>
          <p:nvPr/>
        </p:nvSpPr>
        <p:spPr>
          <a:xfrm rot="1560000">
            <a:off x="9101261" y="4563238"/>
            <a:ext cx="1626379" cy="334149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859365A6-78E7-4616-A723-53A7DA98E6B9}"/>
              </a:ext>
            </a:extLst>
          </p:cNvPr>
          <p:cNvSpPr/>
          <p:nvPr/>
        </p:nvSpPr>
        <p:spPr>
          <a:xfrm>
            <a:off x="9759885" y="5793201"/>
            <a:ext cx="1980646" cy="203741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Podmienky medzi oboma kritickými bodmi sú nestabilné a pri stabilnom prietoku nedosiahnuteľné</a:t>
            </a:r>
          </a:p>
          <a:p>
            <a:r>
              <a:rPr lang="sk-SK" dirty="0"/>
              <a:t>V tejto oblasti sa však tvoria </a:t>
            </a:r>
            <a:r>
              <a:rPr lang="sk-SK" dirty="0" err="1"/>
              <a:t>stechiometrické</a:t>
            </a:r>
            <a:r>
              <a:rPr lang="sk-SK" dirty="0"/>
              <a:t> vrstvy s relatívne vysokou </a:t>
            </a:r>
            <a:r>
              <a:rPr lang="sk-SK" dirty="0" err="1"/>
              <a:t>depozičnou</a:t>
            </a:r>
            <a:r>
              <a:rPr lang="sk-SK" dirty="0"/>
              <a:t> rýchlosťou </a:t>
            </a:r>
          </a:p>
          <a:p>
            <a:r>
              <a:rPr lang="sk-SK" dirty="0"/>
              <a:t>Preto sa používa </a:t>
            </a:r>
            <a:r>
              <a:rPr lang="sk-SK" dirty="0" err="1"/>
              <a:t>spätnoväzobné</a:t>
            </a:r>
            <a:r>
              <a:rPr lang="sk-SK" dirty="0"/>
              <a:t> riadenie ktoré prietok plynu vhodne pulzuje a tým je možné dosiahnuť aj body v </a:t>
            </a:r>
            <a:r>
              <a:rPr lang="sk-SK" dirty="0">
                <a:solidFill>
                  <a:schemeClr val="accent1"/>
                </a:solidFill>
              </a:rPr>
              <a:t>prechodovej oblasti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 descr="Obrázok, na ktorom je fotografia, visiaci, pestrofarebné, rôzne&#10;&#10;Automaticky generovaný popis">
            <a:extLst>
              <a:ext uri="{FF2B5EF4-FFF2-40B4-BE49-F238E27FC236}">
                <a16:creationId xmlns:a16="http://schemas.microsoft.com/office/drawing/2014/main" id="{225F4C20-2E15-4EC2-BC9C-386536F9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3674973"/>
            <a:ext cx="3737112" cy="2618588"/>
          </a:xfrm>
          <a:prstGeom prst="rect">
            <a:avLst/>
          </a:prstGeom>
        </p:spPr>
      </p:pic>
      <p:pic>
        <p:nvPicPr>
          <p:cNvPr id="7" name="Obrázok 6" descr="Obrázok, na ktorom je text, mapa, červené&#10;&#10;Automaticky generovaný popis">
            <a:extLst>
              <a:ext uri="{FF2B5EF4-FFF2-40B4-BE49-F238E27FC236}">
                <a16:creationId xmlns:a16="http://schemas.microsoft.com/office/drawing/2014/main" id="{EBCF6830-DF84-434F-9564-BE7B18DA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1008114"/>
            <a:ext cx="3737112" cy="261858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6A11AD3-C19A-4BAF-A4D0-0F988329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260" y="5029406"/>
            <a:ext cx="2569513" cy="18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19A32E4E-E204-4DC0-9120-F43C6F83C6EB}"/>
              </a:ext>
            </a:extLst>
          </p:cNvPr>
          <p:cNvSpPr/>
          <p:nvPr/>
        </p:nvSpPr>
        <p:spPr>
          <a:xfrm rot="660000">
            <a:off x="8881907" y="2952307"/>
            <a:ext cx="855785" cy="15407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321E3340-8C54-4890-B8F2-77FC8E86CD89}"/>
              </a:ext>
            </a:extLst>
          </p:cNvPr>
          <p:cNvSpPr/>
          <p:nvPr/>
        </p:nvSpPr>
        <p:spPr>
          <a:xfrm rot="-2580000">
            <a:off x="8678215" y="5213587"/>
            <a:ext cx="1263169" cy="23745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339"/>
            <a:ext cx="6526696" cy="4202624"/>
          </a:xfrm>
        </p:spPr>
        <p:txBody>
          <a:bodyPr>
            <a:normAutofit/>
          </a:bodyPr>
          <a:lstStyle/>
          <a:p>
            <a:r>
              <a:rPr lang="sk-SK" dirty="0" err="1"/>
              <a:t>Bergov</a:t>
            </a:r>
            <a:r>
              <a:rPr lang="sk-SK" dirty="0"/>
              <a:t> model zjednodušene popisuje </a:t>
            </a:r>
            <a:r>
              <a:rPr lang="sk-SK" dirty="0" err="1"/>
              <a:t>hysterézne</a:t>
            </a:r>
            <a:r>
              <a:rPr lang="sk-SK" dirty="0"/>
              <a:t> správanie</a:t>
            </a:r>
          </a:p>
          <a:p>
            <a:r>
              <a:rPr lang="sk-SK" dirty="0"/>
              <a:t>Uvažuje rovnovážny stav procesov prebiehajúcich na terči a substráte</a:t>
            </a:r>
          </a:p>
          <a:p>
            <a:r>
              <a:rPr lang="sk-SK" dirty="0"/>
              <a:t>Uvažuje rovnomerné  rozloženie odprašovania z celého povrchu terča, na povrchu terča sa tvorí len </a:t>
            </a:r>
            <a:r>
              <a:rPr lang="sk-SK" dirty="0" err="1"/>
              <a:t>monovrstva</a:t>
            </a:r>
            <a:r>
              <a:rPr lang="sk-SK" dirty="0"/>
              <a:t> zložených molekúl, zanedbáva sa uhlová distribúciu odprašovania a transport častíc na substrát  </a:t>
            </a:r>
          </a:p>
          <a:p>
            <a:endParaRPr lang="sk-SK" b="1" i="1" dirty="0"/>
          </a:p>
          <a:p>
            <a:endParaRPr lang="en-US" b="1" i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0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1787494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Terč sa odprašuje ale zároveň otravuje.  Pre daný parciálny tlak reaktívneho plynu existuje rovnovážny stav kedy </a:t>
            </a:r>
            <a:r>
              <a:rPr lang="sk-SK" i="1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dirty="0"/>
              <a:t> označuje časť terča pokrytú zloženými molekulami, 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dirty="0"/>
              <a:t> nezreagovanú metalickú časť </a:t>
            </a:r>
          </a:p>
          <a:p>
            <a:r>
              <a:rPr lang="sk-SK" dirty="0"/>
              <a:t>Podobne na substráte je definovaná časť pokrytá zloženými molekulami </a:t>
            </a:r>
            <a:r>
              <a:rPr lang="sk-SK" i="1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dirty="0"/>
              <a:t> a metalickými atómami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k-SK" dirty="0"/>
                  <a:t>Celková spotreba kyslíka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sk-SK" dirty="0"/>
                  <a:t> je daná súčtom spotreby na terči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dirty="0"/>
                  <a:t>, na substráte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a prietokom vyčerpaným vývevami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k-SK" dirty="0"/>
                  <a:t>.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 dirty="0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 dirty="0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sk-SK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𝑆𝑝</m:t>
                    </m:r>
                  </m:oMath>
                </a14:m>
                <a:endParaRPr lang="sk-SK" i="1" dirty="0"/>
              </a:p>
              <a:p>
                <a:pPr marL="0" indent="0">
                  <a:buNone/>
                </a:pPr>
                <a:r>
                  <a:rPr lang="sk-SK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sú teploty a plochy substrátu a terča,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k-SK" dirty="0"/>
                  <a:t> je parciálny tlak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hmotnosť </a:t>
                </a:r>
                <a:r>
                  <a:rPr lang="sk-SK" dirty="0"/>
                  <a:t>reaktívneho plynu, </a:t>
                </a:r>
                <a:r>
                  <a:rPr lang="sk-SK" i="1" dirty="0"/>
                  <a:t>α </a:t>
                </a:r>
                <a:r>
                  <a:rPr lang="sk-SK" dirty="0"/>
                  <a:t>pravdepodobnosť zachytenia reaktívnej molekuly na nezreagovanom povrchu 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k-SK" dirty="0"/>
                  <a:t> je čerpacia rýchlosť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  <a:blipFill>
                <a:blip r:embed="rId2"/>
                <a:stretch>
                  <a:fillRect l="-1682" t="-2536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 dirty="0"/>
                  <a:t>Pre počet zlúčených molekúl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6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sz="2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600" dirty="0"/>
                  <a:t>a metalických častíc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6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6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sz="2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600" dirty="0"/>
                  <a:t>z povrchu terča za jednotku času platí: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/>
              </a:p>
              <a:p>
                <a:pPr marL="0" indent="0">
                  <a:buNone/>
                </a:pPr>
                <a:r>
                  <a:rPr lang="sk-SK" sz="2600" dirty="0"/>
                  <a:t>kde </a:t>
                </a:r>
                <a14:m>
                  <m:oMath xmlns:m="http://schemas.openxmlformats.org/officeDocument/2006/math">
                    <m:r>
                      <a:rPr lang="sk-SK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sz="2600" dirty="0"/>
                  <a:t> je prúdová hustota 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600" dirty="0"/>
                  <a:t> elementárny náboj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 dirty="0"/>
                  <a:t>V stave rovnováhy musí byť počet  odprášených zložených molekúl z terča rovnaký ako počet novo vytvorených zložených molekúl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 dirty="0">
                    <a:latin typeface="Cambria Math" panose="02040503050406030204" pitchFamily="18" charset="0"/>
                  </a:rPr>
                  <a:t>=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/>
                          <m:t>α</m:t>
                        </m:r>
                        <m:f>
                          <m:f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i="1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/>
                    </m:sSub>
                  </m:oMath>
                </a14:m>
                <a:endParaRPr lang="sk-SK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sz="2600" dirty="0"/>
                  <a:t>Na substráte  sa absorbuje toľko molekúl reaktívneho plynu za jednotku času, aký je rozdiel medzi počtom atómov kovu a zložených molekúl pokrývajúcich substrát za jednotku času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 dirty="0"/>
                  <a:t>+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i="1" dirty="0"/>
                  <a:t>=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sk-SK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 r="-2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63" y="1163546"/>
            <a:ext cx="4239777" cy="290932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97EEC33-62DB-4965-BE9E-6ABEA33FA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263" y="4197594"/>
            <a:ext cx="41719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Možnosti potlačenia </a:t>
            </a:r>
            <a:r>
              <a:rPr lang="sk-SK" dirty="0" err="1"/>
              <a:t>hysterézneho</a:t>
            </a:r>
            <a:r>
              <a:rPr lang="sk-SK" dirty="0"/>
              <a:t> správania: </a:t>
            </a:r>
          </a:p>
          <a:p>
            <a:r>
              <a:rPr lang="sk-SK" dirty="0"/>
              <a:t>Zmenšenie terča - neefektívne</a:t>
            </a:r>
          </a:p>
          <a:p>
            <a:r>
              <a:rPr lang="sk-SK" dirty="0"/>
              <a:t>Zvýšenie prúdu – problém so zahrievaním terča </a:t>
            </a:r>
          </a:p>
          <a:p>
            <a:r>
              <a:rPr lang="sk-SK" dirty="0"/>
              <a:t>Zvýšenie čerpacej rýchlosti – veľká spotreba reaktívneho plynu </a:t>
            </a:r>
          </a:p>
          <a:p>
            <a:r>
              <a:rPr lang="sk-SK" dirty="0" err="1"/>
              <a:t>HiPIMS</a:t>
            </a:r>
            <a:r>
              <a:rPr lang="sk-SK" dirty="0"/>
              <a:t> – pulzy veľkého výkonu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7C8D78C-61CC-4734-A155-F4A58212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81" y="869537"/>
            <a:ext cx="31527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5" y="827147"/>
            <a:ext cx="10515600" cy="1325563"/>
          </a:xfrm>
        </p:spPr>
        <p:txBody>
          <a:bodyPr/>
          <a:lstStyle/>
          <a:p>
            <a:r>
              <a:rPr lang="en-US" dirty="0" err="1"/>
              <a:t>Úloha</a:t>
            </a:r>
            <a:r>
              <a:rPr lang="en-US" dirty="0"/>
              <a:t>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85" y="2249503"/>
            <a:ext cx="9149862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Namerajte </a:t>
            </a:r>
            <a:r>
              <a:rPr lang="sk-SK" dirty="0" err="1"/>
              <a:t>hysteréznu</a:t>
            </a:r>
            <a:r>
              <a:rPr lang="sk-SK" dirty="0"/>
              <a:t> závislosť reaktívneho </a:t>
            </a:r>
            <a:r>
              <a:rPr lang="sk-SK" dirty="0" err="1"/>
              <a:t>magnetrónového</a:t>
            </a:r>
            <a:r>
              <a:rPr lang="sk-SK" dirty="0"/>
              <a:t> </a:t>
            </a:r>
            <a:r>
              <a:rPr lang="sk-SK" dirty="0" err="1"/>
              <a:t>naprašovania</a:t>
            </a:r>
            <a:r>
              <a:rPr lang="sk-SK" dirty="0"/>
              <a:t> v </a:t>
            </a:r>
            <a:r>
              <a:rPr lang="sk-SK" dirty="0" err="1"/>
              <a:t>depozičnom</a:t>
            </a:r>
            <a:r>
              <a:rPr lang="sk-SK" dirty="0"/>
              <a:t> procese kedy odprašujeme z Ti terča a pripúšťame N</a:t>
            </a:r>
            <a:r>
              <a:rPr lang="sk-SK" baseline="-25000" dirty="0"/>
              <a:t>2</a:t>
            </a:r>
            <a:r>
              <a:rPr lang="sk-SK" dirty="0"/>
              <a:t>. Monitorujte závislosť napätia a parciálneho tlaku dusíku na prietoku reaktívneho plynu pri zvyšovaní a znižovaní prietoku dusíku.  Simulujte tento proces pomocou </a:t>
            </a:r>
            <a:r>
              <a:rPr lang="sk-SK" dirty="0" err="1"/>
              <a:t>Bergovho</a:t>
            </a:r>
            <a:r>
              <a:rPr lang="sk-SK" dirty="0"/>
              <a:t> modelu tak, aby čo najlepšie sedeli kritické body </a:t>
            </a:r>
            <a:r>
              <a:rPr lang="sk-SK" dirty="0" err="1"/>
              <a:t>hysterézneho</a:t>
            </a:r>
            <a:r>
              <a:rPr lang="sk-SK" dirty="0"/>
              <a:t> správania.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775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01174-1DE1-460F-AC99-27553872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Literatúra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4FBCA-9EAC-412E-82FE-655D40D7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R. F. </a:t>
            </a:r>
            <a:r>
              <a:rPr lang="en-US" dirty="0" err="1"/>
              <a:t>Bunshah</a:t>
            </a:r>
            <a:r>
              <a:rPr lang="en-US" dirty="0"/>
              <a:t>, </a:t>
            </a:r>
            <a:r>
              <a:rPr lang="en-US" i="1" dirty="0"/>
              <a:t>“Handbook of deposition technologies for films and coatings”</a:t>
            </a:r>
            <a:r>
              <a:rPr lang="en-US" dirty="0"/>
              <a:t>, Noyes Publications, Los Angeles, California (1994) ISBN: 0-8155-1337-2</a:t>
            </a:r>
          </a:p>
          <a:p>
            <a:r>
              <a:rPr lang="en-US" dirty="0"/>
              <a:t>R. A. Powel, S. M. </a:t>
            </a:r>
            <a:r>
              <a:rPr lang="en-US" dirty="0" err="1"/>
              <a:t>Rossnagel</a:t>
            </a:r>
            <a:r>
              <a:rPr lang="en-US" dirty="0"/>
              <a:t>, </a:t>
            </a:r>
            <a:r>
              <a:rPr lang="en-US" i="1" dirty="0"/>
              <a:t>“PVD for Microelectronics”</a:t>
            </a:r>
            <a:r>
              <a:rPr lang="en-US" dirty="0"/>
              <a:t>, Academic Press, Inc., Boston (1998) ISBN: 9780125330268</a:t>
            </a:r>
          </a:p>
          <a:p>
            <a:r>
              <a:rPr lang="en-US" dirty="0"/>
              <a:t>D. </a:t>
            </a:r>
            <a:r>
              <a:rPr lang="en-US" dirty="0" err="1"/>
              <a:t>Depla</a:t>
            </a:r>
            <a:r>
              <a:rPr lang="en-US" dirty="0"/>
              <a:t>, S. </a:t>
            </a:r>
            <a:r>
              <a:rPr lang="en-US" dirty="0" err="1"/>
              <a:t>Mahieu</a:t>
            </a:r>
            <a:r>
              <a:rPr lang="en-US" dirty="0"/>
              <a:t>, Editors, </a:t>
            </a:r>
            <a:r>
              <a:rPr lang="en-US" i="1" dirty="0"/>
              <a:t>“Reactive Sputter Deposition”</a:t>
            </a:r>
            <a:r>
              <a:rPr lang="en-US" dirty="0"/>
              <a:t>, Springer, (2008) ISBN: 978-3-540-76664-3 </a:t>
            </a:r>
          </a:p>
          <a:p>
            <a:r>
              <a:rPr lang="en-GB" dirty="0"/>
              <a:t>S. Berg, T. Nyberg, </a:t>
            </a:r>
            <a:r>
              <a:rPr lang="en-GB" i="1" dirty="0"/>
              <a:t>“</a:t>
            </a:r>
            <a:r>
              <a:rPr lang="en-US" dirty="0"/>
              <a:t>Fundamental understanding and modeling of reactive sputtering processe</a:t>
            </a:r>
            <a:r>
              <a:rPr lang="en-US" i="1" dirty="0"/>
              <a:t>s”</a:t>
            </a:r>
            <a:r>
              <a:rPr lang="en-US" dirty="0"/>
              <a:t>, Thin Solid Films 476 (2005) 215–230</a:t>
            </a:r>
          </a:p>
          <a:p>
            <a:r>
              <a:rPr lang="sv-SE" dirty="0"/>
              <a:t>T. Nyberg, S. Berg, U. Helmersson, K. Hartig, </a:t>
            </a:r>
            <a:r>
              <a:rPr lang="sv-SE" i="1" dirty="0"/>
              <a:t>”Eliminating hysteresis effect </a:t>
            </a:r>
            <a:r>
              <a:rPr lang="en-US" i="1" dirty="0"/>
              <a:t>for reactive sputtering processes”</a:t>
            </a:r>
            <a:r>
              <a:rPr lang="en-US" dirty="0"/>
              <a:t>, Applied Physics Letters 86 (2005) 164106.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2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motivácia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143565"/>
            <a:ext cx="8664019" cy="5052251"/>
          </a:xfrm>
        </p:spPr>
        <p:txBody>
          <a:bodyPr/>
          <a:lstStyle/>
          <a:p>
            <a:r>
              <a:rPr lang="sk-SK" dirty="0" err="1"/>
              <a:t>Naprašovanie</a:t>
            </a:r>
            <a:r>
              <a:rPr lang="sk-SK" dirty="0"/>
              <a:t> spolu s naparovaním, depozíciou katódovým oblúkom a laserovou depozíciou  patrí do skupiny PVD (</a:t>
            </a:r>
            <a:r>
              <a:rPr lang="en-US" dirty="0"/>
              <a:t>Physical </a:t>
            </a:r>
            <a:r>
              <a:rPr lang="en-US" dirty="0" err="1"/>
              <a:t>Vapour</a:t>
            </a:r>
            <a:r>
              <a:rPr lang="en-US" dirty="0"/>
              <a:t> Deposition</a:t>
            </a:r>
            <a:r>
              <a:rPr lang="sk-SK" dirty="0"/>
              <a:t>) techník, ktorými je možné pripraviť tenké vrstvy </a:t>
            </a:r>
            <a:endParaRPr lang="en-US" dirty="0"/>
          </a:p>
          <a:p>
            <a:r>
              <a:rPr lang="sk-SK" dirty="0"/>
              <a:t>Použitie tenkých vrstiev:  priemysel, mikroelektronika, optické a dekoratívne povlaky</a:t>
            </a:r>
          </a:p>
          <a:p>
            <a:endParaRPr lang="sk-SK" dirty="0"/>
          </a:p>
        </p:txBody>
      </p:sp>
      <p:pic>
        <p:nvPicPr>
          <p:cNvPr id="5" name="Obrázok 4" descr="Obrázok, na ktorom je objekt, motor, lietadlo, vonkajšie&#10;&#10;Automaticky generovaný popis">
            <a:extLst>
              <a:ext uri="{FF2B5EF4-FFF2-40B4-BE49-F238E27FC236}">
                <a16:creationId xmlns:a16="http://schemas.microsoft.com/office/drawing/2014/main" id="{C4B37B57-0633-4565-A09A-97180825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696" r="21993" b="7595"/>
          <a:stretch/>
        </p:blipFill>
        <p:spPr>
          <a:xfrm>
            <a:off x="838200" y="4115682"/>
            <a:ext cx="3528678" cy="262733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126AF5F-DD9B-4D6C-903F-9A17006E7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37" y="802450"/>
            <a:ext cx="2743200" cy="1647825"/>
          </a:xfrm>
          <a:prstGeom prst="rect">
            <a:avLst/>
          </a:prstGeom>
        </p:spPr>
      </p:pic>
      <p:pic>
        <p:nvPicPr>
          <p:cNvPr id="9" name="Obrázok 8" descr="Obrázok, na ktorom je vnútri, stôl, počítač, písací stôl&#10;&#10;Automaticky generovaný popis">
            <a:extLst>
              <a:ext uri="{FF2B5EF4-FFF2-40B4-BE49-F238E27FC236}">
                <a16:creationId xmlns:a16="http://schemas.microsoft.com/office/drawing/2014/main" id="{66181494-4CC5-491E-9925-56112EA5C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21640" r="7699" b="21693"/>
          <a:stretch/>
        </p:blipFill>
        <p:spPr>
          <a:xfrm>
            <a:off x="8122755" y="4105764"/>
            <a:ext cx="3772310" cy="2579914"/>
          </a:xfrm>
          <a:prstGeom prst="rect">
            <a:avLst/>
          </a:prstGeom>
        </p:spPr>
      </p:pic>
      <p:pic>
        <p:nvPicPr>
          <p:cNvPr id="13" name="Obrázok 12" descr="Obrázok, na ktorom je biele&#10;&#10;Automaticky generovaný popis">
            <a:extLst>
              <a:ext uri="{FF2B5EF4-FFF2-40B4-BE49-F238E27FC236}">
                <a16:creationId xmlns:a16="http://schemas.microsoft.com/office/drawing/2014/main" id="{4ECC127F-5A79-48B9-8416-9965216625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4" t="8887" r="5410" b="54111"/>
          <a:stretch/>
        </p:blipFill>
        <p:spPr>
          <a:xfrm>
            <a:off x="5257800" y="4115682"/>
            <a:ext cx="1941898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E0CA294-6414-466E-BD6D-10B50B4D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00" y="2561798"/>
            <a:ext cx="4374315" cy="42962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 err="1"/>
              <a:t>Naprašovanie</a:t>
            </a:r>
            <a:r>
              <a:rPr lang="sk-SK" dirty="0"/>
              <a:t> – základné princípy</a:t>
            </a:r>
          </a:p>
        </p:txBody>
      </p:sp>
      <p:pic>
        <p:nvPicPr>
          <p:cNvPr id="5" name="Zástupný objekt pre obsah 4" descr="Obrázok, na ktorom je hodiny&#10;&#10;Automaticky generovaný popis">
            <a:extLst>
              <a:ext uri="{FF2B5EF4-FFF2-40B4-BE49-F238E27FC236}">
                <a16:creationId xmlns:a16="http://schemas.microsoft.com/office/drawing/2014/main" id="{4BE4106E-B1FA-41AF-9695-60DE2872B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31" y="366318"/>
            <a:ext cx="4050389" cy="23627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dirty="0"/>
                  <a:t>Ióny inertného plynu z výboja sú priťahované na povrch katódy / terča</a:t>
                </a:r>
              </a:p>
              <a:p>
                <a:r>
                  <a:rPr lang="sk-SK" dirty="0"/>
                  <a:t>Dopadajúce ióny vyvolávajú kolízne kaskády do hĺbky niekoľkých atómových vrstiev od povrchu terča </a:t>
                </a:r>
              </a:p>
              <a:p>
                <a:r>
                  <a:rPr lang="sk-SK" dirty="0"/>
                  <a:t>Častice terča sú odprašované z jeho povrchu, dopadajú na substrát kde sa tvorí tenká vrstva</a:t>
                </a:r>
              </a:p>
              <a:p>
                <a:r>
                  <a:rPr lang="sk-SK" dirty="0"/>
                  <a:t>Definujeme zisk rozprašovania (</a:t>
                </a:r>
                <a:r>
                  <a:rPr lang="sk-SK" dirty="0" err="1"/>
                  <a:t>Sputtering</a:t>
                </a:r>
                <a:r>
                  <a:rPr lang="sk-SK" dirty="0"/>
                  <a:t> </a:t>
                </a:r>
                <a:r>
                  <a:rPr lang="sk-SK" dirty="0" err="1"/>
                  <a:t>yield</a:t>
                </a:r>
                <a:r>
                  <a:rPr lang="sk-SK" dirty="0"/>
                  <a:t>) ako: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𝑟𝑜𝑧𝑝𝑟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áš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𝑑𝑜𝑝𝑎𝑑𝑎𝑗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𝑐𝑖𝑐h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sk-SK" dirty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  <a:blipFill>
                <a:blip r:embed="rId4"/>
                <a:stretch>
                  <a:fillRect l="-1489" t="-1930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5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</p:spPr>
            <p:txBody>
              <a:bodyPr>
                <a:normAutofit/>
              </a:bodyPr>
              <a:lstStyle/>
              <a:p>
                <a:r>
                  <a:rPr lang="sk-SK" dirty="0"/>
                  <a:t>Zisk rozprašovania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je závislý na type </a:t>
                </a:r>
                <a:r>
                  <a:rPr lang="sk-SK" dirty="0" err="1"/>
                  <a:t>interagujúcich</a:t>
                </a:r>
                <a:r>
                  <a:rPr lang="sk-SK" dirty="0"/>
                  <a:t> častíc ich energii a smere.</a:t>
                </a:r>
              </a:p>
              <a:p>
                <a:r>
                  <a:rPr lang="sk-SK" dirty="0"/>
                  <a:t>Vychádzajúc zo ZZH častice s blízkou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by mali mať vyšší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vďaka efektívnemu prenosu hybnosti. </a:t>
                </a:r>
              </a:p>
              <a:p>
                <a:r>
                  <a:rPr lang="sk-SK" dirty="0"/>
                  <a:t>Toto však platí hlavne pre častice s vysokou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hmotnosťou, pri časticiach s nižšou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je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závislý hlavne od väzbovej energie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  <a:blipFill>
                <a:blip r:embed="rId2"/>
                <a:stretch>
                  <a:fillRect l="-1682" t="-2051" r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ok 5">
            <a:extLst>
              <a:ext uri="{FF2B5EF4-FFF2-40B4-BE49-F238E27FC236}">
                <a16:creationId xmlns:a16="http://schemas.microsoft.com/office/drawing/2014/main" id="{DEDEC166-9782-4DC5-A454-DE7EE5FC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8385363" y="194339"/>
            <a:ext cx="3777048" cy="34238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F7E6A20-4BEE-42FC-88F8-D598A76EF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7393086" y="3552794"/>
            <a:ext cx="4289676" cy="32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BD376E3-E654-425A-998A-1F49C0273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5" r="15277" b="3086"/>
          <a:stretch/>
        </p:blipFill>
        <p:spPr>
          <a:xfrm rot="-60000">
            <a:off x="7242838" y="1120760"/>
            <a:ext cx="4684485" cy="4571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k-SK" dirty="0"/>
                  <a:t>Podľa energie dopadajúcich častíc:</a:t>
                </a:r>
              </a:p>
              <a:p>
                <a:r>
                  <a:rPr lang="sk-SK" dirty="0"/>
                  <a:t>Nízka energia E &lt; 50eV – veľmi malá energia na tvorbu lavín, avšak </a:t>
                </a:r>
                <a:r>
                  <a:rPr lang="sk-SK" b="1" i="1" dirty="0"/>
                  <a:t>Y</a:t>
                </a:r>
                <a:r>
                  <a:rPr lang="sk-SK" dirty="0"/>
                  <a:t>≠0</a:t>
                </a:r>
              </a:p>
              <a:p>
                <a:r>
                  <a:rPr lang="sk-SK" dirty="0"/>
                  <a:t>Stredná energia 50eV &lt; E &lt; 1keV – najčastejšie používaný rozsah pre PVD procesy</a:t>
                </a:r>
              </a:p>
              <a:p>
                <a:r>
                  <a:rPr lang="sk-SK" dirty="0"/>
                  <a:t>Vysoká energia 1keV &lt; E &lt; 50keV – tvoria sa sekundárne kaskády z pôvodne dislokovaných atómov </a:t>
                </a:r>
              </a:p>
              <a:p>
                <a:r>
                  <a:rPr lang="sk-SK" dirty="0"/>
                  <a:t>Veľmi vysoká energia 50keV&lt; E – dopadajúce častice tvoria kaskády až hlbšie v materiály,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klesá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  <a:blipFill>
                <a:blip r:embed="rId3"/>
                <a:stretch>
                  <a:fillRect l="-1963" t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5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dirty="0"/>
                  <a:t>V závislosti na uhle, druhu dopadajúcich iónov, štruktúre  materiálu  majú odprášené častice  rôzne uhlové  rozdelenie  </a:t>
                </a:r>
              </a:p>
              <a:p>
                <a:r>
                  <a:rPr lang="sk-SK" dirty="0" err="1"/>
                  <a:t>Kosínové</a:t>
                </a:r>
                <a:r>
                  <a:rPr lang="sk-SK" dirty="0"/>
                  <a:t> rozdelenie</a:t>
                </a:r>
              </a:p>
              <a:p>
                <a:r>
                  <a:rPr lang="sk-SK" dirty="0" err="1"/>
                  <a:t>Nadkosínové</a:t>
                </a:r>
                <a:r>
                  <a:rPr lang="sk-SK" dirty="0"/>
                  <a:t> rozdelenie- smer kolmý k povrchu je silne preferovaný</a:t>
                </a:r>
              </a:p>
              <a:p>
                <a:r>
                  <a:rPr lang="sk-SK" dirty="0" err="1"/>
                  <a:t>Podkosínové</a:t>
                </a:r>
                <a:r>
                  <a:rPr lang="sk-SK" dirty="0"/>
                  <a:t>/ srdcové rozdelenie – hlavne pri orientovaných kryštáloch </a:t>
                </a:r>
              </a:p>
              <a:p>
                <a:r>
                  <a:rPr lang="sk-SK" dirty="0"/>
                  <a:t>Obecne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sk-SK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sk-SK" i="1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 (1+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sk-SK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sk-SK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sk-SK" dirty="0"/>
                  <a:t> kde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k-SK" dirty="0"/>
                  <a:t> je </a:t>
                </a:r>
                <a:r>
                  <a:rPr lang="sk-SK" dirty="0" err="1"/>
                  <a:t>je</a:t>
                </a:r>
                <a:r>
                  <a:rPr lang="sk-SK" dirty="0"/>
                  <a:t> </a:t>
                </a:r>
                <a:r>
                  <a:rPr lang="sk-SK" dirty="0" err="1"/>
                  <a:t>fitovací</a:t>
                </a:r>
                <a:r>
                  <a:rPr lang="sk-SK" dirty="0"/>
                  <a:t> parameter</a:t>
                </a:r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  <a:blipFill>
                <a:blip r:embed="rId2"/>
                <a:stretch>
                  <a:fillRect l="-1963" t="-1930" r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ok 7">
            <a:extLst>
              <a:ext uri="{FF2B5EF4-FFF2-40B4-BE49-F238E27FC236}">
                <a16:creationId xmlns:a16="http://schemas.microsoft.com/office/drawing/2014/main" id="{086F4A1D-B66D-4AAA-AC70-6AD4BDB1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3" y="2832331"/>
            <a:ext cx="3634747" cy="2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Magnetrón</a:t>
            </a:r>
            <a:r>
              <a:rPr lang="en-US" dirty="0"/>
              <a:t> –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princíp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562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Pridaním magnetického poľa sa predĺži dráha elektrónov → viac zrážok → efektívnejšia ionizácia </a:t>
            </a:r>
          </a:p>
          <a:p>
            <a:r>
              <a:rPr lang="sk-SK" dirty="0"/>
              <a:t>Násobne sa zníži zápalné napätie a zvýši sa prúd </a:t>
            </a:r>
          </a:p>
          <a:p>
            <a:r>
              <a:rPr lang="sk-SK" dirty="0"/>
              <a:t>Odprašuje sa však nehomogénne, najviac v miestach kde je </a:t>
            </a:r>
            <a:r>
              <a:rPr lang="sk-SK" dirty="0" err="1"/>
              <a:t>najvačší</a:t>
            </a:r>
            <a:r>
              <a:rPr lang="sk-SK" dirty="0"/>
              <a:t> dopad iónov, vytvára sa erózna priekopa (</a:t>
            </a:r>
            <a:r>
              <a:rPr lang="sk-SK" dirty="0" err="1"/>
              <a:t>racetrack</a:t>
            </a:r>
            <a:r>
              <a:rPr lang="sk-SK" dirty="0"/>
              <a:t>)</a:t>
            </a:r>
          </a:p>
          <a:p>
            <a:r>
              <a:rPr lang="sk-SK" dirty="0"/>
              <a:t>Bežne sa spotrebuje len 30-60% terča</a:t>
            </a:r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 descr="Obrázok, na ktorom je text, mapa, kreslenie, hodiny&#10;&#10;Automaticky generovaný popis">
            <a:extLst>
              <a:ext uri="{FF2B5EF4-FFF2-40B4-BE49-F238E27FC236}">
                <a16:creationId xmlns:a16="http://schemas.microsoft.com/office/drawing/2014/main" id="{F67705AE-E3FD-468F-A914-DA44851F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2067"/>
          <a:stretch/>
        </p:blipFill>
        <p:spPr>
          <a:xfrm>
            <a:off x="7364896" y="681036"/>
            <a:ext cx="4534928" cy="2628528"/>
          </a:xfrm>
          <a:prstGeom prst="rect">
            <a:avLst/>
          </a:prstGeom>
        </p:spPr>
      </p:pic>
      <p:pic>
        <p:nvPicPr>
          <p:cNvPr id="7" name="Obrázok 6" descr="Obrázok, na ktorom je vnútri, objekt, hra, vzdialené&#10;&#10;Automaticky generovaný popis">
            <a:extLst>
              <a:ext uri="{FF2B5EF4-FFF2-40B4-BE49-F238E27FC236}">
                <a16:creationId xmlns:a16="http://schemas.microsoft.com/office/drawing/2014/main" id="{D61E0785-23D6-4B27-93AE-7210DAE9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96" y="3429000"/>
            <a:ext cx="4602436" cy="2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Magnetrón</a:t>
            </a:r>
            <a:r>
              <a:rPr lang="en-US" dirty="0"/>
              <a:t> –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princíp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9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Sú charakteristické dve konfigurácie magnetického poľa: </a:t>
            </a:r>
          </a:p>
          <a:p>
            <a:r>
              <a:rPr lang="sk-SK" dirty="0"/>
              <a:t>Vyvážené – uzavreté magnetické pole,</a:t>
            </a:r>
            <a:r>
              <a:rPr lang="en-US" dirty="0"/>
              <a:t> </a:t>
            </a:r>
            <a:r>
              <a:rPr lang="sk-SK" dirty="0"/>
              <a:t>vytvára plazmu s vyššou hustotou,  lepšie sa využíva terč</a:t>
            </a:r>
          </a:p>
          <a:p>
            <a:r>
              <a:rPr lang="sk-SK" dirty="0"/>
              <a:t>Nevyvážené – magnetické pole je otvorené, vytvára sa vodivý kanál až k substrátu – vyšší </a:t>
            </a:r>
            <a:r>
              <a:rPr lang="sk-SK" dirty="0" err="1"/>
              <a:t>bombard</a:t>
            </a:r>
            <a:r>
              <a:rPr lang="sk-SK" dirty="0"/>
              <a:t> iónov a</a:t>
            </a:r>
            <a:r>
              <a:rPr lang="en-US" dirty="0"/>
              <a:t> </a:t>
            </a:r>
            <a:r>
              <a:rPr lang="sk-SK" dirty="0"/>
              <a:t>elektrónov na substrát</a:t>
            </a:r>
            <a:r>
              <a:rPr lang="en-US" dirty="0"/>
              <a:t>, </a:t>
            </a:r>
            <a:r>
              <a:rPr lang="sk-SK" dirty="0"/>
              <a:t>nižšia efektivita rozprašovania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0D5270A7-FB7B-489C-BD31-6FB06F55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9"/>
          <a:stretch/>
        </p:blipFill>
        <p:spPr>
          <a:xfrm>
            <a:off x="7206666" y="2421540"/>
            <a:ext cx="4884286" cy="195545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E166E20-C8FD-4739-B202-B194C3321EAD}"/>
              </a:ext>
            </a:extLst>
          </p:cNvPr>
          <p:cNvSpPr txBox="1"/>
          <p:nvPr/>
        </p:nvSpPr>
        <p:spPr>
          <a:xfrm>
            <a:off x="7285384" y="4385231"/>
            <a:ext cx="220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Vyvážené magnetické</a:t>
            </a:r>
          </a:p>
          <a:p>
            <a:pPr algn="ctr"/>
            <a:r>
              <a:rPr lang="sk-SK" dirty="0"/>
              <a:t> pole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0A6A3BC-4592-433C-9C1B-4F8A8D581475}"/>
              </a:ext>
            </a:extLst>
          </p:cNvPr>
          <p:cNvSpPr txBox="1"/>
          <p:nvPr/>
        </p:nvSpPr>
        <p:spPr>
          <a:xfrm>
            <a:off x="9623695" y="4376998"/>
            <a:ext cx="244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Nevyvážené magnetické</a:t>
            </a:r>
          </a:p>
          <a:p>
            <a:pPr algn="ctr"/>
            <a:r>
              <a:rPr lang="sk-SK" dirty="0"/>
              <a:t> pole </a:t>
            </a:r>
          </a:p>
        </p:txBody>
      </p:sp>
    </p:spTree>
    <p:extLst>
      <p:ext uri="{BB962C8B-B14F-4D97-AF65-F5344CB8AC3E}">
        <p14:creationId xmlns:p14="http://schemas.microsoft.com/office/powerpoint/2010/main" val="2501747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57EB8874F90C4DA8F3B540139C249F" ma:contentTypeVersion="13" ma:contentTypeDescription="Vytvoří nový dokument" ma:contentTypeScope="" ma:versionID="6060e9e862494257a69c54b8e127082c">
  <xsd:schema xmlns:xsd="http://www.w3.org/2001/XMLSchema" xmlns:xs="http://www.w3.org/2001/XMLSchema" xmlns:p="http://schemas.microsoft.com/office/2006/metadata/properties" xmlns:ns3="5d8e4fe8-95bb-4d74-a7d4-7cc9d66bdd36" xmlns:ns4="f4998477-1296-4b43-8bce-aec2554f3e44" targetNamespace="http://schemas.microsoft.com/office/2006/metadata/properties" ma:root="true" ma:fieldsID="14237f4f67bf0f6506fd4459b2fc5d2b" ns3:_="" ns4:_="">
    <xsd:import namespace="5d8e4fe8-95bb-4d74-a7d4-7cc9d66bdd36"/>
    <xsd:import namespace="f4998477-1296-4b43-8bce-aec2554f3e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4fe8-95bb-4d74-a7d4-7cc9d66bd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98477-1296-4b43-8bce-aec2554f3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0392E9-20B0-4A29-8223-4BAB63901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e4fe8-95bb-4d74-a7d4-7cc9d66bdd36"/>
    <ds:schemaRef ds:uri="f4998477-1296-4b43-8bce-aec2554f3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B93FB7-7089-4C1D-8ED5-60DF922346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B0D62-4A4A-437C-907D-76270A32CA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1147</Words>
  <Application>Microsoft Office PowerPoint</Application>
  <PresentationFormat>Širokoúhlá obrazovka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Motiv Office</vt:lpstr>
      <vt:lpstr>Depozícia tenkých vrstiev magnetrónovým naprašovaním</vt:lpstr>
      <vt:lpstr>Literatúra</vt:lpstr>
      <vt:lpstr>Naprašovanie – motivácia</vt:lpstr>
      <vt:lpstr>Naprašovanie – základné princípy</vt:lpstr>
      <vt:lpstr>Naprašovanie – základné princípy</vt:lpstr>
      <vt:lpstr>Naprašovanie – základné princípy</vt:lpstr>
      <vt:lpstr>Naprašovanie – základné princípy</vt:lpstr>
      <vt:lpstr>Magnetrón – základný princíp</vt:lpstr>
      <vt:lpstr>Magnetrón – základný princíp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Úloha: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Depozícia tenkých vrstiev magnetrónovým naprašovaním</dc:title>
  <dc:creator>Peter Klein</dc:creator>
  <cp:lastModifiedBy>Peter Klein</cp:lastModifiedBy>
  <cp:revision>1</cp:revision>
  <dcterms:created xsi:type="dcterms:W3CDTF">2020-04-08T10:37:40Z</dcterms:created>
  <dcterms:modified xsi:type="dcterms:W3CDTF">2021-04-19T12:54:41Z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0x0101005357EB8874F90C4DA8F3B540139C249F</vt:lpwstr>
  </property>
</Properties>
</file>