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2" r:id="rId5"/>
    <p:sldId id="263" r:id="rId6"/>
    <p:sldId id="264" r:id="rId7"/>
    <p:sldId id="266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54AF2-C17B-4070-90B5-3717A5B83659}" v="1" dt="2020-02-27T14:05:45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Wertich" userId="979c3f01-25ae-4c9e-a512-d63cb0df9f33" providerId="ADAL" clId="{85054AF2-C17B-4070-90B5-3717A5B83659}"/>
    <pc:docChg chg="modSld">
      <pc:chgData name="Vojtěch Wertich" userId="979c3f01-25ae-4c9e-a512-d63cb0df9f33" providerId="ADAL" clId="{85054AF2-C17B-4070-90B5-3717A5B83659}" dt="2020-02-27T14:05:52.135" v="2" actId="14100"/>
      <pc:docMkLst>
        <pc:docMk/>
      </pc:docMkLst>
      <pc:sldChg chg="modSp">
        <pc:chgData name="Vojtěch Wertich" userId="979c3f01-25ae-4c9e-a512-d63cb0df9f33" providerId="ADAL" clId="{85054AF2-C17B-4070-90B5-3717A5B83659}" dt="2020-02-27T14:05:52.135" v="2" actId="14100"/>
        <pc:sldMkLst>
          <pc:docMk/>
          <pc:sldMk cId="4235314286" sldId="256"/>
        </pc:sldMkLst>
        <pc:picChg chg="mod">
          <ac:chgData name="Vojtěch Wertich" userId="979c3f01-25ae-4c9e-a512-d63cb0df9f33" providerId="ADAL" clId="{85054AF2-C17B-4070-90B5-3717A5B83659}" dt="2020-02-27T14:05:52.135" v="2" actId="14100"/>
          <ac:picMkLst>
            <pc:docMk/>
            <pc:sldMk cId="4235314286" sldId="256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32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73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4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3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14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41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78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3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97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14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4637"/>
            <a:ext cx="7772400" cy="2276872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+mn-lt"/>
              </a:rPr>
              <a:t>GI231 </a:t>
            </a:r>
            <a:r>
              <a:rPr lang="en-GB" sz="4000" b="1" dirty="0">
                <a:latin typeface="+mn-lt"/>
              </a:rPr>
              <a:t>3D </a:t>
            </a:r>
            <a:r>
              <a:rPr lang="en-GB" sz="4000" b="1" dirty="0" err="1">
                <a:latin typeface="+mn-lt"/>
              </a:rPr>
              <a:t>modelování</a:t>
            </a:r>
            <a:r>
              <a:rPr lang="en-GB" sz="4000" b="1" dirty="0">
                <a:latin typeface="+mn-lt"/>
              </a:rPr>
              <a:t> v </a:t>
            </a:r>
            <a:r>
              <a:rPr lang="en-GB" sz="4000" b="1" dirty="0" err="1">
                <a:latin typeface="+mn-lt"/>
              </a:rPr>
              <a:t>programu</a:t>
            </a:r>
            <a:r>
              <a:rPr lang="en-GB" sz="4000" b="1" dirty="0">
                <a:latin typeface="+mn-lt"/>
              </a:rPr>
              <a:t> </a:t>
            </a:r>
            <a:r>
              <a:rPr lang="cs-CZ" sz="4000" b="1" dirty="0">
                <a:latin typeface="+mn-lt"/>
              </a:rPr>
              <a:t>Leapfrog</a:t>
            </a:r>
            <a:r>
              <a:rPr lang="en-GB" sz="4000" b="1" dirty="0">
                <a:latin typeface="+mn-lt"/>
              </a:rPr>
              <a:t> Geo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087" y="4941168"/>
            <a:ext cx="3488432" cy="17526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1"/>
                </a:solidFill>
              </a:rPr>
              <a:t>Jakub Výravský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Vojtěch Wertich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Přemysl Pořádek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9594" y="5045890"/>
            <a:ext cx="1612846" cy="64513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31471"/>
            <a:ext cx="2257425" cy="723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2040226" cy="122413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323528" y="2494688"/>
            <a:ext cx="4323929" cy="129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tx1"/>
                </a:solidFill>
              </a:rPr>
              <a:t>Lekce: 2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Vkládání vrtné dokumentace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94" y="5656156"/>
            <a:ext cx="1018295" cy="10182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/>
          <a:srcRect l="22443" t="10869" r="19333" b="16748"/>
          <a:stretch/>
        </p:blipFill>
        <p:spPr>
          <a:xfrm>
            <a:off x="4029375" y="1334792"/>
            <a:ext cx="4848241" cy="339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2 vkládání vrtné dokumentace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26343" y="752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800" dirty="0">
                <a:latin typeface="Calibri" panose="020F0502020204030204" pitchFamily="34" charset="0"/>
              </a:rPr>
              <a:t>Formát dat</a:t>
            </a:r>
            <a:endParaRPr lang="en-US" altLang="cs-CZ" sz="28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90525" y="840003"/>
            <a:ext cx="836295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Do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leapfrogu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je možné importovat data ve formátu CSV (dá se s ním pracovat v MS-Excel), ASCII, nebo text, případně využít např. firemní databáze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Data musí být v několika souborech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Collar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, který obsahuje základní informace o vrtu (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název,x,y,z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souřadnice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začátku,max.hloubka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Survey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, který obsahuje průběh vrtu (název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vrtu,hloubka,azimut,sklon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v dané hloubce)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Interval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tables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, zde může být několik souborů obsahujících důležité informace (litologie, koncentrace zájmových prvků, charakter alterace atd.), formátování interval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tables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je: název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vrtu,začátek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intervalu,konec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intervalu,měřená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veličina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Aby mohl program data načíst, jsou jednotlivé sloupce odděleny speciálním znakem (lze definovat při načítání souboru / . , ; atd.). Na „západě“, kde mají desetinné tečky, používají jako oddělovací znak čárku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Podívejte se na formátování souborů v rámci cvičných dat.</a:t>
            </a:r>
            <a:endParaRPr lang="en-US" altLang="cs-CZ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0" b="62000"/>
          <a:stretch>
            <a:fillRect/>
          </a:stretch>
        </p:blipFill>
        <p:spPr bwMode="auto">
          <a:xfrm>
            <a:off x="2627784" y="3324547"/>
            <a:ext cx="57594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1331640" y="3324547"/>
            <a:ext cx="1296144" cy="12565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7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2 vkládání vrtné dokumentace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Proces vkládání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" r="30626" b="32285"/>
          <a:stretch>
            <a:fillRect/>
          </a:stretch>
        </p:blipFill>
        <p:spPr bwMode="auto">
          <a:xfrm>
            <a:off x="755650" y="1412875"/>
            <a:ext cx="7669213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23850" y="692150"/>
            <a:ext cx="187325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dirty="0">
                <a:latin typeface="Calibri" panose="020F0502020204030204" pitchFamily="34" charset="0"/>
              </a:rPr>
              <a:t>Klikneme pravým tlačítkem na „</a:t>
            </a:r>
            <a:r>
              <a:rPr lang="cs-CZ" altLang="cs-CZ" sz="1200" dirty="0" err="1">
                <a:latin typeface="Calibri" panose="020F0502020204030204" pitchFamily="34" charset="0"/>
              </a:rPr>
              <a:t>Drillhole</a:t>
            </a:r>
            <a:r>
              <a:rPr lang="cs-CZ" altLang="cs-CZ" sz="1200" dirty="0">
                <a:latin typeface="Calibri" panose="020F0502020204030204" pitchFamily="34" charset="0"/>
              </a:rPr>
              <a:t> data</a:t>
            </a:r>
            <a:endParaRPr lang="en-US" altLang="cs-CZ" sz="1200" dirty="0">
              <a:latin typeface="Calibri" panose="020F0502020204030204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827088" y="1196975"/>
            <a:ext cx="215900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924300" y="2276475"/>
            <a:ext cx="2232025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dirty="0">
                <a:latin typeface="Calibri" panose="020F0502020204030204" pitchFamily="34" charset="0"/>
              </a:rPr>
              <a:t>Pro import dat ve formátu </a:t>
            </a:r>
            <a:r>
              <a:rPr lang="cs-CZ" altLang="cs-CZ" sz="1200" dirty="0" err="1">
                <a:latin typeface="Calibri" panose="020F0502020204030204" pitchFamily="34" charset="0"/>
              </a:rPr>
              <a:t>csv</a:t>
            </a:r>
            <a:r>
              <a:rPr lang="cs-CZ" altLang="cs-CZ" sz="1200" dirty="0">
                <a:latin typeface="Calibri" panose="020F0502020204030204" pitchFamily="34" charset="0"/>
              </a:rPr>
              <a:t> klikneme levým tlačítkem</a:t>
            </a:r>
            <a:endParaRPr lang="en-US" altLang="cs-CZ" sz="1200" dirty="0">
              <a:latin typeface="Calibri" panose="020F0502020204030204" pitchFamily="34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 flipV="1">
            <a:off x="3203575" y="2349500"/>
            <a:ext cx="792163" cy="714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916238" y="3573463"/>
            <a:ext cx="2160587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dirty="0">
                <a:latin typeface="Calibri" panose="020F0502020204030204" pitchFamily="34" charset="0"/>
              </a:rPr>
              <a:t>Možnosti vkládání dat z různých databází</a:t>
            </a:r>
            <a:endParaRPr lang="en-US" altLang="cs-CZ" sz="1200" dirty="0">
              <a:latin typeface="Calibri" panose="020F0502020204030204" pitchFamily="34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 flipV="1">
            <a:off x="2916238" y="2565400"/>
            <a:ext cx="719137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2627313" y="2781300"/>
            <a:ext cx="431800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9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2 vkládání vrtné dokumentace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260026" y="757325"/>
            <a:ext cx="3350847" cy="626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Pro větší přehlednost a snadnější manipulaci je dobré mít všechny soubory v jedné složce a vhodně pojmenované (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collar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 jako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collar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 atd.)</a:t>
            </a:r>
          </a:p>
          <a:p>
            <a:pPr algn="just">
              <a:lnSpc>
                <a:spcPct val="90000"/>
              </a:lnSpc>
            </a:pP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Pokud to tak je, stačí zadat pouze cestu k souboru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collar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 a program sám doplní zbývající soubory</a:t>
            </a:r>
            <a:endParaRPr lang="en-US" alt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t="30833" r="25586" b="27583"/>
          <a:stretch>
            <a:fillRect/>
          </a:stretch>
        </p:blipFill>
        <p:spPr bwMode="auto">
          <a:xfrm>
            <a:off x="253107" y="3588830"/>
            <a:ext cx="4897239" cy="266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t="30812" r="25572" b="27042"/>
          <a:stretch>
            <a:fillRect/>
          </a:stretch>
        </p:blipFill>
        <p:spPr bwMode="auto">
          <a:xfrm>
            <a:off x="248915" y="447958"/>
            <a:ext cx="4897239" cy="306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194383" y="476250"/>
            <a:ext cx="2879725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dirty="0">
                <a:latin typeface="Calibri" panose="020F0502020204030204" pitchFamily="34" charset="0"/>
              </a:rPr>
              <a:t>Klikneme levým tlačítkem a zadáme cestu k souboru </a:t>
            </a:r>
            <a:r>
              <a:rPr lang="cs-CZ" altLang="cs-CZ" sz="1200" dirty="0" err="1">
                <a:latin typeface="Calibri" panose="020F0502020204030204" pitchFamily="34" charset="0"/>
              </a:rPr>
              <a:t>collar</a:t>
            </a:r>
            <a:endParaRPr lang="en-US" altLang="cs-CZ" sz="1200" dirty="0">
              <a:latin typeface="Calibri" panose="020F0502020204030204" pitchFamily="34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4074108" y="768710"/>
            <a:ext cx="569901" cy="25904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910535" y="4399756"/>
            <a:ext cx="2376488" cy="649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dirty="0">
                <a:latin typeface="Calibri" panose="020F0502020204030204" pitchFamily="34" charset="0"/>
              </a:rPr>
              <a:t>Program doplní ostatní soubory, pokud ne, je potřeba jejich umístění zadat ručně</a:t>
            </a:r>
            <a:endParaRPr lang="en-US" altLang="cs-CZ" sz="1200" dirty="0">
              <a:latin typeface="Calibri" panose="020F0502020204030204" pitchFamily="34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4283968" y="4399756"/>
            <a:ext cx="1623256" cy="11944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 flipV="1">
            <a:off x="5004048" y="4869159"/>
            <a:ext cx="926176" cy="16198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305775" y="5741901"/>
            <a:ext cx="198124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altLang="cs-CZ" sz="1200">
                <a:latin typeface="Calibri" panose="020F0502020204030204" pitchFamily="34" charset="0"/>
              </a:rPr>
              <a:t>Nakonec klikneme na import</a:t>
            </a:r>
            <a:endParaRPr lang="en-US" altLang="cs-CZ" sz="1200">
              <a:latin typeface="Calibri" panose="020F0502020204030204" pitchFamily="34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H="1">
            <a:off x="4932040" y="5741900"/>
            <a:ext cx="1373735" cy="27699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2 vkládání vrtné dokumentace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Vkládání souboru </a:t>
            </a:r>
            <a:r>
              <a:rPr lang="cs-CZ" altLang="cs-CZ" sz="3200" dirty="0" err="1">
                <a:latin typeface="Calibri" panose="020F0502020204030204" pitchFamily="34" charset="0"/>
              </a:rPr>
              <a:t>Collar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t="12291" r="6693" b="9271"/>
          <a:stretch>
            <a:fillRect/>
          </a:stretch>
        </p:blipFill>
        <p:spPr bwMode="auto">
          <a:xfrm>
            <a:off x="323850" y="1124744"/>
            <a:ext cx="8569325" cy="49053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03575" y="5085184"/>
            <a:ext cx="2592388" cy="831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>
                <a:latin typeface="Calibri" panose="020F0502020204030204" pitchFamily="34" charset="0"/>
              </a:rPr>
              <a:t>Zde můžeme nastavit, které znaky ve vkládaném CSV souboru mají sloužit jako oddělovače sloupců, desetinných čísel atd.</a:t>
            </a:r>
            <a:endParaRPr lang="en-US" altLang="cs-CZ" sz="1200">
              <a:latin typeface="Calibri" panose="020F0502020204030204" pitchFamily="34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5795963" y="5414539"/>
            <a:ext cx="360362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5651500" y="4440994"/>
            <a:ext cx="432593" cy="67994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76600" y="908720"/>
            <a:ext cx="3887788" cy="831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dirty="0" err="1">
                <a:latin typeface="Calibri" panose="020F0502020204030204" pitchFamily="34" charset="0"/>
              </a:rPr>
              <a:t>Rozkliknutím</a:t>
            </a:r>
            <a:r>
              <a:rPr lang="cs-CZ" altLang="cs-CZ" sz="1200" dirty="0">
                <a:latin typeface="Calibri" panose="020F0502020204030204" pitchFamily="34" charset="0"/>
              </a:rPr>
              <a:t> zde si vybíráme, které sloupce chceme importovat a co jednotlivé sloupce představují. Program data přiřazuje sám, ale ne vždy správně, je potřeba zkontrolovat.</a:t>
            </a:r>
            <a:endParaRPr lang="en-US" altLang="cs-CZ" sz="1200" dirty="0">
              <a:latin typeface="Calibri" panose="020F0502020204030204" pitchFamily="34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1835696" y="1672395"/>
            <a:ext cx="1440904" cy="20818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6588125" y="1340768"/>
            <a:ext cx="792163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987675" y="3933056"/>
            <a:ext cx="2808288" cy="831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 dirty="0">
                <a:latin typeface="Calibri" panose="020F0502020204030204" pitchFamily="34" charset="0"/>
              </a:rPr>
              <a:t>V programu může být naimportován zároveň jen jeden souřadnicový systém, výběrem jednoho se automaticky odznačí případné ostatní</a:t>
            </a:r>
            <a:endParaRPr lang="en-US" altLang="cs-CZ" sz="1200" dirty="0">
              <a:latin typeface="Calibri" panose="020F0502020204030204" pitchFamily="34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5651500" y="2204864"/>
            <a:ext cx="360363" cy="172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V="1">
            <a:off x="5795963" y="2420888"/>
            <a:ext cx="288925" cy="151117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084888" y="6165304"/>
            <a:ext cx="2663825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>
                <a:latin typeface="Calibri" panose="020F0502020204030204" pitchFamily="34" charset="0"/>
              </a:rPr>
              <a:t>Klikneme na next a provedeme obdobně pro ostatní soubory</a:t>
            </a:r>
            <a:endParaRPr lang="en-US" altLang="cs-CZ" sz="1200">
              <a:latin typeface="Calibri" panose="020F0502020204030204" pitchFamily="34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V="1">
            <a:off x="8388350" y="5877272"/>
            <a:ext cx="71438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2 vkládání vrtné dokumentace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Import interval </a:t>
            </a:r>
            <a:r>
              <a:rPr lang="cs-CZ" altLang="cs-CZ" sz="3200" dirty="0" err="1">
                <a:latin typeface="Calibri" panose="020F0502020204030204" pitchFamily="34" charset="0"/>
              </a:rPr>
              <a:t>tables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11786" r="5382" b="8664"/>
          <a:stretch>
            <a:fillRect/>
          </a:stretch>
        </p:blipFill>
        <p:spPr>
          <a:xfrm>
            <a:off x="323850" y="1773238"/>
            <a:ext cx="8569325" cy="428625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419475" y="1301750"/>
            <a:ext cx="2808288" cy="831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>
                <a:latin typeface="Calibri" panose="020F0502020204030204" pitchFamily="34" charset="0"/>
              </a:rPr>
              <a:t>Sloupec s názvy hornin importujeme jako „Lithology“ a ostatní případné další charakteristiky (zvětrávání, alterace) jako „Category“.</a:t>
            </a:r>
            <a:endParaRPr lang="en-US" altLang="cs-CZ" sz="1200">
              <a:latin typeface="Calibri" panose="020F0502020204030204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5651500" y="1989138"/>
            <a:ext cx="1225550" cy="1008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5435600" y="1989138"/>
            <a:ext cx="1584325" cy="12239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516688" y="6165850"/>
            <a:ext cx="2016125" cy="284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>
                <a:latin typeface="Calibri" panose="020F0502020204030204" pitchFamily="34" charset="0"/>
              </a:rPr>
              <a:t>Zbývá už jen finish </a:t>
            </a:r>
            <a:r>
              <a:rPr lang="cs-CZ" altLang="cs-CZ" sz="1200"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altLang="cs-CZ" sz="1200">
              <a:latin typeface="Calibri" panose="020F0502020204030204" pitchFamily="34" charset="0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8243888" y="5949950"/>
            <a:ext cx="144462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1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2 vkládání vrtné dokumentace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Zobrazení importovaných dat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4"/>
          <a:stretch>
            <a:fillRect/>
          </a:stretch>
        </p:blipFill>
        <p:spPr>
          <a:xfrm>
            <a:off x="206375" y="1600200"/>
            <a:ext cx="8686800" cy="459105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692274" y="4005263"/>
            <a:ext cx="2231653" cy="64633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altLang="cs-CZ" sz="1200" dirty="0">
                <a:latin typeface="Calibri" panose="020F0502020204030204" pitchFamily="34" charset="0"/>
              </a:rPr>
              <a:t>Kliknutím, podržením levého tlačítka a přetažením přeneseme importované soubory do scény</a:t>
            </a:r>
            <a:endParaRPr lang="en-US" altLang="cs-CZ" sz="1200" dirty="0">
              <a:latin typeface="Calibri" panose="020F0502020204030204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1042988" y="2565400"/>
            <a:ext cx="792162" cy="1439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476375" y="2420938"/>
            <a:ext cx="719138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2411413" y="2924175"/>
            <a:ext cx="1152525" cy="4333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457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" id="{9AB0BEB9-AB7F-49F5-A1D3-E6D68CBFDBF7}" vid="{33D7DB3A-C1B8-45BD-BD72-8403976141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30</TotalTime>
  <Words>510</Words>
  <Application>Microsoft Office PowerPoint</Application>
  <PresentationFormat>Předvádění na obrazovce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systému Office</vt:lpstr>
      <vt:lpstr>GI231 3D modelování v programu Leapfrog Geo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GI231 3D modelování v programu Leapfrog Geo </dc:title>
  <dc:creator>Jakub</dc:creator>
  <cp:lastModifiedBy>Vojtěch Wertich</cp:lastModifiedBy>
  <cp:revision>7</cp:revision>
  <dcterms:created xsi:type="dcterms:W3CDTF">2016-05-31T07:52:45Z</dcterms:created>
  <dcterms:modified xsi:type="dcterms:W3CDTF">2020-02-27T14:05:54Z</dcterms:modified>
</cp:coreProperties>
</file>