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2"/>
  </p:notesMasterIdLst>
  <p:sldIdLst>
    <p:sldId id="256" r:id="rId2"/>
    <p:sldId id="263" r:id="rId3"/>
    <p:sldId id="258" r:id="rId4"/>
    <p:sldId id="259" r:id="rId5"/>
    <p:sldId id="260" r:id="rId6"/>
    <p:sldId id="261" r:id="rId7"/>
    <p:sldId id="262" r:id="rId8"/>
    <p:sldId id="265" r:id="rId9"/>
    <p:sldId id="257" r:id="rId10"/>
    <p:sldId id="264" r:id="rId11"/>
  </p:sldIdLst>
  <p:sldSz cx="10080625" cy="7559675"/>
  <p:notesSz cx="7556500" cy="10691813"/>
  <p:defaultTextStyle>
    <a:defPPr>
      <a:defRPr lang="en-GB"/>
    </a:defPPr>
    <a:lvl1pPr algn="l" defTabSz="449263" rtl="0" fontAlgn="base">
      <a:spcBef>
        <a:spcPct val="0"/>
      </a:spcBef>
      <a:spcAft>
        <a:spcPct val="0"/>
      </a:spcAft>
      <a:defRPr kern="1200">
        <a:solidFill>
          <a:schemeClr val="tx1"/>
        </a:solidFill>
        <a:latin typeface="Verdana" panose="020B0604030504040204" pitchFamily="34" charset="0"/>
        <a:ea typeface="+mn-ea"/>
        <a:cs typeface="Tahoma" panose="020B0604030504040204" pitchFamily="34" charset="0"/>
      </a:defRPr>
    </a:lvl1pPr>
    <a:lvl2pPr marL="457200" algn="l" defTabSz="449263" rtl="0" fontAlgn="base">
      <a:spcBef>
        <a:spcPct val="0"/>
      </a:spcBef>
      <a:spcAft>
        <a:spcPct val="0"/>
      </a:spcAft>
      <a:defRPr kern="1200">
        <a:solidFill>
          <a:schemeClr val="tx1"/>
        </a:solidFill>
        <a:latin typeface="Verdana" panose="020B0604030504040204" pitchFamily="34" charset="0"/>
        <a:ea typeface="+mn-ea"/>
        <a:cs typeface="Tahoma" panose="020B0604030504040204" pitchFamily="34" charset="0"/>
      </a:defRPr>
    </a:lvl2pPr>
    <a:lvl3pPr marL="914400" algn="l" defTabSz="449263" rtl="0" fontAlgn="base">
      <a:spcBef>
        <a:spcPct val="0"/>
      </a:spcBef>
      <a:spcAft>
        <a:spcPct val="0"/>
      </a:spcAft>
      <a:defRPr kern="1200">
        <a:solidFill>
          <a:schemeClr val="tx1"/>
        </a:solidFill>
        <a:latin typeface="Verdana" panose="020B0604030504040204" pitchFamily="34" charset="0"/>
        <a:ea typeface="+mn-ea"/>
        <a:cs typeface="Tahoma" panose="020B0604030504040204" pitchFamily="34" charset="0"/>
      </a:defRPr>
    </a:lvl3pPr>
    <a:lvl4pPr marL="1371600" algn="l" defTabSz="449263" rtl="0" fontAlgn="base">
      <a:spcBef>
        <a:spcPct val="0"/>
      </a:spcBef>
      <a:spcAft>
        <a:spcPct val="0"/>
      </a:spcAft>
      <a:defRPr kern="1200">
        <a:solidFill>
          <a:schemeClr val="tx1"/>
        </a:solidFill>
        <a:latin typeface="Verdana" panose="020B0604030504040204" pitchFamily="34" charset="0"/>
        <a:ea typeface="+mn-ea"/>
        <a:cs typeface="Tahoma" panose="020B0604030504040204" pitchFamily="34" charset="0"/>
      </a:defRPr>
    </a:lvl4pPr>
    <a:lvl5pPr marL="1828800" algn="l" defTabSz="449263" rtl="0" fontAlgn="base">
      <a:spcBef>
        <a:spcPct val="0"/>
      </a:spcBef>
      <a:spcAft>
        <a:spcPct val="0"/>
      </a:spcAft>
      <a:defRPr kern="1200">
        <a:solidFill>
          <a:schemeClr val="tx1"/>
        </a:solidFill>
        <a:latin typeface="Verdana" panose="020B0604030504040204" pitchFamily="34" charset="0"/>
        <a:ea typeface="+mn-ea"/>
        <a:cs typeface="Tahoma" panose="020B060403050404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Tahoma" panose="020B060403050404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Tahoma" panose="020B060403050404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Tahoma" panose="020B060403050404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Tahoma" panose="020B060403050404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70" autoAdjust="0"/>
  </p:normalViewPr>
  <p:slideViewPr>
    <p:cSldViewPr>
      <p:cViewPr varScale="1">
        <p:scale>
          <a:sx n="104" d="100"/>
          <a:sy n="104" d="100"/>
        </p:scale>
        <p:origin x="126" y="2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556500" cy="10691813"/>
          </a:xfrm>
          <a:prstGeom prst="roundRect">
            <a:avLst>
              <a:gd name="adj" fmla="val 19"/>
            </a:avLst>
          </a:prstGeom>
          <a:solidFill>
            <a:srgbClr val="FFFFFF"/>
          </a:solidFill>
          <a:ln w="9360">
            <a:noFill/>
            <a:miter lim="800000"/>
            <a:headEnd/>
            <a:tailEnd/>
          </a:ln>
          <a:effectLst/>
        </p:spPr>
        <p:txBody>
          <a:bodyPr wrap="none" anchor="ctr"/>
          <a:lstStyle/>
          <a:p>
            <a:pPr>
              <a:defRPr/>
            </a:pPr>
            <a:endParaRPr lang="cs-CZ"/>
          </a:p>
        </p:txBody>
      </p:sp>
      <p:sp>
        <p:nvSpPr>
          <p:cNvPr id="2050" name="Text Box 2"/>
          <p:cNvSpPr txBox="1">
            <a:spLocks noChangeArrowheads="1"/>
          </p:cNvSpPr>
          <p:nvPr/>
        </p:nvSpPr>
        <p:spPr bwMode="auto">
          <a:xfrm>
            <a:off x="1312863" y="1027113"/>
            <a:ext cx="4930775" cy="3700462"/>
          </a:xfrm>
          <a:prstGeom prst="rect">
            <a:avLst/>
          </a:prstGeom>
          <a:solidFill>
            <a:srgbClr val="FFFFFF"/>
          </a:solidFill>
          <a:ln w="9360">
            <a:solidFill>
              <a:srgbClr val="000000"/>
            </a:solidFill>
            <a:miter lim="800000"/>
            <a:headEnd/>
            <a:tailEnd/>
          </a:ln>
          <a:effectLst/>
        </p:spPr>
        <p:txBody>
          <a:bodyPr wrap="none" anchor="ctr"/>
          <a:lstStyle/>
          <a:p>
            <a:pPr>
              <a:defRPr/>
            </a:pPr>
            <a:endParaRPr lang="cs-CZ"/>
          </a:p>
        </p:txBody>
      </p:sp>
      <p:sp>
        <p:nvSpPr>
          <p:cNvPr id="2051" name="Rectangle 3"/>
          <p:cNvSpPr>
            <a:spLocks noGrp="1" noChangeArrowheads="1"/>
          </p:cNvSpPr>
          <p:nvPr>
            <p:ph type="body"/>
          </p:nvPr>
        </p:nvSpPr>
        <p:spPr bwMode="auto">
          <a:xfrm>
            <a:off x="1169988" y="5086350"/>
            <a:ext cx="5221287" cy="41052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Tree>
    <p:extLst>
      <p:ext uri="{BB962C8B-B14F-4D97-AF65-F5344CB8AC3E}">
        <p14:creationId xmlns:p14="http://schemas.microsoft.com/office/powerpoint/2010/main" val="428028699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1312863" y="1027113"/>
            <a:ext cx="4930775" cy="3700462"/>
          </a:xfrm>
          <a:prstGeom prst="rect">
            <a:avLst/>
          </a:prstGeom>
          <a:solidFill>
            <a:srgbClr val="FFFFFF"/>
          </a:solidFill>
          <a:ln w="9525">
            <a:solidFill>
              <a:srgbClr val="000000"/>
            </a:solidFill>
            <a:miter lim="800000"/>
            <a:headEnd/>
            <a:tailEnd/>
          </a:ln>
        </p:spPr>
        <p:txBody>
          <a:bodyPr wrap="none" anchor="ctr"/>
          <a:lstStyle>
            <a:lvl1pPr eaLnBrk="0" hangingPunct="0">
              <a:defRPr>
                <a:solidFill>
                  <a:schemeClr val="tx1"/>
                </a:solidFill>
                <a:latin typeface="Verdana" panose="020B0604030504040204" pitchFamily="34" charset="0"/>
                <a:cs typeface="Tahoma" panose="020B0604030504040204" pitchFamily="34" charset="0"/>
              </a:defRPr>
            </a:lvl1pPr>
            <a:lvl2pPr marL="742950" indent="-285750" eaLnBrk="0" hangingPunct="0">
              <a:defRPr>
                <a:solidFill>
                  <a:schemeClr val="tx1"/>
                </a:solidFill>
                <a:latin typeface="Verdana" panose="020B0604030504040204" pitchFamily="34" charset="0"/>
                <a:cs typeface="Tahoma" panose="020B0604030504040204" pitchFamily="34" charset="0"/>
              </a:defRPr>
            </a:lvl2pPr>
            <a:lvl3pPr marL="1143000" indent="-228600" eaLnBrk="0" hangingPunct="0">
              <a:defRPr>
                <a:solidFill>
                  <a:schemeClr val="tx1"/>
                </a:solidFill>
                <a:latin typeface="Verdana" panose="020B0604030504040204" pitchFamily="34" charset="0"/>
                <a:cs typeface="Tahoma" panose="020B0604030504040204" pitchFamily="34" charset="0"/>
              </a:defRPr>
            </a:lvl3pPr>
            <a:lvl4pPr marL="1600200" indent="-228600" eaLnBrk="0" hangingPunct="0">
              <a:defRPr>
                <a:solidFill>
                  <a:schemeClr val="tx1"/>
                </a:solidFill>
                <a:latin typeface="Verdana" panose="020B0604030504040204" pitchFamily="34" charset="0"/>
                <a:cs typeface="Tahoma" panose="020B0604030504040204" pitchFamily="34" charset="0"/>
              </a:defRPr>
            </a:lvl4pPr>
            <a:lvl5pPr marL="2057400" indent="-228600" eaLnBrk="0" hangingPunct="0">
              <a:defRPr>
                <a:solidFill>
                  <a:schemeClr val="tx1"/>
                </a:solidFill>
                <a:latin typeface="Verdana" panose="020B0604030504040204" pitchFamily="34" charset="0"/>
                <a:cs typeface="Tahom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9pPr>
          </a:lstStyle>
          <a:p>
            <a:pPr eaLnBrk="1" hangingPunct="1"/>
            <a:endParaRPr lang="cs-CZ" altLang="cs-CZ"/>
          </a:p>
        </p:txBody>
      </p:sp>
      <p:sp>
        <p:nvSpPr>
          <p:cNvPr id="19459" name="Rectangle 2"/>
          <p:cNvSpPr txBox="1">
            <a:spLocks noGrp="1" noChangeArrowheads="1"/>
          </p:cNvSpPr>
          <p:nvPr>
            <p:ph type="body"/>
          </p:nvPr>
        </p:nvSpPr>
        <p:spPr>
          <a:xfrm>
            <a:off x="1169988" y="5086350"/>
            <a:ext cx="5222875" cy="4108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cs-CZ" altLang="cs-CZ" smtClean="0"/>
          </a:p>
        </p:txBody>
      </p:sp>
    </p:spTree>
    <p:extLst>
      <p:ext uri="{BB962C8B-B14F-4D97-AF65-F5344CB8AC3E}">
        <p14:creationId xmlns:p14="http://schemas.microsoft.com/office/powerpoint/2010/main" val="1620581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
          <p:cNvSpPr txBox="1">
            <a:spLocks noGrp="1" noRot="1" noChangeAspect="1" noChangeArrowheads="1"/>
          </p:cNvSpPr>
          <p:nvPr>
            <p:ph type="sldImg"/>
          </p:nvPr>
        </p:nvSpPr>
        <p:spPr bwMode="auto">
          <a:xfrm>
            <a:off x="1312863" y="1027113"/>
            <a:ext cx="4932362" cy="3700462"/>
          </a:xfrm>
          <a:prstGeom prst="rect">
            <a:avLst/>
          </a:prstGeom>
          <a:solidFill>
            <a:srgbClr val="FFFFFF"/>
          </a:solidFill>
          <a:ln>
            <a:solidFill>
              <a:srgbClr val="000000"/>
            </a:solidFill>
            <a:miter lim="800000"/>
            <a:headEnd/>
            <a:tailEnd/>
          </a:ln>
        </p:spPr>
      </p:sp>
      <p:sp>
        <p:nvSpPr>
          <p:cNvPr id="20483" name="Rectangle 3"/>
          <p:cNvSpPr txBox="1">
            <a:spLocks noGrp="1" noChangeArrowheads="1"/>
          </p:cNvSpPr>
          <p:nvPr>
            <p:ph type="body" idx="1"/>
          </p:nvPr>
        </p:nvSpPr>
        <p:spPr>
          <a:xfrm>
            <a:off x="1168400" y="5086350"/>
            <a:ext cx="5224463" cy="4017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cs-CZ" altLang="cs-CZ" smtClean="0"/>
          </a:p>
        </p:txBody>
      </p:sp>
    </p:spTree>
    <p:extLst>
      <p:ext uri="{BB962C8B-B14F-4D97-AF65-F5344CB8AC3E}">
        <p14:creationId xmlns:p14="http://schemas.microsoft.com/office/powerpoint/2010/main" val="36671662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4" name="Obdélník 3"/>
          <p:cNvSpPr/>
          <p:nvPr/>
        </p:nvSpPr>
        <p:spPr bwMode="white">
          <a:xfrm>
            <a:off x="0" y="6581775"/>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9525" y="6672263"/>
            <a:ext cx="2479675" cy="7874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2600325" y="6662738"/>
            <a:ext cx="7480300" cy="7858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Nadpis 7"/>
          <p:cNvSpPr>
            <a:spLocks noGrp="1"/>
          </p:cNvSpPr>
          <p:nvPr>
            <p:ph type="ctrTitle"/>
          </p:nvPr>
        </p:nvSpPr>
        <p:spPr>
          <a:xfrm>
            <a:off x="2604161" y="4451809"/>
            <a:ext cx="7140443" cy="2015913"/>
          </a:xfrm>
        </p:spPr>
        <p:txBody>
          <a:bodyPr anchor="b"/>
          <a:lstStyle>
            <a:lvl1pPr>
              <a:defRPr cap="all" baseline="0"/>
            </a:lvl1pPr>
          </a:lstStyle>
          <a:p>
            <a:r>
              <a:rPr lang="cs-CZ" smtClean="0"/>
              <a:t>Klepnutím lze upravit styl předlohy nadpisů.</a:t>
            </a:r>
            <a:endParaRPr lang="en-US"/>
          </a:p>
        </p:txBody>
      </p:sp>
      <p:sp>
        <p:nvSpPr>
          <p:cNvPr id="9" name="Podnadpis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lang="cs-CZ" smtClean="0"/>
              <a:t>Klepnutím lze upravit styl předlohy podnadpisů.</a:t>
            </a:r>
            <a:endParaRPr lang="en-US"/>
          </a:p>
        </p:txBody>
      </p:sp>
      <p:sp>
        <p:nvSpPr>
          <p:cNvPr id="7" name="Zástupný symbol pro datum 27"/>
          <p:cNvSpPr>
            <a:spLocks noGrp="1"/>
          </p:cNvSpPr>
          <p:nvPr>
            <p:ph type="dt" sz="half" idx="10"/>
          </p:nvPr>
        </p:nvSpPr>
        <p:spPr>
          <a:xfrm>
            <a:off x="84138" y="6689725"/>
            <a:ext cx="2268537" cy="755650"/>
          </a:xfrm>
        </p:spPr>
        <p:txBody>
          <a:bodyPr>
            <a:noAutofit/>
          </a:bodyPr>
          <a:lstStyle>
            <a:lvl1pPr algn="ctr">
              <a:defRPr sz="2200">
                <a:solidFill>
                  <a:srgbClr val="FFFFFF"/>
                </a:solidFill>
              </a:defRPr>
            </a:lvl1pPr>
          </a:lstStyle>
          <a:p>
            <a:pPr>
              <a:defRPr/>
            </a:pPr>
            <a:endParaRPr lang="cs-CZ"/>
          </a:p>
        </p:txBody>
      </p:sp>
      <p:sp>
        <p:nvSpPr>
          <p:cNvPr id="10" name="Zástupný symbol pro zápatí 16"/>
          <p:cNvSpPr>
            <a:spLocks noGrp="1"/>
          </p:cNvSpPr>
          <p:nvPr>
            <p:ph type="ftr" sz="quarter" idx="11"/>
          </p:nvPr>
        </p:nvSpPr>
        <p:spPr>
          <a:xfrm>
            <a:off x="2298700" y="260350"/>
            <a:ext cx="6469063" cy="4032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820150" y="252413"/>
            <a:ext cx="923925" cy="419100"/>
          </a:xfrm>
        </p:spPr>
        <p:txBody>
          <a:bodyPr/>
          <a:lstStyle>
            <a:lvl1pPr>
              <a:defRPr>
                <a:solidFill>
                  <a:schemeClr val="tx2"/>
                </a:solidFill>
              </a:defRPr>
            </a:lvl1pPr>
          </a:lstStyle>
          <a:p>
            <a:fld id="{9A0E12BD-FAA2-46C5-A5D2-B06018FB74FC}" type="slidenum">
              <a:rPr lang="cs-CZ" altLang="cs-CZ"/>
              <a:pPr/>
              <a:t>‹#›</a:t>
            </a:fld>
            <a:endParaRPr lang="cs-CZ" altLang="cs-CZ"/>
          </a:p>
        </p:txBody>
      </p:sp>
    </p:spTree>
    <p:extLst>
      <p:ext uri="{BB962C8B-B14F-4D97-AF65-F5344CB8AC3E}">
        <p14:creationId xmlns:p14="http://schemas.microsoft.com/office/powerpoint/2010/main" val="54792183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fld id="{117414A9-99AE-41D7-BEB5-F7C940F2DEE4}" type="slidenum">
              <a:rPr lang="cs-CZ" altLang="cs-CZ"/>
              <a:pPr/>
              <a:t>‹#›</a:t>
            </a:fld>
            <a:endParaRPr lang="cs-CZ" altLang="cs-CZ"/>
          </a:p>
        </p:txBody>
      </p:sp>
    </p:spTree>
    <p:extLst>
      <p:ext uri="{BB962C8B-B14F-4D97-AF65-F5344CB8AC3E}">
        <p14:creationId xmlns:p14="http://schemas.microsoft.com/office/powerpoint/2010/main" val="1375129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721475" y="0"/>
            <a:ext cx="352425"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6770688" y="671513"/>
            <a:ext cx="252412" cy="6888162"/>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6770688" y="0"/>
            <a:ext cx="252412" cy="5873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2" name="Svislý nadpis 1"/>
          <p:cNvSpPr>
            <a:spLocks noGrp="1"/>
          </p:cNvSpPr>
          <p:nvPr>
            <p:ph type="title" orient="vert"/>
          </p:nvPr>
        </p:nvSpPr>
        <p:spPr>
          <a:xfrm>
            <a:off x="7224448" y="671972"/>
            <a:ext cx="2268141" cy="6080989"/>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504031" y="671971"/>
            <a:ext cx="6132380" cy="608099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7224713" y="6888163"/>
            <a:ext cx="2435225" cy="401637"/>
          </a:xfrm>
        </p:spPr>
        <p:txBody>
          <a:bodyPr/>
          <a:lstStyle>
            <a:lvl1pPr>
              <a:defRPr/>
            </a:lvl1pPr>
          </a:lstStyle>
          <a:p>
            <a:pPr>
              <a:defRPr/>
            </a:pPr>
            <a:endParaRPr lang="cs-CZ"/>
          </a:p>
        </p:txBody>
      </p:sp>
      <p:sp>
        <p:nvSpPr>
          <p:cNvPr id="8" name="Zástupný symbol pro zápatí 4"/>
          <p:cNvSpPr>
            <a:spLocks noGrp="1"/>
          </p:cNvSpPr>
          <p:nvPr>
            <p:ph type="ftr" sz="quarter" idx="11"/>
          </p:nvPr>
        </p:nvSpPr>
        <p:spPr>
          <a:xfrm>
            <a:off x="504825" y="6888163"/>
            <a:ext cx="6143625" cy="401637"/>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6604000" y="158750"/>
            <a:ext cx="587375" cy="269875"/>
          </a:xfrm>
        </p:spPr>
        <p:txBody>
          <a:bodyPr/>
          <a:lstStyle>
            <a:lvl1pPr>
              <a:defRPr/>
            </a:lvl1pPr>
          </a:lstStyle>
          <a:p>
            <a:fld id="{D73B1538-39D3-4627-BC26-AE08248F5838}" type="slidenum">
              <a:rPr lang="cs-CZ" altLang="cs-CZ"/>
              <a:pPr/>
              <a:t>‹#›</a:t>
            </a:fld>
            <a:endParaRPr lang="cs-CZ" altLang="cs-CZ"/>
          </a:p>
        </p:txBody>
      </p:sp>
    </p:spTree>
    <p:extLst>
      <p:ext uri="{BB962C8B-B14F-4D97-AF65-F5344CB8AC3E}">
        <p14:creationId xmlns:p14="http://schemas.microsoft.com/office/powerpoint/2010/main" val="142338822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75402" y="251989"/>
            <a:ext cx="8988557" cy="1091953"/>
          </a:xfrm>
        </p:spPr>
        <p:txBody>
          <a:bodyPr/>
          <a:lstStyle/>
          <a:p>
            <a:r>
              <a:rPr lang="cs-CZ" smtClean="0"/>
              <a:t>Klepnutím lze upravit styl předlohy nadpisů.</a:t>
            </a:r>
            <a:endParaRPr lang="en-US"/>
          </a:p>
        </p:txBody>
      </p:sp>
      <p:sp>
        <p:nvSpPr>
          <p:cNvPr id="8" name="Zástupný symbol pro obsah 7"/>
          <p:cNvSpPr>
            <a:spLocks noGrp="1"/>
          </p:cNvSpPr>
          <p:nvPr>
            <p:ph sz="quarter" idx="1"/>
          </p:nvPr>
        </p:nvSpPr>
        <p:spPr>
          <a:xfrm>
            <a:off x="675402" y="1763924"/>
            <a:ext cx="8988557" cy="49557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fld id="{805EF758-3624-4754-9C2D-CA698A0B5A5F}" type="slidenum">
              <a:rPr lang="cs-CZ" altLang="cs-CZ"/>
              <a:pPr/>
              <a:t>‹#›</a:t>
            </a:fld>
            <a:endParaRPr lang="cs-CZ" altLang="cs-CZ"/>
          </a:p>
        </p:txBody>
      </p:sp>
    </p:spTree>
    <p:extLst>
      <p:ext uri="{BB962C8B-B14F-4D97-AF65-F5344CB8AC3E}">
        <p14:creationId xmlns:p14="http://schemas.microsoft.com/office/powerpoint/2010/main" val="3232782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Obdélník 3"/>
          <p:cNvSpPr/>
          <p:nvPr/>
        </p:nvSpPr>
        <p:spPr bwMode="white">
          <a:xfrm>
            <a:off x="0" y="1679575"/>
            <a:ext cx="10080625" cy="1260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0" y="1763713"/>
            <a:ext cx="1428750" cy="1092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1512888" y="1763713"/>
            <a:ext cx="8567737" cy="1092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3" name="Zástupný symbol pro text 2"/>
          <p:cNvSpPr>
            <a:spLocks noGrp="1"/>
          </p:cNvSpPr>
          <p:nvPr>
            <p:ph type="body" idx="1"/>
          </p:nvPr>
        </p:nvSpPr>
        <p:spPr>
          <a:xfrm>
            <a:off x="1512095" y="3023870"/>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cs-CZ" smtClean="0"/>
              <a:t>Klepnutím lze upravit styly předlohy textu.</a:t>
            </a:r>
          </a:p>
        </p:txBody>
      </p:sp>
      <p:sp>
        <p:nvSpPr>
          <p:cNvPr id="2" name="Nadpis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lang="cs-CZ" smtClean="0"/>
              <a:t>Klepnutím lze upravit styl předlohy nadpisů.</a:t>
            </a:r>
            <a:endParaRPr lang="en-US"/>
          </a:p>
        </p:txBody>
      </p:sp>
      <p:sp>
        <p:nvSpPr>
          <p:cNvPr id="7" name="Zástupný symbol pro datum 11"/>
          <p:cNvSpPr>
            <a:spLocks noGrp="1"/>
          </p:cNvSpPr>
          <p:nvPr>
            <p:ph type="dt" sz="half" idx="10"/>
          </p:nvPr>
        </p:nvSpPr>
        <p:spPr/>
        <p:txBody>
          <a:bodyPr/>
          <a:lstStyle>
            <a:lvl1pPr>
              <a:defRPr/>
            </a:lvl1pPr>
          </a:lstStyle>
          <a:p>
            <a:pPr>
              <a:defRPr/>
            </a:pPr>
            <a:endParaRPr lang="cs-CZ"/>
          </a:p>
        </p:txBody>
      </p:sp>
      <p:sp>
        <p:nvSpPr>
          <p:cNvPr id="8" name="Zástupný symbol pro číslo snímku 12"/>
          <p:cNvSpPr>
            <a:spLocks noGrp="1"/>
          </p:cNvSpPr>
          <p:nvPr>
            <p:ph type="sldNum" sz="quarter" idx="11"/>
          </p:nvPr>
        </p:nvSpPr>
        <p:spPr>
          <a:xfrm>
            <a:off x="0" y="1931988"/>
            <a:ext cx="1428750" cy="773112"/>
          </a:xfrm>
        </p:spPr>
        <p:txBody>
          <a:bodyPr>
            <a:noAutofit/>
          </a:bodyPr>
          <a:lstStyle>
            <a:lvl1pPr>
              <a:defRPr sz="2600"/>
            </a:lvl1pPr>
          </a:lstStyle>
          <a:p>
            <a:fld id="{02FE8E37-D291-4CAD-88BA-C9C980183FAB}" type="slidenum">
              <a:rPr lang="cs-CZ" altLang="cs-CZ"/>
              <a:pPr/>
              <a:t>‹#›</a:t>
            </a:fld>
            <a:endParaRPr lang="cs-CZ" alt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extLst>
      <p:ext uri="{BB962C8B-B14F-4D97-AF65-F5344CB8AC3E}">
        <p14:creationId xmlns:p14="http://schemas.microsoft.com/office/powerpoint/2010/main" val="272676884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9" name="Zástupný symbol pro obsah 8"/>
          <p:cNvSpPr>
            <a:spLocks noGrp="1"/>
          </p:cNvSpPr>
          <p:nvPr>
            <p:ph sz="quarter" idx="1"/>
          </p:nvPr>
        </p:nvSpPr>
        <p:spPr>
          <a:xfrm>
            <a:off x="672041"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5341167"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endParaRPr lang="cs-CZ"/>
          </a:p>
        </p:txBody>
      </p:sp>
      <p:sp>
        <p:nvSpPr>
          <p:cNvPr id="6" name="Zástupný symbol pro číslo snímku 9"/>
          <p:cNvSpPr>
            <a:spLocks noGrp="1"/>
          </p:cNvSpPr>
          <p:nvPr>
            <p:ph type="sldNum" sz="quarter" idx="11"/>
          </p:nvPr>
        </p:nvSpPr>
        <p:spPr/>
        <p:txBody>
          <a:bodyPr/>
          <a:lstStyle>
            <a:lvl1pPr>
              <a:defRPr/>
            </a:lvl1pPr>
          </a:lstStyle>
          <a:p>
            <a:fld id="{375ECDCA-7BFC-4869-990A-D7E0C9D6936C}" type="slidenum">
              <a:rPr lang="cs-CZ" altLang="cs-CZ"/>
              <a:pPr/>
              <a:t>‹#›</a:t>
            </a:fld>
            <a:endParaRPr lang="cs-CZ" alt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3813720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88037" y="300987"/>
            <a:ext cx="8988557" cy="958959"/>
          </a:xfrm>
        </p:spPr>
        <p:txBody>
          <a:bodyPr/>
          <a:lstStyle>
            <a:lvl1pPr>
              <a:defRPr/>
            </a:lvl1pPr>
          </a:lstStyle>
          <a:p>
            <a:r>
              <a:rPr lang="cs-CZ" smtClean="0"/>
              <a:t>Klepnutím lze upravit styl předlohy nadpisů.</a:t>
            </a:r>
            <a:endParaRPr lang="en-US"/>
          </a:p>
        </p:txBody>
      </p:sp>
      <p:sp>
        <p:nvSpPr>
          <p:cNvPr id="11" name="Zástupný symbol pro obsah 10"/>
          <p:cNvSpPr>
            <a:spLocks noGrp="1"/>
          </p:cNvSpPr>
          <p:nvPr>
            <p:ph sz="quarter" idx="2"/>
          </p:nvPr>
        </p:nvSpPr>
        <p:spPr>
          <a:xfrm>
            <a:off x="672041"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5292328"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15" name="Zástupný symbol pro text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endParaRPr lang="cs-CZ"/>
          </a:p>
        </p:txBody>
      </p:sp>
      <p:sp>
        <p:nvSpPr>
          <p:cNvPr id="8" name="Zástupný symbol pro číslo snímku 11"/>
          <p:cNvSpPr>
            <a:spLocks noGrp="1"/>
          </p:cNvSpPr>
          <p:nvPr>
            <p:ph type="sldNum" sz="quarter" idx="11"/>
          </p:nvPr>
        </p:nvSpPr>
        <p:spPr/>
        <p:txBody>
          <a:bodyPr/>
          <a:lstStyle>
            <a:lvl1pPr>
              <a:defRPr/>
            </a:lvl1pPr>
          </a:lstStyle>
          <a:p>
            <a:fld id="{1411F842-A873-46F6-8762-58594083663E}" type="slidenum">
              <a:rPr lang="cs-CZ" altLang="cs-CZ"/>
              <a:pPr/>
              <a:t>‹#›</a:t>
            </a:fld>
            <a:endParaRPr lang="cs-CZ" alt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419978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13"/>
          <p:cNvSpPr>
            <a:spLocks noGrp="1"/>
          </p:cNvSpPr>
          <p:nvPr>
            <p:ph type="dt" sz="half" idx="10"/>
          </p:nvPr>
        </p:nvSpPr>
        <p:spPr/>
        <p:txBody>
          <a:bodyPr/>
          <a:lstStyle>
            <a:lvl1pPr>
              <a:defRPr/>
            </a:lvl1pPr>
          </a:lstStyle>
          <a:p>
            <a:pPr>
              <a:defRPr/>
            </a:pPr>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fld id="{3477CCF4-0372-4672-95AB-DE1F6CFF0374}" type="slidenum">
              <a:rPr lang="cs-CZ" altLang="cs-CZ"/>
              <a:pPr/>
              <a:t>‹#›</a:t>
            </a:fld>
            <a:endParaRPr lang="cs-CZ" altLang="cs-CZ"/>
          </a:p>
        </p:txBody>
      </p:sp>
    </p:spTree>
    <p:extLst>
      <p:ext uri="{BB962C8B-B14F-4D97-AF65-F5344CB8AC3E}">
        <p14:creationId xmlns:p14="http://schemas.microsoft.com/office/powerpoint/2010/main" val="569560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888163"/>
            <a:ext cx="587375" cy="419100"/>
          </a:xfrm>
        </p:spPr>
        <p:txBody>
          <a:bodyPr/>
          <a:lstStyle>
            <a:lvl1pPr>
              <a:defRPr>
                <a:solidFill>
                  <a:schemeClr val="tx2"/>
                </a:solidFill>
              </a:defRPr>
            </a:lvl1pPr>
          </a:lstStyle>
          <a:p>
            <a:fld id="{005FE16C-F3FC-46C5-9A98-CCC380B644AD}" type="slidenum">
              <a:rPr lang="cs-CZ" altLang="cs-CZ"/>
              <a:pPr/>
              <a:t>‹#›</a:t>
            </a:fld>
            <a:endParaRPr lang="cs-CZ" altLang="cs-CZ"/>
          </a:p>
        </p:txBody>
      </p:sp>
    </p:spTree>
    <p:extLst>
      <p:ext uri="{BB962C8B-B14F-4D97-AF65-F5344CB8AC3E}">
        <p14:creationId xmlns:p14="http://schemas.microsoft.com/office/powerpoint/2010/main" val="1088236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72042" y="300987"/>
            <a:ext cx="8904552" cy="958959"/>
          </a:xfrm>
        </p:spPr>
        <p:txBody>
          <a:bodyPr/>
          <a:lstStyle>
            <a:lvl1pPr algn="l">
              <a:buNone/>
              <a:defRPr sz="4900" b="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a:r>
              <a:rPr lang="cs-CZ" smtClean="0"/>
              <a:t>Klepnutím lze upravit styly předlohy textu.</a:t>
            </a:r>
          </a:p>
        </p:txBody>
      </p:sp>
      <p:sp>
        <p:nvSpPr>
          <p:cNvPr id="9" name="Zástupný symbol pro obsah 8"/>
          <p:cNvSpPr>
            <a:spLocks noGrp="1"/>
          </p:cNvSpPr>
          <p:nvPr>
            <p:ph sz="quarter" idx="1"/>
          </p:nvPr>
        </p:nvSpPr>
        <p:spPr>
          <a:xfrm>
            <a:off x="2604161" y="1931917"/>
            <a:ext cx="7056438" cy="4871791"/>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fld id="{FB770470-BB75-4ABF-89F1-C27D54C5A89A}" type="slidenum">
              <a:rPr lang="cs-CZ" altLang="cs-CZ"/>
              <a:pPr/>
              <a:t>‹#›</a:t>
            </a:fld>
            <a:endParaRPr lang="cs-CZ" altLang="cs-CZ"/>
          </a:p>
        </p:txBody>
      </p:sp>
    </p:spTree>
    <p:extLst>
      <p:ext uri="{BB962C8B-B14F-4D97-AF65-F5344CB8AC3E}">
        <p14:creationId xmlns:p14="http://schemas.microsoft.com/office/powerpoint/2010/main" val="3898801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bwMode="white">
          <a:xfrm>
            <a:off x="-9525" y="5040313"/>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9525" y="5140325"/>
            <a:ext cx="1612900" cy="78581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7" name="Obdélník 6"/>
          <p:cNvSpPr/>
          <p:nvPr/>
        </p:nvSpPr>
        <p:spPr>
          <a:xfrm>
            <a:off x="1703388" y="5130800"/>
            <a:ext cx="8377237" cy="7858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bwMode="white">
          <a:xfrm>
            <a:off x="1595438" y="0"/>
            <a:ext cx="111125" cy="7569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4" name="Zástupný symbol pro text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cs-CZ" smtClean="0"/>
              <a:t>Klepnutím lze upravit styly předlohy textu.</a:t>
            </a:r>
          </a:p>
        </p:txBody>
      </p:sp>
      <p:sp>
        <p:nvSpPr>
          <p:cNvPr id="2" name="Nadpis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cs-CZ" noProof="0" smtClean="0"/>
              <a:t>Klepnutím na ikonu přidáte obrázek.</a:t>
            </a:r>
            <a:endParaRPr lang="en-US" noProof="0" dirty="0"/>
          </a:p>
        </p:txBody>
      </p:sp>
      <p:sp>
        <p:nvSpPr>
          <p:cNvPr id="9" name="Zástupný symbol pro datum 11"/>
          <p:cNvSpPr>
            <a:spLocks noGrp="1"/>
          </p:cNvSpPr>
          <p:nvPr>
            <p:ph type="dt" sz="half" idx="10"/>
          </p:nvPr>
        </p:nvSpPr>
        <p:spPr>
          <a:xfrm>
            <a:off x="6888163" y="6888163"/>
            <a:ext cx="2940050" cy="401637"/>
          </a:xfrm>
        </p:spPr>
        <p:txBody>
          <a:bodyPr rtlCol="0"/>
          <a:lstStyle>
            <a:lvl1pPr>
              <a:defRPr/>
            </a:lvl1pPr>
          </a:lstStyle>
          <a:p>
            <a:pPr>
              <a:defRPr/>
            </a:pPr>
            <a:endParaRPr lang="cs-CZ"/>
          </a:p>
        </p:txBody>
      </p:sp>
      <p:sp>
        <p:nvSpPr>
          <p:cNvPr id="10" name="Zástupný symbol pro číslo snímku 12"/>
          <p:cNvSpPr>
            <a:spLocks noGrp="1"/>
          </p:cNvSpPr>
          <p:nvPr>
            <p:ph type="sldNum" sz="quarter" idx="11"/>
          </p:nvPr>
        </p:nvSpPr>
        <p:spPr>
          <a:xfrm>
            <a:off x="0" y="5145088"/>
            <a:ext cx="1595438" cy="731837"/>
          </a:xfrm>
        </p:spPr>
        <p:txBody>
          <a:bodyPr/>
          <a:lstStyle>
            <a:lvl1pPr>
              <a:defRPr sz="3100"/>
            </a:lvl1pPr>
          </a:lstStyle>
          <a:p>
            <a:fld id="{21CC19BE-CAC6-422A-936A-210511349F4A}" type="slidenum">
              <a:rPr lang="cs-CZ" altLang="cs-CZ"/>
              <a:pPr/>
              <a:t>‹#›</a:t>
            </a:fld>
            <a:endParaRPr lang="cs-CZ" altLang="cs-CZ"/>
          </a:p>
        </p:txBody>
      </p:sp>
      <p:sp>
        <p:nvSpPr>
          <p:cNvPr id="11" name="Zástupný symbol pro zápatí 13"/>
          <p:cNvSpPr>
            <a:spLocks noGrp="1"/>
          </p:cNvSpPr>
          <p:nvPr>
            <p:ph type="ftr" sz="quarter" idx="12"/>
          </p:nvPr>
        </p:nvSpPr>
        <p:spPr>
          <a:xfrm>
            <a:off x="1763713" y="6888163"/>
            <a:ext cx="5040312" cy="401637"/>
          </a:xfrm>
        </p:spPr>
        <p:txBody>
          <a:bodyPr rtlCol="0"/>
          <a:lstStyle>
            <a:lvl1pPr>
              <a:defRPr/>
            </a:lvl1pPr>
          </a:lstStyle>
          <a:p>
            <a:pPr>
              <a:defRPr/>
            </a:pPr>
            <a:endParaRPr lang="cs-CZ"/>
          </a:p>
        </p:txBody>
      </p:sp>
    </p:spTree>
    <p:extLst>
      <p:ext uri="{BB962C8B-B14F-4D97-AF65-F5344CB8AC3E}">
        <p14:creationId xmlns:p14="http://schemas.microsoft.com/office/powerpoint/2010/main" val="224545855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671513" y="252413"/>
            <a:ext cx="89884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cs-CZ" altLang="cs-CZ" smtClean="0"/>
              <a:t>Klepnutím lze upravit styl předlohy nadpisů.</a:t>
            </a:r>
            <a:endParaRPr lang="en-US" altLang="cs-CZ" smtClean="0"/>
          </a:p>
        </p:txBody>
      </p:sp>
      <p:sp>
        <p:nvSpPr>
          <p:cNvPr id="1027" name="Zástupný symbol pro text 12"/>
          <p:cNvSpPr>
            <a:spLocks noGrp="1"/>
          </p:cNvSpPr>
          <p:nvPr>
            <p:ph type="body" idx="1"/>
          </p:nvPr>
        </p:nvSpPr>
        <p:spPr bwMode="auto">
          <a:xfrm>
            <a:off x="674688" y="1763713"/>
            <a:ext cx="8990012" cy="498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14" name="Zástupný symbol pro datum 13"/>
          <p:cNvSpPr>
            <a:spLocks noGrp="1"/>
          </p:cNvSpPr>
          <p:nvPr>
            <p:ph type="dt" sz="half" idx="2"/>
          </p:nvPr>
        </p:nvSpPr>
        <p:spPr>
          <a:xfrm>
            <a:off x="6719888" y="6888163"/>
            <a:ext cx="2940050" cy="401637"/>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71513" y="6888163"/>
            <a:ext cx="5976937" cy="401637"/>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defRPr/>
            </a:pPr>
            <a:endParaRPr lang="cs-CZ"/>
          </a:p>
        </p:txBody>
      </p:sp>
      <p:sp>
        <p:nvSpPr>
          <p:cNvPr id="7" name="Obdélník 6"/>
          <p:cNvSpPr/>
          <p:nvPr/>
        </p:nvSpPr>
        <p:spPr bwMode="white">
          <a:xfrm>
            <a:off x="0" y="1360488"/>
            <a:ext cx="10080625" cy="352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a:xfrm>
            <a:off x="0" y="1411288"/>
            <a:ext cx="587375" cy="2524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9" name="Obdélník 8"/>
          <p:cNvSpPr/>
          <p:nvPr/>
        </p:nvSpPr>
        <p:spPr>
          <a:xfrm>
            <a:off x="650875" y="1411288"/>
            <a:ext cx="9429750" cy="2524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23" name="Zástupný symbol pro číslo snímku 22"/>
          <p:cNvSpPr>
            <a:spLocks noGrp="1"/>
          </p:cNvSpPr>
          <p:nvPr>
            <p:ph type="sldNum" sz="quarter" idx="4"/>
          </p:nvPr>
        </p:nvSpPr>
        <p:spPr>
          <a:xfrm>
            <a:off x="0" y="1401763"/>
            <a:ext cx="587375" cy="269875"/>
          </a:xfrm>
          <a:prstGeom prst="rect">
            <a:avLst/>
          </a:prstGeom>
        </p:spPr>
        <p:txBody>
          <a:bodyPr vert="horz" wrap="square" lIns="100794" tIns="50397" rIns="100794" bIns="50397" numCol="1" anchor="ctr" anchorCtr="0" compatLnSpc="1">
            <a:prstTxWarp prst="textNoShape">
              <a:avLst/>
            </a:prstTxWarp>
            <a:normAutofit/>
          </a:bodyPr>
          <a:lstStyle>
            <a:lvl1pPr algn="ctr">
              <a:defRPr sz="1500" b="1">
                <a:solidFill>
                  <a:srgbClr val="FFFFFF"/>
                </a:solidFill>
              </a:defRPr>
            </a:lvl1pPr>
          </a:lstStyle>
          <a:p>
            <a:fld id="{6B6D6C8C-D08E-4A76-9D85-30AD4B276E8B}"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5" r:id="rId3"/>
    <p:sldLayoutId id="2147483686" r:id="rId4"/>
    <p:sldLayoutId id="2147483687" r:id="rId5"/>
    <p:sldLayoutId id="2147483681" r:id="rId6"/>
    <p:sldLayoutId id="2147483688" r:id="rId7"/>
    <p:sldLayoutId id="2147483682" r:id="rId8"/>
    <p:sldLayoutId id="2147483689" r:id="rId9"/>
    <p:sldLayoutId id="2147483683" r:id="rId10"/>
    <p:sldLayoutId id="2147483690" r:id="rId11"/>
  </p:sldLayoutIdLst>
  <p:txStyles>
    <p:titleStyle>
      <a:lvl1pPr algn="l" rtl="0" fontAlgn="base">
        <a:spcBef>
          <a:spcPct val="0"/>
        </a:spcBef>
        <a:spcAft>
          <a:spcPct val="0"/>
        </a:spcAft>
        <a:defRPr sz="4900" kern="1200">
          <a:solidFill>
            <a:schemeClr val="tx2"/>
          </a:solidFill>
          <a:latin typeface="+mj-lt"/>
          <a:ea typeface="+mj-ea"/>
          <a:cs typeface="+mj-cs"/>
        </a:defRPr>
      </a:lvl1pPr>
      <a:lvl2pPr algn="l" rtl="0" fontAlgn="base">
        <a:spcBef>
          <a:spcPct val="0"/>
        </a:spcBef>
        <a:spcAft>
          <a:spcPct val="0"/>
        </a:spcAft>
        <a:defRPr sz="4900">
          <a:solidFill>
            <a:schemeClr val="tx2"/>
          </a:solidFill>
          <a:latin typeface="Tw Cen MT" panose="020B0602020104020603" pitchFamily="34" charset="-18"/>
        </a:defRPr>
      </a:lvl2pPr>
      <a:lvl3pPr algn="l" rtl="0" fontAlgn="base">
        <a:spcBef>
          <a:spcPct val="0"/>
        </a:spcBef>
        <a:spcAft>
          <a:spcPct val="0"/>
        </a:spcAft>
        <a:defRPr sz="4900">
          <a:solidFill>
            <a:schemeClr val="tx2"/>
          </a:solidFill>
          <a:latin typeface="Tw Cen MT" panose="020B0602020104020603" pitchFamily="34" charset="-18"/>
        </a:defRPr>
      </a:lvl3pPr>
      <a:lvl4pPr algn="l" rtl="0" fontAlgn="base">
        <a:spcBef>
          <a:spcPct val="0"/>
        </a:spcBef>
        <a:spcAft>
          <a:spcPct val="0"/>
        </a:spcAft>
        <a:defRPr sz="4900">
          <a:solidFill>
            <a:schemeClr val="tx2"/>
          </a:solidFill>
          <a:latin typeface="Tw Cen MT" panose="020B0602020104020603" pitchFamily="34" charset="-18"/>
        </a:defRPr>
      </a:lvl4pPr>
      <a:lvl5pPr algn="l" rtl="0" fontAlgn="base">
        <a:spcBef>
          <a:spcPct val="0"/>
        </a:spcBef>
        <a:spcAft>
          <a:spcPct val="0"/>
        </a:spcAft>
        <a:defRPr sz="4900">
          <a:solidFill>
            <a:schemeClr val="tx2"/>
          </a:solidFill>
          <a:latin typeface="Tw Cen MT" panose="020B0602020104020603" pitchFamily="34" charset="-18"/>
        </a:defRPr>
      </a:lvl5pPr>
      <a:lvl6pPr marL="457200" algn="l" rtl="0" fontAlgn="base">
        <a:spcBef>
          <a:spcPct val="0"/>
        </a:spcBef>
        <a:spcAft>
          <a:spcPct val="0"/>
        </a:spcAft>
        <a:defRPr sz="4900">
          <a:solidFill>
            <a:schemeClr val="tx2"/>
          </a:solidFill>
          <a:latin typeface="Tw Cen MT" panose="020B0602020104020603" pitchFamily="34" charset="-18"/>
        </a:defRPr>
      </a:lvl6pPr>
      <a:lvl7pPr marL="914400" algn="l" rtl="0" fontAlgn="base">
        <a:spcBef>
          <a:spcPct val="0"/>
        </a:spcBef>
        <a:spcAft>
          <a:spcPct val="0"/>
        </a:spcAft>
        <a:defRPr sz="4900">
          <a:solidFill>
            <a:schemeClr val="tx2"/>
          </a:solidFill>
          <a:latin typeface="Tw Cen MT" panose="020B0602020104020603" pitchFamily="34" charset="-18"/>
        </a:defRPr>
      </a:lvl7pPr>
      <a:lvl8pPr marL="1371600" algn="l" rtl="0" fontAlgn="base">
        <a:spcBef>
          <a:spcPct val="0"/>
        </a:spcBef>
        <a:spcAft>
          <a:spcPct val="0"/>
        </a:spcAft>
        <a:defRPr sz="4900">
          <a:solidFill>
            <a:schemeClr val="tx2"/>
          </a:solidFill>
          <a:latin typeface="Tw Cen MT" panose="020B0602020104020603" pitchFamily="34" charset="-18"/>
        </a:defRPr>
      </a:lvl8pPr>
      <a:lvl9pPr marL="1828800" algn="l" rtl="0" fontAlgn="base">
        <a:spcBef>
          <a:spcPct val="0"/>
        </a:spcBef>
        <a:spcAft>
          <a:spcPct val="0"/>
        </a:spcAft>
        <a:defRPr sz="4900">
          <a:solidFill>
            <a:schemeClr val="tx2"/>
          </a:solidFill>
          <a:latin typeface="Tw Cen MT" panose="020B0602020104020603" pitchFamily="34" charset="-18"/>
        </a:defRPr>
      </a:lvl9pPr>
    </p:titleStyle>
    <p:bodyStyle>
      <a:lvl1pPr marL="352425" indent="-352425" algn="l" rtl="0" fontAlgn="base">
        <a:spcBef>
          <a:spcPts val="775"/>
        </a:spcBef>
        <a:spcAft>
          <a:spcPct val="0"/>
        </a:spcAft>
        <a:buClr>
          <a:schemeClr val="accent2"/>
        </a:buClr>
        <a:buSzPct val="60000"/>
        <a:buFont typeface="Wingdings" panose="05000000000000000000" pitchFamily="2" charset="2"/>
        <a:buChar char=""/>
        <a:defRPr sz="3200" kern="1200">
          <a:solidFill>
            <a:schemeClr val="tx1"/>
          </a:solidFill>
          <a:latin typeface="+mn-lt"/>
          <a:ea typeface="+mn-ea"/>
          <a:cs typeface="+mn-cs"/>
        </a:defRPr>
      </a:lvl1pPr>
      <a:lvl2pPr marL="704850" indent="-301625" algn="l" rtl="0" fontAlgn="base">
        <a:spcBef>
          <a:spcPts val="600"/>
        </a:spcBef>
        <a:spcAft>
          <a:spcPct val="0"/>
        </a:spcAft>
        <a:buClr>
          <a:schemeClr val="accent1"/>
        </a:buClr>
        <a:buSzPct val="70000"/>
        <a:buFont typeface="Wingdings 2" panose="05020102010507070707" pitchFamily="18" charset="2"/>
        <a:buChar char=""/>
        <a:defRPr sz="2900" kern="1200">
          <a:solidFill>
            <a:schemeClr val="tx1"/>
          </a:solidFill>
          <a:latin typeface="+mn-lt"/>
          <a:ea typeface="+mn-ea"/>
          <a:cs typeface="+mn-cs"/>
        </a:defRPr>
      </a:lvl2pPr>
      <a:lvl3pPr marL="1006475" indent="-250825" algn="l" rtl="0" fontAlgn="base">
        <a:spcBef>
          <a:spcPts val="550"/>
        </a:spcBef>
        <a:spcAft>
          <a:spcPct val="0"/>
        </a:spcAft>
        <a:buClr>
          <a:schemeClr val="accent2"/>
        </a:buClr>
        <a:buSzPct val="75000"/>
        <a:buFont typeface="Wingdings" panose="05000000000000000000" pitchFamily="2" charset="2"/>
        <a:buChar char=""/>
        <a:defRPr sz="2500" kern="1200">
          <a:solidFill>
            <a:schemeClr val="tx1"/>
          </a:solidFill>
          <a:latin typeface="+mn-lt"/>
          <a:ea typeface="+mn-ea"/>
          <a:cs typeface="+mn-cs"/>
        </a:defRPr>
      </a:lvl3pPr>
      <a:lvl4pPr marL="1511300" indent="-250825" algn="l" rtl="0" fontAlgn="base">
        <a:spcBef>
          <a:spcPts val="438"/>
        </a:spcBef>
        <a:spcAft>
          <a:spcPct val="0"/>
        </a:spcAft>
        <a:buClr>
          <a:srgbClr val="A5AB81"/>
        </a:buClr>
        <a:buSzPct val="75000"/>
        <a:buFont typeface="Wingdings" panose="05000000000000000000" pitchFamily="2" charset="2"/>
        <a:buChar char=""/>
        <a:defRPr sz="2200" kern="1200">
          <a:solidFill>
            <a:schemeClr val="tx1"/>
          </a:solidFill>
          <a:latin typeface="+mn-lt"/>
          <a:ea typeface="+mn-ea"/>
          <a:cs typeface="+mn-cs"/>
        </a:defRPr>
      </a:lvl4pPr>
      <a:lvl5pPr marL="2014538" indent="-250825" algn="l" rtl="0" fontAlgn="base">
        <a:spcBef>
          <a:spcPts val="438"/>
        </a:spcBef>
        <a:spcAft>
          <a:spcPct val="0"/>
        </a:spcAft>
        <a:buClr>
          <a:srgbClr val="D8B25C"/>
        </a:buClr>
        <a:buSzPct val="65000"/>
        <a:buFont typeface="Wingdings" panose="05000000000000000000" pitchFamily="2" charset="2"/>
        <a:buChar char=""/>
        <a:defRPr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2603500" y="4451350"/>
            <a:ext cx="7140575" cy="2016125"/>
          </a:xfrm>
        </p:spPr>
        <p:txBody>
          <a:bodyPr lIns="0" tIns="0" rIns="0" bIns="0" anchor="ctr">
            <a:spAutoFit/>
          </a:bodyPr>
          <a:lstStyle/>
          <a:p>
            <a:pPr fontAlgn="auto">
              <a:lnSpc>
                <a:spcPct val="124000"/>
              </a:lnSpc>
              <a:spcAft>
                <a:spcPts val="0"/>
              </a:spcAft>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defRPr/>
            </a:pPr>
            <a:r>
              <a:rPr lang="cs-CZ" dirty="0" smtClean="0"/>
              <a:t>S</a:t>
            </a:r>
            <a:r>
              <a:rPr lang="en-GB" dirty="0" err="1" smtClean="0"/>
              <a:t>ociální</a:t>
            </a:r>
            <a:r>
              <a:rPr lang="en-GB" dirty="0" smtClean="0"/>
              <a:t> </a:t>
            </a:r>
            <a:r>
              <a:rPr lang="en-GB" dirty="0" err="1"/>
              <a:t>psychologie</a:t>
            </a:r>
            <a:endParaRPr lang="en-GB" dirty="0"/>
          </a:p>
        </p:txBody>
      </p:sp>
      <p:sp>
        <p:nvSpPr>
          <p:cNvPr id="9219" name="Rectangle 2"/>
          <p:cNvSpPr>
            <a:spLocks noGrp="1" noChangeArrowheads="1"/>
          </p:cNvSpPr>
          <p:nvPr>
            <p:ph type="subTitle" idx="1"/>
          </p:nvPr>
        </p:nvSpPr>
        <p:spPr>
          <a:xfrm>
            <a:off x="2603500" y="6623050"/>
            <a:ext cx="7392988" cy="847725"/>
          </a:xfrm>
        </p:spPr>
        <p:txBody>
          <a:bodyPr lIns="0" tIns="0" rIns="0" bIns="0">
            <a:spAutoFit/>
          </a:bodyPr>
          <a:lstStyle/>
          <a:p>
            <a:pPr>
              <a:lnSpc>
                <a:spcPct val="93000"/>
              </a:lnSpc>
              <a:tabLst>
                <a:tab pos="0" algn="l"/>
                <a:tab pos="501650" algn="l"/>
                <a:tab pos="1220788" algn="l"/>
                <a:tab pos="1939925" algn="l"/>
                <a:tab pos="2659063" algn="l"/>
                <a:tab pos="3378200" algn="l"/>
                <a:tab pos="4097338" algn="l"/>
                <a:tab pos="4816475" algn="l"/>
                <a:tab pos="5535613" algn="l"/>
                <a:tab pos="6254750" algn="l"/>
                <a:tab pos="6973888" algn="l"/>
                <a:tab pos="7693025" algn="l"/>
                <a:tab pos="8412163" algn="l"/>
                <a:tab pos="9131300" algn="l"/>
                <a:tab pos="9850438" algn="l"/>
                <a:tab pos="10569575" algn="l"/>
              </a:tabLst>
            </a:pPr>
            <a:r>
              <a:rPr lang="cs-CZ" altLang="cs-CZ" sz="2800" smtClean="0"/>
              <a:t>Sociální skupina – hierarchie sociálních vztahů</a:t>
            </a:r>
          </a:p>
          <a:p>
            <a:pPr>
              <a:lnSpc>
                <a:spcPct val="93000"/>
              </a:lnSpc>
              <a:tabLst>
                <a:tab pos="0" algn="l"/>
                <a:tab pos="501650" algn="l"/>
                <a:tab pos="1220788" algn="l"/>
                <a:tab pos="1939925" algn="l"/>
                <a:tab pos="2659063" algn="l"/>
                <a:tab pos="3378200" algn="l"/>
                <a:tab pos="4097338" algn="l"/>
                <a:tab pos="4816475" algn="l"/>
                <a:tab pos="5535613" algn="l"/>
                <a:tab pos="6254750" algn="l"/>
                <a:tab pos="6973888" algn="l"/>
                <a:tab pos="7693025" algn="l"/>
                <a:tab pos="8412163" algn="l"/>
                <a:tab pos="9131300" algn="l"/>
                <a:tab pos="9850438" algn="l"/>
                <a:tab pos="10569575" algn="l"/>
              </a:tabLst>
            </a:pPr>
            <a:r>
              <a:rPr lang="cs-CZ" altLang="cs-CZ" sz="2400" smtClean="0"/>
              <a:t>a metody zjišťování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74688" y="252413"/>
            <a:ext cx="8990012" cy="1092200"/>
          </a:xfrm>
        </p:spPr>
        <p:txBody>
          <a:bodyPr/>
          <a:lstStyle/>
          <a:p>
            <a:r>
              <a:rPr lang="cs-CZ" altLang="cs-CZ" smtClean="0"/>
              <a:t>Souhrn</a:t>
            </a:r>
          </a:p>
        </p:txBody>
      </p:sp>
      <p:sp>
        <p:nvSpPr>
          <p:cNvPr id="17411" name="Rectangle 3"/>
          <p:cNvSpPr>
            <a:spLocks noGrp="1" noChangeArrowheads="1"/>
          </p:cNvSpPr>
          <p:nvPr>
            <p:ph sz="quarter" idx="1"/>
          </p:nvPr>
        </p:nvSpPr>
        <p:spPr>
          <a:xfrm>
            <a:off x="674688" y="1763713"/>
            <a:ext cx="8990012" cy="4956175"/>
          </a:xfrm>
        </p:spPr>
        <p:txBody>
          <a:bodyPr/>
          <a:lstStyle/>
          <a:p>
            <a:r>
              <a:rPr lang="cs-CZ" altLang="cs-CZ" sz="2000" smtClean="0"/>
              <a:t>Pořadí obliby vyjadřuje míru emocionálního přijetí žáka třídní skupinou. Na špičce jsou zpravidla žáci, kteří dokážou ostatním poskytnout největší míru emocionální podpory. Ti, kteří jsou na vrcholu pořadí, se také ve třídě zpravidla nejlépe cítí. </a:t>
            </a:r>
          </a:p>
          <a:p>
            <a:r>
              <a:rPr lang="cs-CZ" altLang="cs-CZ" sz="2000" smtClean="0"/>
              <a:t>Nejzávažnějším zjištěním je to, kteří žáci skupinou přijímáni nejsou a hlavně jak daleko jsou od ostatních, tj. do jaké míry jsou ve třídě izolováni. Emocionální izolace je pro dítě velice tíživá a tyto děti většinou potřebují pomoc ze strany dospělých.</a:t>
            </a:r>
          </a:p>
          <a:p>
            <a:endParaRPr lang="cs-CZ" altLang="cs-CZ" sz="2000" smtClean="0"/>
          </a:p>
          <a:p>
            <a:r>
              <a:rPr lang="cs-CZ" altLang="cs-CZ" sz="2000" smtClean="0"/>
              <a:t>Přesto zjištění, že ve třídě máme žáky, kteří jsou méně oblíbeni než ostatní, nemusí být důvod k okamžitému řešení. Ratingové uspořádání znamená, že v pořadí je vždy někdo první a někdo poslední. </a:t>
            </a:r>
          </a:p>
          <a:p>
            <a:pPr algn="r">
              <a:buFont typeface="Wingdings" panose="05000000000000000000" pitchFamily="2" charset="2"/>
              <a:buNone/>
            </a:pPr>
            <a:r>
              <a:rPr lang="cs-CZ" altLang="cs-CZ" sz="2000" smtClean="0"/>
              <a:t>(Z. Hajd Moussová)</a:t>
            </a:r>
            <a:endParaRPr lang="cs-CZ" altLang="cs-CZ" sz="27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74688" y="252413"/>
            <a:ext cx="8990012" cy="1092200"/>
          </a:xfrm>
        </p:spPr>
        <p:txBody>
          <a:bodyPr/>
          <a:lstStyle/>
          <a:p>
            <a:endParaRPr lang="cs-CZ" altLang="cs-CZ" smtClean="0"/>
          </a:p>
        </p:txBody>
      </p:sp>
      <p:sp>
        <p:nvSpPr>
          <p:cNvPr id="10243" name="Rectangle 3"/>
          <p:cNvSpPr>
            <a:spLocks noGrp="1" noChangeArrowheads="1"/>
          </p:cNvSpPr>
          <p:nvPr>
            <p:ph sz="quarter" idx="1"/>
          </p:nvPr>
        </p:nvSpPr>
        <p:spPr>
          <a:xfrm>
            <a:off x="674688" y="1763713"/>
            <a:ext cx="8990012" cy="4956175"/>
          </a:xfrm>
        </p:spPr>
        <p:txBody>
          <a:bodyPr/>
          <a:lstStyle/>
          <a:p>
            <a:r>
              <a:rPr lang="cs-CZ" altLang="cs-CZ" smtClean="0"/>
              <a:t>Každý člen skupiny zaujímá v sociální hierarchii skupiny konkrétní pozici, </a:t>
            </a:r>
          </a:p>
          <a:p>
            <a:pPr lvl="1"/>
            <a:r>
              <a:rPr lang="cs-CZ" altLang="cs-CZ" smtClean="0"/>
              <a:t>pozice mj. závisí:</a:t>
            </a:r>
          </a:p>
          <a:p>
            <a:pPr lvl="2"/>
            <a:r>
              <a:rPr lang="cs-CZ" altLang="cs-CZ" smtClean="0"/>
              <a:t>na tom, do jaké míry je konkrétní člen skupiny pro svou skupinu důležitý; </a:t>
            </a:r>
          </a:p>
          <a:p>
            <a:pPr lvl="2"/>
            <a:r>
              <a:rPr lang="cs-CZ" altLang="cs-CZ" smtClean="0"/>
              <a:t>pozice souvisí i s konkrétními vlastnostmi člena skupiny; </a:t>
            </a:r>
          </a:p>
          <a:p>
            <a:pPr lvl="2"/>
            <a:r>
              <a:rPr lang="cs-CZ" altLang="cs-CZ" smtClean="0"/>
              <a:t>se složením i velikostí skupiny </a:t>
            </a:r>
          </a:p>
          <a:p>
            <a:pPr lvl="2"/>
            <a:r>
              <a:rPr lang="cs-CZ" altLang="cs-CZ" smtClean="0"/>
              <a:t>s cíli a hodnotami skupiny; </a:t>
            </a:r>
          </a:p>
          <a:p>
            <a:pPr lvl="2"/>
            <a:r>
              <a:rPr lang="cs-CZ" altLang="cs-CZ" smtClean="0"/>
              <a:t>s činností, která se ve skupině odehrává.</a:t>
            </a:r>
          </a:p>
          <a:p>
            <a:pPr algn="r">
              <a:buFont typeface="Wingdings" panose="05000000000000000000" pitchFamily="2" charset="2"/>
              <a:buNone/>
            </a:pPr>
            <a:endParaRPr lang="cs-CZ" altLang="cs-CZ"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74688" y="252413"/>
            <a:ext cx="8990012" cy="1092200"/>
          </a:xfrm>
        </p:spPr>
        <p:txBody>
          <a:bodyPr/>
          <a:lstStyle/>
          <a:p>
            <a:r>
              <a:rPr lang="cs-CZ" altLang="cs-CZ" smtClean="0"/>
              <a:t>Sociometrie</a:t>
            </a:r>
          </a:p>
        </p:txBody>
      </p:sp>
      <p:sp>
        <p:nvSpPr>
          <p:cNvPr id="11267" name="Rectangle 3"/>
          <p:cNvSpPr>
            <a:spLocks noGrp="1" noChangeArrowheads="1"/>
          </p:cNvSpPr>
          <p:nvPr>
            <p:ph sz="quarter" idx="1"/>
          </p:nvPr>
        </p:nvSpPr>
        <p:spPr>
          <a:xfrm>
            <a:off x="674688" y="1763713"/>
            <a:ext cx="8990012" cy="4956175"/>
          </a:xfrm>
        </p:spPr>
        <p:txBody>
          <a:bodyPr/>
          <a:lstStyle/>
          <a:p>
            <a:pPr>
              <a:lnSpc>
                <a:spcPct val="106000"/>
              </a:lnSpc>
            </a:pPr>
            <a:r>
              <a:rPr lang="cs-CZ" altLang="cs-CZ" sz="2700" smtClean="0"/>
              <a:t>Autor metody - </a:t>
            </a:r>
            <a:r>
              <a:rPr lang="cs-CZ" altLang="cs-CZ" sz="2700" b="1" smtClean="0"/>
              <a:t>J. L. Moreno</a:t>
            </a:r>
            <a:r>
              <a:rPr lang="cs-CZ" altLang="cs-CZ" sz="2700" smtClean="0"/>
              <a:t>; </a:t>
            </a:r>
          </a:p>
          <a:p>
            <a:pPr>
              <a:lnSpc>
                <a:spcPct val="106000"/>
              </a:lnSpc>
            </a:pPr>
            <a:r>
              <a:rPr lang="cs-CZ" altLang="cs-CZ" sz="2700" smtClean="0"/>
              <a:t>zjištění </a:t>
            </a:r>
            <a:r>
              <a:rPr lang="cs-CZ" altLang="cs-CZ" sz="2700" b="1" smtClean="0"/>
              <a:t>struktury vzájemných vztahů</a:t>
            </a:r>
            <a:r>
              <a:rPr lang="cs-CZ" altLang="cs-CZ" sz="2700" smtClean="0"/>
              <a:t> v malé skupině </a:t>
            </a:r>
            <a:r>
              <a:rPr lang="cs-CZ" altLang="cs-CZ" sz="2700" i="1" smtClean="0"/>
              <a:t>(intenzita, polarita)</a:t>
            </a:r>
          </a:p>
          <a:p>
            <a:pPr lvl="1">
              <a:lnSpc>
                <a:spcPct val="106000"/>
              </a:lnSpc>
            </a:pPr>
            <a:r>
              <a:rPr lang="cs-CZ" altLang="cs-CZ" sz="2200" smtClean="0"/>
              <a:t>cesta ke zjištění </a:t>
            </a:r>
            <a:r>
              <a:rPr lang="cs-CZ" altLang="cs-CZ" sz="2200" b="1" smtClean="0"/>
              <a:t>sympatií, antipatií</a:t>
            </a:r>
          </a:p>
          <a:p>
            <a:pPr lvl="1">
              <a:lnSpc>
                <a:spcPct val="106000"/>
              </a:lnSpc>
            </a:pPr>
            <a:r>
              <a:rPr lang="cs-CZ" altLang="cs-CZ" sz="2200" smtClean="0"/>
              <a:t>člen skupiny hodnotí pozici jiného člena ve skupině (nebo i svoji pozici)</a:t>
            </a:r>
          </a:p>
          <a:p>
            <a:pPr>
              <a:lnSpc>
                <a:spcPct val="106000"/>
              </a:lnSpc>
            </a:pPr>
            <a:r>
              <a:rPr lang="cs-CZ" altLang="cs-CZ" sz="2700" smtClean="0"/>
              <a:t>formulace sociometrické otázky </a:t>
            </a:r>
          </a:p>
          <a:p>
            <a:pPr lvl="1">
              <a:lnSpc>
                <a:spcPct val="106000"/>
              </a:lnSpc>
            </a:pPr>
            <a:r>
              <a:rPr lang="cs-CZ" altLang="cs-CZ" sz="2200" i="1" smtClean="0"/>
              <a:t>(„S kým bych chtěl jet na výlet?“ „Vedle koho bych chtěl sedět?“)</a:t>
            </a:r>
          </a:p>
          <a:p>
            <a:pPr>
              <a:lnSpc>
                <a:spcPct val="106000"/>
              </a:lnSpc>
            </a:pPr>
            <a:r>
              <a:rPr lang="cs-CZ" altLang="cs-CZ" sz="2700" smtClean="0"/>
              <a:t>Odpovědí je jméno člena(ů) skupiny</a:t>
            </a:r>
          </a:p>
          <a:p>
            <a:pPr>
              <a:lnSpc>
                <a:spcPct val="106000"/>
              </a:lnSpc>
              <a:buFont typeface="Wingdings" panose="05000000000000000000" pitchFamily="2" charset="2"/>
              <a:buNone/>
            </a:pPr>
            <a:endParaRPr lang="cs-CZ" altLang="cs-CZ" sz="2700" smtClean="0"/>
          </a:p>
          <a:p>
            <a:pPr>
              <a:lnSpc>
                <a:spcPct val="106000"/>
              </a:lnSpc>
              <a:buFont typeface="Wingdings" panose="05000000000000000000" pitchFamily="2" charset="2"/>
              <a:buNone/>
            </a:pPr>
            <a:r>
              <a:rPr lang="cs-CZ" altLang="cs-CZ" sz="1800" smtClean="0"/>
              <a:t>Více mj. na http://en.wikipedia.org/wiki/Sociometry</a:t>
            </a:r>
          </a:p>
          <a:p>
            <a:pPr>
              <a:lnSpc>
                <a:spcPct val="106000"/>
              </a:lnSpc>
            </a:pPr>
            <a:endParaRPr lang="cs-CZ" altLang="cs-CZ" sz="2700" smtClean="0"/>
          </a:p>
        </p:txBody>
      </p:sp>
      <p:sp>
        <p:nvSpPr>
          <p:cNvPr id="11268" name="Line 4"/>
          <p:cNvSpPr>
            <a:spLocks noChangeShapeType="1"/>
          </p:cNvSpPr>
          <p:nvPr/>
        </p:nvSpPr>
        <p:spPr bwMode="auto">
          <a:xfrm>
            <a:off x="762000" y="6553200"/>
            <a:ext cx="5105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74688" y="252413"/>
            <a:ext cx="8990012" cy="1092200"/>
          </a:xfrm>
        </p:spPr>
        <p:txBody>
          <a:bodyPr/>
          <a:lstStyle/>
          <a:p>
            <a:r>
              <a:rPr lang="cs-CZ" altLang="cs-CZ" smtClean="0"/>
              <a:t>Zásady sociometrie</a:t>
            </a:r>
          </a:p>
        </p:txBody>
      </p:sp>
      <p:sp>
        <p:nvSpPr>
          <p:cNvPr id="12291" name="Rectangle 3"/>
          <p:cNvSpPr>
            <a:spLocks noGrp="1" noChangeArrowheads="1"/>
          </p:cNvSpPr>
          <p:nvPr>
            <p:ph sz="quarter" idx="1"/>
          </p:nvPr>
        </p:nvSpPr>
        <p:spPr>
          <a:xfrm>
            <a:off x="674688" y="1763713"/>
            <a:ext cx="8990012" cy="4956175"/>
          </a:xfrm>
        </p:spPr>
        <p:txBody>
          <a:bodyPr/>
          <a:lstStyle/>
          <a:p>
            <a:pPr marL="715963" indent="-715963"/>
            <a:r>
              <a:rPr lang="cs-CZ" altLang="cs-CZ" dirty="0" err="1" smtClean="0"/>
              <a:t>Moreno</a:t>
            </a:r>
            <a:r>
              <a:rPr lang="cs-CZ" altLang="cs-CZ" dirty="0" smtClean="0"/>
              <a:t> formuloval tyto zásady </a:t>
            </a:r>
            <a:r>
              <a:rPr lang="cs-CZ" altLang="cs-CZ" dirty="0" err="1" smtClean="0"/>
              <a:t>sociometrie</a:t>
            </a:r>
            <a:endParaRPr lang="cs-CZ" altLang="cs-CZ" dirty="0" smtClean="0"/>
          </a:p>
          <a:p>
            <a:pPr marL="1109663" lvl="1" indent="-606425">
              <a:buFont typeface="Wingdings" panose="05000000000000000000" pitchFamily="2" charset="2"/>
              <a:buNone/>
            </a:pPr>
            <a:r>
              <a:rPr lang="cs-CZ" altLang="cs-CZ" dirty="0" smtClean="0"/>
              <a:t>a) </a:t>
            </a:r>
            <a:r>
              <a:rPr lang="cs-CZ" altLang="cs-CZ" dirty="0" smtClean="0"/>
              <a:t>musí </a:t>
            </a:r>
            <a:r>
              <a:rPr lang="cs-CZ" altLang="cs-CZ" dirty="0" smtClean="0"/>
              <a:t>být vymezeny hranice skupiny, </a:t>
            </a:r>
          </a:p>
          <a:p>
            <a:pPr marL="1109663" lvl="1" indent="-606425">
              <a:buFont typeface="Wingdings" panose="05000000000000000000" pitchFamily="2" charset="2"/>
              <a:buNone/>
            </a:pPr>
            <a:r>
              <a:rPr lang="cs-CZ" altLang="cs-CZ" dirty="0" smtClean="0"/>
              <a:t>b) osoby ve skupině se mus</a:t>
            </a:r>
            <a:r>
              <a:rPr lang="cs-CZ" altLang="cs-CZ" dirty="0" smtClean="0">
                <a:latin typeface="Arial" panose="020B0604020202020204" pitchFamily="34" charset="0"/>
              </a:rPr>
              <a:t>í</a:t>
            </a:r>
            <a:r>
              <a:rPr lang="cs-CZ" altLang="cs-CZ" dirty="0" smtClean="0"/>
              <a:t> dobře </a:t>
            </a:r>
            <a:r>
              <a:rPr lang="cs-CZ" altLang="cs-CZ" dirty="0" smtClean="0"/>
              <a:t>znát</a:t>
            </a:r>
            <a:r>
              <a:rPr lang="cs-CZ" altLang="cs-CZ" dirty="0" smtClean="0"/>
              <a:t>, </a:t>
            </a:r>
          </a:p>
          <a:p>
            <a:pPr marL="1109663" lvl="1" indent="-606425">
              <a:buFont typeface="Wingdings" panose="05000000000000000000" pitchFamily="2" charset="2"/>
              <a:buNone/>
            </a:pPr>
            <a:r>
              <a:rPr lang="cs-CZ" altLang="cs-CZ" dirty="0" smtClean="0"/>
              <a:t>c) jasně formulovan</a:t>
            </a:r>
            <a:r>
              <a:rPr lang="cs-CZ" altLang="cs-CZ" dirty="0" smtClean="0">
                <a:latin typeface="Arial" panose="020B0604020202020204" pitchFamily="34" charset="0"/>
              </a:rPr>
              <a:t>á</a:t>
            </a:r>
            <a:r>
              <a:rPr lang="cs-CZ" altLang="cs-CZ" dirty="0" smtClean="0"/>
              <a:t> ot</a:t>
            </a:r>
            <a:r>
              <a:rPr lang="cs-CZ" altLang="cs-CZ" dirty="0" smtClean="0">
                <a:latin typeface="Arial" panose="020B0604020202020204" pitchFamily="34" charset="0"/>
              </a:rPr>
              <a:t>á</a:t>
            </a:r>
            <a:r>
              <a:rPr lang="cs-CZ" altLang="cs-CZ" dirty="0" smtClean="0"/>
              <a:t>zka, </a:t>
            </a:r>
          </a:p>
          <a:p>
            <a:pPr marL="1109663" lvl="1" indent="-606425">
              <a:buFont typeface="Wingdings" panose="05000000000000000000" pitchFamily="2" charset="2"/>
              <a:buNone/>
            </a:pPr>
            <a:r>
              <a:rPr lang="cs-CZ" altLang="cs-CZ" dirty="0" smtClean="0"/>
              <a:t>d) důvěryhodnost osoby zaji</a:t>
            </a:r>
            <a:r>
              <a:rPr lang="cs-CZ" altLang="cs-CZ" dirty="0" smtClean="0">
                <a:latin typeface="Arial" panose="020B0604020202020204" pitchFamily="34" charset="0"/>
              </a:rPr>
              <a:t>š</a:t>
            </a:r>
            <a:r>
              <a:rPr lang="cs-CZ" altLang="cs-CZ" dirty="0" smtClean="0"/>
              <a:t>ťuj</a:t>
            </a:r>
            <a:r>
              <a:rPr lang="cs-CZ" altLang="cs-CZ" dirty="0" smtClean="0">
                <a:latin typeface="Arial" panose="020B0604020202020204" pitchFamily="34" charset="0"/>
              </a:rPr>
              <a:t>í</a:t>
            </a:r>
            <a:r>
              <a:rPr lang="cs-CZ" altLang="cs-CZ" dirty="0" smtClean="0"/>
              <a:t>c</a:t>
            </a:r>
            <a:r>
              <a:rPr lang="cs-CZ" altLang="cs-CZ" dirty="0" smtClean="0">
                <a:latin typeface="Arial" panose="020B0604020202020204" pitchFamily="34" charset="0"/>
              </a:rPr>
              <a:t>í</a:t>
            </a:r>
            <a:r>
              <a:rPr lang="cs-CZ" altLang="cs-CZ" dirty="0" smtClean="0"/>
              <a:t> </a:t>
            </a:r>
            <a:r>
              <a:rPr lang="cs-CZ" altLang="cs-CZ" dirty="0" err="1" smtClean="0"/>
              <a:t>sociometrii</a:t>
            </a:r>
            <a:r>
              <a:rPr lang="cs-CZ" altLang="cs-CZ" dirty="0" smtClean="0"/>
              <a:t>, </a:t>
            </a:r>
          </a:p>
          <a:p>
            <a:pPr marL="1109663" lvl="1" indent="-606425">
              <a:buFont typeface="Wingdings" panose="05000000000000000000" pitchFamily="2" charset="2"/>
              <a:buNone/>
            </a:pPr>
            <a:r>
              <a:rPr lang="cs-CZ" altLang="cs-CZ" dirty="0" smtClean="0"/>
              <a:t>e) pravidla týkaj</a:t>
            </a:r>
            <a:r>
              <a:rPr lang="cs-CZ" altLang="cs-CZ" dirty="0" smtClean="0">
                <a:latin typeface="Arial" panose="020B0604020202020204" pitchFamily="34" charset="0"/>
              </a:rPr>
              <a:t>í</a:t>
            </a:r>
            <a:r>
              <a:rPr lang="cs-CZ" altLang="cs-CZ" dirty="0" smtClean="0"/>
              <a:t>c</a:t>
            </a:r>
            <a:r>
              <a:rPr lang="cs-CZ" altLang="cs-CZ" dirty="0" smtClean="0">
                <a:latin typeface="Arial" panose="020B0604020202020204" pitchFamily="34" charset="0"/>
              </a:rPr>
              <a:t>í</a:t>
            </a:r>
            <a:r>
              <a:rPr lang="cs-CZ" altLang="cs-CZ" dirty="0" smtClean="0"/>
              <a:t> se počtu - ot</a:t>
            </a:r>
            <a:r>
              <a:rPr lang="cs-CZ" altLang="cs-CZ" dirty="0" smtClean="0">
                <a:latin typeface="Arial" panose="020B0604020202020204" pitchFamily="34" charset="0"/>
              </a:rPr>
              <a:t>á</a:t>
            </a:r>
            <a:r>
              <a:rPr lang="cs-CZ" altLang="cs-CZ" dirty="0" smtClean="0"/>
              <a:t>zek, možnost</a:t>
            </a:r>
            <a:r>
              <a:rPr lang="cs-CZ" altLang="cs-CZ" dirty="0" smtClean="0">
                <a:latin typeface="Arial" panose="020B0604020202020204" pitchFamily="34" charset="0"/>
              </a:rPr>
              <a:t>í</a:t>
            </a:r>
            <a:r>
              <a:rPr lang="cs-CZ" altLang="cs-CZ" dirty="0" smtClean="0"/>
              <a:t> voleb, negativn</a:t>
            </a:r>
            <a:r>
              <a:rPr lang="cs-CZ" altLang="cs-CZ" dirty="0" smtClean="0">
                <a:latin typeface="Arial" panose="020B0604020202020204" pitchFamily="34" charset="0"/>
              </a:rPr>
              <a:t>í</a:t>
            </a:r>
            <a:r>
              <a:rPr lang="cs-CZ" altLang="cs-CZ" dirty="0" smtClean="0"/>
              <a:t> volby</a:t>
            </a:r>
          </a:p>
          <a:p>
            <a:pPr marL="715963" indent="-715963">
              <a:buFont typeface="Wingdings" panose="05000000000000000000" pitchFamily="2" charset="2"/>
              <a:buNone/>
            </a:pPr>
            <a:endParaRPr lang="cs-CZ" altLang="cs-CZ"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74688" y="252413"/>
            <a:ext cx="8990012" cy="1092200"/>
          </a:xfrm>
        </p:spPr>
        <p:txBody>
          <a:bodyPr/>
          <a:lstStyle/>
          <a:p>
            <a:r>
              <a:rPr lang="cs-CZ" altLang="cs-CZ" sz="4500" smtClean="0"/>
              <a:t>Zpracování dat – sociometrická matice</a:t>
            </a:r>
          </a:p>
        </p:txBody>
      </p:sp>
      <p:sp>
        <p:nvSpPr>
          <p:cNvPr id="13315" name="Rectangle 3"/>
          <p:cNvSpPr>
            <a:spLocks noGrp="1" noChangeArrowheads="1"/>
          </p:cNvSpPr>
          <p:nvPr>
            <p:ph sz="quarter" idx="1"/>
          </p:nvPr>
        </p:nvSpPr>
        <p:spPr>
          <a:xfrm>
            <a:off x="504825" y="1763713"/>
            <a:ext cx="6046788" cy="2432050"/>
          </a:xfrm>
        </p:spPr>
        <p:txBody>
          <a:bodyPr/>
          <a:lstStyle/>
          <a:p>
            <a:r>
              <a:rPr lang="cs-CZ" altLang="cs-CZ" smtClean="0"/>
              <a:t>Různé možnosti, nejběžnější:</a:t>
            </a:r>
          </a:p>
          <a:p>
            <a:pPr lvl="1"/>
            <a:r>
              <a:rPr lang="cs-CZ" altLang="cs-CZ" sz="3000" b="1" smtClean="0"/>
              <a:t>sociometrická matice</a:t>
            </a:r>
          </a:p>
          <a:p>
            <a:pPr lvl="1"/>
            <a:r>
              <a:rPr lang="cs-CZ" altLang="cs-CZ" u="sng" smtClean="0"/>
              <a:t>hodnocení:</a:t>
            </a:r>
            <a:r>
              <a:rPr lang="cs-CZ" altLang="cs-CZ" smtClean="0"/>
              <a:t> zaznamenáváme volbu (+,-) nebo intenzitu (1-5)</a:t>
            </a:r>
          </a:p>
          <a:p>
            <a:pPr lvl="1">
              <a:buFont typeface="Wingdings" panose="05000000000000000000" pitchFamily="2" charset="2"/>
              <a:buNone/>
            </a:pPr>
            <a:endParaRPr lang="cs-CZ" altLang="cs-CZ" smtClean="0"/>
          </a:p>
        </p:txBody>
      </p:sp>
      <p:graphicFrame>
        <p:nvGraphicFramePr>
          <p:cNvPr id="23749" name="Group 197"/>
          <p:cNvGraphicFramePr>
            <a:graphicFrameLocks noGrp="1"/>
          </p:cNvGraphicFramePr>
          <p:nvPr/>
        </p:nvGraphicFramePr>
        <p:xfrm>
          <a:off x="6629400" y="1981200"/>
          <a:ext cx="2895600" cy="2438400"/>
        </p:xfrm>
        <a:graphic>
          <a:graphicData uri="http://schemas.openxmlformats.org/drawingml/2006/table">
            <a:tbl>
              <a:tblPr/>
              <a:tblGrid>
                <a:gridCol w="414338">
                  <a:extLst>
                    <a:ext uri="{9D8B030D-6E8A-4147-A177-3AD203B41FA5}">
                      <a16:colId xmlns:a16="http://schemas.microsoft.com/office/drawing/2014/main" val="20000"/>
                    </a:ext>
                  </a:extLst>
                </a:gridCol>
                <a:gridCol w="412750">
                  <a:extLst>
                    <a:ext uri="{9D8B030D-6E8A-4147-A177-3AD203B41FA5}">
                      <a16:colId xmlns:a16="http://schemas.microsoft.com/office/drawing/2014/main" val="20001"/>
                    </a:ext>
                  </a:extLst>
                </a:gridCol>
                <a:gridCol w="412750">
                  <a:extLst>
                    <a:ext uri="{9D8B030D-6E8A-4147-A177-3AD203B41FA5}">
                      <a16:colId xmlns:a16="http://schemas.microsoft.com/office/drawing/2014/main" val="20002"/>
                    </a:ext>
                  </a:extLst>
                </a:gridCol>
                <a:gridCol w="415925">
                  <a:extLst>
                    <a:ext uri="{9D8B030D-6E8A-4147-A177-3AD203B41FA5}">
                      <a16:colId xmlns:a16="http://schemas.microsoft.com/office/drawing/2014/main" val="20003"/>
                    </a:ext>
                  </a:extLst>
                </a:gridCol>
                <a:gridCol w="412750">
                  <a:extLst>
                    <a:ext uri="{9D8B030D-6E8A-4147-A177-3AD203B41FA5}">
                      <a16:colId xmlns:a16="http://schemas.microsoft.com/office/drawing/2014/main" val="20004"/>
                    </a:ext>
                  </a:extLst>
                </a:gridCol>
                <a:gridCol w="412750">
                  <a:extLst>
                    <a:ext uri="{9D8B030D-6E8A-4147-A177-3AD203B41FA5}">
                      <a16:colId xmlns:a16="http://schemas.microsoft.com/office/drawing/2014/main" val="20005"/>
                    </a:ext>
                  </a:extLst>
                </a:gridCol>
                <a:gridCol w="414337">
                  <a:extLst>
                    <a:ext uri="{9D8B030D-6E8A-4147-A177-3AD203B41FA5}">
                      <a16:colId xmlns:a16="http://schemas.microsoft.com/office/drawing/2014/main" val="20006"/>
                    </a:ext>
                  </a:extLst>
                </a:gridCol>
              </a:tblGrid>
              <a:tr h="406400">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7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7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7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6363" marR="0" lvl="0" indent="-106363" algn="l" defTabSz="1008063"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700" b="0" i="0" u="none" strike="noStrike" cap="none" normalizeH="0" baseline="0" smtClean="0">
                          <a:ln>
                            <a:noFill/>
                          </a:ln>
                          <a:solidFill>
                            <a:schemeClr val="tx1"/>
                          </a:solidFill>
                          <a:effectLst/>
                          <a:latin typeface="Verdana" pitchFamily="34"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3374" name="Text Box 196"/>
          <p:cNvSpPr txBox="1">
            <a:spLocks noChangeArrowheads="1"/>
          </p:cNvSpPr>
          <p:nvPr/>
        </p:nvSpPr>
        <p:spPr bwMode="auto">
          <a:xfrm>
            <a:off x="685800" y="4724400"/>
            <a:ext cx="883920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Tahoma" panose="020B0604030504040204" pitchFamily="34" charset="0"/>
              </a:defRPr>
            </a:lvl1pPr>
            <a:lvl2pPr marL="742950" indent="-285750" eaLnBrk="0" hangingPunct="0">
              <a:defRPr>
                <a:solidFill>
                  <a:schemeClr val="tx1"/>
                </a:solidFill>
                <a:latin typeface="Verdana" panose="020B0604030504040204" pitchFamily="34" charset="0"/>
                <a:cs typeface="Tahoma" panose="020B0604030504040204" pitchFamily="34" charset="0"/>
              </a:defRPr>
            </a:lvl2pPr>
            <a:lvl3pPr marL="1143000" indent="-228600" eaLnBrk="0" hangingPunct="0">
              <a:defRPr>
                <a:solidFill>
                  <a:schemeClr val="tx1"/>
                </a:solidFill>
                <a:latin typeface="Verdana" panose="020B0604030504040204" pitchFamily="34" charset="0"/>
                <a:cs typeface="Tahoma" panose="020B0604030504040204" pitchFamily="34" charset="0"/>
              </a:defRPr>
            </a:lvl3pPr>
            <a:lvl4pPr marL="1600200" indent="-228600" eaLnBrk="0" hangingPunct="0">
              <a:defRPr>
                <a:solidFill>
                  <a:schemeClr val="tx1"/>
                </a:solidFill>
                <a:latin typeface="Verdana" panose="020B0604030504040204" pitchFamily="34" charset="0"/>
                <a:cs typeface="Tahoma" panose="020B0604030504040204" pitchFamily="34" charset="0"/>
              </a:defRPr>
            </a:lvl4pPr>
            <a:lvl5pPr marL="2057400" indent="-228600" eaLnBrk="0" hangingPunct="0">
              <a:defRPr>
                <a:solidFill>
                  <a:schemeClr val="tx1"/>
                </a:solidFill>
                <a:latin typeface="Verdana" panose="020B0604030504040204" pitchFamily="34" charset="0"/>
                <a:cs typeface="Tahom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9pPr>
          </a:lstStyle>
          <a:p>
            <a:pPr eaLnBrk="1">
              <a:lnSpc>
                <a:spcPct val="106000"/>
              </a:lnSpc>
              <a:buClr>
                <a:srgbClr val="000000"/>
              </a:buClr>
              <a:buSzPct val="75000"/>
              <a:buFont typeface="StarSymbol" charset="0"/>
              <a:buChar char="–"/>
            </a:pPr>
            <a:r>
              <a:rPr lang="cs-CZ" altLang="cs-CZ" sz="2400">
                <a:solidFill>
                  <a:srgbClr val="000000"/>
                </a:solidFill>
              </a:rPr>
              <a:t> </a:t>
            </a:r>
            <a:r>
              <a:rPr lang="cs-CZ" altLang="cs-CZ" sz="2400" u="sng">
                <a:solidFill>
                  <a:srgbClr val="000000"/>
                </a:solidFill>
              </a:rPr>
              <a:t>řádky:</a:t>
            </a:r>
            <a:r>
              <a:rPr lang="cs-CZ" altLang="cs-CZ" sz="2400">
                <a:solidFill>
                  <a:srgbClr val="000000"/>
                </a:solidFill>
              </a:rPr>
              <a:t> označujeme provedené výběry </a:t>
            </a:r>
            <a:r>
              <a:rPr lang="cs-CZ" altLang="cs-CZ" sz="2400" i="1">
                <a:solidFill>
                  <a:srgbClr val="000000"/>
                </a:solidFill>
              </a:rPr>
              <a:t>(jakou osobu volila; za předpokladu že nemáme omezený počet výběrů zavádíme na pravé straně sumaci provedených výběrů – zaangažovanost)</a:t>
            </a:r>
          </a:p>
          <a:p>
            <a:pPr eaLnBrk="1">
              <a:lnSpc>
                <a:spcPct val="106000"/>
              </a:lnSpc>
              <a:buClr>
                <a:srgbClr val="000000"/>
              </a:buClr>
              <a:buSzPct val="75000"/>
              <a:buFont typeface="StarSymbol" charset="0"/>
              <a:buChar char="–"/>
            </a:pPr>
            <a:r>
              <a:rPr lang="cs-CZ" altLang="cs-CZ" sz="2400">
                <a:solidFill>
                  <a:srgbClr val="000000"/>
                </a:solidFill>
              </a:rPr>
              <a:t> </a:t>
            </a:r>
            <a:r>
              <a:rPr lang="cs-CZ" altLang="cs-CZ" sz="2400" u="sng">
                <a:solidFill>
                  <a:srgbClr val="000000"/>
                </a:solidFill>
              </a:rPr>
              <a:t>sloupce:</a:t>
            </a:r>
            <a:r>
              <a:rPr lang="cs-CZ" altLang="cs-CZ" sz="2400">
                <a:solidFill>
                  <a:srgbClr val="000000"/>
                </a:solidFill>
              </a:rPr>
              <a:t> sociometrický status, přehled o obdržených výběrech, sumace získaných výběrů</a:t>
            </a:r>
          </a:p>
          <a:p>
            <a:pPr>
              <a:lnSpc>
                <a:spcPct val="93000"/>
              </a:lnSpc>
              <a:spcBef>
                <a:spcPct val="50000"/>
              </a:spcBef>
              <a:buClr>
                <a:srgbClr val="000000"/>
              </a:buClr>
              <a:buSzPct val="100000"/>
              <a:buFont typeface="Times New Roman" panose="02020603050405020304" pitchFamily="18" charset="0"/>
              <a:buNone/>
            </a:pPr>
            <a:endParaRPr lang="cs-CZ" altLang="cs-CZ" sz="240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74688" y="252413"/>
            <a:ext cx="8990012" cy="1092200"/>
          </a:xfrm>
        </p:spPr>
        <p:txBody>
          <a:bodyPr/>
          <a:lstStyle/>
          <a:p>
            <a:r>
              <a:rPr lang="cs-CZ" altLang="cs-CZ" sz="4500" smtClean="0"/>
              <a:t>Další způsoby zpracování - sociogram</a:t>
            </a:r>
          </a:p>
        </p:txBody>
      </p:sp>
      <p:sp>
        <p:nvSpPr>
          <p:cNvPr id="14339" name="Rectangle 3"/>
          <p:cNvSpPr>
            <a:spLocks noGrp="1" noChangeArrowheads="1"/>
          </p:cNvSpPr>
          <p:nvPr>
            <p:ph sz="quarter" idx="1"/>
          </p:nvPr>
        </p:nvSpPr>
        <p:spPr>
          <a:xfrm>
            <a:off x="674688" y="1763713"/>
            <a:ext cx="8990012" cy="4956175"/>
          </a:xfrm>
        </p:spPr>
        <p:txBody>
          <a:bodyPr/>
          <a:lstStyle/>
          <a:p>
            <a:pPr>
              <a:buFont typeface="Wingdings" panose="05000000000000000000" pitchFamily="2" charset="2"/>
              <a:buNone/>
            </a:pPr>
            <a:r>
              <a:rPr lang="cs-CZ" altLang="cs-CZ" smtClean="0"/>
              <a:t>časté grafické zpracování tzv. </a:t>
            </a:r>
            <a:r>
              <a:rPr lang="cs-CZ" altLang="cs-CZ" b="1" smtClean="0"/>
              <a:t>sociogram:</a:t>
            </a:r>
          </a:p>
          <a:p>
            <a:r>
              <a:rPr lang="cs-CZ" altLang="cs-CZ" u="sng" smtClean="0"/>
              <a:t>neuspořádáný sociogram</a:t>
            </a:r>
            <a:r>
              <a:rPr lang="cs-CZ" altLang="cs-CZ" smtClean="0"/>
              <a:t>: </a:t>
            </a:r>
          </a:p>
          <a:p>
            <a:pPr lvl="1"/>
            <a:r>
              <a:rPr lang="cs-CZ" altLang="cs-CZ" smtClean="0"/>
              <a:t>u skupin do 10 osob (přehlednost), </a:t>
            </a:r>
          </a:p>
          <a:p>
            <a:pPr lvl="2"/>
            <a:r>
              <a:rPr lang="cs-CZ" altLang="cs-CZ" smtClean="0"/>
              <a:t>zásady: osoby vzájemně se volící situujeme blíže k sobě, </a:t>
            </a:r>
          </a:p>
          <a:p>
            <a:pPr lvl="2"/>
            <a:r>
              <a:rPr lang="cs-CZ" altLang="cs-CZ" smtClean="0"/>
              <a:t>čáry symbolizující výběry se nemají protínat</a:t>
            </a:r>
          </a:p>
          <a:p>
            <a:endParaRPr lang="cs-CZ" altLang="cs-CZ" smtClean="0"/>
          </a:p>
        </p:txBody>
      </p:sp>
      <p:grpSp>
        <p:nvGrpSpPr>
          <p:cNvPr id="14340" name="Group 4"/>
          <p:cNvGrpSpPr>
            <a:grpSpLocks/>
          </p:cNvGrpSpPr>
          <p:nvPr/>
        </p:nvGrpSpPr>
        <p:grpSpPr bwMode="auto">
          <a:xfrm>
            <a:off x="2362200" y="5257800"/>
            <a:ext cx="5257800" cy="1828800"/>
            <a:chOff x="2060" y="543"/>
            <a:chExt cx="2907" cy="969"/>
          </a:xfrm>
        </p:grpSpPr>
        <p:sp>
          <p:nvSpPr>
            <p:cNvPr id="14341" name="Oval 5"/>
            <p:cNvSpPr>
              <a:spLocks noChangeArrowheads="1"/>
            </p:cNvSpPr>
            <p:nvPr/>
          </p:nvSpPr>
          <p:spPr bwMode="auto">
            <a:xfrm>
              <a:off x="2060" y="885"/>
              <a:ext cx="171" cy="171"/>
            </a:xfrm>
            <a:prstGeom prst="ellipse">
              <a:avLst/>
            </a:prstGeom>
            <a:solidFill>
              <a:srgbClr val="FFFFFF"/>
            </a:solidFill>
            <a:ln w="9360">
              <a:solidFill>
                <a:srgbClr val="000000"/>
              </a:solidFill>
              <a:miter lim="800000"/>
              <a:headEnd/>
              <a:tailEnd/>
            </a:ln>
          </p:spPr>
          <p:txBody>
            <a:bodyPr wrap="none" anchor="ctr"/>
            <a:lstStyle>
              <a:lvl1pPr eaLnBrk="0" hangingPunct="0">
                <a:defRPr>
                  <a:solidFill>
                    <a:schemeClr val="tx1"/>
                  </a:solidFill>
                  <a:latin typeface="Verdana" panose="020B0604030504040204" pitchFamily="34" charset="0"/>
                  <a:cs typeface="Tahoma" panose="020B0604030504040204" pitchFamily="34" charset="0"/>
                </a:defRPr>
              </a:lvl1pPr>
              <a:lvl2pPr marL="742950" indent="-285750" eaLnBrk="0" hangingPunct="0">
                <a:defRPr>
                  <a:solidFill>
                    <a:schemeClr val="tx1"/>
                  </a:solidFill>
                  <a:latin typeface="Verdana" panose="020B0604030504040204" pitchFamily="34" charset="0"/>
                  <a:cs typeface="Tahoma" panose="020B0604030504040204" pitchFamily="34" charset="0"/>
                </a:defRPr>
              </a:lvl2pPr>
              <a:lvl3pPr marL="1143000" indent="-228600" eaLnBrk="0" hangingPunct="0">
                <a:defRPr>
                  <a:solidFill>
                    <a:schemeClr val="tx1"/>
                  </a:solidFill>
                  <a:latin typeface="Verdana" panose="020B0604030504040204" pitchFamily="34" charset="0"/>
                  <a:cs typeface="Tahoma" panose="020B0604030504040204" pitchFamily="34" charset="0"/>
                </a:defRPr>
              </a:lvl3pPr>
              <a:lvl4pPr marL="1600200" indent="-228600" eaLnBrk="0" hangingPunct="0">
                <a:defRPr>
                  <a:solidFill>
                    <a:schemeClr val="tx1"/>
                  </a:solidFill>
                  <a:latin typeface="Verdana" panose="020B0604030504040204" pitchFamily="34" charset="0"/>
                  <a:cs typeface="Tahoma" panose="020B0604030504040204" pitchFamily="34" charset="0"/>
                </a:defRPr>
              </a:lvl4pPr>
              <a:lvl5pPr marL="2057400" indent="-228600" eaLnBrk="0" hangingPunct="0">
                <a:defRPr>
                  <a:solidFill>
                    <a:schemeClr val="tx1"/>
                  </a:solidFill>
                  <a:latin typeface="Verdana" panose="020B0604030504040204" pitchFamily="34" charset="0"/>
                  <a:cs typeface="Tahom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9pPr>
            </a:lstStyle>
            <a:p>
              <a:pPr eaLnBrk="1" hangingPunct="1"/>
              <a:endParaRPr lang="cs-CZ" altLang="cs-CZ"/>
            </a:p>
          </p:txBody>
        </p:sp>
        <p:sp>
          <p:nvSpPr>
            <p:cNvPr id="14342" name="Oval 6"/>
            <p:cNvSpPr>
              <a:spLocks noChangeArrowheads="1"/>
            </p:cNvSpPr>
            <p:nvPr/>
          </p:nvSpPr>
          <p:spPr bwMode="auto">
            <a:xfrm>
              <a:off x="2801" y="543"/>
              <a:ext cx="171" cy="171"/>
            </a:xfrm>
            <a:prstGeom prst="ellipse">
              <a:avLst/>
            </a:prstGeom>
            <a:solidFill>
              <a:srgbClr val="FFFFFF"/>
            </a:solidFill>
            <a:ln w="9360">
              <a:solidFill>
                <a:srgbClr val="000000"/>
              </a:solidFill>
              <a:miter lim="800000"/>
              <a:headEnd/>
              <a:tailEnd/>
            </a:ln>
          </p:spPr>
          <p:txBody>
            <a:bodyPr wrap="none" anchor="ctr"/>
            <a:lstStyle>
              <a:lvl1pPr eaLnBrk="0" hangingPunct="0">
                <a:defRPr>
                  <a:solidFill>
                    <a:schemeClr val="tx1"/>
                  </a:solidFill>
                  <a:latin typeface="Verdana" panose="020B0604030504040204" pitchFamily="34" charset="0"/>
                  <a:cs typeface="Tahoma" panose="020B0604030504040204" pitchFamily="34" charset="0"/>
                </a:defRPr>
              </a:lvl1pPr>
              <a:lvl2pPr marL="742950" indent="-285750" eaLnBrk="0" hangingPunct="0">
                <a:defRPr>
                  <a:solidFill>
                    <a:schemeClr val="tx1"/>
                  </a:solidFill>
                  <a:latin typeface="Verdana" panose="020B0604030504040204" pitchFamily="34" charset="0"/>
                  <a:cs typeface="Tahoma" panose="020B0604030504040204" pitchFamily="34" charset="0"/>
                </a:defRPr>
              </a:lvl2pPr>
              <a:lvl3pPr marL="1143000" indent="-228600" eaLnBrk="0" hangingPunct="0">
                <a:defRPr>
                  <a:solidFill>
                    <a:schemeClr val="tx1"/>
                  </a:solidFill>
                  <a:latin typeface="Verdana" panose="020B0604030504040204" pitchFamily="34" charset="0"/>
                  <a:cs typeface="Tahoma" panose="020B0604030504040204" pitchFamily="34" charset="0"/>
                </a:defRPr>
              </a:lvl3pPr>
              <a:lvl4pPr marL="1600200" indent="-228600" eaLnBrk="0" hangingPunct="0">
                <a:defRPr>
                  <a:solidFill>
                    <a:schemeClr val="tx1"/>
                  </a:solidFill>
                  <a:latin typeface="Verdana" panose="020B0604030504040204" pitchFamily="34" charset="0"/>
                  <a:cs typeface="Tahoma" panose="020B0604030504040204" pitchFamily="34" charset="0"/>
                </a:defRPr>
              </a:lvl4pPr>
              <a:lvl5pPr marL="2057400" indent="-228600" eaLnBrk="0" hangingPunct="0">
                <a:defRPr>
                  <a:solidFill>
                    <a:schemeClr val="tx1"/>
                  </a:solidFill>
                  <a:latin typeface="Verdana" panose="020B0604030504040204" pitchFamily="34" charset="0"/>
                  <a:cs typeface="Tahom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9pPr>
            </a:lstStyle>
            <a:p>
              <a:pPr eaLnBrk="1" hangingPunct="1"/>
              <a:endParaRPr lang="cs-CZ" altLang="cs-CZ"/>
            </a:p>
          </p:txBody>
        </p:sp>
        <p:sp>
          <p:nvSpPr>
            <p:cNvPr id="14343" name="Oval 7"/>
            <p:cNvSpPr>
              <a:spLocks noChangeArrowheads="1"/>
            </p:cNvSpPr>
            <p:nvPr/>
          </p:nvSpPr>
          <p:spPr bwMode="auto">
            <a:xfrm>
              <a:off x="3998" y="543"/>
              <a:ext cx="171" cy="171"/>
            </a:xfrm>
            <a:prstGeom prst="ellipse">
              <a:avLst/>
            </a:prstGeom>
            <a:solidFill>
              <a:srgbClr val="FFFFFF"/>
            </a:solidFill>
            <a:ln w="9360">
              <a:solidFill>
                <a:srgbClr val="000000"/>
              </a:solidFill>
              <a:miter lim="800000"/>
              <a:headEnd/>
              <a:tailEnd/>
            </a:ln>
          </p:spPr>
          <p:txBody>
            <a:bodyPr wrap="none" anchor="ctr"/>
            <a:lstStyle>
              <a:lvl1pPr eaLnBrk="0" hangingPunct="0">
                <a:defRPr>
                  <a:solidFill>
                    <a:schemeClr val="tx1"/>
                  </a:solidFill>
                  <a:latin typeface="Verdana" panose="020B0604030504040204" pitchFamily="34" charset="0"/>
                  <a:cs typeface="Tahoma" panose="020B0604030504040204" pitchFamily="34" charset="0"/>
                </a:defRPr>
              </a:lvl1pPr>
              <a:lvl2pPr marL="742950" indent="-285750" eaLnBrk="0" hangingPunct="0">
                <a:defRPr>
                  <a:solidFill>
                    <a:schemeClr val="tx1"/>
                  </a:solidFill>
                  <a:latin typeface="Verdana" panose="020B0604030504040204" pitchFamily="34" charset="0"/>
                  <a:cs typeface="Tahoma" panose="020B0604030504040204" pitchFamily="34" charset="0"/>
                </a:defRPr>
              </a:lvl2pPr>
              <a:lvl3pPr marL="1143000" indent="-228600" eaLnBrk="0" hangingPunct="0">
                <a:defRPr>
                  <a:solidFill>
                    <a:schemeClr val="tx1"/>
                  </a:solidFill>
                  <a:latin typeface="Verdana" panose="020B0604030504040204" pitchFamily="34" charset="0"/>
                  <a:cs typeface="Tahoma" panose="020B0604030504040204" pitchFamily="34" charset="0"/>
                </a:defRPr>
              </a:lvl3pPr>
              <a:lvl4pPr marL="1600200" indent="-228600" eaLnBrk="0" hangingPunct="0">
                <a:defRPr>
                  <a:solidFill>
                    <a:schemeClr val="tx1"/>
                  </a:solidFill>
                  <a:latin typeface="Verdana" panose="020B0604030504040204" pitchFamily="34" charset="0"/>
                  <a:cs typeface="Tahoma" panose="020B0604030504040204" pitchFamily="34" charset="0"/>
                </a:defRPr>
              </a:lvl4pPr>
              <a:lvl5pPr marL="2057400" indent="-228600" eaLnBrk="0" hangingPunct="0">
                <a:defRPr>
                  <a:solidFill>
                    <a:schemeClr val="tx1"/>
                  </a:solidFill>
                  <a:latin typeface="Verdana" panose="020B0604030504040204" pitchFamily="34" charset="0"/>
                  <a:cs typeface="Tahom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9pPr>
            </a:lstStyle>
            <a:p>
              <a:pPr eaLnBrk="1" hangingPunct="1"/>
              <a:endParaRPr lang="cs-CZ" altLang="cs-CZ"/>
            </a:p>
          </p:txBody>
        </p:sp>
        <p:sp>
          <p:nvSpPr>
            <p:cNvPr id="14344" name="Oval 8"/>
            <p:cNvSpPr>
              <a:spLocks noChangeArrowheads="1"/>
            </p:cNvSpPr>
            <p:nvPr/>
          </p:nvSpPr>
          <p:spPr bwMode="auto">
            <a:xfrm>
              <a:off x="2687" y="1341"/>
              <a:ext cx="171" cy="171"/>
            </a:xfrm>
            <a:prstGeom prst="ellipse">
              <a:avLst/>
            </a:prstGeom>
            <a:solidFill>
              <a:srgbClr val="FFFFFF"/>
            </a:solidFill>
            <a:ln w="9360">
              <a:solidFill>
                <a:srgbClr val="000000"/>
              </a:solidFill>
              <a:miter lim="800000"/>
              <a:headEnd/>
              <a:tailEnd/>
            </a:ln>
          </p:spPr>
          <p:txBody>
            <a:bodyPr wrap="none" anchor="ctr"/>
            <a:lstStyle>
              <a:lvl1pPr eaLnBrk="0" hangingPunct="0">
                <a:defRPr>
                  <a:solidFill>
                    <a:schemeClr val="tx1"/>
                  </a:solidFill>
                  <a:latin typeface="Verdana" panose="020B0604030504040204" pitchFamily="34" charset="0"/>
                  <a:cs typeface="Tahoma" panose="020B0604030504040204" pitchFamily="34" charset="0"/>
                </a:defRPr>
              </a:lvl1pPr>
              <a:lvl2pPr marL="742950" indent="-285750" eaLnBrk="0" hangingPunct="0">
                <a:defRPr>
                  <a:solidFill>
                    <a:schemeClr val="tx1"/>
                  </a:solidFill>
                  <a:latin typeface="Verdana" panose="020B0604030504040204" pitchFamily="34" charset="0"/>
                  <a:cs typeface="Tahoma" panose="020B0604030504040204" pitchFamily="34" charset="0"/>
                </a:defRPr>
              </a:lvl2pPr>
              <a:lvl3pPr marL="1143000" indent="-228600" eaLnBrk="0" hangingPunct="0">
                <a:defRPr>
                  <a:solidFill>
                    <a:schemeClr val="tx1"/>
                  </a:solidFill>
                  <a:latin typeface="Verdana" panose="020B0604030504040204" pitchFamily="34" charset="0"/>
                  <a:cs typeface="Tahoma" panose="020B0604030504040204" pitchFamily="34" charset="0"/>
                </a:defRPr>
              </a:lvl3pPr>
              <a:lvl4pPr marL="1600200" indent="-228600" eaLnBrk="0" hangingPunct="0">
                <a:defRPr>
                  <a:solidFill>
                    <a:schemeClr val="tx1"/>
                  </a:solidFill>
                  <a:latin typeface="Verdana" panose="020B0604030504040204" pitchFamily="34" charset="0"/>
                  <a:cs typeface="Tahoma" panose="020B0604030504040204" pitchFamily="34" charset="0"/>
                </a:defRPr>
              </a:lvl4pPr>
              <a:lvl5pPr marL="2057400" indent="-228600" eaLnBrk="0" hangingPunct="0">
                <a:defRPr>
                  <a:solidFill>
                    <a:schemeClr val="tx1"/>
                  </a:solidFill>
                  <a:latin typeface="Verdana" panose="020B0604030504040204" pitchFamily="34" charset="0"/>
                  <a:cs typeface="Tahom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9pPr>
            </a:lstStyle>
            <a:p>
              <a:pPr eaLnBrk="1" hangingPunct="1"/>
              <a:endParaRPr lang="cs-CZ" altLang="cs-CZ"/>
            </a:p>
          </p:txBody>
        </p:sp>
        <p:sp>
          <p:nvSpPr>
            <p:cNvPr id="14345" name="Oval 9"/>
            <p:cNvSpPr>
              <a:spLocks noChangeArrowheads="1"/>
            </p:cNvSpPr>
            <p:nvPr/>
          </p:nvSpPr>
          <p:spPr bwMode="auto">
            <a:xfrm>
              <a:off x="4796" y="771"/>
              <a:ext cx="171" cy="171"/>
            </a:xfrm>
            <a:prstGeom prst="ellipse">
              <a:avLst/>
            </a:prstGeom>
            <a:solidFill>
              <a:srgbClr val="FFFFFF"/>
            </a:solidFill>
            <a:ln w="9360">
              <a:solidFill>
                <a:srgbClr val="000000"/>
              </a:solidFill>
              <a:miter lim="800000"/>
              <a:headEnd/>
              <a:tailEnd/>
            </a:ln>
          </p:spPr>
          <p:txBody>
            <a:bodyPr wrap="none" anchor="ctr"/>
            <a:lstStyle>
              <a:lvl1pPr eaLnBrk="0" hangingPunct="0">
                <a:defRPr>
                  <a:solidFill>
                    <a:schemeClr val="tx1"/>
                  </a:solidFill>
                  <a:latin typeface="Verdana" panose="020B0604030504040204" pitchFamily="34" charset="0"/>
                  <a:cs typeface="Tahoma" panose="020B0604030504040204" pitchFamily="34" charset="0"/>
                </a:defRPr>
              </a:lvl1pPr>
              <a:lvl2pPr marL="742950" indent="-285750" eaLnBrk="0" hangingPunct="0">
                <a:defRPr>
                  <a:solidFill>
                    <a:schemeClr val="tx1"/>
                  </a:solidFill>
                  <a:latin typeface="Verdana" panose="020B0604030504040204" pitchFamily="34" charset="0"/>
                  <a:cs typeface="Tahoma" panose="020B0604030504040204" pitchFamily="34" charset="0"/>
                </a:defRPr>
              </a:lvl2pPr>
              <a:lvl3pPr marL="1143000" indent="-228600" eaLnBrk="0" hangingPunct="0">
                <a:defRPr>
                  <a:solidFill>
                    <a:schemeClr val="tx1"/>
                  </a:solidFill>
                  <a:latin typeface="Verdana" panose="020B0604030504040204" pitchFamily="34" charset="0"/>
                  <a:cs typeface="Tahoma" panose="020B0604030504040204" pitchFamily="34" charset="0"/>
                </a:defRPr>
              </a:lvl3pPr>
              <a:lvl4pPr marL="1600200" indent="-228600" eaLnBrk="0" hangingPunct="0">
                <a:defRPr>
                  <a:solidFill>
                    <a:schemeClr val="tx1"/>
                  </a:solidFill>
                  <a:latin typeface="Verdana" panose="020B0604030504040204" pitchFamily="34" charset="0"/>
                  <a:cs typeface="Tahoma" panose="020B0604030504040204" pitchFamily="34" charset="0"/>
                </a:defRPr>
              </a:lvl4pPr>
              <a:lvl5pPr marL="2057400" indent="-228600" eaLnBrk="0" hangingPunct="0">
                <a:defRPr>
                  <a:solidFill>
                    <a:schemeClr val="tx1"/>
                  </a:solidFill>
                  <a:latin typeface="Verdana" panose="020B0604030504040204" pitchFamily="34" charset="0"/>
                  <a:cs typeface="Tahom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9pPr>
            </a:lstStyle>
            <a:p>
              <a:pPr eaLnBrk="1" hangingPunct="1"/>
              <a:endParaRPr lang="cs-CZ" altLang="cs-CZ"/>
            </a:p>
          </p:txBody>
        </p:sp>
        <p:sp>
          <p:nvSpPr>
            <p:cNvPr id="14346" name="Line 10"/>
            <p:cNvSpPr>
              <a:spLocks noChangeShapeType="1"/>
            </p:cNvSpPr>
            <p:nvPr/>
          </p:nvSpPr>
          <p:spPr bwMode="auto">
            <a:xfrm flipV="1">
              <a:off x="2231" y="657"/>
              <a:ext cx="513" cy="228"/>
            </a:xfrm>
            <a:prstGeom prst="line">
              <a:avLst/>
            </a:prstGeom>
            <a:noFill/>
            <a:ln w="93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47" name="Line 11"/>
            <p:cNvSpPr>
              <a:spLocks noChangeShapeType="1"/>
            </p:cNvSpPr>
            <p:nvPr/>
          </p:nvSpPr>
          <p:spPr bwMode="auto">
            <a:xfrm flipH="1">
              <a:off x="2826" y="748"/>
              <a:ext cx="63" cy="558"/>
            </a:xfrm>
            <a:prstGeom prst="line">
              <a:avLst/>
            </a:prstGeom>
            <a:noFill/>
            <a:ln w="93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48" name="Line 12"/>
            <p:cNvSpPr>
              <a:spLocks noChangeShapeType="1"/>
            </p:cNvSpPr>
            <p:nvPr/>
          </p:nvSpPr>
          <p:spPr bwMode="auto">
            <a:xfrm>
              <a:off x="2269" y="1049"/>
              <a:ext cx="381" cy="412"/>
            </a:xfrm>
            <a:prstGeom prst="line">
              <a:avLst/>
            </a:prstGeom>
            <a:noFill/>
            <a:ln w="93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49" name="Line 13"/>
            <p:cNvSpPr>
              <a:spLocks noChangeShapeType="1"/>
            </p:cNvSpPr>
            <p:nvPr/>
          </p:nvSpPr>
          <p:spPr bwMode="auto">
            <a:xfrm>
              <a:off x="3029" y="600"/>
              <a:ext cx="855" cy="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50" name="Line 14"/>
            <p:cNvSpPr>
              <a:spLocks noChangeShapeType="1"/>
            </p:cNvSpPr>
            <p:nvPr/>
          </p:nvSpPr>
          <p:spPr bwMode="auto">
            <a:xfrm flipH="1">
              <a:off x="2915" y="714"/>
              <a:ext cx="1026" cy="684"/>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74688" y="252413"/>
            <a:ext cx="8990012" cy="1092200"/>
          </a:xfrm>
        </p:spPr>
        <p:txBody>
          <a:bodyPr/>
          <a:lstStyle/>
          <a:p>
            <a:endParaRPr lang="cs-CZ" altLang="cs-CZ" smtClean="0"/>
          </a:p>
        </p:txBody>
      </p:sp>
      <p:sp>
        <p:nvSpPr>
          <p:cNvPr id="15363" name="Rectangle 3"/>
          <p:cNvSpPr>
            <a:spLocks noGrp="1" noChangeArrowheads="1"/>
          </p:cNvSpPr>
          <p:nvPr>
            <p:ph sz="quarter" idx="1"/>
          </p:nvPr>
        </p:nvSpPr>
        <p:spPr>
          <a:xfrm>
            <a:off x="741363" y="2101850"/>
            <a:ext cx="5507037" cy="5289550"/>
          </a:xfrm>
        </p:spPr>
        <p:txBody>
          <a:bodyPr/>
          <a:lstStyle/>
          <a:p>
            <a:r>
              <a:rPr lang="cs-CZ" altLang="cs-CZ" u="sng" smtClean="0"/>
              <a:t>terčový sociogram</a:t>
            </a:r>
            <a:r>
              <a:rPr lang="cs-CZ" altLang="cs-CZ" smtClean="0"/>
              <a:t>: </a:t>
            </a:r>
          </a:p>
          <a:p>
            <a:pPr lvl="1"/>
            <a:r>
              <a:rPr lang="cs-CZ" altLang="cs-CZ" smtClean="0"/>
              <a:t>kružnice - podle počtu voleb umísťujeme členy skupiny do jednotlivých mezikruží, </a:t>
            </a:r>
          </a:p>
          <a:p>
            <a:pPr lvl="1"/>
            <a:r>
              <a:rPr lang="cs-CZ" altLang="cs-CZ" smtClean="0"/>
              <a:t>vzájemně se vybírající osoby umísťujeme blíže k sobě</a:t>
            </a:r>
          </a:p>
          <a:p>
            <a:endParaRPr lang="cs-CZ" altLang="cs-CZ" smtClean="0"/>
          </a:p>
          <a:p>
            <a:pPr lvl="1"/>
            <a:endParaRPr lang="cs-CZ" altLang="cs-CZ" smtClean="0"/>
          </a:p>
          <a:p>
            <a:endParaRPr lang="cs-CZ" altLang="cs-CZ" smtClean="0"/>
          </a:p>
        </p:txBody>
      </p:sp>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2286000"/>
            <a:ext cx="3352800" cy="322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 Box 5"/>
          <p:cNvSpPr txBox="1">
            <a:spLocks noChangeArrowheads="1"/>
          </p:cNvSpPr>
          <p:nvPr/>
        </p:nvSpPr>
        <p:spPr bwMode="auto">
          <a:xfrm>
            <a:off x="1066800" y="6172200"/>
            <a:ext cx="8437563"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Verdana" panose="020B0604030504040204" pitchFamily="34" charset="0"/>
                <a:cs typeface="Tahoma" panose="020B0604030504040204" pitchFamily="34" charset="0"/>
              </a:defRPr>
            </a:lvl1pPr>
            <a:lvl2pPr eaLnBrk="0" hangingPunct="0">
              <a:defRPr>
                <a:solidFill>
                  <a:schemeClr val="tx1"/>
                </a:solidFill>
                <a:latin typeface="Verdana" panose="020B0604030504040204" pitchFamily="34" charset="0"/>
                <a:cs typeface="Tahoma" panose="020B0604030504040204" pitchFamily="34" charset="0"/>
              </a:defRPr>
            </a:lvl2pPr>
            <a:lvl3pPr marL="1143000" indent="-228600" eaLnBrk="0" hangingPunct="0">
              <a:defRPr>
                <a:solidFill>
                  <a:schemeClr val="tx1"/>
                </a:solidFill>
                <a:latin typeface="Verdana" panose="020B0604030504040204" pitchFamily="34" charset="0"/>
                <a:cs typeface="Tahoma" panose="020B0604030504040204" pitchFamily="34" charset="0"/>
              </a:defRPr>
            </a:lvl3pPr>
            <a:lvl4pPr marL="1600200" indent="-228600" eaLnBrk="0" hangingPunct="0">
              <a:defRPr>
                <a:solidFill>
                  <a:schemeClr val="tx1"/>
                </a:solidFill>
                <a:latin typeface="Verdana" panose="020B0604030504040204" pitchFamily="34" charset="0"/>
                <a:cs typeface="Tahoma" panose="020B0604030504040204" pitchFamily="34" charset="0"/>
              </a:defRPr>
            </a:lvl4pPr>
            <a:lvl5pPr marL="2057400" indent="-228600" eaLnBrk="0" hangingPunct="0">
              <a:defRPr>
                <a:solidFill>
                  <a:schemeClr val="tx1"/>
                </a:solidFill>
                <a:latin typeface="Verdana" panose="020B0604030504040204" pitchFamily="34" charset="0"/>
                <a:cs typeface="Tahom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cs typeface="Tahoma" panose="020B0604030504040204" pitchFamily="34" charset="0"/>
              </a:defRPr>
            </a:lvl9pPr>
          </a:lstStyle>
          <a:p>
            <a:pPr lvl="1" eaLnBrk="1">
              <a:lnSpc>
                <a:spcPct val="106000"/>
              </a:lnSpc>
              <a:buClr>
                <a:srgbClr val="000000"/>
              </a:buClr>
              <a:buSzPct val="75000"/>
              <a:buFont typeface="StarSymbol" charset="0"/>
              <a:buChar char="–"/>
            </a:pPr>
            <a:r>
              <a:rPr lang="cs-CZ" altLang="cs-CZ" sz="1600">
                <a:solidFill>
                  <a:srgbClr val="000000"/>
                </a:solidFill>
              </a:rPr>
              <a:t> Pozn. lze vytvářet nejen sociogramy pro skupinu, ale i individuální - osobu, pro kterou děláme sociogram dáme doprostřed a pak postupujeme stejně jako u neuspořádaného sociogramu</a:t>
            </a:r>
          </a:p>
        </p:txBody>
      </p:sp>
      <p:sp>
        <p:nvSpPr>
          <p:cNvPr id="15366" name="Line 7"/>
          <p:cNvSpPr>
            <a:spLocks noChangeShapeType="1"/>
          </p:cNvSpPr>
          <p:nvPr/>
        </p:nvSpPr>
        <p:spPr bwMode="auto">
          <a:xfrm>
            <a:off x="990600" y="5943600"/>
            <a:ext cx="533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Úskalí </a:t>
            </a:r>
            <a:r>
              <a:rPr lang="cs-CZ" dirty="0" err="1" smtClean="0"/>
              <a:t>sociometrie</a:t>
            </a:r>
            <a:endParaRPr lang="cs-CZ" dirty="0"/>
          </a:p>
        </p:txBody>
      </p:sp>
      <p:sp>
        <p:nvSpPr>
          <p:cNvPr id="3" name="Zástupný symbol pro obsah 2"/>
          <p:cNvSpPr>
            <a:spLocks noGrp="1"/>
          </p:cNvSpPr>
          <p:nvPr>
            <p:ph sz="quarter" idx="1"/>
          </p:nvPr>
        </p:nvSpPr>
        <p:spPr/>
        <p:txBody>
          <a:bodyPr/>
          <a:lstStyle/>
          <a:p>
            <a:r>
              <a:rPr lang="cs-CZ" dirty="0" smtClean="0"/>
              <a:t>Jedná se o velmi jednoduchou metodu</a:t>
            </a:r>
          </a:p>
          <a:p>
            <a:r>
              <a:rPr lang="cs-CZ" dirty="0" smtClean="0"/>
              <a:t>Primárně určena pro psychoterapeutickou skupinu (odlišná úroveň vztahu zadavatel – účastník šetření)</a:t>
            </a:r>
          </a:p>
          <a:p>
            <a:r>
              <a:rPr lang="cs-CZ" dirty="0" smtClean="0"/>
              <a:t>Pravděpodobnost falešně negativních výsledků je relativně vysoká.</a:t>
            </a:r>
          </a:p>
          <a:p>
            <a:endParaRPr lang="cs-CZ" dirty="0"/>
          </a:p>
          <a:p>
            <a:r>
              <a:rPr lang="cs-CZ" dirty="0" smtClean="0"/>
              <a:t>Dobře nahraditelná pozorováním (přestávky, fronta na oběd, volby do týmů v TV atp.)</a:t>
            </a:r>
            <a:endParaRPr lang="cs-CZ" dirty="0"/>
          </a:p>
        </p:txBody>
      </p:sp>
    </p:spTree>
    <p:extLst>
      <p:ext uri="{BB962C8B-B14F-4D97-AF65-F5344CB8AC3E}">
        <p14:creationId xmlns:p14="http://schemas.microsoft.com/office/powerpoint/2010/main" val="2614229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04825" y="350838"/>
            <a:ext cx="9074150" cy="1166812"/>
          </a:xfrm>
        </p:spPr>
        <p:txBody>
          <a:bodyPr lIns="0" tIns="0" rIns="0" bIns="0"/>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cs-CZ" smtClean="0"/>
              <a:t>Dotazníky (třída) - SORAD</a:t>
            </a:r>
          </a:p>
        </p:txBody>
      </p:sp>
      <p:sp>
        <p:nvSpPr>
          <p:cNvPr id="16387" name="Rectangle 3"/>
          <p:cNvSpPr>
            <a:spLocks noGrp="1" noChangeArrowheads="1"/>
          </p:cNvSpPr>
          <p:nvPr>
            <p:ph sz="quarter" idx="1"/>
          </p:nvPr>
        </p:nvSpPr>
        <p:spPr>
          <a:xfrm>
            <a:off x="762000" y="1905000"/>
            <a:ext cx="9012238" cy="5457825"/>
          </a:xfrm>
        </p:spPr>
        <p:txBody>
          <a:bodyPr lIns="0" tIns="0" rIns="0" bIns="0"/>
          <a:lstStyle/>
          <a:p>
            <a:pPr marL="431800" indent="-323850">
              <a:lnSpc>
                <a:spcPct val="10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cs-CZ" sz="2400" b="1" smtClean="0"/>
              <a:t>So</a:t>
            </a:r>
            <a:r>
              <a:rPr lang="en-GB" altLang="cs-CZ" sz="2400" smtClean="0"/>
              <a:t>ciometricko-</a:t>
            </a:r>
            <a:r>
              <a:rPr lang="en-GB" altLang="cs-CZ" sz="2400" b="1" smtClean="0"/>
              <a:t>Ra</a:t>
            </a:r>
            <a:r>
              <a:rPr lang="en-GB" altLang="cs-CZ" sz="2400" smtClean="0"/>
              <a:t>tingový </a:t>
            </a:r>
            <a:r>
              <a:rPr lang="en-GB" altLang="cs-CZ" sz="2400" b="1" smtClean="0"/>
              <a:t>D</a:t>
            </a:r>
            <a:r>
              <a:rPr lang="en-GB" altLang="cs-CZ" sz="2400" smtClean="0"/>
              <a:t>otazník (SORAD)</a:t>
            </a:r>
          </a:p>
          <a:p>
            <a:pPr marL="431800" indent="-323850">
              <a:lnSpc>
                <a:spcPct val="10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cs-CZ" sz="2400" smtClean="0"/>
              <a:t>originální </a:t>
            </a:r>
            <a:r>
              <a:rPr lang="cs-CZ" altLang="cs-CZ" sz="2400" smtClean="0"/>
              <a:t>a </a:t>
            </a:r>
            <a:r>
              <a:rPr lang="en-GB" altLang="cs-CZ" sz="2400" smtClean="0"/>
              <a:t>široce používaná česká metoda (Vl. Hrabal) </a:t>
            </a:r>
          </a:p>
          <a:p>
            <a:pPr marL="431800" indent="-323850">
              <a:lnSpc>
                <a:spcPct val="10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cs-CZ" sz="2400" smtClean="0"/>
              <a:t>zji</a:t>
            </a:r>
            <a:r>
              <a:rPr lang="en-GB" altLang="cs-CZ" sz="2400" smtClean="0">
                <a:latin typeface="Arial" panose="020B0604020202020204" pitchFamily="34" charset="0"/>
              </a:rPr>
              <a:t>š</a:t>
            </a:r>
            <a:r>
              <a:rPr lang="en-GB" altLang="cs-CZ" sz="2400" smtClean="0"/>
              <a:t>ťov</a:t>
            </a:r>
            <a:r>
              <a:rPr lang="en-GB" altLang="cs-CZ" sz="2400" smtClean="0">
                <a:latin typeface="Arial" panose="020B0604020202020204" pitchFamily="34" charset="0"/>
              </a:rPr>
              <a:t>á</a:t>
            </a:r>
            <a:r>
              <a:rPr lang="en-GB" altLang="cs-CZ" sz="2400" smtClean="0"/>
              <a:t>n</a:t>
            </a:r>
            <a:r>
              <a:rPr lang="en-GB" altLang="cs-CZ" sz="2400" smtClean="0">
                <a:latin typeface="Arial" panose="020B0604020202020204" pitchFamily="34" charset="0"/>
              </a:rPr>
              <a:t>í</a:t>
            </a:r>
            <a:r>
              <a:rPr lang="en-GB" altLang="cs-CZ" sz="2400" smtClean="0"/>
              <a:t> </a:t>
            </a:r>
            <a:r>
              <a:rPr lang="en-GB" altLang="cs-CZ" sz="2400" b="1" smtClean="0"/>
              <a:t>dvou z</a:t>
            </a:r>
            <a:r>
              <a:rPr lang="en-GB" altLang="cs-CZ" sz="2400" b="1" smtClean="0">
                <a:latin typeface="Arial" panose="020B0604020202020204" pitchFamily="34" charset="0"/>
              </a:rPr>
              <a:t>á</a:t>
            </a:r>
            <a:r>
              <a:rPr lang="en-GB" altLang="cs-CZ" sz="2400" b="1" smtClean="0"/>
              <a:t>kladn</a:t>
            </a:r>
            <a:r>
              <a:rPr lang="en-GB" altLang="cs-CZ" sz="2400" b="1" smtClean="0">
                <a:latin typeface="Arial" panose="020B0604020202020204" pitchFamily="34" charset="0"/>
              </a:rPr>
              <a:t>í</a:t>
            </a:r>
            <a:r>
              <a:rPr lang="en-GB" altLang="cs-CZ" sz="2400" b="1" smtClean="0"/>
              <a:t>ch dimenz</a:t>
            </a:r>
            <a:r>
              <a:rPr lang="en-GB" altLang="cs-CZ" sz="2400" b="1" smtClean="0">
                <a:latin typeface="Arial" panose="020B0604020202020204" pitchFamily="34" charset="0"/>
              </a:rPr>
              <a:t>í</a:t>
            </a:r>
            <a:r>
              <a:rPr lang="en-GB" altLang="cs-CZ" sz="2400" smtClean="0"/>
              <a:t>, kter</a:t>
            </a:r>
            <a:r>
              <a:rPr lang="en-GB" altLang="cs-CZ" sz="2400" smtClean="0">
                <a:latin typeface="Arial" panose="020B0604020202020204" pitchFamily="34" charset="0"/>
              </a:rPr>
              <a:t>é</a:t>
            </a:r>
            <a:r>
              <a:rPr lang="en-GB" altLang="cs-CZ" sz="2400" smtClean="0"/>
              <a:t> postihuj</a:t>
            </a:r>
            <a:r>
              <a:rPr lang="en-GB" altLang="cs-CZ" sz="2400" smtClean="0">
                <a:latin typeface="Arial" panose="020B0604020202020204" pitchFamily="34" charset="0"/>
              </a:rPr>
              <a:t>í</a:t>
            </a:r>
            <a:r>
              <a:rPr lang="en-GB" altLang="cs-CZ" sz="2400" smtClean="0"/>
              <a:t> snahu po uspokojen</a:t>
            </a:r>
            <a:r>
              <a:rPr lang="en-GB" altLang="cs-CZ" sz="2400" smtClean="0">
                <a:latin typeface="Arial" panose="020B0604020202020204" pitchFamily="34" charset="0"/>
              </a:rPr>
              <a:t>í</a:t>
            </a:r>
            <a:r>
              <a:rPr lang="en-GB" altLang="cs-CZ" sz="2400" smtClean="0"/>
              <a:t> </a:t>
            </a:r>
            <a:r>
              <a:rPr lang="cs-CZ" altLang="cs-CZ" sz="2400" smtClean="0"/>
              <a:t>z</a:t>
            </a:r>
            <a:r>
              <a:rPr lang="cs-CZ" altLang="cs-CZ" sz="2400" smtClean="0">
                <a:latin typeface="Arial" panose="020B0604020202020204" pitchFamily="34" charset="0"/>
              </a:rPr>
              <a:t>á</a:t>
            </a:r>
            <a:r>
              <a:rPr lang="cs-CZ" altLang="cs-CZ" sz="2400" smtClean="0"/>
              <a:t>kladn</a:t>
            </a:r>
            <a:r>
              <a:rPr lang="cs-CZ" altLang="cs-CZ" sz="2400" smtClean="0">
                <a:latin typeface="Arial" panose="020B0604020202020204" pitchFamily="34" charset="0"/>
              </a:rPr>
              <a:t>í</a:t>
            </a:r>
            <a:r>
              <a:rPr lang="cs-CZ" altLang="cs-CZ" sz="2400" smtClean="0"/>
              <a:t>ch</a:t>
            </a:r>
            <a:r>
              <a:rPr lang="en-GB" altLang="cs-CZ" sz="2400" smtClean="0"/>
              <a:t> soci</a:t>
            </a:r>
            <a:r>
              <a:rPr lang="en-GB" altLang="cs-CZ" sz="2400" smtClean="0">
                <a:latin typeface="Arial" panose="020B0604020202020204" pitchFamily="34" charset="0"/>
              </a:rPr>
              <a:t>á</a:t>
            </a:r>
            <a:r>
              <a:rPr lang="en-GB" altLang="cs-CZ" sz="2400" smtClean="0"/>
              <a:t>ln</a:t>
            </a:r>
            <a:r>
              <a:rPr lang="en-GB" altLang="cs-CZ" sz="2400" smtClean="0">
                <a:latin typeface="Arial" panose="020B0604020202020204" pitchFamily="34" charset="0"/>
              </a:rPr>
              <a:t>í</a:t>
            </a:r>
            <a:r>
              <a:rPr lang="en-GB" altLang="cs-CZ" sz="2400" smtClean="0"/>
              <a:t>ch potřeb: </a:t>
            </a:r>
            <a:endParaRPr lang="cs-CZ" altLang="cs-CZ" sz="2400" smtClean="0"/>
          </a:p>
          <a:p>
            <a:pPr marL="863600" lvl="1" indent="-360363">
              <a:lnSpc>
                <a:spcPct val="10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cs-CZ" sz="2000" u="sng" smtClean="0"/>
              <a:t>dimenzi obl</a:t>
            </a:r>
            <a:r>
              <a:rPr lang="en-GB" altLang="cs-CZ" sz="2000" u="sng" smtClean="0">
                <a:latin typeface="Arial" panose="020B0604020202020204" pitchFamily="34" charset="0"/>
              </a:rPr>
              <a:t>í</a:t>
            </a:r>
            <a:r>
              <a:rPr lang="en-GB" altLang="cs-CZ" sz="2000" u="sng" smtClean="0"/>
              <a:t>benosti</a:t>
            </a:r>
            <a:r>
              <a:rPr lang="en-GB" altLang="cs-CZ" sz="2000" smtClean="0"/>
              <a:t> </a:t>
            </a:r>
            <a:r>
              <a:rPr lang="en-GB" altLang="cs-CZ" sz="2000" smtClean="0">
                <a:latin typeface="Arial" panose="020B0604020202020204" pitchFamily="34" charset="0"/>
              </a:rPr>
              <a:t>–</a:t>
            </a:r>
            <a:r>
              <a:rPr lang="en-GB" altLang="cs-CZ" sz="2000" smtClean="0"/>
              <a:t> sympatie (potřeba přijet</a:t>
            </a:r>
            <a:r>
              <a:rPr lang="en-GB" altLang="cs-CZ" sz="2000" smtClean="0">
                <a:latin typeface="Arial" panose="020B0604020202020204" pitchFamily="34" charset="0"/>
              </a:rPr>
              <a:t>í</a:t>
            </a:r>
            <a:r>
              <a:rPr lang="en-GB" altLang="cs-CZ" sz="2000" smtClean="0"/>
              <a:t>) </a:t>
            </a:r>
            <a:endParaRPr lang="cs-CZ" altLang="cs-CZ" sz="2000" smtClean="0"/>
          </a:p>
          <a:p>
            <a:pPr marL="863600" lvl="1" indent="-360363">
              <a:lnSpc>
                <a:spcPct val="10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cs-CZ" sz="2000" u="sng" smtClean="0"/>
              <a:t>dimenzi vlivu</a:t>
            </a:r>
            <a:r>
              <a:rPr lang="en-GB" altLang="cs-CZ" sz="2000" smtClean="0"/>
              <a:t> (potřeba prestiže)</a:t>
            </a:r>
          </a:p>
          <a:p>
            <a:pPr marL="431800" indent="-323850">
              <a:lnSpc>
                <a:spcPct val="10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cs-CZ" sz="2400" smtClean="0"/>
              <a:t>jmenný seznam tř</a:t>
            </a:r>
            <a:r>
              <a:rPr lang="en-GB" altLang="cs-CZ" sz="2400" smtClean="0">
                <a:latin typeface="Arial" panose="020B0604020202020204" pitchFamily="34" charset="0"/>
              </a:rPr>
              <a:t>í</a:t>
            </a:r>
            <a:r>
              <a:rPr lang="en-GB" altLang="cs-CZ" sz="2400" smtClean="0"/>
              <a:t>dy, </a:t>
            </a:r>
            <a:r>
              <a:rPr lang="en-GB" altLang="cs-CZ" sz="2400" smtClean="0">
                <a:latin typeface="Arial" panose="020B0604020202020204" pitchFamily="34" charset="0"/>
              </a:rPr>
              <a:t>š</a:t>
            </a:r>
            <a:r>
              <a:rPr lang="en-GB" altLang="cs-CZ" sz="2400" smtClean="0"/>
              <a:t>k</a:t>
            </a:r>
            <a:r>
              <a:rPr lang="en-GB" altLang="cs-CZ" sz="2400" smtClean="0">
                <a:latin typeface="Arial" panose="020B0604020202020204" pitchFamily="34" charset="0"/>
              </a:rPr>
              <a:t>á</a:t>
            </a:r>
            <a:r>
              <a:rPr lang="en-GB" altLang="cs-CZ" sz="2400" smtClean="0"/>
              <a:t>la 1-5</a:t>
            </a:r>
            <a:endParaRPr lang="cs-CZ" altLang="cs-CZ" sz="2400" smtClean="0"/>
          </a:p>
          <a:p>
            <a:pPr marL="863600" lvl="1" indent="-360363">
              <a:lnSpc>
                <a:spcPct val="10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altLang="cs-CZ" sz="2000" b="1" smtClean="0"/>
              <a:t>Kdo má ve třídě jaký vliv</a:t>
            </a:r>
            <a:r>
              <a:rPr lang="cs-CZ" altLang="cs-CZ" sz="2000" smtClean="0"/>
              <a:t> – </a:t>
            </a:r>
            <a:r>
              <a:rPr lang="cs-CZ" altLang="cs-CZ" sz="2000" i="1" smtClean="0"/>
              <a:t>zvlášt u mladších žáků je dost obtížné tuto poměrně abstraktní kategorii vysvětlit</a:t>
            </a:r>
          </a:p>
          <a:p>
            <a:pPr marL="863600" lvl="1" indent="-360363">
              <a:lnSpc>
                <a:spcPct val="10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altLang="cs-CZ" sz="2000" b="1" smtClean="0"/>
              <a:t>Kdo je ve třídě jak oblíben </a:t>
            </a:r>
            <a:r>
              <a:rPr lang="cs-CZ" altLang="cs-CZ" sz="2000" smtClean="0"/>
              <a:t>– </a:t>
            </a:r>
            <a:r>
              <a:rPr lang="cs-CZ" altLang="cs-CZ" sz="2000" i="1" smtClean="0"/>
              <a:t>k oblibě žáci ještě doplňují slovní vyjádření na zdůvodnění volby</a:t>
            </a:r>
            <a:r>
              <a:rPr lang="cs-CZ" altLang="cs-CZ" sz="2000" smtClean="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106</TotalTime>
  <Words>660</Words>
  <Application>Microsoft Office PowerPoint</Application>
  <PresentationFormat>Vlastní</PresentationFormat>
  <Paragraphs>100</Paragraphs>
  <Slides>10</Slides>
  <Notes>2</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10</vt:i4>
      </vt:variant>
    </vt:vector>
  </HeadingPairs>
  <TitlesOfParts>
    <vt:vector size="19" baseType="lpstr">
      <vt:lpstr>Arial</vt:lpstr>
      <vt:lpstr>StarSymbol</vt:lpstr>
      <vt:lpstr>Tahoma</vt:lpstr>
      <vt:lpstr>Times New Roman</vt:lpstr>
      <vt:lpstr>Tw Cen MT</vt:lpstr>
      <vt:lpstr>Verdana</vt:lpstr>
      <vt:lpstr>Wingdings</vt:lpstr>
      <vt:lpstr>Wingdings 2</vt:lpstr>
      <vt:lpstr>Medián</vt:lpstr>
      <vt:lpstr>Sociální psychologie</vt:lpstr>
      <vt:lpstr>Prezentace aplikace PowerPoint</vt:lpstr>
      <vt:lpstr>Sociometrie</vt:lpstr>
      <vt:lpstr>Zásady sociometrie</vt:lpstr>
      <vt:lpstr>Zpracování dat – sociometrická matice</vt:lpstr>
      <vt:lpstr>Další způsoby zpracování - sociogram</vt:lpstr>
      <vt:lpstr>Prezentace aplikace PowerPoint</vt:lpstr>
      <vt:lpstr>Úskalí sociometrie</vt:lpstr>
      <vt:lpstr>Dotazníky (třída) - SORAD</vt:lpstr>
      <vt:lpstr>Souhrn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sociální psychologie</dc:title>
  <dc:creator>Mares</dc:creator>
  <cp:lastModifiedBy>Jan Mareš</cp:lastModifiedBy>
  <cp:revision>18</cp:revision>
  <dcterms:modified xsi:type="dcterms:W3CDTF">2019-05-06T07:16:07Z</dcterms:modified>
</cp:coreProperties>
</file>