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F7C77E8-4E3A-4408-B934-2B0A4BE770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C06D34D-7761-4923-9B19-677A377734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77B4DC4-73FE-4E58-BE7F-2AD0D89C3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5569-8999-4463-AA63-4C56A72916AF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0C192B4-7355-4346-88F8-3547CA23B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EDED2CA-FBA3-499E-AC7B-27FC7B60E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4114-A56D-47AC-AD4A-8087D1579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26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988A324-0680-4B13-8C5A-979D27C18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D3B0DD4-71C7-4B58-AD5A-BEF3F8C285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99AE9AA-E4C2-4123-B47D-27AB93573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5569-8999-4463-AA63-4C56A72916AF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F1150F4-5FDF-4A54-8A37-40D61E41B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98CC105-6290-4FED-A55C-A0E333F24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4114-A56D-47AC-AD4A-8087D1579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63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29907196-FD25-4295-89FA-96453FADBE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A29827D8-499C-4FB1-91AE-ECC09730E3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4D95142-F9AB-4202-9BE2-273753B06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5569-8999-4463-AA63-4C56A72916AF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105E0B0-D18C-4030-9F4A-EF13F428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4C91868-716D-44BB-A31D-FECECCCFB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4114-A56D-47AC-AD4A-8087D1579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96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D577BF7-8CD8-4C1A-9E04-C066314B8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0957DC2-B41D-4517-B498-225E7749A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9561DC0-5238-407D-9E4E-42724F137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5569-8999-4463-AA63-4C56A72916AF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914739F-16EB-431F-AC1E-34B0E3967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F4124D7-19EF-467B-8805-49236147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4114-A56D-47AC-AD4A-8087D1579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82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E91177-2BB0-4A57-8C11-3BD542C20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F69BF0A4-0771-428D-884C-8519B1F17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E450680-BCBA-417C-8F0D-3D604001A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5569-8999-4463-AA63-4C56A72916AF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9E10540-0994-4A91-808A-5B23D0A1E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B3B9F3F-E4BA-49BE-9D01-B1DDE4EA3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4114-A56D-47AC-AD4A-8087D1579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30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DCB6DA2-DC09-4A68-BAB5-57FF21999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F2F0FB0-14AB-433C-BCF1-623A7FB68D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7A73D70B-573C-4ED2-A6D0-42B3EABFE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C2256ACC-A1C7-4561-930F-3C667007B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5569-8999-4463-AA63-4C56A72916AF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E75D6F7-4CBB-447D-89D5-447A0975B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6A93AE1-C534-4C03-9392-5FA19CBE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4114-A56D-47AC-AD4A-8087D1579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672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D4FA5F9-FBA3-4907-996D-A2E53624A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92B7985D-BAC1-47E2-B790-51856F218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C0FD29AD-4E5E-4A99-B8F7-F7AE58DD6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BC5A0F44-D4F7-41B6-823F-C885E119B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6FDD8EA8-274E-49BB-9D5D-82C09DD407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778193A-0252-4F52-A8EC-DF53E681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5569-8999-4463-AA63-4C56A72916AF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6C23D9D5-B74B-48FC-8F10-3108ED6D9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688E82AD-A142-435D-93EA-901B61995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4114-A56D-47AC-AD4A-8087D1579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047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EF8D0A9-66D8-4B0C-9F8A-454BCEB80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3BA747F7-94EF-4C31-B136-E14D3FFD1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5569-8999-4463-AA63-4C56A72916AF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94B8E5DA-D237-4407-91F6-64CB5184F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BC6B1D4E-6BAC-4EF7-9374-0FD4D5FBE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4114-A56D-47AC-AD4A-8087D1579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654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4736F5E7-3E2A-4D0F-92D1-9384420A8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5569-8999-4463-AA63-4C56A72916AF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3C249231-20B9-452A-ADE8-7BB7A224D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6584BA9F-6AC9-4A62-8FF3-5EBCE8145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4114-A56D-47AC-AD4A-8087D1579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844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F7537CC-7699-4AD2-BC9A-F4C62D736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09E2C4F-B406-47A8-9F0A-2D606A002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192EE786-D270-45E0-8FCB-309447EF3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DBCE0513-F3DD-4AEB-83B7-6F7E1E2FA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5569-8999-4463-AA63-4C56A72916AF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5C9A8036-2422-419A-A53C-176837F7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A29D2C3-4BAB-42FF-8D07-4986A897D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4114-A56D-47AC-AD4A-8087D1579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73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95422E4-F580-4CB9-9593-0BFAF1FAE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0AC365AB-2A6E-4866-A3F5-CA96B709B1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BFD53C82-4C01-43E0-9E24-7A733ED27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ABFE3D1-9288-47C7-B875-2F66AE83B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5569-8999-4463-AA63-4C56A72916AF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C9652BFB-11B5-4893-8173-2ECEA504C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AAFA9682-0D2C-4E9F-BFC5-A5A4317C4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4114-A56D-47AC-AD4A-8087D1579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84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A30C3FA8-EFEC-439C-85B1-0C5136F3B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7B56474C-CFF1-415F-99BC-94BE1FD39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5C25E78-73D8-4A8C-93B1-CA8ABEA6C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55569-8999-4463-AA63-4C56A72916AF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BDDE108-A4C6-4EB6-A2A4-224690C2B5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F238AB9-AC96-4F12-960C-EAAA1635FB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A4114-A56D-47AC-AD4A-8087D1579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23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01F8110-0FB5-4A58-B826-8455A79189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Sídelní geografie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FB241D9F-B900-421B-BD59-D966EEEC3A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Z0044</a:t>
            </a:r>
          </a:p>
          <a:p>
            <a:endParaRPr lang="cs-CZ" dirty="0"/>
          </a:p>
          <a:p>
            <a:r>
              <a:rPr lang="cs-CZ" dirty="0"/>
              <a:t>Čt 17:00–17:50</a:t>
            </a:r>
            <a:r>
              <a:rPr lang="cs-CZ" dirty="0" smtClean="0"/>
              <a:t>, online</a:t>
            </a:r>
            <a:endParaRPr lang="cs-CZ" dirty="0"/>
          </a:p>
          <a:p>
            <a:r>
              <a:rPr lang="cs-CZ" dirty="0"/>
              <a:t>cvičící Martin Vrána </a:t>
            </a:r>
          </a:p>
        </p:txBody>
      </p:sp>
    </p:spTree>
    <p:extLst>
      <p:ext uri="{BB962C8B-B14F-4D97-AF65-F5344CB8AC3E}">
        <p14:creationId xmlns:p14="http://schemas.microsoft.com/office/powerpoint/2010/main" val="17025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D8F86D0-F92B-4C49-912C-7C784C26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– základní informace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16F71BD-6220-44CF-94B9-3EE936AD2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cvičení odevzdat do </a:t>
            </a:r>
            <a:r>
              <a:rPr lang="cs-CZ" dirty="0" smtClean="0"/>
              <a:t>následující středy 23:59h</a:t>
            </a:r>
            <a:endParaRPr lang="cs-CZ" dirty="0"/>
          </a:p>
          <a:p>
            <a:r>
              <a:rPr lang="cs-CZ" dirty="0"/>
              <a:t>protokol odevzdávat jako .</a:t>
            </a:r>
            <a:r>
              <a:rPr lang="cs-CZ" dirty="0" err="1"/>
              <a:t>pdf</a:t>
            </a:r>
            <a:r>
              <a:rPr lang="cs-CZ" dirty="0"/>
              <a:t> soubor </a:t>
            </a:r>
          </a:p>
          <a:p>
            <a:r>
              <a:rPr lang="cs-CZ" dirty="0"/>
              <a:t>dodržovat základní strukturu protokolu</a:t>
            </a:r>
          </a:p>
          <a:p>
            <a:pPr lvl="1"/>
            <a:r>
              <a:rPr lang="cs-CZ" dirty="0"/>
              <a:t>zadání</a:t>
            </a:r>
          </a:p>
          <a:p>
            <a:pPr lvl="1"/>
            <a:r>
              <a:rPr lang="cs-CZ" dirty="0"/>
              <a:t>vypracování</a:t>
            </a:r>
          </a:p>
          <a:p>
            <a:pPr lvl="1"/>
            <a:r>
              <a:rPr lang="cs-CZ" dirty="0"/>
              <a:t>závěr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droje</a:t>
            </a:r>
          </a:p>
          <a:p>
            <a:r>
              <a:rPr lang="cs-CZ" dirty="0" smtClean="0"/>
              <a:t>opravy odevzdávat do data v poznámkovém bloku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839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E8705F-B0FF-4297-90BC-95581259F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- opravy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093E8CB-A5C7-493E-81B7-CC7D7F137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neodevzdané cvičení = 0b</a:t>
            </a:r>
          </a:p>
          <a:p>
            <a:r>
              <a:rPr lang="cs-CZ" dirty="0"/>
              <a:t>max. 1 oprava </a:t>
            </a:r>
            <a:r>
              <a:rPr lang="cs-CZ" dirty="0" smtClean="0"/>
              <a:t>cvičení; 3 opravy na semestr celkem</a:t>
            </a:r>
            <a:endParaRPr lang="cs-CZ" dirty="0"/>
          </a:p>
          <a:p>
            <a:r>
              <a:rPr lang="cs-CZ" dirty="0"/>
              <a:t>body získané z původního a opraveného cvičení se </a:t>
            </a:r>
            <a:r>
              <a:rPr lang="cs-CZ" dirty="0" smtClean="0"/>
              <a:t>průměrují</a:t>
            </a:r>
          </a:p>
          <a:p>
            <a:r>
              <a:rPr lang="cs-CZ" dirty="0" smtClean="0"/>
              <a:t>cvičení 6, 7 a závěrečné </a:t>
            </a:r>
            <a:r>
              <a:rPr lang="cs-CZ" dirty="0" err="1" smtClean="0"/>
              <a:t>cv</a:t>
            </a:r>
            <a:r>
              <a:rPr lang="cs-CZ" dirty="0" smtClean="0"/>
              <a:t> 10 nelze opravit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89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101484A-1C75-423B-883C-8F2B7FA0C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zápočtu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49A33F1-0E63-496F-A784-FBA83F1F7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mít odevzdaná všechna cvičení, včetně </a:t>
            </a:r>
            <a:r>
              <a:rPr lang="cs-CZ" dirty="0" smtClean="0"/>
              <a:t>všech oprav</a:t>
            </a:r>
            <a:endParaRPr lang="cs-CZ" dirty="0"/>
          </a:p>
          <a:p>
            <a:r>
              <a:rPr lang="cs-CZ" dirty="0" smtClean="0"/>
              <a:t>9 bodovaných cvičení </a:t>
            </a:r>
            <a:r>
              <a:rPr lang="cs-CZ" dirty="0"/>
              <a:t>-&gt; potřeba </a:t>
            </a:r>
            <a:r>
              <a:rPr lang="cs-CZ" b="1" dirty="0"/>
              <a:t>min.</a:t>
            </a:r>
            <a:r>
              <a:rPr lang="cs-CZ" dirty="0"/>
              <a:t> </a:t>
            </a:r>
            <a:r>
              <a:rPr lang="cs-CZ" b="1" dirty="0" smtClean="0"/>
              <a:t>56 </a:t>
            </a:r>
            <a:r>
              <a:rPr lang="cs-CZ" b="1" dirty="0"/>
              <a:t>bodů</a:t>
            </a:r>
            <a:r>
              <a:rPr lang="cs-CZ" dirty="0"/>
              <a:t> z </a:t>
            </a:r>
            <a:r>
              <a:rPr lang="cs-CZ" dirty="0" smtClean="0"/>
              <a:t>86 </a:t>
            </a:r>
            <a:r>
              <a:rPr lang="cs-CZ" dirty="0"/>
              <a:t>celkem (65 %)</a:t>
            </a:r>
          </a:p>
          <a:p>
            <a:r>
              <a:rPr lang="cs-CZ" dirty="0"/>
              <a:t>cvičení - max. 10 bodů (</a:t>
            </a:r>
            <a:r>
              <a:rPr lang="cs-CZ" dirty="0" err="1"/>
              <a:t>cv</a:t>
            </a:r>
            <a:r>
              <a:rPr lang="cs-CZ" dirty="0"/>
              <a:t>. 6 = 6b; </a:t>
            </a:r>
            <a:r>
              <a:rPr lang="cs-CZ" dirty="0" err="1"/>
              <a:t>cv</a:t>
            </a:r>
            <a:r>
              <a:rPr lang="cs-CZ" dirty="0"/>
              <a:t>. 7 = 0b)</a:t>
            </a:r>
          </a:p>
          <a:p>
            <a:r>
              <a:rPr lang="cs-CZ" dirty="0" smtClean="0"/>
              <a:t>„max</a:t>
            </a:r>
            <a:r>
              <a:rPr lang="cs-CZ" dirty="0"/>
              <a:t>. 2 (neomluvené) </a:t>
            </a:r>
            <a:r>
              <a:rPr lang="cs-CZ" dirty="0" smtClean="0"/>
              <a:t>absence“</a:t>
            </a:r>
            <a:endParaRPr lang="cs-CZ" dirty="0"/>
          </a:p>
          <a:p>
            <a:pPr marL="0" indent="0">
              <a:buNone/>
            </a:pPr>
            <a:r>
              <a:rPr lang="cs-CZ" sz="5000" dirty="0"/>
              <a:t>		=</a:t>
            </a:r>
          </a:p>
          <a:p>
            <a:pPr marL="0" indent="0">
              <a:buNone/>
            </a:pPr>
            <a:r>
              <a:rPr lang="cs-CZ" sz="5000" dirty="0"/>
              <a:t>	zápočet</a:t>
            </a:r>
          </a:p>
        </p:txBody>
      </p:sp>
    </p:spTree>
    <p:extLst>
      <p:ext uri="{BB962C8B-B14F-4D97-AF65-F5344CB8AC3E}">
        <p14:creationId xmlns:p14="http://schemas.microsoft.com/office/powerpoint/2010/main" val="1379501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131</Words>
  <Application>Microsoft Office PowerPoint</Application>
  <PresentationFormat>Širokoúhlá obrazovka</PresentationFormat>
  <Paragraphs>28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Sídelní geografie</vt:lpstr>
      <vt:lpstr>Cvičení – základní informace</vt:lpstr>
      <vt:lpstr>Cvičení - opravy</vt:lpstr>
      <vt:lpstr>Podmínky zápočtu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Sídelní geografie</dc:title>
  <dc:creator>Martin Vrána</dc:creator>
  <cp:lastModifiedBy>Martin</cp:lastModifiedBy>
  <cp:revision>21</cp:revision>
  <dcterms:created xsi:type="dcterms:W3CDTF">2020-03-03T08:14:49Z</dcterms:created>
  <dcterms:modified xsi:type="dcterms:W3CDTF">2021-03-08T20:28:43Z</dcterms:modified>
</cp:coreProperties>
</file>