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EB1EF-38CF-47E5-B320-EA371BC60528}" v="7" dt="2021-05-30T20:33:52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atějka" userId="d808a837-4bec-43d2-82ab-2e7f87ee9249" providerId="ADAL" clId="{E843F55F-CED4-41F5-9A53-85E238E8B43D}"/>
    <pc:docChg chg="modSld">
      <pc:chgData name="Michael Matějka" userId="d808a837-4bec-43d2-82ab-2e7f87ee9249" providerId="ADAL" clId="{E843F55F-CED4-41F5-9A53-85E238E8B43D}" dt="2021-05-31T09:30:54.503" v="421" actId="20577"/>
      <pc:docMkLst>
        <pc:docMk/>
      </pc:docMkLst>
      <pc:sldChg chg="modSp mod">
        <pc:chgData name="Michael Matějka" userId="d808a837-4bec-43d2-82ab-2e7f87ee9249" providerId="ADAL" clId="{E843F55F-CED4-41F5-9A53-85E238E8B43D}" dt="2021-05-31T09:30:54.503" v="421" actId="20577"/>
        <pc:sldMkLst>
          <pc:docMk/>
          <pc:sldMk cId="263784652" sldId="258"/>
        </pc:sldMkLst>
        <pc:spChg chg="mod">
          <ac:chgData name="Michael Matějka" userId="d808a837-4bec-43d2-82ab-2e7f87ee9249" providerId="ADAL" clId="{E843F55F-CED4-41F5-9A53-85E238E8B43D}" dt="2021-05-31T09:30:54.503" v="421" actId="20577"/>
          <ac:spMkLst>
            <pc:docMk/>
            <pc:sldMk cId="263784652" sldId="258"/>
            <ac:spMk id="5" creationId="{A821AA72-7A37-42DD-AB85-AD621C2C1A64}"/>
          </ac:spMkLst>
        </pc:spChg>
        <pc:spChg chg="mod">
          <ac:chgData name="Michael Matějka" userId="d808a837-4bec-43d2-82ab-2e7f87ee9249" providerId="ADAL" clId="{E843F55F-CED4-41F5-9A53-85E238E8B43D}" dt="2021-05-31T09:30:02.044" v="241" actId="1076"/>
          <ac:spMkLst>
            <pc:docMk/>
            <pc:sldMk cId="263784652" sldId="258"/>
            <ac:spMk id="18" creationId="{9EEF530B-E65F-4A87-BA1C-A893F63CBE03}"/>
          </ac:spMkLst>
        </pc:spChg>
      </pc:sldChg>
    </pc:docChg>
  </pc:docChgLst>
  <pc:docChgLst>
    <pc:chgData name="Michael Matějka" userId="d808a837-4bec-43d2-82ab-2e7f87ee9249" providerId="ADAL" clId="{1CFEB1EF-38CF-47E5-B320-EA371BC60528}"/>
    <pc:docChg chg="undo custSel addSld modSld">
      <pc:chgData name="Michael Matějka" userId="d808a837-4bec-43d2-82ab-2e7f87ee9249" providerId="ADAL" clId="{1CFEB1EF-38CF-47E5-B320-EA371BC60528}" dt="2021-05-30T20:34:10.499" v="1179" actId="20577"/>
      <pc:docMkLst>
        <pc:docMk/>
      </pc:docMkLst>
      <pc:sldChg chg="modSp mod">
        <pc:chgData name="Michael Matějka" userId="d808a837-4bec-43d2-82ab-2e7f87ee9249" providerId="ADAL" clId="{1CFEB1EF-38CF-47E5-B320-EA371BC60528}" dt="2021-05-30T15:23:03.172" v="1154" actId="20577"/>
        <pc:sldMkLst>
          <pc:docMk/>
          <pc:sldMk cId="2475805559" sldId="257"/>
        </pc:sldMkLst>
        <pc:spChg chg="mod">
          <ac:chgData name="Michael Matějka" userId="d808a837-4bec-43d2-82ab-2e7f87ee9249" providerId="ADAL" clId="{1CFEB1EF-38CF-47E5-B320-EA371BC60528}" dt="2021-05-30T14:46:41.768" v="45" actId="20577"/>
          <ac:spMkLst>
            <pc:docMk/>
            <pc:sldMk cId="2475805559" sldId="257"/>
            <ac:spMk id="2" creationId="{1C21E816-31F5-48BB-BD02-D15F2F18B48A}"/>
          </ac:spMkLst>
        </pc:spChg>
        <pc:spChg chg="mod">
          <ac:chgData name="Michael Matějka" userId="d808a837-4bec-43d2-82ab-2e7f87ee9249" providerId="ADAL" clId="{1CFEB1EF-38CF-47E5-B320-EA371BC60528}" dt="2021-05-30T15:23:03.172" v="1154" actId="20577"/>
          <ac:spMkLst>
            <pc:docMk/>
            <pc:sldMk cId="2475805559" sldId="257"/>
            <ac:spMk id="3" creationId="{835D6E6B-3353-491C-A3C6-F278D6CED8B3}"/>
          </ac:spMkLst>
        </pc:spChg>
      </pc:sldChg>
      <pc:sldChg chg="addSp delSp modSp mod modClrScheme chgLayout">
        <pc:chgData name="Michael Matějka" userId="d808a837-4bec-43d2-82ab-2e7f87ee9249" providerId="ADAL" clId="{1CFEB1EF-38CF-47E5-B320-EA371BC60528}" dt="2021-05-30T15:02:42.957" v="681" actId="1076"/>
        <pc:sldMkLst>
          <pc:docMk/>
          <pc:sldMk cId="263784652" sldId="258"/>
        </pc:sldMkLst>
        <pc:spChg chg="mod">
          <ac:chgData name="Michael Matějka" userId="d808a837-4bec-43d2-82ab-2e7f87ee9249" providerId="ADAL" clId="{1CFEB1EF-38CF-47E5-B320-EA371BC60528}" dt="2021-05-30T14:55:36.577" v="597" actId="26606"/>
          <ac:spMkLst>
            <pc:docMk/>
            <pc:sldMk cId="263784652" sldId="258"/>
            <ac:spMk id="2" creationId="{5E562972-3449-42D1-8185-B4BEFD52AB44}"/>
          </ac:spMkLst>
        </pc:spChg>
        <pc:spChg chg="add mod ord">
          <ac:chgData name="Michael Matějka" userId="d808a837-4bec-43d2-82ab-2e7f87ee9249" providerId="ADAL" clId="{1CFEB1EF-38CF-47E5-B320-EA371BC60528}" dt="2021-05-30T14:55:51.070" v="601" actId="242"/>
          <ac:spMkLst>
            <pc:docMk/>
            <pc:sldMk cId="263784652" sldId="258"/>
            <ac:spMk id="5" creationId="{A821AA72-7A37-42DD-AB85-AD621C2C1A64}"/>
          </ac:spMkLst>
        </pc:spChg>
        <pc:spChg chg="add mod">
          <ac:chgData name="Michael Matějka" userId="d808a837-4bec-43d2-82ab-2e7f87ee9249" providerId="ADAL" clId="{1CFEB1EF-38CF-47E5-B320-EA371BC60528}" dt="2021-05-30T15:02:06.878" v="672" actId="14100"/>
          <ac:spMkLst>
            <pc:docMk/>
            <pc:sldMk cId="263784652" sldId="258"/>
            <ac:spMk id="8" creationId="{FCA7F25A-F61D-4EAB-8A37-2341B1AB5C26}"/>
          </ac:spMkLst>
        </pc:spChg>
        <pc:spChg chg="add del mod">
          <ac:chgData name="Michael Matějka" userId="d808a837-4bec-43d2-82ab-2e7f87ee9249" providerId="ADAL" clId="{1CFEB1EF-38CF-47E5-B320-EA371BC60528}" dt="2021-05-30T14:55:36.577" v="597" actId="26606"/>
          <ac:spMkLst>
            <pc:docMk/>
            <pc:sldMk cId="263784652" sldId="258"/>
            <ac:spMk id="12" creationId="{6C6C5AD0-25DB-4B30-BA52-7F0E93C6D68F}"/>
          </ac:spMkLst>
        </pc:spChg>
        <pc:spChg chg="add mod">
          <ac:chgData name="Michael Matějka" userId="d808a837-4bec-43d2-82ab-2e7f87ee9249" providerId="ADAL" clId="{1CFEB1EF-38CF-47E5-B320-EA371BC60528}" dt="2021-05-30T15:02:25.254" v="678" actId="14100"/>
          <ac:spMkLst>
            <pc:docMk/>
            <pc:sldMk cId="263784652" sldId="258"/>
            <ac:spMk id="13" creationId="{179DF273-1FF8-4510-AF14-0FAB29321DED}"/>
          </ac:spMkLst>
        </pc:spChg>
        <pc:spChg chg="add del mod">
          <ac:chgData name="Michael Matějka" userId="d808a837-4bec-43d2-82ab-2e7f87ee9249" providerId="ADAL" clId="{1CFEB1EF-38CF-47E5-B320-EA371BC60528}" dt="2021-05-30T14:55:36.577" v="597" actId="26606"/>
          <ac:spMkLst>
            <pc:docMk/>
            <pc:sldMk cId="263784652" sldId="258"/>
            <ac:spMk id="14" creationId="{F4EBF5BF-D06F-425E-9C5C-51FCEE2CE486}"/>
          </ac:spMkLst>
        </pc:spChg>
        <pc:spChg chg="add mod">
          <ac:chgData name="Michael Matějka" userId="d808a837-4bec-43d2-82ab-2e7f87ee9249" providerId="ADAL" clId="{1CFEB1EF-38CF-47E5-B320-EA371BC60528}" dt="2021-05-30T15:02:37.902" v="680" actId="14100"/>
          <ac:spMkLst>
            <pc:docMk/>
            <pc:sldMk cId="263784652" sldId="258"/>
            <ac:spMk id="15" creationId="{2367A48D-BF27-4B63-A7F2-0F89238705DC}"/>
          </ac:spMkLst>
        </pc:spChg>
        <pc:spChg chg="add del mod">
          <ac:chgData name="Michael Matějka" userId="d808a837-4bec-43d2-82ab-2e7f87ee9249" providerId="ADAL" clId="{1CFEB1EF-38CF-47E5-B320-EA371BC60528}" dt="2021-05-30T14:55:36.577" v="597" actId="26606"/>
          <ac:spMkLst>
            <pc:docMk/>
            <pc:sldMk cId="263784652" sldId="258"/>
            <ac:spMk id="16" creationId="{D78C2818-9D14-4C23-9036-C643D97550C2}"/>
          </ac:spMkLst>
        </pc:spChg>
        <pc:spChg chg="add mod">
          <ac:chgData name="Michael Matějka" userId="d808a837-4bec-43d2-82ab-2e7f87ee9249" providerId="ADAL" clId="{1CFEB1EF-38CF-47E5-B320-EA371BC60528}" dt="2021-05-30T15:02:42.957" v="681" actId="1076"/>
          <ac:spMkLst>
            <pc:docMk/>
            <pc:sldMk cId="263784652" sldId="258"/>
            <ac:spMk id="17" creationId="{B216EDE6-E91A-401A-902A-8C346CDEC5D9}"/>
          </ac:spMkLst>
        </pc:spChg>
        <pc:spChg chg="add mod">
          <ac:chgData name="Michael Matějka" userId="d808a837-4bec-43d2-82ab-2e7f87ee9249" providerId="ADAL" clId="{1CFEB1EF-38CF-47E5-B320-EA371BC60528}" dt="2021-05-30T15:02:15.918" v="676" actId="1076"/>
          <ac:spMkLst>
            <pc:docMk/>
            <pc:sldMk cId="263784652" sldId="258"/>
            <ac:spMk id="18" creationId="{9EEF530B-E65F-4A87-BA1C-A893F63CBE03}"/>
          </ac:spMkLst>
        </pc:spChg>
        <pc:graphicFrameChg chg="del">
          <ac:chgData name="Michael Matějka" userId="d808a837-4bec-43d2-82ab-2e7f87ee9249" providerId="ADAL" clId="{1CFEB1EF-38CF-47E5-B320-EA371BC60528}" dt="2021-05-30T14:47:21.682" v="89" actId="478"/>
          <ac:graphicFrameMkLst>
            <pc:docMk/>
            <pc:sldMk cId="263784652" sldId="258"/>
            <ac:graphicFrameMk id="4" creationId="{FF3F0D82-0AA6-45C3-8367-955CBFA02ED6}"/>
          </ac:graphicFrameMkLst>
        </pc:graphicFrameChg>
        <pc:picChg chg="add mod">
          <ac:chgData name="Michael Matějka" userId="d808a837-4bec-43d2-82ab-2e7f87ee9249" providerId="ADAL" clId="{1CFEB1EF-38CF-47E5-B320-EA371BC60528}" dt="2021-05-30T15:02:00.342" v="670" actId="1076"/>
          <ac:picMkLst>
            <pc:docMk/>
            <pc:sldMk cId="263784652" sldId="258"/>
            <ac:picMk id="7" creationId="{7F2E0492-A53F-4FB4-BE2E-97CB4EDFECAC}"/>
          </ac:picMkLst>
        </pc:picChg>
      </pc:sldChg>
      <pc:sldChg chg="addSp delSp modSp add mod">
        <pc:chgData name="Michael Matějka" userId="d808a837-4bec-43d2-82ab-2e7f87ee9249" providerId="ADAL" clId="{1CFEB1EF-38CF-47E5-B320-EA371BC60528}" dt="2021-05-30T20:34:10.499" v="1179" actId="20577"/>
        <pc:sldMkLst>
          <pc:docMk/>
          <pc:sldMk cId="2888167216" sldId="259"/>
        </pc:sldMkLst>
        <pc:spChg chg="mod">
          <ac:chgData name="Michael Matějka" userId="d808a837-4bec-43d2-82ab-2e7f87ee9249" providerId="ADAL" clId="{1CFEB1EF-38CF-47E5-B320-EA371BC60528}" dt="2021-05-30T15:12:21.309" v="694" actId="20577"/>
          <ac:spMkLst>
            <pc:docMk/>
            <pc:sldMk cId="2888167216" sldId="259"/>
            <ac:spMk id="2" creationId="{5E562972-3449-42D1-8185-B4BEFD52AB44}"/>
          </ac:spMkLst>
        </pc:spChg>
        <pc:spChg chg="add mod">
          <ac:chgData name="Michael Matějka" userId="d808a837-4bec-43d2-82ab-2e7f87ee9249" providerId="ADAL" clId="{1CFEB1EF-38CF-47E5-B320-EA371BC60528}" dt="2021-05-30T20:34:10.499" v="1179" actId="20577"/>
          <ac:spMkLst>
            <pc:docMk/>
            <pc:sldMk cId="2888167216" sldId="259"/>
            <ac:spMk id="4" creationId="{4CBDEEB4-AAA0-44FA-B182-6C462D629EC8}"/>
          </ac:spMkLst>
        </pc:spChg>
        <pc:spChg chg="mod">
          <ac:chgData name="Michael Matějka" userId="d808a837-4bec-43d2-82ab-2e7f87ee9249" providerId="ADAL" clId="{1CFEB1EF-38CF-47E5-B320-EA371BC60528}" dt="2021-05-30T15:22:28.838" v="1103" actId="313"/>
          <ac:spMkLst>
            <pc:docMk/>
            <pc:sldMk cId="2888167216" sldId="259"/>
            <ac:spMk id="5" creationId="{A821AA72-7A37-42DD-AB85-AD621C2C1A64}"/>
          </ac:spMkLst>
        </pc:spChg>
        <pc:spChg chg="del">
          <ac:chgData name="Michael Matějka" userId="d808a837-4bec-43d2-82ab-2e7f87ee9249" providerId="ADAL" clId="{1CFEB1EF-38CF-47E5-B320-EA371BC60528}" dt="2021-05-30T15:12:13.541" v="684" actId="478"/>
          <ac:spMkLst>
            <pc:docMk/>
            <pc:sldMk cId="2888167216" sldId="259"/>
            <ac:spMk id="8" creationId="{FCA7F25A-F61D-4EAB-8A37-2341B1AB5C26}"/>
          </ac:spMkLst>
        </pc:spChg>
        <pc:spChg chg="del">
          <ac:chgData name="Michael Matějka" userId="d808a837-4bec-43d2-82ab-2e7f87ee9249" providerId="ADAL" clId="{1CFEB1EF-38CF-47E5-B320-EA371BC60528}" dt="2021-05-30T15:12:13.541" v="684" actId="478"/>
          <ac:spMkLst>
            <pc:docMk/>
            <pc:sldMk cId="2888167216" sldId="259"/>
            <ac:spMk id="13" creationId="{179DF273-1FF8-4510-AF14-0FAB29321DED}"/>
          </ac:spMkLst>
        </pc:spChg>
        <pc:spChg chg="del">
          <ac:chgData name="Michael Matějka" userId="d808a837-4bec-43d2-82ab-2e7f87ee9249" providerId="ADAL" clId="{1CFEB1EF-38CF-47E5-B320-EA371BC60528}" dt="2021-05-30T15:12:16.077" v="685" actId="478"/>
          <ac:spMkLst>
            <pc:docMk/>
            <pc:sldMk cId="2888167216" sldId="259"/>
            <ac:spMk id="15" creationId="{2367A48D-BF27-4B63-A7F2-0F89238705DC}"/>
          </ac:spMkLst>
        </pc:spChg>
        <pc:spChg chg="del">
          <ac:chgData name="Michael Matějka" userId="d808a837-4bec-43d2-82ab-2e7f87ee9249" providerId="ADAL" clId="{1CFEB1EF-38CF-47E5-B320-EA371BC60528}" dt="2021-05-30T15:12:16.077" v="685" actId="478"/>
          <ac:spMkLst>
            <pc:docMk/>
            <pc:sldMk cId="2888167216" sldId="259"/>
            <ac:spMk id="17" creationId="{B216EDE6-E91A-401A-902A-8C346CDEC5D9}"/>
          </ac:spMkLst>
        </pc:spChg>
        <pc:spChg chg="del">
          <ac:chgData name="Michael Matějka" userId="d808a837-4bec-43d2-82ab-2e7f87ee9249" providerId="ADAL" clId="{1CFEB1EF-38CF-47E5-B320-EA371BC60528}" dt="2021-05-30T15:12:13.541" v="684" actId="478"/>
          <ac:spMkLst>
            <pc:docMk/>
            <pc:sldMk cId="2888167216" sldId="259"/>
            <ac:spMk id="18" creationId="{9EEF530B-E65F-4A87-BA1C-A893F63CBE03}"/>
          </ac:spMkLst>
        </pc:spChg>
        <pc:picChg chg="del">
          <ac:chgData name="Michael Matějka" userId="d808a837-4bec-43d2-82ab-2e7f87ee9249" providerId="ADAL" clId="{1CFEB1EF-38CF-47E5-B320-EA371BC60528}" dt="2021-05-30T15:12:11.598" v="683" actId="478"/>
          <ac:picMkLst>
            <pc:docMk/>
            <pc:sldMk cId="2888167216" sldId="259"/>
            <ac:picMk id="7" creationId="{7F2E0492-A53F-4FB4-BE2E-97CB4EDFECAC}"/>
          </ac:picMkLst>
        </pc:picChg>
      </pc:sldChg>
    </pc:docChg>
  </pc:docChgLst>
  <pc:docChgLst>
    <pc:chgData name="Michael Matějka" userId="d808a837-4bec-43d2-82ab-2e7f87ee9249" providerId="ADAL" clId="{03313648-4C22-4988-85B6-F4BF0496FC04}"/>
    <pc:docChg chg="modSld">
      <pc:chgData name="Michael Matějka" userId="d808a837-4bec-43d2-82ab-2e7f87ee9249" providerId="ADAL" clId="{03313648-4C22-4988-85B6-F4BF0496FC04}" dt="2021-05-30T14:45:41.144" v="22" actId="20577"/>
      <pc:docMkLst>
        <pc:docMk/>
      </pc:docMkLst>
      <pc:sldChg chg="modSp mod">
        <pc:chgData name="Michael Matějka" userId="d808a837-4bec-43d2-82ab-2e7f87ee9249" providerId="ADAL" clId="{03313648-4C22-4988-85B6-F4BF0496FC04}" dt="2021-05-30T14:45:41.144" v="22" actId="20577"/>
        <pc:sldMkLst>
          <pc:docMk/>
          <pc:sldMk cId="2475805559" sldId="257"/>
        </pc:sldMkLst>
        <pc:spChg chg="mod">
          <ac:chgData name="Michael Matějka" userId="d808a837-4bec-43d2-82ab-2e7f87ee9249" providerId="ADAL" clId="{03313648-4C22-4988-85B6-F4BF0496FC04}" dt="2021-05-30T14:45:41.144" v="22" actId="20577"/>
          <ac:spMkLst>
            <pc:docMk/>
            <pc:sldMk cId="2475805559" sldId="257"/>
            <ac:spMk id="2" creationId="{1C21E816-31F5-48BB-BD02-D15F2F18B4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31.05.2021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31.05.2021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M</a:t>
            </a:r>
            <a:r>
              <a:rPr lang="cs" dirty="0"/>
              <a:t>ěření radiační bilance a rychlosti větru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Michael </a:t>
            </a:r>
            <a:r>
              <a:rPr lang="cs-CZ" dirty="0" err="1"/>
              <a:t>matějka</a:t>
            </a:r>
            <a:r>
              <a:rPr lang="cs-CZ" dirty="0"/>
              <a:t>, </a:t>
            </a:r>
            <a:r>
              <a:rPr lang="cs-CZ" cap="none" dirty="0"/>
              <a:t>matejkamichael@mail.muni.cz</a:t>
            </a:r>
            <a:endParaRPr lang="cs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8280"/>
          </a:xfrm>
        </p:spPr>
        <p:txBody>
          <a:bodyPr rtlCol="0"/>
          <a:lstStyle/>
          <a:p>
            <a:pPr rtl="0"/>
            <a:r>
              <a:rPr lang="cs-CZ" dirty="0"/>
              <a:t>Z</a:t>
            </a:r>
            <a:r>
              <a:rPr lang="cs" dirty="0"/>
              <a:t>adání cvičení – radiační bilance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21AA72-7A37-42DD-AB85-AD621C2C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9618"/>
            <a:ext cx="6119859" cy="4312692"/>
          </a:xfrm>
        </p:spPr>
        <p:txBody>
          <a:bodyPr anchor="t"/>
          <a:lstStyle/>
          <a:p>
            <a:r>
              <a:rPr lang="cs-CZ" dirty="0"/>
              <a:t>Dostanete naměřená napětí a kalibrační konstanty</a:t>
            </a:r>
          </a:p>
          <a:p>
            <a:r>
              <a:rPr lang="cs-CZ" dirty="0"/>
              <a:t>Vypočítejte toky záření ve W/m</a:t>
            </a:r>
            <a:r>
              <a:rPr lang="cs-CZ" baseline="30000" dirty="0"/>
              <a:t>2</a:t>
            </a:r>
          </a:p>
          <a:p>
            <a:pPr lvl="1"/>
            <a:r>
              <a:rPr lang="cs-CZ" sz="1300" dirty="0"/>
              <a:t>SW = V/C</a:t>
            </a:r>
          </a:p>
          <a:p>
            <a:pPr lvl="1"/>
            <a:r>
              <a:rPr lang="cs-CZ" sz="1300" dirty="0"/>
              <a:t>u dlouhovlnné</a:t>
            </a:r>
            <a:r>
              <a:rPr lang="cs-CZ" dirty="0"/>
              <a:t>ho záření provést korekci na teplotu přístroje Tr:</a:t>
            </a:r>
          </a:p>
          <a:p>
            <a:pPr lvl="2"/>
            <a:r>
              <a:rPr lang="cs-CZ" dirty="0"/>
              <a:t>LW = V/C + 5,67 * 10</a:t>
            </a:r>
            <a:r>
              <a:rPr lang="cs-CZ" baseline="30000" dirty="0"/>
              <a:t>-8</a:t>
            </a:r>
            <a:r>
              <a:rPr lang="cs-CZ" dirty="0"/>
              <a:t> * Tr</a:t>
            </a:r>
            <a:r>
              <a:rPr lang="cs-CZ" baseline="30000" dirty="0"/>
              <a:t>4</a:t>
            </a:r>
            <a:r>
              <a:rPr lang="cs-CZ" dirty="0"/>
              <a:t>,</a:t>
            </a:r>
          </a:p>
          <a:p>
            <a:r>
              <a:rPr lang="cs-CZ" dirty="0"/>
              <a:t>Vypočítejte celkovou energetickou bilanci povrchu</a:t>
            </a:r>
          </a:p>
          <a:p>
            <a:r>
              <a:rPr lang="cs-CZ" dirty="0"/>
              <a:t>Vykreslete graf, kde budou zobrazeny jednotlivé složky radiační bilance a celková bilance</a:t>
            </a:r>
          </a:p>
          <a:p>
            <a:r>
              <a:rPr lang="cs-CZ" dirty="0"/>
              <a:t>Zamyslete se nad možnými příčinami pozorovaných změn (denní chod, oblačnost, terénní překážky)</a:t>
            </a:r>
          </a:p>
          <a:p>
            <a:r>
              <a:rPr lang="cs-CZ" dirty="0"/>
              <a:t>Vykreslete průběh teploty vzduchu a zhodnoťte, jaký vliv měly změny radiační bilance na </a:t>
            </a:r>
            <a:r>
              <a:rPr lang="cs-CZ"/>
              <a:t>změny teploty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2E0492-A53F-4FB4-BE2E-97CB4EDFE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915" y="826956"/>
            <a:ext cx="4915326" cy="539343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CA7F25A-F61D-4EAB-8A37-2341B1AB5C26}"/>
              </a:ext>
            </a:extLst>
          </p:cNvPr>
          <p:cNvSpPr txBox="1"/>
          <p:nvPr/>
        </p:nvSpPr>
        <p:spPr>
          <a:xfrm>
            <a:off x="9779557" y="4996781"/>
            <a:ext cx="54010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1600" dirty="0"/>
              <a:t>LWout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79DF273-1FF8-4510-AF14-0FAB29321DED}"/>
              </a:ext>
            </a:extLst>
          </p:cNvPr>
          <p:cNvSpPr txBox="1"/>
          <p:nvPr/>
        </p:nvSpPr>
        <p:spPr>
          <a:xfrm>
            <a:off x="9932795" y="2753412"/>
            <a:ext cx="42705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1600" dirty="0"/>
              <a:t>LWin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367A48D-BF27-4B63-A7F2-0F89238705DC}"/>
              </a:ext>
            </a:extLst>
          </p:cNvPr>
          <p:cNvSpPr txBox="1"/>
          <p:nvPr/>
        </p:nvSpPr>
        <p:spPr>
          <a:xfrm>
            <a:off x="10049608" y="2215637"/>
            <a:ext cx="42705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1600" dirty="0" err="1"/>
              <a:t>Rnet</a:t>
            </a:r>
            <a:endParaRPr lang="cs-CZ" sz="16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216EDE6-E91A-401A-902A-8C346CDEC5D9}"/>
              </a:ext>
            </a:extLst>
          </p:cNvPr>
          <p:cNvSpPr txBox="1"/>
          <p:nvPr/>
        </p:nvSpPr>
        <p:spPr>
          <a:xfrm>
            <a:off x="10089802" y="1228684"/>
            <a:ext cx="77372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1600" dirty="0"/>
              <a:t>SWin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EEF530B-E65F-4A87-BA1C-A893F63CBE03}"/>
              </a:ext>
            </a:extLst>
          </p:cNvPr>
          <p:cNvSpPr txBox="1"/>
          <p:nvPr/>
        </p:nvSpPr>
        <p:spPr>
          <a:xfrm>
            <a:off x="9899814" y="3949128"/>
            <a:ext cx="621323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cs-CZ" sz="1600" dirty="0"/>
              <a:t>SWout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8280"/>
          </a:xfrm>
        </p:spPr>
        <p:txBody>
          <a:bodyPr rtlCol="0"/>
          <a:lstStyle/>
          <a:p>
            <a:pPr rtl="0"/>
            <a:r>
              <a:rPr lang="cs-CZ" dirty="0"/>
              <a:t>Z</a:t>
            </a:r>
            <a:r>
              <a:rPr lang="cs" dirty="0"/>
              <a:t>adání cvičení – anemometr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21AA72-7A37-42DD-AB85-AD621C2C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9618"/>
            <a:ext cx="8904452" cy="4312692"/>
          </a:xfrm>
        </p:spPr>
        <p:txBody>
          <a:bodyPr anchor="t"/>
          <a:lstStyle/>
          <a:p>
            <a:r>
              <a:rPr lang="cs-CZ" dirty="0"/>
              <a:t>Vypočítejte průměrnou rychlost větru a její směrodatnou odchylku v 2-hodinovém kroku</a:t>
            </a:r>
          </a:p>
          <a:p>
            <a:r>
              <a:rPr lang="cs-CZ" dirty="0"/>
              <a:t>Vykreslete tyto 2-hodinové průměry a směrodatné odchylky do grafu</a:t>
            </a:r>
          </a:p>
          <a:p>
            <a:r>
              <a:rPr lang="cs-CZ" dirty="0"/>
              <a:t>Mají tyto proměnné nějaký denní chod?</a:t>
            </a:r>
          </a:p>
          <a:p>
            <a:r>
              <a:rPr lang="cs-CZ" dirty="0"/>
              <a:t>Zobrazte si pomocí bodového grafu naměřené směry větru</a:t>
            </a:r>
          </a:p>
          <a:p>
            <a:r>
              <a:rPr lang="cs-CZ" dirty="0"/>
              <a:t>Jaký směr větru ve studovaném období převažoval?</a:t>
            </a:r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CBDEEB4-AAA0-44FA-B182-6C462D629EC8}"/>
              </a:ext>
            </a:extLst>
          </p:cNvPr>
          <p:cNvSpPr txBox="1">
            <a:spLocks/>
          </p:cNvSpPr>
          <p:nvPr/>
        </p:nvSpPr>
        <p:spPr>
          <a:xfrm>
            <a:off x="581192" y="4431322"/>
            <a:ext cx="9056852" cy="17533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Odevzdání: (doplnit)</a:t>
            </a:r>
          </a:p>
        </p:txBody>
      </p:sp>
    </p:spTree>
    <p:extLst>
      <p:ext uri="{BB962C8B-B14F-4D97-AF65-F5344CB8AC3E}">
        <p14:creationId xmlns:p14="http://schemas.microsoft.com/office/powerpoint/2010/main" val="288816721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{7C18176C-5C13-44B8-9C96-1D7807EE4E62}tf33552983_win32</Template>
  <TotalTime>46</TotalTime>
  <Words>171</Words>
  <Application>Microsoft Office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Calibri</vt:lpstr>
      <vt:lpstr>Franklin Gothic Book</vt:lpstr>
      <vt:lpstr>Franklin Gothic Demi</vt:lpstr>
      <vt:lpstr>Wingdings 2</vt:lpstr>
      <vt:lpstr>DividendVTI</vt:lpstr>
      <vt:lpstr>Měření radiační bilance a rychlosti větru</vt:lpstr>
      <vt:lpstr>Zadání cvičení – radiační bilance</vt:lpstr>
      <vt:lpstr>Zadání cvičení – anemometr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Michael Matějka</dc:creator>
  <cp:lastModifiedBy>Michael Matějka</cp:lastModifiedBy>
  <cp:revision>1</cp:revision>
  <dcterms:created xsi:type="dcterms:W3CDTF">2021-05-30T14:44:40Z</dcterms:created>
  <dcterms:modified xsi:type="dcterms:W3CDTF">2021-05-31T09:30:55Z</dcterms:modified>
</cp:coreProperties>
</file>