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1" autoAdjust="0"/>
    <p:restoredTop sz="94667" autoAdjust="0"/>
  </p:normalViewPr>
  <p:slideViewPr>
    <p:cSldViewPr>
      <p:cViewPr varScale="1">
        <p:scale>
          <a:sx n="108" d="100"/>
          <a:sy n="108" d="100"/>
        </p:scale>
        <p:origin x="16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588F2-4A0D-44F2-9BA6-E0D3EB053B3D}" type="datetimeFigureOut">
              <a:rPr lang="cs-CZ" smtClean="0"/>
              <a:pPr/>
              <a:t>02.03.2021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AEA87-DF9D-42BD-9AA3-B42A73C8B6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468A25-D8BA-4927-AFB4-C5E8A9B3B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C9CC9B8-5A21-40D5-82E6-3082BC925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5F69468-4995-42EA-ABD0-E2374EE2B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Z0151 Změny a kolísání podnebí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91F54B-C4C8-435C-AFD2-A7C992E73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39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63AA4-276E-4EDF-B225-F5FDB043F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82C68F-2E04-48D0-8B9C-E8402886F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A2189C-E10B-488A-8668-81B0DD26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B13-42F9-4AE4-9AB8-4AA9BA05B79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B807FA-AFE1-4041-9695-EDA1EC7CE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F5786E-232B-42CA-8A6C-2B881D85E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17CC-F3C0-49A5-B885-F8BBF5D53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452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103BC-E396-4916-B19B-A3C4307A3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F235BC-E44D-446A-AC0D-4D4DEAF6D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D6918D-AE74-4C57-9C5A-7DAF1B934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B13-42F9-4AE4-9AB8-4AA9BA05B79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03B35E-CED4-446D-87A4-FCC7C1F03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9FF65E-8CEF-4349-8981-505931EE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17CC-F3C0-49A5-B885-F8BBF5D53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789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74095-960D-411E-A3C3-60EDEF74D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67A35C-5A00-4DE9-ACC6-20258C67D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8E14C2-A984-4628-9EA8-2179745A9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B13-42F9-4AE4-9AB8-4AA9BA05B79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FD0FDA-7449-4302-8598-19842F8A7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3289DC-0E58-4133-B4AA-32CBE4D4A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17CC-F3C0-49A5-B885-F8BBF5D53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648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7C713-8FA1-4D83-A9C2-2A410B7C2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BDE898-E04F-4C5E-B598-68ED3082D0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7C2ECA7-B7C4-47F1-A14E-ED24B1063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563A34-67EC-4798-BEAD-A76EDDF38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B13-42F9-4AE4-9AB8-4AA9BA05B79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9EEF1A-8B1F-4495-8F3B-AAC2B694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B52785-1206-46CF-96DF-F5EE089BE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17CC-F3C0-49A5-B885-F8BBF5D53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1953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3E118-A2B0-4693-A461-4555ABC0F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A64DB5-4044-4917-B4F1-28CFC2D8C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75EA1B-B503-49D9-A4A4-F7B22161E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57609D3-0019-422A-9899-266E6C2295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D29328B-190E-45BD-AEAE-4B7D011EDE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C5995B7-C55C-40DA-AF10-329D0376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B13-42F9-4AE4-9AB8-4AA9BA05B79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C3E96B6-30D4-4749-9C97-1EE170265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429B07-14B7-44C2-9410-6D8903FCD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17CC-F3C0-49A5-B885-F8BBF5D53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277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374A0-1591-49ED-85DC-A04E1FF6C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2BA8660-623F-4614-81DA-242C84010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B13-42F9-4AE4-9AB8-4AA9BA05B79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16613C9-F311-4297-84A8-EBF4A5099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012546-1670-444C-B63E-9A25CE4D2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17CC-F3C0-49A5-B885-F8BBF5D53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7833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793A41-F3DB-4C99-8834-601FF4C25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B13-42F9-4AE4-9AB8-4AA9BA05B79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1D99ACC-573B-4B62-AD9A-BF23845D5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A475D-E0E9-4F10-B162-67F56D71E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17CC-F3C0-49A5-B885-F8BBF5D53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81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7E3F4-47C9-4DED-A89A-2A3272F9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D47FB9-0387-4158-A31E-77371C54E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41269E-6FCD-4E35-A74C-5BC884414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0B76B3-8638-4BFB-A643-C0A2BCD8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B13-42F9-4AE4-9AB8-4AA9BA05B79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6A4209-E41F-44F2-8A8E-DE16E5B00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C0A9A3-F168-4AE1-869C-C3E0EED7D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17CC-F3C0-49A5-B885-F8BBF5D53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818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D84354-FDFD-4E2D-B97C-69D072F34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3C536B5-F22F-45CC-AD3F-AC553B01AF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373198-613F-48B2-81FE-5C91F768E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6B0A2F-01EF-4BF1-8EA3-07F8C032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B13-42F9-4AE4-9AB8-4AA9BA05B79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D954E7-B7AA-49E4-9977-68F68B1DB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D4AB57-D25B-43B4-8428-763D3A17A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17CC-F3C0-49A5-B885-F8BBF5D53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320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4CA046-59AA-4C27-9449-5BF8B076F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9A87752-5FAF-4071-8986-06F2AB732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6F59B6-82DF-43E2-9D33-8D8494952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B13-42F9-4AE4-9AB8-4AA9BA05B79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B58A6-723D-4E71-B4A2-F379C0610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96CBB4-B795-43B7-9CD2-3CEE328F8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17CC-F3C0-49A5-B885-F8BBF5D53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744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444401-BBCE-4406-A1B4-99A3226D8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4B3605-6B69-4139-A31A-B47A2236A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F5DEF1-E798-4864-A573-878A2500D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B13-42F9-4AE4-9AB8-4AA9BA05B79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020F66-B29F-4F40-B785-15D0CE712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6AABCE-43F0-4F8E-ABD9-E7BA47FCA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17CC-F3C0-49A5-B885-F8BBF5D53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59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9.10.2014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cs-CZ"/>
              <a:t>9.10.2014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96" r:id="rId12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4F446AC-7A2A-4177-A060-075D22038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A1D09C-F5AA-4EFC-BA05-2B0CE3A3E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FB4A3-05B7-4402-894D-B427AF932A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13B13-42F9-4AE4-9AB8-4AA9BA05B79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7C7A2C-95BC-412D-91BF-803369616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F02A0D-AC55-4C7F-90E3-077DBDAD8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917CC-F3C0-49A5-B885-F8BBF5D530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34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OvzYwrti03dXMnqBMtarEm8EZ_qMD-u-EA5uqhjwf_g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8612" y="1189831"/>
            <a:ext cx="7346776" cy="2174081"/>
          </a:xfrm>
        </p:spPr>
        <p:txBody>
          <a:bodyPr/>
          <a:lstStyle/>
          <a:p>
            <a:pPr algn="ctr"/>
            <a:r>
              <a:rPr lang="cs-CZ" sz="4400" b="1" dirty="0"/>
              <a:t>STUDIUM ČLÁNKU Z ODBORNÉHO PERIODIKA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581128"/>
            <a:ext cx="6400800" cy="1752600"/>
          </a:xfrm>
        </p:spPr>
        <p:txBody>
          <a:bodyPr/>
          <a:lstStyle/>
          <a:p>
            <a:r>
              <a:rPr lang="pl-PL" dirty="0"/>
              <a:t>Z0151 Změny a kolísání podnebí</a:t>
            </a:r>
          </a:p>
          <a:p>
            <a:r>
              <a:rPr lang="cs-CZ" dirty="0"/>
              <a:t>2021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369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6536"/>
            <a:ext cx="8229600" cy="4876800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Každý si vybere jeden článek ze studijních materiálů a nastuduje jeho obsah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Výstupem bude krátká </a:t>
            </a:r>
            <a:r>
              <a:rPr lang="cs-CZ" b="1" dirty="0"/>
              <a:t>prezentace</a:t>
            </a:r>
            <a:r>
              <a:rPr lang="cs-CZ" dirty="0"/>
              <a:t> (5–10min + diskuze)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Prezentace proběhnou na seminářích po dokončení prezentací na zprávy IPCC, </a:t>
            </a:r>
            <a:r>
              <a:rPr lang="cs-CZ" b="1" dirty="0"/>
              <a:t>pravděpodobně na přelomu dubna a května</a:t>
            </a:r>
            <a:r>
              <a:rPr lang="cs-CZ" dirty="0"/>
              <a:t>, ale mějte prosím prezentace připravené již od </a:t>
            </a:r>
            <a:r>
              <a:rPr lang="cs-CZ" b="1" u="sng" dirty="0">
                <a:solidFill>
                  <a:srgbClr val="FF0000"/>
                </a:solidFill>
              </a:rPr>
              <a:t>13.4.</a:t>
            </a:r>
            <a:endParaRPr lang="cs-CZ" b="1" dirty="0">
              <a:solidFill>
                <a:srgbClr val="FF0000"/>
              </a:solidFill>
            </a:endParaRPr>
          </a:p>
          <a:p>
            <a:pPr algn="just"/>
            <a:endParaRPr lang="cs-CZ" dirty="0"/>
          </a:p>
          <a:p>
            <a:pPr algn="just"/>
            <a:r>
              <a:rPr lang="cs-CZ" dirty="0"/>
              <a:t>Prezentaci odevzdejte do odevzdávárny před seminářem, na kterém budete prezentovat</a:t>
            </a:r>
          </a:p>
          <a:p>
            <a:pPr algn="just"/>
            <a:endParaRPr lang="cs-CZ" sz="2100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964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6536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highlight>
                  <a:srgbClr val="FFFF00"/>
                </a:highlight>
              </a:rPr>
              <a:t>VÝBĚR TÉMAT: </a:t>
            </a:r>
            <a:r>
              <a:rPr lang="cs-CZ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https://docs.google.com/spreadsheets/d/1OvzYwrti03dXMnqBMtarEm8EZ_qMD-u-EA5uqhjwf_g/edit?usp=sharing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100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Z0151 Změny a kolísání podnebí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308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3241</TotalTime>
  <Words>116</Words>
  <Application>Microsoft Office PowerPoint</Application>
  <PresentationFormat>Předvádění na obrazovce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Přehlednost</vt:lpstr>
      <vt:lpstr>Vlastní návrh</vt:lpstr>
      <vt:lpstr>STUDIUM ČLÁNKU Z ODBORNÉHO PERIODIKA</vt:lpstr>
      <vt:lpstr>Zadání</vt:lpstr>
      <vt:lpstr>Zadání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vědeckého článku</dc:title>
  <dc:creator>Maestro</dc:creator>
  <cp:lastModifiedBy>Jan Řehoř</cp:lastModifiedBy>
  <cp:revision>67</cp:revision>
  <dcterms:modified xsi:type="dcterms:W3CDTF">2021-03-02T02:49:37Z</dcterms:modified>
</cp:coreProperties>
</file>