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3" r:id="rId3"/>
    <p:sldId id="261" r:id="rId4"/>
    <p:sldId id="257" r:id="rId5"/>
    <p:sldId id="269" r:id="rId6"/>
    <p:sldId id="266" r:id="rId7"/>
    <p:sldId id="267" r:id="rId8"/>
    <p:sldId id="268" r:id="rId9"/>
    <p:sldId id="265" r:id="rId10"/>
    <p:sldId id="262" r:id="rId11"/>
    <p:sldId id="258" r:id="rId12"/>
    <p:sldId id="264" r:id="rId13"/>
    <p:sldId id="260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lip" initials="FH" lastIdx="1" clrIdx="0">
    <p:extLst>
      <p:ext uri="{19B8F6BF-5375-455C-9EA6-DF929625EA0E}">
        <p15:presenceInfo xmlns:p15="http://schemas.microsoft.com/office/powerpoint/2012/main" userId="35f4eeb908c010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List2!$B$1</c:f>
              <c:strCache>
                <c:ptCount val="1"/>
                <c:pt idx="0">
                  <c:v>1. Soil_Temp_[degC]_@5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List2!$A$2:$A$419</c:f>
              <c:numCache>
                <c:formatCode>m/d/yyyy\ h:mm</c:formatCode>
                <c:ptCount val="418"/>
                <c:pt idx="0">
                  <c:v>43778.666666666664</c:v>
                </c:pt>
                <c:pt idx="1">
                  <c:v>43778.6875</c:v>
                </c:pt>
                <c:pt idx="2">
                  <c:v>43778.708333333336</c:v>
                </c:pt>
                <c:pt idx="3">
                  <c:v>43778.729166666664</c:v>
                </c:pt>
                <c:pt idx="4">
                  <c:v>43778.75</c:v>
                </c:pt>
                <c:pt idx="5">
                  <c:v>43778.770833333336</c:v>
                </c:pt>
                <c:pt idx="6">
                  <c:v>43778.791666666664</c:v>
                </c:pt>
                <c:pt idx="7">
                  <c:v>43778.8125</c:v>
                </c:pt>
                <c:pt idx="8">
                  <c:v>43778.833333333336</c:v>
                </c:pt>
                <c:pt idx="9">
                  <c:v>43778.854166666664</c:v>
                </c:pt>
                <c:pt idx="10">
                  <c:v>43778.875</c:v>
                </c:pt>
                <c:pt idx="11">
                  <c:v>43778.895833333336</c:v>
                </c:pt>
                <c:pt idx="12">
                  <c:v>43778.916666666664</c:v>
                </c:pt>
                <c:pt idx="13">
                  <c:v>43778.9375</c:v>
                </c:pt>
                <c:pt idx="14">
                  <c:v>43778.958333333336</c:v>
                </c:pt>
                <c:pt idx="15">
                  <c:v>43778.979166666664</c:v>
                </c:pt>
                <c:pt idx="16" formatCode="m/d/yyyy">
                  <c:v>43779</c:v>
                </c:pt>
                <c:pt idx="17">
                  <c:v>43779.020833333336</c:v>
                </c:pt>
                <c:pt idx="18">
                  <c:v>43779.041666666664</c:v>
                </c:pt>
                <c:pt idx="19">
                  <c:v>43779.0625</c:v>
                </c:pt>
                <c:pt idx="20">
                  <c:v>43779.083333333336</c:v>
                </c:pt>
                <c:pt idx="21">
                  <c:v>43779.104166666664</c:v>
                </c:pt>
                <c:pt idx="22">
                  <c:v>43779.125</c:v>
                </c:pt>
                <c:pt idx="23">
                  <c:v>43779.145833333336</c:v>
                </c:pt>
                <c:pt idx="24">
                  <c:v>43779.166666666664</c:v>
                </c:pt>
                <c:pt idx="25">
                  <c:v>43779.1875</c:v>
                </c:pt>
                <c:pt idx="26">
                  <c:v>43779.208333333336</c:v>
                </c:pt>
                <c:pt idx="27">
                  <c:v>43779.229166666664</c:v>
                </c:pt>
                <c:pt idx="28">
                  <c:v>43779.25</c:v>
                </c:pt>
                <c:pt idx="29">
                  <c:v>43779.270833333336</c:v>
                </c:pt>
                <c:pt idx="30">
                  <c:v>43779.291666666664</c:v>
                </c:pt>
                <c:pt idx="31">
                  <c:v>43779.3125</c:v>
                </c:pt>
                <c:pt idx="32">
                  <c:v>43779.333333333336</c:v>
                </c:pt>
                <c:pt idx="33">
                  <c:v>43779.354166666664</c:v>
                </c:pt>
                <c:pt idx="34">
                  <c:v>43779.375</c:v>
                </c:pt>
                <c:pt idx="35">
                  <c:v>43779.395833333336</c:v>
                </c:pt>
                <c:pt idx="36">
                  <c:v>43779.416666666664</c:v>
                </c:pt>
                <c:pt idx="37">
                  <c:v>43779.4375</c:v>
                </c:pt>
                <c:pt idx="38">
                  <c:v>43779.458333333336</c:v>
                </c:pt>
                <c:pt idx="39">
                  <c:v>43779.479166666664</c:v>
                </c:pt>
                <c:pt idx="40">
                  <c:v>43779.5</c:v>
                </c:pt>
                <c:pt idx="41">
                  <c:v>43779.520833333336</c:v>
                </c:pt>
                <c:pt idx="42">
                  <c:v>43779.541666666664</c:v>
                </c:pt>
                <c:pt idx="43">
                  <c:v>43779.5625</c:v>
                </c:pt>
                <c:pt idx="44">
                  <c:v>43779.583333333336</c:v>
                </c:pt>
                <c:pt idx="45">
                  <c:v>43779.604166666664</c:v>
                </c:pt>
                <c:pt idx="46">
                  <c:v>43779.625</c:v>
                </c:pt>
                <c:pt idx="47">
                  <c:v>43779.645833333336</c:v>
                </c:pt>
                <c:pt idx="48">
                  <c:v>43779.666666666664</c:v>
                </c:pt>
                <c:pt idx="49">
                  <c:v>43779.6875</c:v>
                </c:pt>
                <c:pt idx="50">
                  <c:v>43779.708333333336</c:v>
                </c:pt>
                <c:pt idx="51">
                  <c:v>43779.729166666664</c:v>
                </c:pt>
                <c:pt idx="52">
                  <c:v>43779.75</c:v>
                </c:pt>
                <c:pt idx="53">
                  <c:v>43779.770833333336</c:v>
                </c:pt>
                <c:pt idx="54">
                  <c:v>43779.791666666664</c:v>
                </c:pt>
                <c:pt idx="55">
                  <c:v>43779.8125</c:v>
                </c:pt>
                <c:pt idx="56">
                  <c:v>43779.833333333336</c:v>
                </c:pt>
                <c:pt idx="57">
                  <c:v>43779.854166666664</c:v>
                </c:pt>
                <c:pt idx="58">
                  <c:v>43779.875</c:v>
                </c:pt>
                <c:pt idx="59">
                  <c:v>43779.895833333336</c:v>
                </c:pt>
                <c:pt idx="60">
                  <c:v>43779.916666666664</c:v>
                </c:pt>
                <c:pt idx="61">
                  <c:v>43779.9375</c:v>
                </c:pt>
                <c:pt idx="62">
                  <c:v>43779.958333333336</c:v>
                </c:pt>
                <c:pt idx="63">
                  <c:v>43779.979166666664</c:v>
                </c:pt>
                <c:pt idx="64" formatCode="m/d/yyyy">
                  <c:v>43780</c:v>
                </c:pt>
                <c:pt idx="65">
                  <c:v>43780.020833333336</c:v>
                </c:pt>
                <c:pt idx="66">
                  <c:v>43780.041666666664</c:v>
                </c:pt>
                <c:pt idx="67">
                  <c:v>43780.0625</c:v>
                </c:pt>
                <c:pt idx="68">
                  <c:v>43780.083333333336</c:v>
                </c:pt>
                <c:pt idx="69">
                  <c:v>43780.104166666664</c:v>
                </c:pt>
                <c:pt idx="70">
                  <c:v>43780.125</c:v>
                </c:pt>
                <c:pt idx="71">
                  <c:v>43780.145833333336</c:v>
                </c:pt>
                <c:pt idx="72">
                  <c:v>43780.166666666664</c:v>
                </c:pt>
                <c:pt idx="73">
                  <c:v>43780.1875</c:v>
                </c:pt>
                <c:pt idx="74">
                  <c:v>43780.208333333336</c:v>
                </c:pt>
                <c:pt idx="75">
                  <c:v>43780.229166666664</c:v>
                </c:pt>
                <c:pt idx="76">
                  <c:v>43780.25</c:v>
                </c:pt>
                <c:pt idx="77">
                  <c:v>43780.270833333336</c:v>
                </c:pt>
                <c:pt idx="78">
                  <c:v>43780.291666666664</c:v>
                </c:pt>
                <c:pt idx="79">
                  <c:v>43780.3125</c:v>
                </c:pt>
                <c:pt idx="80">
                  <c:v>43780.333333333336</c:v>
                </c:pt>
                <c:pt idx="81">
                  <c:v>43780.354166666664</c:v>
                </c:pt>
                <c:pt idx="82">
                  <c:v>43780.375</c:v>
                </c:pt>
                <c:pt idx="83">
                  <c:v>43780.395833333336</c:v>
                </c:pt>
                <c:pt idx="84">
                  <c:v>43780.416666666664</c:v>
                </c:pt>
                <c:pt idx="85">
                  <c:v>43780.4375</c:v>
                </c:pt>
                <c:pt idx="86">
                  <c:v>43780.458333333336</c:v>
                </c:pt>
                <c:pt idx="87">
                  <c:v>43780.479166666664</c:v>
                </c:pt>
                <c:pt idx="88">
                  <c:v>43780.5</c:v>
                </c:pt>
                <c:pt idx="89">
                  <c:v>43780.520833333336</c:v>
                </c:pt>
                <c:pt idx="90">
                  <c:v>43780.541666666664</c:v>
                </c:pt>
                <c:pt idx="91">
                  <c:v>43780.5625</c:v>
                </c:pt>
                <c:pt idx="92">
                  <c:v>43780.583333333336</c:v>
                </c:pt>
                <c:pt idx="93">
                  <c:v>43780.604166666664</c:v>
                </c:pt>
                <c:pt idx="94">
                  <c:v>43780.625</c:v>
                </c:pt>
                <c:pt idx="95">
                  <c:v>43780.645833333336</c:v>
                </c:pt>
                <c:pt idx="96">
                  <c:v>43780.666666666664</c:v>
                </c:pt>
                <c:pt idx="97">
                  <c:v>43780.6875</c:v>
                </c:pt>
                <c:pt idx="98">
                  <c:v>43780.708333333336</c:v>
                </c:pt>
                <c:pt idx="99">
                  <c:v>43780.729166666664</c:v>
                </c:pt>
                <c:pt idx="100">
                  <c:v>43780.75</c:v>
                </c:pt>
                <c:pt idx="101">
                  <c:v>43780.770833333336</c:v>
                </c:pt>
                <c:pt idx="102">
                  <c:v>43780.791666666664</c:v>
                </c:pt>
                <c:pt idx="103">
                  <c:v>43780.8125</c:v>
                </c:pt>
                <c:pt idx="104">
                  <c:v>43780.833333333336</c:v>
                </c:pt>
                <c:pt idx="105">
                  <c:v>43780.854166666664</c:v>
                </c:pt>
                <c:pt idx="106">
                  <c:v>43780.875</c:v>
                </c:pt>
                <c:pt idx="107">
                  <c:v>43780.895833333336</c:v>
                </c:pt>
                <c:pt idx="108">
                  <c:v>43780.916666666664</c:v>
                </c:pt>
                <c:pt idx="109">
                  <c:v>43780.9375</c:v>
                </c:pt>
                <c:pt idx="110">
                  <c:v>43780.958333333336</c:v>
                </c:pt>
                <c:pt idx="111">
                  <c:v>43780.979166666664</c:v>
                </c:pt>
                <c:pt idx="112" formatCode="m/d/yyyy">
                  <c:v>43781</c:v>
                </c:pt>
                <c:pt idx="113">
                  <c:v>43781.020833333336</c:v>
                </c:pt>
                <c:pt idx="114">
                  <c:v>43781.041666666664</c:v>
                </c:pt>
                <c:pt idx="115">
                  <c:v>43781.0625</c:v>
                </c:pt>
                <c:pt idx="116">
                  <c:v>43781.083333333336</c:v>
                </c:pt>
                <c:pt idx="117">
                  <c:v>43781.104166666664</c:v>
                </c:pt>
                <c:pt idx="118">
                  <c:v>43781.125</c:v>
                </c:pt>
                <c:pt idx="119">
                  <c:v>43781.145833333336</c:v>
                </c:pt>
                <c:pt idx="120">
                  <c:v>43781.166666666664</c:v>
                </c:pt>
                <c:pt idx="121">
                  <c:v>43781.1875</c:v>
                </c:pt>
                <c:pt idx="122">
                  <c:v>43781.208333333336</c:v>
                </c:pt>
                <c:pt idx="123">
                  <c:v>43781.229166666664</c:v>
                </c:pt>
                <c:pt idx="124">
                  <c:v>43781.25</c:v>
                </c:pt>
                <c:pt idx="125">
                  <c:v>43781.270833333336</c:v>
                </c:pt>
                <c:pt idx="126">
                  <c:v>43781.291666666664</c:v>
                </c:pt>
                <c:pt idx="127">
                  <c:v>43781.3125</c:v>
                </c:pt>
                <c:pt idx="128">
                  <c:v>43781.333333333336</c:v>
                </c:pt>
                <c:pt idx="129">
                  <c:v>43781.354166666664</c:v>
                </c:pt>
                <c:pt idx="130">
                  <c:v>43781.375</c:v>
                </c:pt>
                <c:pt idx="131">
                  <c:v>43781.395833333336</c:v>
                </c:pt>
                <c:pt idx="132">
                  <c:v>43781.416666666664</c:v>
                </c:pt>
                <c:pt idx="133">
                  <c:v>43781.4375</c:v>
                </c:pt>
                <c:pt idx="134">
                  <c:v>43781.458333333336</c:v>
                </c:pt>
                <c:pt idx="135">
                  <c:v>43781.479166666664</c:v>
                </c:pt>
                <c:pt idx="136">
                  <c:v>43781.5</c:v>
                </c:pt>
                <c:pt idx="137">
                  <c:v>43781.520833333336</c:v>
                </c:pt>
                <c:pt idx="138">
                  <c:v>43781.541666666664</c:v>
                </c:pt>
                <c:pt idx="139">
                  <c:v>43781.5625</c:v>
                </c:pt>
                <c:pt idx="140">
                  <c:v>43781.583333333336</c:v>
                </c:pt>
                <c:pt idx="141">
                  <c:v>43781.604166666664</c:v>
                </c:pt>
                <c:pt idx="142">
                  <c:v>43781.625</c:v>
                </c:pt>
                <c:pt idx="143">
                  <c:v>43781.645833333336</c:v>
                </c:pt>
                <c:pt idx="144">
                  <c:v>43781.666666666664</c:v>
                </c:pt>
                <c:pt idx="145">
                  <c:v>43781.6875</c:v>
                </c:pt>
                <c:pt idx="146">
                  <c:v>43781.708333333336</c:v>
                </c:pt>
                <c:pt idx="147">
                  <c:v>43781.729166666664</c:v>
                </c:pt>
                <c:pt idx="148">
                  <c:v>43781.75</c:v>
                </c:pt>
                <c:pt idx="149">
                  <c:v>43781.770833333336</c:v>
                </c:pt>
                <c:pt idx="150">
                  <c:v>43781.791666666664</c:v>
                </c:pt>
                <c:pt idx="151">
                  <c:v>43781.8125</c:v>
                </c:pt>
                <c:pt idx="152">
                  <c:v>43781.833333333336</c:v>
                </c:pt>
                <c:pt idx="153">
                  <c:v>43781.854166666664</c:v>
                </c:pt>
                <c:pt idx="154">
                  <c:v>43781.875</c:v>
                </c:pt>
                <c:pt idx="155">
                  <c:v>43781.895833333336</c:v>
                </c:pt>
                <c:pt idx="156">
                  <c:v>43781.916666666664</c:v>
                </c:pt>
                <c:pt idx="157">
                  <c:v>43781.9375</c:v>
                </c:pt>
                <c:pt idx="158">
                  <c:v>43781.958333333336</c:v>
                </c:pt>
                <c:pt idx="159">
                  <c:v>43781.979166666664</c:v>
                </c:pt>
                <c:pt idx="160" formatCode="m/d/yyyy">
                  <c:v>43782</c:v>
                </c:pt>
                <c:pt idx="161">
                  <c:v>43782.020833333336</c:v>
                </c:pt>
                <c:pt idx="162">
                  <c:v>43782.041666666664</c:v>
                </c:pt>
                <c:pt idx="163">
                  <c:v>43782.0625</c:v>
                </c:pt>
                <c:pt idx="164">
                  <c:v>43782.083333333336</c:v>
                </c:pt>
                <c:pt idx="165">
                  <c:v>43782.104166666664</c:v>
                </c:pt>
                <c:pt idx="166">
                  <c:v>43782.125</c:v>
                </c:pt>
                <c:pt idx="167">
                  <c:v>43782.145833333336</c:v>
                </c:pt>
                <c:pt idx="168">
                  <c:v>43782.166666666664</c:v>
                </c:pt>
                <c:pt idx="169">
                  <c:v>43782.1875</c:v>
                </c:pt>
                <c:pt idx="170">
                  <c:v>43782.208333333336</c:v>
                </c:pt>
                <c:pt idx="171">
                  <c:v>43782.229166666664</c:v>
                </c:pt>
                <c:pt idx="172">
                  <c:v>43782.25</c:v>
                </c:pt>
                <c:pt idx="173">
                  <c:v>43782.270833333336</c:v>
                </c:pt>
                <c:pt idx="174">
                  <c:v>43782.291666666664</c:v>
                </c:pt>
                <c:pt idx="175">
                  <c:v>43782.3125</c:v>
                </c:pt>
                <c:pt idx="176">
                  <c:v>43782.333333333336</c:v>
                </c:pt>
                <c:pt idx="177">
                  <c:v>43782.354166666664</c:v>
                </c:pt>
                <c:pt idx="178">
                  <c:v>43782.375</c:v>
                </c:pt>
                <c:pt idx="179">
                  <c:v>43782.395833333336</c:v>
                </c:pt>
                <c:pt idx="180">
                  <c:v>43782.416666666664</c:v>
                </c:pt>
                <c:pt idx="181">
                  <c:v>43782.4375</c:v>
                </c:pt>
                <c:pt idx="182">
                  <c:v>43782.458333333336</c:v>
                </c:pt>
                <c:pt idx="183">
                  <c:v>43782.479166666664</c:v>
                </c:pt>
                <c:pt idx="184">
                  <c:v>43782.5</c:v>
                </c:pt>
                <c:pt idx="185">
                  <c:v>43782.520833333336</c:v>
                </c:pt>
                <c:pt idx="186">
                  <c:v>43782.541666666664</c:v>
                </c:pt>
                <c:pt idx="187">
                  <c:v>43782.5625</c:v>
                </c:pt>
                <c:pt idx="188">
                  <c:v>43782.583333333336</c:v>
                </c:pt>
                <c:pt idx="189">
                  <c:v>43782.604166666664</c:v>
                </c:pt>
                <c:pt idx="190">
                  <c:v>43782.625</c:v>
                </c:pt>
                <c:pt idx="191">
                  <c:v>43782.645833333336</c:v>
                </c:pt>
                <c:pt idx="192">
                  <c:v>43782.666666666664</c:v>
                </c:pt>
                <c:pt idx="193">
                  <c:v>43782.6875</c:v>
                </c:pt>
                <c:pt idx="194">
                  <c:v>43782.708333333336</c:v>
                </c:pt>
                <c:pt idx="195">
                  <c:v>43782.729166666664</c:v>
                </c:pt>
                <c:pt idx="196">
                  <c:v>43782.75</c:v>
                </c:pt>
                <c:pt idx="197">
                  <c:v>43782.770833333336</c:v>
                </c:pt>
                <c:pt idx="198">
                  <c:v>43782.791666666664</c:v>
                </c:pt>
                <c:pt idx="199">
                  <c:v>43782.8125</c:v>
                </c:pt>
                <c:pt idx="200">
                  <c:v>43782.833333333336</c:v>
                </c:pt>
                <c:pt idx="201">
                  <c:v>43782.854166666664</c:v>
                </c:pt>
                <c:pt idx="202">
                  <c:v>43782.875</c:v>
                </c:pt>
                <c:pt idx="203">
                  <c:v>43782.895833333336</c:v>
                </c:pt>
                <c:pt idx="204">
                  <c:v>43782.916666666664</c:v>
                </c:pt>
                <c:pt idx="205">
                  <c:v>43782.9375</c:v>
                </c:pt>
                <c:pt idx="206">
                  <c:v>43782.958333333336</c:v>
                </c:pt>
                <c:pt idx="207">
                  <c:v>43782.979166666664</c:v>
                </c:pt>
                <c:pt idx="208" formatCode="m/d/yyyy">
                  <c:v>43783</c:v>
                </c:pt>
                <c:pt idx="209">
                  <c:v>43783.020833333336</c:v>
                </c:pt>
                <c:pt idx="210">
                  <c:v>43783.041666666664</c:v>
                </c:pt>
                <c:pt idx="211">
                  <c:v>43783.0625</c:v>
                </c:pt>
                <c:pt idx="212">
                  <c:v>43783.083333333336</c:v>
                </c:pt>
                <c:pt idx="213">
                  <c:v>43783.104166666664</c:v>
                </c:pt>
                <c:pt idx="214">
                  <c:v>43783.125</c:v>
                </c:pt>
                <c:pt idx="215">
                  <c:v>43783.145833333336</c:v>
                </c:pt>
                <c:pt idx="216">
                  <c:v>43783.166666666664</c:v>
                </c:pt>
                <c:pt idx="217">
                  <c:v>43783.1875</c:v>
                </c:pt>
                <c:pt idx="218">
                  <c:v>43783.208333333336</c:v>
                </c:pt>
                <c:pt idx="219">
                  <c:v>43783.229166666664</c:v>
                </c:pt>
                <c:pt idx="220">
                  <c:v>43783.25</c:v>
                </c:pt>
                <c:pt idx="221">
                  <c:v>43783.270833333336</c:v>
                </c:pt>
                <c:pt idx="222">
                  <c:v>43783.291666666664</c:v>
                </c:pt>
                <c:pt idx="223">
                  <c:v>43783.3125</c:v>
                </c:pt>
                <c:pt idx="224">
                  <c:v>43783.333333333336</c:v>
                </c:pt>
                <c:pt idx="225">
                  <c:v>43783.354166666664</c:v>
                </c:pt>
                <c:pt idx="226">
                  <c:v>43783.375</c:v>
                </c:pt>
                <c:pt idx="227">
                  <c:v>43783.395833333336</c:v>
                </c:pt>
                <c:pt idx="228">
                  <c:v>43783.416666666664</c:v>
                </c:pt>
                <c:pt idx="229">
                  <c:v>43783.4375</c:v>
                </c:pt>
                <c:pt idx="230">
                  <c:v>43783.458333333336</c:v>
                </c:pt>
                <c:pt idx="231">
                  <c:v>43783.479166666664</c:v>
                </c:pt>
                <c:pt idx="232">
                  <c:v>43783.5</c:v>
                </c:pt>
                <c:pt idx="233">
                  <c:v>43783.520833333336</c:v>
                </c:pt>
                <c:pt idx="234">
                  <c:v>43783.541666666664</c:v>
                </c:pt>
                <c:pt idx="235">
                  <c:v>43783.5625</c:v>
                </c:pt>
                <c:pt idx="236">
                  <c:v>43783.583333333336</c:v>
                </c:pt>
                <c:pt idx="237">
                  <c:v>43783.604166666664</c:v>
                </c:pt>
                <c:pt idx="238">
                  <c:v>43783.625</c:v>
                </c:pt>
                <c:pt idx="239">
                  <c:v>43783.645833333336</c:v>
                </c:pt>
                <c:pt idx="240">
                  <c:v>43783.666666666664</c:v>
                </c:pt>
                <c:pt idx="241">
                  <c:v>43783.6875</c:v>
                </c:pt>
                <c:pt idx="242">
                  <c:v>43783.708333333336</c:v>
                </c:pt>
                <c:pt idx="243">
                  <c:v>43783.729166666664</c:v>
                </c:pt>
                <c:pt idx="244">
                  <c:v>43783.75</c:v>
                </c:pt>
                <c:pt idx="245">
                  <c:v>43783.770833333336</c:v>
                </c:pt>
                <c:pt idx="246">
                  <c:v>43783.791666666664</c:v>
                </c:pt>
                <c:pt idx="247">
                  <c:v>43783.8125</c:v>
                </c:pt>
                <c:pt idx="248">
                  <c:v>43783.833333333336</c:v>
                </c:pt>
                <c:pt idx="249">
                  <c:v>43783.854166666664</c:v>
                </c:pt>
                <c:pt idx="250">
                  <c:v>43783.875</c:v>
                </c:pt>
                <c:pt idx="251">
                  <c:v>43783.895833333336</c:v>
                </c:pt>
                <c:pt idx="252">
                  <c:v>43783.916666666664</c:v>
                </c:pt>
                <c:pt idx="253">
                  <c:v>43783.9375</c:v>
                </c:pt>
                <c:pt idx="254">
                  <c:v>43783.958333333336</c:v>
                </c:pt>
                <c:pt idx="255">
                  <c:v>43783.979166666664</c:v>
                </c:pt>
                <c:pt idx="256" formatCode="m/d/yyyy">
                  <c:v>43784</c:v>
                </c:pt>
                <c:pt idx="257">
                  <c:v>43784.020833333336</c:v>
                </c:pt>
                <c:pt idx="258">
                  <c:v>43784.041666666664</c:v>
                </c:pt>
                <c:pt idx="259">
                  <c:v>43784.0625</c:v>
                </c:pt>
                <c:pt idx="260">
                  <c:v>43784.083333333336</c:v>
                </c:pt>
                <c:pt idx="261">
                  <c:v>43784.104166666664</c:v>
                </c:pt>
                <c:pt idx="262">
                  <c:v>43784.125</c:v>
                </c:pt>
                <c:pt idx="263">
                  <c:v>43784.145833333336</c:v>
                </c:pt>
                <c:pt idx="264">
                  <c:v>43784.166666666664</c:v>
                </c:pt>
                <c:pt idx="265">
                  <c:v>43784.1875</c:v>
                </c:pt>
                <c:pt idx="266">
                  <c:v>43784.208333333336</c:v>
                </c:pt>
                <c:pt idx="267">
                  <c:v>43784.229166666664</c:v>
                </c:pt>
                <c:pt idx="268">
                  <c:v>43784.25</c:v>
                </c:pt>
                <c:pt idx="269">
                  <c:v>43784.270833333336</c:v>
                </c:pt>
                <c:pt idx="270">
                  <c:v>43784.291666666664</c:v>
                </c:pt>
                <c:pt idx="271">
                  <c:v>43784.3125</c:v>
                </c:pt>
                <c:pt idx="272">
                  <c:v>43784.333333333336</c:v>
                </c:pt>
                <c:pt idx="273">
                  <c:v>43784.354166666664</c:v>
                </c:pt>
                <c:pt idx="274">
                  <c:v>43784.375</c:v>
                </c:pt>
                <c:pt idx="275">
                  <c:v>43784.395833333336</c:v>
                </c:pt>
                <c:pt idx="276">
                  <c:v>43784.416666666664</c:v>
                </c:pt>
                <c:pt idx="277">
                  <c:v>43784.4375</c:v>
                </c:pt>
                <c:pt idx="278">
                  <c:v>43784.458333333336</c:v>
                </c:pt>
                <c:pt idx="279">
                  <c:v>43784.479166666664</c:v>
                </c:pt>
                <c:pt idx="280">
                  <c:v>43784.5</c:v>
                </c:pt>
                <c:pt idx="281">
                  <c:v>43784.520833333336</c:v>
                </c:pt>
                <c:pt idx="282">
                  <c:v>43784.541666666664</c:v>
                </c:pt>
                <c:pt idx="283">
                  <c:v>43784.5625</c:v>
                </c:pt>
                <c:pt idx="284">
                  <c:v>43784.583333333336</c:v>
                </c:pt>
                <c:pt idx="285">
                  <c:v>43784.604166666664</c:v>
                </c:pt>
                <c:pt idx="286">
                  <c:v>43784.625</c:v>
                </c:pt>
                <c:pt idx="287">
                  <c:v>43784.645833333336</c:v>
                </c:pt>
                <c:pt idx="288">
                  <c:v>43784.666666666664</c:v>
                </c:pt>
                <c:pt idx="289">
                  <c:v>43784.6875</c:v>
                </c:pt>
                <c:pt idx="290">
                  <c:v>43784.708333333336</c:v>
                </c:pt>
                <c:pt idx="291">
                  <c:v>43784.729166666664</c:v>
                </c:pt>
                <c:pt idx="292">
                  <c:v>43784.75</c:v>
                </c:pt>
                <c:pt idx="293">
                  <c:v>43784.770833333336</c:v>
                </c:pt>
                <c:pt idx="294">
                  <c:v>43784.791666666664</c:v>
                </c:pt>
                <c:pt idx="295">
                  <c:v>43784.8125</c:v>
                </c:pt>
                <c:pt idx="296">
                  <c:v>43784.833333333336</c:v>
                </c:pt>
                <c:pt idx="297">
                  <c:v>43784.854166666664</c:v>
                </c:pt>
                <c:pt idx="298">
                  <c:v>43784.875</c:v>
                </c:pt>
                <c:pt idx="299">
                  <c:v>43784.895833333336</c:v>
                </c:pt>
                <c:pt idx="300">
                  <c:v>43784.916666666664</c:v>
                </c:pt>
                <c:pt idx="301">
                  <c:v>43784.9375</c:v>
                </c:pt>
                <c:pt idx="302">
                  <c:v>43784.958333333336</c:v>
                </c:pt>
                <c:pt idx="303">
                  <c:v>43784.979166666664</c:v>
                </c:pt>
                <c:pt idx="304" formatCode="m/d/yyyy">
                  <c:v>43785</c:v>
                </c:pt>
                <c:pt idx="305">
                  <c:v>43785.020833333336</c:v>
                </c:pt>
                <c:pt idx="306">
                  <c:v>43785.041666666664</c:v>
                </c:pt>
                <c:pt idx="307">
                  <c:v>43785.0625</c:v>
                </c:pt>
                <c:pt idx="308">
                  <c:v>43785.083333333336</c:v>
                </c:pt>
                <c:pt idx="309">
                  <c:v>43785.104166666664</c:v>
                </c:pt>
                <c:pt idx="310">
                  <c:v>43785.125</c:v>
                </c:pt>
                <c:pt idx="311">
                  <c:v>43785.145833333336</c:v>
                </c:pt>
                <c:pt idx="312">
                  <c:v>43785.166666666664</c:v>
                </c:pt>
                <c:pt idx="313">
                  <c:v>43785.1875</c:v>
                </c:pt>
                <c:pt idx="314">
                  <c:v>43785.208333333336</c:v>
                </c:pt>
                <c:pt idx="315">
                  <c:v>43785.229166666664</c:v>
                </c:pt>
                <c:pt idx="316">
                  <c:v>43785.25</c:v>
                </c:pt>
                <c:pt idx="317">
                  <c:v>43785.270833333336</c:v>
                </c:pt>
                <c:pt idx="318">
                  <c:v>43785.291666666664</c:v>
                </c:pt>
                <c:pt idx="319">
                  <c:v>43785.3125</c:v>
                </c:pt>
                <c:pt idx="320">
                  <c:v>43785.333333333336</c:v>
                </c:pt>
                <c:pt idx="321">
                  <c:v>43785.354166666664</c:v>
                </c:pt>
                <c:pt idx="322">
                  <c:v>43785.375</c:v>
                </c:pt>
                <c:pt idx="323">
                  <c:v>43785.395833333336</c:v>
                </c:pt>
                <c:pt idx="324">
                  <c:v>43785.416666666664</c:v>
                </c:pt>
                <c:pt idx="325">
                  <c:v>43785.4375</c:v>
                </c:pt>
                <c:pt idx="326">
                  <c:v>43785.458333333336</c:v>
                </c:pt>
                <c:pt idx="327">
                  <c:v>43785.479166666664</c:v>
                </c:pt>
                <c:pt idx="328">
                  <c:v>43785.5</c:v>
                </c:pt>
                <c:pt idx="329">
                  <c:v>43785.520833333336</c:v>
                </c:pt>
                <c:pt idx="330">
                  <c:v>43785.541666666664</c:v>
                </c:pt>
                <c:pt idx="331">
                  <c:v>43785.5625</c:v>
                </c:pt>
                <c:pt idx="332">
                  <c:v>43785.583333333336</c:v>
                </c:pt>
                <c:pt idx="333">
                  <c:v>43785.604166666664</c:v>
                </c:pt>
                <c:pt idx="334">
                  <c:v>43785.625</c:v>
                </c:pt>
                <c:pt idx="335">
                  <c:v>43785.645833333336</c:v>
                </c:pt>
                <c:pt idx="336">
                  <c:v>43785.666666666664</c:v>
                </c:pt>
                <c:pt idx="337">
                  <c:v>43785.6875</c:v>
                </c:pt>
                <c:pt idx="338">
                  <c:v>43785.708333333336</c:v>
                </c:pt>
                <c:pt idx="339">
                  <c:v>43785.729166666664</c:v>
                </c:pt>
                <c:pt idx="340">
                  <c:v>43785.75</c:v>
                </c:pt>
                <c:pt idx="341">
                  <c:v>43785.770833333336</c:v>
                </c:pt>
                <c:pt idx="342">
                  <c:v>43785.791666666664</c:v>
                </c:pt>
                <c:pt idx="343">
                  <c:v>43785.8125</c:v>
                </c:pt>
                <c:pt idx="344">
                  <c:v>43785.833333333336</c:v>
                </c:pt>
                <c:pt idx="345">
                  <c:v>43785.854166666664</c:v>
                </c:pt>
                <c:pt idx="346">
                  <c:v>43785.875</c:v>
                </c:pt>
                <c:pt idx="347">
                  <c:v>43785.895833333336</c:v>
                </c:pt>
                <c:pt idx="348">
                  <c:v>43785.916666666664</c:v>
                </c:pt>
                <c:pt idx="349">
                  <c:v>43785.9375</c:v>
                </c:pt>
                <c:pt idx="350">
                  <c:v>43785.958333333336</c:v>
                </c:pt>
                <c:pt idx="351">
                  <c:v>43785.979166666664</c:v>
                </c:pt>
                <c:pt idx="352" formatCode="m/d/yyyy">
                  <c:v>43786</c:v>
                </c:pt>
                <c:pt idx="353">
                  <c:v>43786.020833333336</c:v>
                </c:pt>
                <c:pt idx="354">
                  <c:v>43786.041666666664</c:v>
                </c:pt>
                <c:pt idx="355">
                  <c:v>43786.0625</c:v>
                </c:pt>
                <c:pt idx="356">
                  <c:v>43786.083333333336</c:v>
                </c:pt>
                <c:pt idx="357">
                  <c:v>43786.104166666664</c:v>
                </c:pt>
                <c:pt idx="358">
                  <c:v>43786.125</c:v>
                </c:pt>
                <c:pt idx="359">
                  <c:v>43786.145833333336</c:v>
                </c:pt>
                <c:pt idx="360">
                  <c:v>43786.166666666664</c:v>
                </c:pt>
                <c:pt idx="361">
                  <c:v>43786.1875</c:v>
                </c:pt>
                <c:pt idx="362">
                  <c:v>43786.208333333336</c:v>
                </c:pt>
                <c:pt idx="363">
                  <c:v>43786.229166666664</c:v>
                </c:pt>
                <c:pt idx="364">
                  <c:v>43786.25</c:v>
                </c:pt>
                <c:pt idx="365">
                  <c:v>43786.270833333336</c:v>
                </c:pt>
                <c:pt idx="366">
                  <c:v>43786.291666666664</c:v>
                </c:pt>
                <c:pt idx="367">
                  <c:v>43786.3125</c:v>
                </c:pt>
                <c:pt idx="368">
                  <c:v>43786.333333333336</c:v>
                </c:pt>
                <c:pt idx="369">
                  <c:v>43786.354166666664</c:v>
                </c:pt>
                <c:pt idx="370">
                  <c:v>43786.375</c:v>
                </c:pt>
                <c:pt idx="371">
                  <c:v>43786.395833333336</c:v>
                </c:pt>
                <c:pt idx="372">
                  <c:v>43786.416666666664</c:v>
                </c:pt>
                <c:pt idx="373">
                  <c:v>43786.4375</c:v>
                </c:pt>
                <c:pt idx="374">
                  <c:v>43786.458333333336</c:v>
                </c:pt>
                <c:pt idx="375">
                  <c:v>43786.479166666664</c:v>
                </c:pt>
                <c:pt idx="376">
                  <c:v>43786.5</c:v>
                </c:pt>
                <c:pt idx="377">
                  <c:v>43786.520833333336</c:v>
                </c:pt>
                <c:pt idx="378">
                  <c:v>43786.541666666664</c:v>
                </c:pt>
                <c:pt idx="379">
                  <c:v>43786.5625</c:v>
                </c:pt>
                <c:pt idx="380">
                  <c:v>43786.583333333336</c:v>
                </c:pt>
                <c:pt idx="381">
                  <c:v>43786.604166666664</c:v>
                </c:pt>
                <c:pt idx="382">
                  <c:v>43786.625</c:v>
                </c:pt>
                <c:pt idx="383">
                  <c:v>43786.645833333336</c:v>
                </c:pt>
                <c:pt idx="384">
                  <c:v>43786.666666666664</c:v>
                </c:pt>
                <c:pt idx="385">
                  <c:v>43786.6875</c:v>
                </c:pt>
                <c:pt idx="386">
                  <c:v>43786.708333333336</c:v>
                </c:pt>
                <c:pt idx="387">
                  <c:v>43786.729166666664</c:v>
                </c:pt>
                <c:pt idx="388">
                  <c:v>43786.75</c:v>
                </c:pt>
                <c:pt idx="389">
                  <c:v>43786.770833333336</c:v>
                </c:pt>
                <c:pt idx="390">
                  <c:v>43786.791666666664</c:v>
                </c:pt>
                <c:pt idx="391">
                  <c:v>43786.8125</c:v>
                </c:pt>
                <c:pt idx="392">
                  <c:v>43786.833333333336</c:v>
                </c:pt>
                <c:pt idx="393">
                  <c:v>43786.854166666664</c:v>
                </c:pt>
                <c:pt idx="394">
                  <c:v>43786.875</c:v>
                </c:pt>
                <c:pt idx="395">
                  <c:v>43786.895833333336</c:v>
                </c:pt>
                <c:pt idx="396">
                  <c:v>43786.916666666664</c:v>
                </c:pt>
                <c:pt idx="397">
                  <c:v>43786.9375</c:v>
                </c:pt>
                <c:pt idx="398">
                  <c:v>43786.958333333336</c:v>
                </c:pt>
                <c:pt idx="399">
                  <c:v>43786.979166666664</c:v>
                </c:pt>
                <c:pt idx="400" formatCode="m/d/yyyy">
                  <c:v>43787</c:v>
                </c:pt>
                <c:pt idx="401">
                  <c:v>43787.020833333336</c:v>
                </c:pt>
                <c:pt idx="402">
                  <c:v>43787.041666666664</c:v>
                </c:pt>
                <c:pt idx="403">
                  <c:v>43787.0625</c:v>
                </c:pt>
                <c:pt idx="404">
                  <c:v>43787.083333333336</c:v>
                </c:pt>
                <c:pt idx="405">
                  <c:v>43787.104166666664</c:v>
                </c:pt>
                <c:pt idx="406">
                  <c:v>43787.125</c:v>
                </c:pt>
                <c:pt idx="407">
                  <c:v>43787.145833333336</c:v>
                </c:pt>
                <c:pt idx="408">
                  <c:v>43787.166666666664</c:v>
                </c:pt>
                <c:pt idx="409">
                  <c:v>43787.1875</c:v>
                </c:pt>
                <c:pt idx="410">
                  <c:v>43787.208333333336</c:v>
                </c:pt>
                <c:pt idx="411">
                  <c:v>43787.229166666664</c:v>
                </c:pt>
                <c:pt idx="412">
                  <c:v>43787.25</c:v>
                </c:pt>
                <c:pt idx="413">
                  <c:v>43787.270833333336</c:v>
                </c:pt>
                <c:pt idx="414">
                  <c:v>43787.291666666664</c:v>
                </c:pt>
                <c:pt idx="415">
                  <c:v>43787.3125</c:v>
                </c:pt>
                <c:pt idx="416">
                  <c:v>43787.333333333336</c:v>
                </c:pt>
                <c:pt idx="417">
                  <c:v>43787.354166666664</c:v>
                </c:pt>
              </c:numCache>
            </c:numRef>
          </c:xVal>
          <c:yVal>
            <c:numRef>
              <c:f>List2!$B$2:$B$419</c:f>
              <c:numCache>
                <c:formatCode>General</c:formatCode>
                <c:ptCount val="418"/>
                <c:pt idx="0">
                  <c:v>3.0440369620919228E-2</c:v>
                </c:pt>
                <c:pt idx="1">
                  <c:v>0.87486201524734497</c:v>
                </c:pt>
                <c:pt idx="2">
                  <c:v>1.7156345844268799</c:v>
                </c:pt>
                <c:pt idx="3">
                  <c:v>2.2301111221313477</c:v>
                </c:pt>
                <c:pt idx="4">
                  <c:v>2.4319632053375244</c:v>
                </c:pt>
                <c:pt idx="5">
                  <c:v>2.5535728931427002</c:v>
                </c:pt>
                <c:pt idx="6">
                  <c:v>2.536179780960083</c:v>
                </c:pt>
                <c:pt idx="7">
                  <c:v>2.3838376998901367</c:v>
                </c:pt>
                <c:pt idx="8">
                  <c:v>2.228081226348877</c:v>
                </c:pt>
                <c:pt idx="9">
                  <c:v>2.1265513896942139</c:v>
                </c:pt>
                <c:pt idx="10">
                  <c:v>1.7603247165679932</c:v>
                </c:pt>
                <c:pt idx="11">
                  <c:v>1.4987161159515381</c:v>
                </c:pt>
                <c:pt idx="12">
                  <c:v>1.2636421918869019</c:v>
                </c:pt>
                <c:pt idx="13">
                  <c:v>0.98093938827514648</c:v>
                </c:pt>
                <c:pt idx="14">
                  <c:v>0.53615576028823853</c:v>
                </c:pt>
                <c:pt idx="15">
                  <c:v>4.4061847031116486E-2</c:v>
                </c:pt>
                <c:pt idx="16">
                  <c:v>-0.29999488592147827</c:v>
                </c:pt>
                <c:pt idx="17">
                  <c:v>-0.46242496371269226</c:v>
                </c:pt>
                <c:pt idx="18">
                  <c:v>-0.56859344244003296</c:v>
                </c:pt>
                <c:pt idx="19">
                  <c:v>-0.57387292385101318</c:v>
                </c:pt>
                <c:pt idx="20">
                  <c:v>-0.55077463388442993</c:v>
                </c:pt>
                <c:pt idx="21">
                  <c:v>-0.59992915391921997</c:v>
                </c:pt>
                <c:pt idx="22">
                  <c:v>-0.56174623966217041</c:v>
                </c:pt>
                <c:pt idx="23">
                  <c:v>-0.52355140447616577</c:v>
                </c:pt>
                <c:pt idx="24">
                  <c:v>-0.56368589401245117</c:v>
                </c:pt>
                <c:pt idx="25">
                  <c:v>-0.56368589401245117</c:v>
                </c:pt>
                <c:pt idx="26">
                  <c:v>-0.56368589401245117</c:v>
                </c:pt>
                <c:pt idx="27">
                  <c:v>-0.55410826206207275</c:v>
                </c:pt>
                <c:pt idx="28">
                  <c:v>-0.52787315845489502</c:v>
                </c:pt>
                <c:pt idx="29">
                  <c:v>-0.60224521160125732</c:v>
                </c:pt>
                <c:pt idx="30">
                  <c:v>-0.53788793087005615</c:v>
                </c:pt>
                <c:pt idx="31">
                  <c:v>-0.55120676755905151</c:v>
                </c:pt>
                <c:pt idx="32">
                  <c:v>-0.56097394227981567</c:v>
                </c:pt>
                <c:pt idx="33">
                  <c:v>-0.63714808225631714</c:v>
                </c:pt>
                <c:pt idx="34">
                  <c:v>-0.59376853704452515</c:v>
                </c:pt>
                <c:pt idx="35">
                  <c:v>-0.56353175640106201</c:v>
                </c:pt>
                <c:pt idx="36">
                  <c:v>-0.62453979253768921</c:v>
                </c:pt>
                <c:pt idx="37">
                  <c:v>-0.55303114652633667</c:v>
                </c:pt>
                <c:pt idx="38">
                  <c:v>-0.57620322704315186</c:v>
                </c:pt>
                <c:pt idx="39">
                  <c:v>-0.58629113435745239</c:v>
                </c:pt>
                <c:pt idx="40">
                  <c:v>-0.57367843389511108</c:v>
                </c:pt>
                <c:pt idx="41">
                  <c:v>-0.55334895849227905</c:v>
                </c:pt>
                <c:pt idx="42">
                  <c:v>-0.48563724756240845</c:v>
                </c:pt>
                <c:pt idx="43">
                  <c:v>-0.3695070743560791</c:v>
                </c:pt>
                <c:pt idx="44">
                  <c:v>0.18194663524627686</c:v>
                </c:pt>
                <c:pt idx="45">
                  <c:v>0.92167508602142334</c:v>
                </c:pt>
                <c:pt idx="46">
                  <c:v>1.6836893558502197</c:v>
                </c:pt>
                <c:pt idx="47">
                  <c:v>2.4419629573822021</c:v>
                </c:pt>
                <c:pt idx="48">
                  <c:v>2.9011256694793701</c:v>
                </c:pt>
                <c:pt idx="49">
                  <c:v>3.2066712379455566</c:v>
                </c:pt>
                <c:pt idx="50">
                  <c:v>3.3595623970031738</c:v>
                </c:pt>
                <c:pt idx="51">
                  <c:v>3.6776978969573975</c:v>
                </c:pt>
                <c:pt idx="52">
                  <c:v>3.7913737297058105</c:v>
                </c:pt>
                <c:pt idx="53">
                  <c:v>3.8407976627349854</c:v>
                </c:pt>
                <c:pt idx="54">
                  <c:v>3.9324078559875488</c:v>
                </c:pt>
                <c:pt idx="55">
                  <c:v>4.0667495727539063</c:v>
                </c:pt>
                <c:pt idx="56">
                  <c:v>4.1546921730041504</c:v>
                </c:pt>
                <c:pt idx="57">
                  <c:v>4.1387767791748047</c:v>
                </c:pt>
                <c:pt idx="58">
                  <c:v>3.7033154964447021</c:v>
                </c:pt>
                <c:pt idx="59">
                  <c:v>3.0267589092254639</c:v>
                </c:pt>
                <c:pt idx="60">
                  <c:v>2.4674451351165771</c:v>
                </c:pt>
                <c:pt idx="61">
                  <c:v>1.7943071126937866</c:v>
                </c:pt>
                <c:pt idx="62">
                  <c:v>1.1769436597824097</c:v>
                </c:pt>
                <c:pt idx="63">
                  <c:v>0.59297621250152588</c:v>
                </c:pt>
                <c:pt idx="64">
                  <c:v>0.11323735862970352</c:v>
                </c:pt>
                <c:pt idx="65">
                  <c:v>-7.9085662961006165E-2</c:v>
                </c:pt>
                <c:pt idx="66">
                  <c:v>-0.27412530779838562</c:v>
                </c:pt>
                <c:pt idx="67">
                  <c:v>-0.3706657886505127</c:v>
                </c:pt>
                <c:pt idx="68">
                  <c:v>-0.46732443571090698</c:v>
                </c:pt>
                <c:pt idx="69">
                  <c:v>-0.50521379709243774</c:v>
                </c:pt>
                <c:pt idx="70">
                  <c:v>-0.48014345765113831</c:v>
                </c:pt>
                <c:pt idx="71">
                  <c:v>-0.46678170561790466</c:v>
                </c:pt>
                <c:pt idx="72">
                  <c:v>-0.53335016965866089</c:v>
                </c:pt>
                <c:pt idx="73">
                  <c:v>-0.51807546615600586</c:v>
                </c:pt>
                <c:pt idx="74">
                  <c:v>-0.50279891490936279</c:v>
                </c:pt>
                <c:pt idx="75">
                  <c:v>-0.58465743064880371</c:v>
                </c:pt>
                <c:pt idx="76">
                  <c:v>-0.56174623966217041</c:v>
                </c:pt>
                <c:pt idx="77">
                  <c:v>-0.56938380002975464</c:v>
                </c:pt>
                <c:pt idx="78">
                  <c:v>-0.56174623966217041</c:v>
                </c:pt>
                <c:pt idx="79">
                  <c:v>-0.60756433010101318</c:v>
                </c:pt>
                <c:pt idx="80">
                  <c:v>-0.50496745109558105</c:v>
                </c:pt>
                <c:pt idx="81">
                  <c:v>-0.52594584226608276</c:v>
                </c:pt>
                <c:pt idx="82">
                  <c:v>-0.56624603271484375</c:v>
                </c:pt>
                <c:pt idx="83">
                  <c:v>-0.55335390567779541</c:v>
                </c:pt>
                <c:pt idx="84">
                  <c:v>-0.54617142677307129</c:v>
                </c:pt>
                <c:pt idx="85">
                  <c:v>-0.51075518131256104</c:v>
                </c:pt>
                <c:pt idx="86">
                  <c:v>-0.52856379747390747</c:v>
                </c:pt>
                <c:pt idx="87">
                  <c:v>-0.56882506608963013</c:v>
                </c:pt>
                <c:pt idx="88">
                  <c:v>-0.49002426862716675</c:v>
                </c:pt>
                <c:pt idx="89">
                  <c:v>-0.49834153056144714</c:v>
                </c:pt>
                <c:pt idx="90">
                  <c:v>4.0361944586038589E-2</c:v>
                </c:pt>
                <c:pt idx="91">
                  <c:v>0.92406606674194336</c:v>
                </c:pt>
                <c:pt idx="92">
                  <c:v>1.574817419052124</c:v>
                </c:pt>
                <c:pt idx="93">
                  <c:v>2.0991561412811279</c:v>
                </c:pt>
                <c:pt idx="94">
                  <c:v>2.4096701145172119</c:v>
                </c:pt>
                <c:pt idx="95">
                  <c:v>2.2251086235046387</c:v>
                </c:pt>
                <c:pt idx="96">
                  <c:v>2.4566054344177246</c:v>
                </c:pt>
                <c:pt idx="97">
                  <c:v>2.9510242938995361</c:v>
                </c:pt>
                <c:pt idx="98">
                  <c:v>2.9620518684387207</c:v>
                </c:pt>
                <c:pt idx="99">
                  <c:v>2.8803021907806396</c:v>
                </c:pt>
                <c:pt idx="100">
                  <c:v>3.0812008380889893</c:v>
                </c:pt>
                <c:pt idx="101">
                  <c:v>3.0028684139251709</c:v>
                </c:pt>
                <c:pt idx="102">
                  <c:v>2.5931684970855713</c:v>
                </c:pt>
                <c:pt idx="103">
                  <c:v>2.0274312496185303</c:v>
                </c:pt>
                <c:pt idx="104">
                  <c:v>1.6834505796432495</c:v>
                </c:pt>
                <c:pt idx="105">
                  <c:v>1.3708260059356689</c:v>
                </c:pt>
                <c:pt idx="106">
                  <c:v>1.052814245223999</c:v>
                </c:pt>
                <c:pt idx="107">
                  <c:v>0.62900471687316895</c:v>
                </c:pt>
                <c:pt idx="108">
                  <c:v>0.27658131718635559</c:v>
                </c:pt>
                <c:pt idx="109">
                  <c:v>2.0662510767579079E-2</c:v>
                </c:pt>
                <c:pt idx="110">
                  <c:v>-0.18031203746795654</c:v>
                </c:pt>
                <c:pt idx="111">
                  <c:v>-0.29399111866950989</c:v>
                </c:pt>
                <c:pt idx="112">
                  <c:v>-0.43432393670082092</c:v>
                </c:pt>
                <c:pt idx="113">
                  <c:v>-0.42418918013572693</c:v>
                </c:pt>
                <c:pt idx="114">
                  <c:v>-0.41813582181930542</c:v>
                </c:pt>
                <c:pt idx="115">
                  <c:v>-0.41372588276863098</c:v>
                </c:pt>
                <c:pt idx="116">
                  <c:v>-0.45173639059066772</c:v>
                </c:pt>
                <c:pt idx="117">
                  <c:v>-0.50511449575424194</c:v>
                </c:pt>
                <c:pt idx="118">
                  <c:v>-0.47226622700691223</c:v>
                </c:pt>
                <c:pt idx="119">
                  <c:v>-0.49501663446426392</c:v>
                </c:pt>
                <c:pt idx="120">
                  <c:v>-0.51779288053512573</c:v>
                </c:pt>
                <c:pt idx="121">
                  <c:v>-0.52329623699188232</c:v>
                </c:pt>
                <c:pt idx="122">
                  <c:v>-0.47721630334854126</c:v>
                </c:pt>
                <c:pt idx="123">
                  <c:v>-0.50025844573974609</c:v>
                </c:pt>
                <c:pt idx="124">
                  <c:v>-0.54632973670959473</c:v>
                </c:pt>
                <c:pt idx="125">
                  <c:v>-0.56935888528823853</c:v>
                </c:pt>
                <c:pt idx="126">
                  <c:v>-0.5923837423324585</c:v>
                </c:pt>
                <c:pt idx="127">
                  <c:v>-0.52546882629394531</c:v>
                </c:pt>
                <c:pt idx="128">
                  <c:v>-0.5561678409576416</c:v>
                </c:pt>
                <c:pt idx="129">
                  <c:v>-0.58685910701751709</c:v>
                </c:pt>
                <c:pt idx="130">
                  <c:v>-0.57723438739776611</c:v>
                </c:pt>
                <c:pt idx="131">
                  <c:v>-0.52020448446273804</c:v>
                </c:pt>
                <c:pt idx="132">
                  <c:v>-0.5510907769203186</c:v>
                </c:pt>
                <c:pt idx="133">
                  <c:v>-0.6201941967010498</c:v>
                </c:pt>
                <c:pt idx="134">
                  <c:v>-0.54387271404266357</c:v>
                </c:pt>
                <c:pt idx="135">
                  <c:v>-0.53073185682296753</c:v>
                </c:pt>
                <c:pt idx="136">
                  <c:v>-0.57112252712249756</c:v>
                </c:pt>
                <c:pt idx="137">
                  <c:v>-0.60951733589172363</c:v>
                </c:pt>
                <c:pt idx="138">
                  <c:v>-0.51068031787872314</c:v>
                </c:pt>
                <c:pt idx="139">
                  <c:v>-0.51548588275909424</c:v>
                </c:pt>
                <c:pt idx="140">
                  <c:v>-0.55399554967880249</c:v>
                </c:pt>
                <c:pt idx="141">
                  <c:v>-0.48251619935035706</c:v>
                </c:pt>
                <c:pt idx="142">
                  <c:v>-0.54351639747619629</c:v>
                </c:pt>
                <c:pt idx="143">
                  <c:v>-0.4678557813167572</c:v>
                </c:pt>
                <c:pt idx="144">
                  <c:v>-0.1559651643037796</c:v>
                </c:pt>
                <c:pt idx="145">
                  <c:v>0.47014400362968445</c:v>
                </c:pt>
                <c:pt idx="146">
                  <c:v>0.95059418678283691</c:v>
                </c:pt>
                <c:pt idx="147">
                  <c:v>1.1095767021179199</c:v>
                </c:pt>
                <c:pt idx="148">
                  <c:v>1.1679015159606934</c:v>
                </c:pt>
                <c:pt idx="149">
                  <c:v>1.1221092939376831</c:v>
                </c:pt>
                <c:pt idx="150">
                  <c:v>1.1235333681106567</c:v>
                </c:pt>
                <c:pt idx="151">
                  <c:v>1.2186042070388794</c:v>
                </c:pt>
                <c:pt idx="152">
                  <c:v>1.4327793121337891</c:v>
                </c:pt>
                <c:pt idx="153">
                  <c:v>1.5698820352554321</c:v>
                </c:pt>
                <c:pt idx="154">
                  <c:v>1.8934588432312012</c:v>
                </c:pt>
                <c:pt idx="155">
                  <c:v>1.990858793258667</c:v>
                </c:pt>
                <c:pt idx="156">
                  <c:v>1.9145398139953613</c:v>
                </c:pt>
                <c:pt idx="157">
                  <c:v>1.7972310781478882</c:v>
                </c:pt>
                <c:pt idx="158">
                  <c:v>1.3288105726242065</c:v>
                </c:pt>
                <c:pt idx="159">
                  <c:v>0.80575495958328247</c:v>
                </c:pt>
                <c:pt idx="160">
                  <c:v>0.41009724140167236</c:v>
                </c:pt>
                <c:pt idx="161">
                  <c:v>0.11782419681549072</c:v>
                </c:pt>
                <c:pt idx="162">
                  <c:v>-0.11238379776477814</c:v>
                </c:pt>
                <c:pt idx="163">
                  <c:v>-0.2843824028968811</c:v>
                </c:pt>
                <c:pt idx="164">
                  <c:v>-0.3732096254825592</c:v>
                </c:pt>
                <c:pt idx="165">
                  <c:v>-0.48501166701316833</c:v>
                </c:pt>
                <c:pt idx="166">
                  <c:v>-0.45452985167503357</c:v>
                </c:pt>
                <c:pt idx="167">
                  <c:v>-0.45234781503677368</c:v>
                </c:pt>
                <c:pt idx="168">
                  <c:v>-0.51308554410934448</c:v>
                </c:pt>
                <c:pt idx="169">
                  <c:v>-0.48449277877807617</c:v>
                </c:pt>
                <c:pt idx="170">
                  <c:v>-0.52594584226608276</c:v>
                </c:pt>
                <c:pt idx="171">
                  <c:v>-0.54098677635192871</c:v>
                </c:pt>
                <c:pt idx="172">
                  <c:v>-0.48534470796585083</c:v>
                </c:pt>
                <c:pt idx="173">
                  <c:v>-0.54625022411346436</c:v>
                </c:pt>
                <c:pt idx="174">
                  <c:v>-0.50802546739578247</c:v>
                </c:pt>
                <c:pt idx="175">
                  <c:v>-0.58641070127487183</c:v>
                </c:pt>
                <c:pt idx="176">
                  <c:v>-0.53096175193786621</c:v>
                </c:pt>
                <c:pt idx="177">
                  <c:v>-0.59210425615310669</c:v>
                </c:pt>
                <c:pt idx="178">
                  <c:v>-0.53883075714111328</c:v>
                </c:pt>
                <c:pt idx="179">
                  <c:v>-0.59442991018295288</c:v>
                </c:pt>
                <c:pt idx="180">
                  <c:v>-0.58698916435241699</c:v>
                </c:pt>
                <c:pt idx="181">
                  <c:v>-0.56624603271484375</c:v>
                </c:pt>
                <c:pt idx="182">
                  <c:v>-0.55313944816589355</c:v>
                </c:pt>
                <c:pt idx="183">
                  <c:v>-0.5438041090965271</c:v>
                </c:pt>
                <c:pt idx="184">
                  <c:v>-0.59943491220474243</c:v>
                </c:pt>
                <c:pt idx="185">
                  <c:v>-0.5734747052192688</c:v>
                </c:pt>
                <c:pt idx="186">
                  <c:v>-0.53806895017623901</c:v>
                </c:pt>
                <c:pt idx="187">
                  <c:v>-0.48003390431404114</c:v>
                </c:pt>
                <c:pt idx="188">
                  <c:v>0.71730673313140869</c:v>
                </c:pt>
                <c:pt idx="189">
                  <c:v>2.0897107124328613</c:v>
                </c:pt>
                <c:pt idx="190">
                  <c:v>3.1992785930633545</c:v>
                </c:pt>
                <c:pt idx="191">
                  <c:v>4.1325712203979492</c:v>
                </c:pt>
                <c:pt idx="192">
                  <c:v>4.9175920486450195</c:v>
                </c:pt>
                <c:pt idx="193">
                  <c:v>5.9646773338317871</c:v>
                </c:pt>
                <c:pt idx="194">
                  <c:v>6.5047836303710938</c:v>
                </c:pt>
                <c:pt idx="195">
                  <c:v>6.5327343940734863</c:v>
                </c:pt>
                <c:pt idx="196">
                  <c:v>6.4184975624084473</c:v>
                </c:pt>
                <c:pt idx="197">
                  <c:v>6.6592402458190918</c:v>
                </c:pt>
                <c:pt idx="198">
                  <c:v>7.021573543548584</c:v>
                </c:pt>
                <c:pt idx="199">
                  <c:v>7.0470504760742188</c:v>
                </c:pt>
                <c:pt idx="200">
                  <c:v>6.8976321220397949</c:v>
                </c:pt>
                <c:pt idx="201">
                  <c:v>6.3212862014770508</c:v>
                </c:pt>
                <c:pt idx="202">
                  <c:v>5.3978605270385742</c:v>
                </c:pt>
                <c:pt idx="203">
                  <c:v>4.6979994773864746</c:v>
                </c:pt>
                <c:pt idx="204">
                  <c:v>4.0390915870666504</c:v>
                </c:pt>
                <c:pt idx="205">
                  <c:v>3.4835083484649658</c:v>
                </c:pt>
                <c:pt idx="206">
                  <c:v>2.9568917751312256</c:v>
                </c:pt>
                <c:pt idx="207">
                  <c:v>2.2385201454162598</c:v>
                </c:pt>
                <c:pt idx="208">
                  <c:v>1.6848163604736328</c:v>
                </c:pt>
                <c:pt idx="209">
                  <c:v>1.1185153722763062</c:v>
                </c:pt>
                <c:pt idx="210">
                  <c:v>0.72267991304397583</c:v>
                </c:pt>
                <c:pt idx="211">
                  <c:v>0.38624164462089539</c:v>
                </c:pt>
                <c:pt idx="212">
                  <c:v>0.1284804493188858</c:v>
                </c:pt>
                <c:pt idx="213">
                  <c:v>-5.145099014043808E-2</c:v>
                </c:pt>
                <c:pt idx="214">
                  <c:v>-0.13473778963088989</c:v>
                </c:pt>
                <c:pt idx="215">
                  <c:v>-0.2745225727558136</c:v>
                </c:pt>
                <c:pt idx="216">
                  <c:v>-0.38624215126037598</c:v>
                </c:pt>
                <c:pt idx="217">
                  <c:v>-0.42404043674468994</c:v>
                </c:pt>
                <c:pt idx="218">
                  <c:v>-0.45234781503677368</c:v>
                </c:pt>
                <c:pt idx="219">
                  <c:v>-0.5000004768371582</c:v>
                </c:pt>
                <c:pt idx="220">
                  <c:v>-0.52263456583023071</c:v>
                </c:pt>
                <c:pt idx="221">
                  <c:v>-0.46705323457717896</c:v>
                </c:pt>
                <c:pt idx="222">
                  <c:v>-0.5355074405670166</c:v>
                </c:pt>
                <c:pt idx="223">
                  <c:v>-0.53335016965866089</c:v>
                </c:pt>
                <c:pt idx="224">
                  <c:v>-0.54098677635192871</c:v>
                </c:pt>
                <c:pt idx="225">
                  <c:v>-0.51831334829330444</c:v>
                </c:pt>
                <c:pt idx="226">
                  <c:v>-0.58363676071166992</c:v>
                </c:pt>
                <c:pt idx="227">
                  <c:v>-0.55356806516647339</c:v>
                </c:pt>
                <c:pt idx="228">
                  <c:v>-0.57113856077194214</c:v>
                </c:pt>
                <c:pt idx="229">
                  <c:v>-0.53355395793914795</c:v>
                </c:pt>
                <c:pt idx="230">
                  <c:v>-0.57407516241073608</c:v>
                </c:pt>
                <c:pt idx="231">
                  <c:v>-0.48245280981063843</c:v>
                </c:pt>
                <c:pt idx="232">
                  <c:v>4.6237140893936157E-2</c:v>
                </c:pt>
                <c:pt idx="233">
                  <c:v>1.1704243421554565</c:v>
                </c:pt>
                <c:pt idx="234">
                  <c:v>2.3478679656982422</c:v>
                </c:pt>
                <c:pt idx="235">
                  <c:v>3.3573896884918213</c:v>
                </c:pt>
                <c:pt idx="236">
                  <c:v>4.2229509353637695</c:v>
                </c:pt>
                <c:pt idx="237">
                  <c:v>5.0628938674926758</c:v>
                </c:pt>
                <c:pt idx="238">
                  <c:v>5.6414093971252441</c:v>
                </c:pt>
                <c:pt idx="239">
                  <c:v>6.1008939743041992</c:v>
                </c:pt>
                <c:pt idx="240">
                  <c:v>6.3428077697753906</c:v>
                </c:pt>
                <c:pt idx="241">
                  <c:v>6.4924650192260742</c:v>
                </c:pt>
                <c:pt idx="242">
                  <c:v>6.6035990715026855</c:v>
                </c:pt>
                <c:pt idx="243">
                  <c:v>6.8072094917297363</c:v>
                </c:pt>
                <c:pt idx="244">
                  <c:v>7.0521750450134277</c:v>
                </c:pt>
                <c:pt idx="245">
                  <c:v>7.4110078811645508</c:v>
                </c:pt>
                <c:pt idx="246">
                  <c:v>7.9498162269592285</c:v>
                </c:pt>
                <c:pt idx="247">
                  <c:v>8.2174386978149414</c:v>
                </c:pt>
                <c:pt idx="248">
                  <c:v>8.1308298110961914</c:v>
                </c:pt>
                <c:pt idx="249">
                  <c:v>7.630638599395752</c:v>
                </c:pt>
                <c:pt idx="250">
                  <c:v>6.9863486289978027</c:v>
                </c:pt>
                <c:pt idx="251">
                  <c:v>6.3814921379089355</c:v>
                </c:pt>
                <c:pt idx="252">
                  <c:v>5.7202954292297363</c:v>
                </c:pt>
                <c:pt idx="253">
                  <c:v>5.2536211013793945</c:v>
                </c:pt>
                <c:pt idx="254">
                  <c:v>4.6703701019287109</c:v>
                </c:pt>
                <c:pt idx="255">
                  <c:v>3.9885480403900146</c:v>
                </c:pt>
                <c:pt idx="256">
                  <c:v>3.2892711162567139</c:v>
                </c:pt>
                <c:pt idx="257">
                  <c:v>2.5758533477783203</c:v>
                </c:pt>
                <c:pt idx="258">
                  <c:v>1.8723245859146118</c:v>
                </c:pt>
                <c:pt idx="259">
                  <c:v>1.3760881423950195</c:v>
                </c:pt>
                <c:pt idx="260">
                  <c:v>1.0489542484283447</c:v>
                </c:pt>
                <c:pt idx="261">
                  <c:v>0.70146322250366211</c:v>
                </c:pt>
                <c:pt idx="262">
                  <c:v>0.48552164435386658</c:v>
                </c:pt>
                <c:pt idx="263">
                  <c:v>0.25928488373756409</c:v>
                </c:pt>
                <c:pt idx="264">
                  <c:v>8.1762470304965973E-2</c:v>
                </c:pt>
                <c:pt idx="265">
                  <c:v>-4.8038654029369354E-2</c:v>
                </c:pt>
                <c:pt idx="266">
                  <c:v>-9.965110570192337E-2</c:v>
                </c:pt>
                <c:pt idx="267">
                  <c:v>-0.16826410591602325</c:v>
                </c:pt>
                <c:pt idx="268">
                  <c:v>-0.21398483216762543</c:v>
                </c:pt>
                <c:pt idx="269">
                  <c:v>-0.36052536964416504</c:v>
                </c:pt>
                <c:pt idx="270">
                  <c:v>-0.30723023414611816</c:v>
                </c:pt>
                <c:pt idx="271">
                  <c:v>-0.42463809251785278</c:v>
                </c:pt>
                <c:pt idx="272">
                  <c:v>-0.39418122172355652</c:v>
                </c:pt>
                <c:pt idx="273">
                  <c:v>-0.48743835091590881</c:v>
                </c:pt>
                <c:pt idx="274">
                  <c:v>-0.47248107194900513</c:v>
                </c:pt>
                <c:pt idx="275">
                  <c:v>-0.4822559654712677</c:v>
                </c:pt>
                <c:pt idx="276">
                  <c:v>-0.48035022616386414</c:v>
                </c:pt>
                <c:pt idx="277">
                  <c:v>-0.45971587300300598</c:v>
                </c:pt>
                <c:pt idx="278">
                  <c:v>-0.40140253305435181</c:v>
                </c:pt>
                <c:pt idx="279">
                  <c:v>-0.19971978664398193</c:v>
                </c:pt>
                <c:pt idx="280">
                  <c:v>0.39750257134437561</c:v>
                </c:pt>
                <c:pt idx="281">
                  <c:v>1.1910344362258911</c:v>
                </c:pt>
                <c:pt idx="282">
                  <c:v>2.1200580596923828</c:v>
                </c:pt>
                <c:pt idx="283">
                  <c:v>2.7952141761779785</c:v>
                </c:pt>
                <c:pt idx="284">
                  <c:v>3.1217887401580811</c:v>
                </c:pt>
                <c:pt idx="285">
                  <c:v>3.4449775218963623</c:v>
                </c:pt>
                <c:pt idx="286">
                  <c:v>3.671633243560791</c:v>
                </c:pt>
                <c:pt idx="287">
                  <c:v>3.7865211963653564</c:v>
                </c:pt>
                <c:pt idx="288">
                  <c:v>4.0557193756103516</c:v>
                </c:pt>
                <c:pt idx="289">
                  <c:v>4.0473260879516602</c:v>
                </c:pt>
                <c:pt idx="290">
                  <c:v>3.7992956638336182</c:v>
                </c:pt>
                <c:pt idx="291">
                  <c:v>3.4697144031524658</c:v>
                </c:pt>
                <c:pt idx="292">
                  <c:v>3.1085720062255859</c:v>
                </c:pt>
                <c:pt idx="293">
                  <c:v>2.7542688846588135</c:v>
                </c:pt>
                <c:pt idx="294">
                  <c:v>2.4036049842834473</c:v>
                </c:pt>
                <c:pt idx="295">
                  <c:v>2.2753067016601563</c:v>
                </c:pt>
                <c:pt idx="296">
                  <c:v>2.4244644641876221</c:v>
                </c:pt>
                <c:pt idx="297">
                  <c:v>2.7202670574188232</c:v>
                </c:pt>
                <c:pt idx="298">
                  <c:v>3.0667674541473389</c:v>
                </c:pt>
                <c:pt idx="299">
                  <c:v>3.4431257247924805</c:v>
                </c:pt>
                <c:pt idx="300">
                  <c:v>3.4354496002197266</c:v>
                </c:pt>
                <c:pt idx="301">
                  <c:v>3.2575392723083496</c:v>
                </c:pt>
                <c:pt idx="302">
                  <c:v>2.8928704261779785</c:v>
                </c:pt>
                <c:pt idx="303">
                  <c:v>2.3686749935150146</c:v>
                </c:pt>
                <c:pt idx="304">
                  <c:v>1.9278717041015625</c:v>
                </c:pt>
                <c:pt idx="305">
                  <c:v>1.459639310836792</c:v>
                </c:pt>
                <c:pt idx="306">
                  <c:v>1.0335491895675659</c:v>
                </c:pt>
                <c:pt idx="307">
                  <c:v>0.63466382026672363</c:v>
                </c:pt>
                <c:pt idx="308">
                  <c:v>0.4472811222076416</c:v>
                </c:pt>
                <c:pt idx="309">
                  <c:v>0.24286383390426636</c:v>
                </c:pt>
                <c:pt idx="310">
                  <c:v>0.13325349986553192</c:v>
                </c:pt>
                <c:pt idx="311">
                  <c:v>1.1856361292302608E-2</c:v>
                </c:pt>
                <c:pt idx="312">
                  <c:v>-0.1225263699889183</c:v>
                </c:pt>
                <c:pt idx="313">
                  <c:v>-0.170079305768013</c:v>
                </c:pt>
                <c:pt idx="314">
                  <c:v>-0.30499851703643799</c:v>
                </c:pt>
                <c:pt idx="315">
                  <c:v>-0.30499851703643799</c:v>
                </c:pt>
                <c:pt idx="316">
                  <c:v>-0.4017961323261261</c:v>
                </c:pt>
                <c:pt idx="317">
                  <c:v>-0.40399309992790222</c:v>
                </c:pt>
                <c:pt idx="318">
                  <c:v>-0.44965600967407227</c:v>
                </c:pt>
                <c:pt idx="319">
                  <c:v>-0.44204670190811157</c:v>
                </c:pt>
                <c:pt idx="320">
                  <c:v>-0.41379737854003906</c:v>
                </c:pt>
                <c:pt idx="321">
                  <c:v>-0.4423334002494812</c:v>
                </c:pt>
                <c:pt idx="322">
                  <c:v>-0.42170590162277222</c:v>
                </c:pt>
                <c:pt idx="323">
                  <c:v>-0.48468062281608582</c:v>
                </c:pt>
                <c:pt idx="324">
                  <c:v>-0.51338964700698853</c:v>
                </c:pt>
                <c:pt idx="325">
                  <c:v>-0.43995606899261475</c:v>
                </c:pt>
                <c:pt idx="326">
                  <c:v>-6.6365525126457214E-2</c:v>
                </c:pt>
                <c:pt idx="327">
                  <c:v>0.75425082445144653</c:v>
                </c:pt>
                <c:pt idx="328">
                  <c:v>1.6918072700500488</c:v>
                </c:pt>
                <c:pt idx="329">
                  <c:v>2.8910591602325439</c:v>
                </c:pt>
                <c:pt idx="330">
                  <c:v>4.1042938232421875</c:v>
                </c:pt>
                <c:pt idx="331">
                  <c:v>5.1204013824462891</c:v>
                </c:pt>
                <c:pt idx="332">
                  <c:v>5.9393343925476074</c:v>
                </c:pt>
                <c:pt idx="333">
                  <c:v>6.6536006927490234</c:v>
                </c:pt>
                <c:pt idx="334">
                  <c:v>7.4034123420715332</c:v>
                </c:pt>
                <c:pt idx="335">
                  <c:v>7.9736146926879883</c:v>
                </c:pt>
                <c:pt idx="336">
                  <c:v>8.4714527130126953</c:v>
                </c:pt>
                <c:pt idx="337">
                  <c:v>8.8866100311279297</c:v>
                </c:pt>
                <c:pt idx="338">
                  <c:v>9.4400186538696289</c:v>
                </c:pt>
                <c:pt idx="339">
                  <c:v>9.8537111282348633</c:v>
                </c:pt>
                <c:pt idx="340">
                  <c:v>9.7176179885864258</c:v>
                </c:pt>
                <c:pt idx="341">
                  <c:v>10.221591949462891</c:v>
                </c:pt>
                <c:pt idx="342">
                  <c:v>10.426273345947266</c:v>
                </c:pt>
                <c:pt idx="343">
                  <c:v>10.390807151794434</c:v>
                </c:pt>
                <c:pt idx="344">
                  <c:v>10.129180908203125</c:v>
                </c:pt>
                <c:pt idx="345">
                  <c:v>9.8081607818603516</c:v>
                </c:pt>
                <c:pt idx="346">
                  <c:v>9.3677005767822266</c:v>
                </c:pt>
                <c:pt idx="347">
                  <c:v>8.6108865737915039</c:v>
                </c:pt>
                <c:pt idx="348">
                  <c:v>7.9356164932250977</c:v>
                </c:pt>
                <c:pt idx="349">
                  <c:v>7.3149442672729492</c:v>
                </c:pt>
                <c:pt idx="350">
                  <c:v>6.6382350921630859</c:v>
                </c:pt>
                <c:pt idx="351">
                  <c:v>5.9439516067504883</c:v>
                </c:pt>
                <c:pt idx="352">
                  <c:v>5.2088570594787598</c:v>
                </c:pt>
                <c:pt idx="353">
                  <c:v>4.5376887321472168</c:v>
                </c:pt>
                <c:pt idx="354">
                  <c:v>3.9701299667358398</c:v>
                </c:pt>
                <c:pt idx="355">
                  <c:v>3.4331274032592773</c:v>
                </c:pt>
                <c:pt idx="356">
                  <c:v>2.9381914138793945</c:v>
                </c:pt>
                <c:pt idx="357">
                  <c:v>2.4702389240264893</c:v>
                </c:pt>
                <c:pt idx="358">
                  <c:v>2.1770739555358887</c:v>
                </c:pt>
                <c:pt idx="359">
                  <c:v>1.7404305934906006</c:v>
                </c:pt>
                <c:pt idx="360">
                  <c:v>1.4669150114059448</c:v>
                </c:pt>
                <c:pt idx="361">
                  <c:v>1.1974782943725586</c:v>
                </c:pt>
                <c:pt idx="362">
                  <c:v>0.96357661485671997</c:v>
                </c:pt>
                <c:pt idx="363">
                  <c:v>0.74498069286346436</c:v>
                </c:pt>
                <c:pt idx="364">
                  <c:v>0.55282831192016602</c:v>
                </c:pt>
                <c:pt idx="365">
                  <c:v>0.41999965906143188</c:v>
                </c:pt>
                <c:pt idx="366">
                  <c:v>0.29830542206764221</c:v>
                </c:pt>
                <c:pt idx="367">
                  <c:v>0.15361548960208893</c:v>
                </c:pt>
                <c:pt idx="368">
                  <c:v>6.4201191067695618E-2</c:v>
                </c:pt>
                <c:pt idx="369">
                  <c:v>-1.2261464260518551E-2</c:v>
                </c:pt>
                <c:pt idx="370">
                  <c:v>2.4472852237522602E-3</c:v>
                </c:pt>
                <c:pt idx="371">
                  <c:v>-1.5171291306614876E-2</c:v>
                </c:pt>
                <c:pt idx="372">
                  <c:v>9.6401065587997437E-2</c:v>
                </c:pt>
                <c:pt idx="373">
                  <c:v>0.42609870433807373</c:v>
                </c:pt>
                <c:pt idx="374">
                  <c:v>0.65351295471191406</c:v>
                </c:pt>
                <c:pt idx="375">
                  <c:v>0.81041276454925537</c:v>
                </c:pt>
                <c:pt idx="376">
                  <c:v>1.1544787883758545</c:v>
                </c:pt>
                <c:pt idx="377">
                  <c:v>1.7506681680679321</c:v>
                </c:pt>
                <c:pt idx="378">
                  <c:v>2.9115686416625977</c:v>
                </c:pt>
                <c:pt idx="379">
                  <c:v>4.1236062049865723</c:v>
                </c:pt>
                <c:pt idx="380">
                  <c:v>5.5127758979797363</c:v>
                </c:pt>
                <c:pt idx="381">
                  <c:v>6.548184871673584</c:v>
                </c:pt>
                <c:pt idx="382">
                  <c:v>7.1453499794006348</c:v>
                </c:pt>
                <c:pt idx="383">
                  <c:v>7.859795093536377</c:v>
                </c:pt>
                <c:pt idx="384">
                  <c:v>8.3476037979125977</c:v>
                </c:pt>
                <c:pt idx="385">
                  <c:v>8.2636518478393555</c:v>
                </c:pt>
                <c:pt idx="386">
                  <c:v>7.9958763122558594</c:v>
                </c:pt>
                <c:pt idx="387">
                  <c:v>7.6811156272888184</c:v>
                </c:pt>
                <c:pt idx="388">
                  <c:v>7.3337817192077637</c:v>
                </c:pt>
                <c:pt idx="389">
                  <c:v>6.9856243133544922</c:v>
                </c:pt>
                <c:pt idx="390">
                  <c:v>6.6133008003234863</c:v>
                </c:pt>
                <c:pt idx="391">
                  <c:v>6.1902718544006348</c:v>
                </c:pt>
                <c:pt idx="392">
                  <c:v>5.5450835227966309</c:v>
                </c:pt>
                <c:pt idx="393">
                  <c:v>5.0306758880615234</c:v>
                </c:pt>
                <c:pt idx="394">
                  <c:v>4.3513646125793457</c:v>
                </c:pt>
                <c:pt idx="395">
                  <c:v>3.6163246631622314</c:v>
                </c:pt>
                <c:pt idx="396">
                  <c:v>3.0831983089447021</c:v>
                </c:pt>
                <c:pt idx="397">
                  <c:v>2.6937210559844971</c:v>
                </c:pt>
                <c:pt idx="398">
                  <c:v>2.3116219043731689</c:v>
                </c:pt>
                <c:pt idx="399">
                  <c:v>2.1077609062194824</c:v>
                </c:pt>
                <c:pt idx="400">
                  <c:v>1.9125998020172119</c:v>
                </c:pt>
                <c:pt idx="401">
                  <c:v>1.6280349493026733</c:v>
                </c:pt>
                <c:pt idx="402">
                  <c:v>1.5143482685089111</c:v>
                </c:pt>
                <c:pt idx="403">
                  <c:v>1.3189479112625122</c:v>
                </c:pt>
                <c:pt idx="404">
                  <c:v>1.1499921083450317</c:v>
                </c:pt>
                <c:pt idx="405">
                  <c:v>0.97744429111480713</c:v>
                </c:pt>
                <c:pt idx="406">
                  <c:v>0.78945010900497437</c:v>
                </c:pt>
                <c:pt idx="407">
                  <c:v>0.66779696941375732</c:v>
                </c:pt>
                <c:pt idx="408">
                  <c:v>0.50517833232879639</c:v>
                </c:pt>
                <c:pt idx="409">
                  <c:v>0.40887263417243958</c:v>
                </c:pt>
                <c:pt idx="410">
                  <c:v>0.25631380081176758</c:v>
                </c:pt>
                <c:pt idx="411">
                  <c:v>0.17443373799324036</c:v>
                </c:pt>
                <c:pt idx="412">
                  <c:v>4.3077766895294189E-2</c:v>
                </c:pt>
                <c:pt idx="413">
                  <c:v>-4.4165942817926407E-2</c:v>
                </c:pt>
                <c:pt idx="414">
                  <c:v>-0.17389145493507385</c:v>
                </c:pt>
                <c:pt idx="415">
                  <c:v>-0.2022445946931839</c:v>
                </c:pt>
                <c:pt idx="416">
                  <c:v>-0.26536348462104797</c:v>
                </c:pt>
                <c:pt idx="417">
                  <c:v>-0.27302184700965881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3CB-47F0-B453-EE68841EA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276752"/>
        <c:axId val="475270848"/>
      </c:scatterChart>
      <c:valAx>
        <c:axId val="475276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/m/yy;@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5270848"/>
        <c:crosses val="autoZero"/>
        <c:crossBetween val="midCat"/>
      </c:valAx>
      <c:valAx>
        <c:axId val="47527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5276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D6FA4-42C0-450A-96BA-4F624156E9A4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CAB18-0D6C-4058-ACDD-717D1C0F4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33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 výběr lokalit důležité znát přesné datum vzniku sesuvu a mít v dostupné vzdálenosti dobrou srážkoměrnou stanici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84343-FEE8-4853-8532-209123CC4A9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40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42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57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19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83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46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09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18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7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05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71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79FDF-5EFB-43ED-993F-449238B8E5DA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3AEDC-EAAD-4AC1-9FB7-F580DC4F2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17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Využití meteorologických dat v geomorfologickém výzkumu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Filip Hrbáček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04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Srážky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525655" cy="4351338"/>
          </a:xfrm>
        </p:spPr>
        <p:txBody>
          <a:bodyPr/>
          <a:lstStyle/>
          <a:p>
            <a:r>
              <a:rPr lang="cs-CZ" dirty="0" smtClean="0"/>
              <a:t>Svahové procesy</a:t>
            </a:r>
          </a:p>
          <a:p>
            <a:pPr lvl="1"/>
            <a:r>
              <a:rPr lang="cs-CZ" dirty="0" smtClean="0"/>
              <a:t>Stanovení srážkových indexů</a:t>
            </a:r>
          </a:p>
          <a:p>
            <a:pPr lvl="2"/>
            <a:r>
              <a:rPr lang="cs-CZ" dirty="0" smtClean="0"/>
              <a:t>Úhrn, Intenzita, trvání srážek </a:t>
            </a:r>
          </a:p>
          <a:p>
            <a:pPr lvl="1"/>
            <a:r>
              <a:rPr lang="cs-CZ" dirty="0" err="1" smtClean="0"/>
              <a:t>Threshold</a:t>
            </a:r>
            <a:r>
              <a:rPr lang="cs-CZ" dirty="0" smtClean="0"/>
              <a:t> parametry</a:t>
            </a:r>
          </a:p>
          <a:p>
            <a:pPr lvl="1"/>
            <a:endParaRPr lang="cs-CZ" dirty="0"/>
          </a:p>
          <a:p>
            <a:r>
              <a:rPr lang="cs-CZ" dirty="0" smtClean="0"/>
              <a:t>Kromě dešťových srážek také sníh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063" y="674254"/>
            <a:ext cx="5587726" cy="359179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94764" y="4304145"/>
            <a:ext cx="212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Rahardjo</a:t>
            </a:r>
            <a:r>
              <a:rPr lang="cs-CZ" dirty="0" smtClean="0"/>
              <a:t> et al.,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2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4EF0605-E651-439C-93D1-BC50010C0BE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9582" y="1615392"/>
            <a:ext cx="6698673" cy="44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Index Předchozích Srážek (API</a:t>
            </a:r>
            <a:r>
              <a:rPr lang="cs-CZ" sz="2000" b="1" dirty="0" smtClean="0"/>
              <a:t>)</a:t>
            </a:r>
            <a:endParaRPr lang="cs-CZ" sz="2000" b="1" dirty="0"/>
          </a:p>
          <a:p>
            <a:pPr marL="285750" indent="-285750">
              <a:buFontTx/>
              <a:buChar char="-"/>
            </a:pPr>
            <a:r>
              <a:rPr lang="cs-CZ" sz="2000" dirty="0"/>
              <a:t>ukazuje srážkovou situaci zpětně a využívá se ke stanovení předchozí vlhkosti půdy, započítává evapotranspiraci (</a:t>
            </a:r>
            <a:r>
              <a:rPr lang="cs-CZ" sz="2000" dirty="0" err="1"/>
              <a:t>Mishra</a:t>
            </a:r>
            <a:r>
              <a:rPr lang="cs-CZ" sz="2000" dirty="0"/>
              <a:t> a </a:t>
            </a:r>
            <a:r>
              <a:rPr lang="cs-CZ" sz="2000" dirty="0" err="1"/>
              <a:t>Singh</a:t>
            </a:r>
            <a:r>
              <a:rPr lang="cs-CZ" sz="2000" dirty="0"/>
              <a:t> 2003)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plovoucí výpočet z denních úhrnů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počítán plovoucí </a:t>
            </a:r>
            <a:r>
              <a:rPr lang="cs-CZ" sz="2000" b="1" dirty="0"/>
              <a:t>API</a:t>
            </a:r>
            <a:r>
              <a:rPr lang="cs-CZ" sz="2000" dirty="0"/>
              <a:t> pro </a:t>
            </a:r>
            <a:r>
              <a:rPr lang="cs-CZ" sz="2000" b="1" dirty="0"/>
              <a:t>5, 10, 15, 20, 30, 60, 90 </a:t>
            </a:r>
            <a:r>
              <a:rPr lang="cs-CZ" sz="2000" b="1" dirty="0" smtClean="0"/>
              <a:t>dnů</a:t>
            </a:r>
            <a:endParaRPr lang="cs-CZ" sz="2000" dirty="0"/>
          </a:p>
          <a:p>
            <a:r>
              <a:rPr lang="cs-CZ" sz="2000" dirty="0"/>
              <a:t>      výpočet pomocí vzorce od </a:t>
            </a:r>
            <a:r>
              <a:rPr lang="cs-CZ" sz="2000" dirty="0" err="1"/>
              <a:t>Kohler</a:t>
            </a:r>
            <a:r>
              <a:rPr lang="cs-CZ" sz="2000" dirty="0"/>
              <a:t> a </a:t>
            </a:r>
            <a:r>
              <a:rPr lang="cs-CZ" sz="2000" dirty="0" err="1"/>
              <a:t>Linsley</a:t>
            </a:r>
            <a:r>
              <a:rPr lang="cs-CZ" sz="2000" dirty="0"/>
              <a:t> (1951</a:t>
            </a:r>
            <a:r>
              <a:rPr lang="cs-CZ" sz="2000" dirty="0" smtClean="0"/>
              <a:t>):</a:t>
            </a:r>
          </a:p>
          <a:p>
            <a:r>
              <a:rPr lang="cs-CZ" sz="2000" b="1" dirty="0" smtClean="0"/>
              <a:t>Dlouhodobé kumulativní srážkové úhrny</a:t>
            </a:r>
          </a:p>
          <a:p>
            <a:pPr marL="285750" indent="-285750">
              <a:buFontTx/>
              <a:buChar char="-"/>
            </a:pPr>
            <a:r>
              <a:rPr lang="cs-CZ" sz="2000" dirty="0" smtClean="0"/>
              <a:t>počítány z denních úhrnů</a:t>
            </a:r>
          </a:p>
          <a:p>
            <a:pPr marL="285750" indent="-285750">
              <a:buFontTx/>
              <a:buChar char="-"/>
            </a:pPr>
            <a:r>
              <a:rPr lang="cs-CZ" sz="2000" dirty="0" smtClean="0"/>
              <a:t>plovoucí kumulativní úhrn srážek pro </a:t>
            </a:r>
            <a:r>
              <a:rPr lang="cs-CZ" sz="2000" b="1" dirty="0" smtClean="0"/>
              <a:t>2, 3, 5, 10, 15, 20, 30, 60, 90 dnů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4499B5-A0CA-4724-B057-98D3A769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8911" y="4268052"/>
            <a:ext cx="2523157" cy="8160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0BDD62-FD9A-4A13-AA03-315BFEC98596}"/>
              </a:ext>
            </a:extLst>
          </p:cNvPr>
          <p:cNvSpPr txBox="1"/>
          <p:nvPr/>
        </p:nvSpPr>
        <p:spPr>
          <a:xfrm>
            <a:off x="7771763" y="4923081"/>
            <a:ext cx="417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kde:</a:t>
            </a:r>
          </a:p>
          <a:p>
            <a:r>
              <a:rPr lang="cs-CZ" sz="1200" i="1" dirty="0"/>
              <a:t>n – celkový počet dnů předcházejících příčinným srážkám</a:t>
            </a:r>
          </a:p>
          <a:p>
            <a:r>
              <a:rPr lang="cs-CZ" sz="1200" i="1" dirty="0"/>
              <a:t>i – číslo dne počítaného zpětně od data příčinných srážek</a:t>
            </a:r>
          </a:p>
          <a:p>
            <a:r>
              <a:rPr lang="cs-CZ" sz="1200" i="1" dirty="0" err="1"/>
              <a:t>P</a:t>
            </a:r>
            <a:r>
              <a:rPr lang="cs-CZ" sz="1200" i="1" baseline="-25000" dirty="0" err="1"/>
              <a:t>i</a:t>
            </a:r>
            <a:r>
              <a:rPr lang="cs-CZ" sz="1200" i="1" dirty="0"/>
              <a:t> – úhrn srážek pro i předchozích dnů od příčinných srážek </a:t>
            </a:r>
            <a:r>
              <a:rPr lang="en-US" sz="1200" i="1" dirty="0"/>
              <a:t>[mm]</a:t>
            </a:r>
            <a:endParaRPr lang="cs-CZ" sz="1200" i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DD159E4-E3A2-4B10-95AA-CC7575ABE351}"/>
              </a:ext>
            </a:extLst>
          </p:cNvPr>
          <p:cNvSpPr txBox="1"/>
          <p:nvPr/>
        </p:nvSpPr>
        <p:spPr>
          <a:xfrm>
            <a:off x="7768911" y="2228783"/>
            <a:ext cx="4210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kde:</a:t>
            </a:r>
          </a:p>
          <a:p>
            <a:r>
              <a:rPr lang="cs-CZ" sz="1200" i="1" dirty="0"/>
              <a:t>API – index předchozích srážek</a:t>
            </a:r>
          </a:p>
          <a:p>
            <a:r>
              <a:rPr lang="cs-CZ" sz="1200" i="1" dirty="0"/>
              <a:t>n – celkový počet dnů předcházejících příčinným srážkám</a:t>
            </a:r>
          </a:p>
          <a:p>
            <a:r>
              <a:rPr lang="cs-CZ" sz="1200" i="1" dirty="0"/>
              <a:t>i – číslo dne počítaného zpětně od data pro které je počítán Index Předchozích Srážek</a:t>
            </a:r>
          </a:p>
          <a:p>
            <a:r>
              <a:rPr lang="cs-CZ" sz="1200" i="1" dirty="0"/>
              <a:t>c – evapotranspirační konstanta pro Českou republiku c=0,93 (Hladný 1962) </a:t>
            </a:r>
          </a:p>
          <a:p>
            <a:r>
              <a:rPr lang="cs-CZ" sz="1200" i="1" dirty="0"/>
              <a:t>P</a:t>
            </a:r>
            <a:r>
              <a:rPr lang="cs-CZ" sz="1200" i="1" baseline="-25000" dirty="0"/>
              <a:t>i</a:t>
            </a:r>
            <a:r>
              <a:rPr lang="cs-CZ" sz="1200" i="1" dirty="0"/>
              <a:t> – úhrn srážek pro i předchozích dnů od příčinných srážek </a:t>
            </a:r>
            <a:r>
              <a:rPr lang="en-US" sz="1200" i="1" dirty="0"/>
              <a:t>[mm]</a:t>
            </a:r>
            <a:endParaRPr lang="cs-CZ" sz="1200" i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172EB75-9C13-47ED-99CC-3CD202AC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911" y="1615392"/>
            <a:ext cx="2548247" cy="5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4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1055440" y="422665"/>
            <a:ext cx="4752528" cy="634426"/>
          </a:xfrm>
          <a:prstGeom prst="roundRect">
            <a:avLst/>
          </a:prstGeom>
          <a:solidFill>
            <a:schemeClr val="bg1">
              <a:alpha val="2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51584" y="439288"/>
            <a:ext cx="3343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Průběžné výsledky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41" y="422665"/>
            <a:ext cx="5505945" cy="542092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483927" y="5948218"/>
            <a:ext cx="4967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Příklad stanovení srážkového </a:t>
            </a:r>
            <a:r>
              <a:rPr lang="cs-CZ" dirty="0" err="1" smtClean="0"/>
              <a:t>thresholdu</a:t>
            </a:r>
            <a:r>
              <a:rPr lang="cs-CZ" dirty="0" smtClean="0"/>
              <a:t> </a:t>
            </a:r>
          </a:p>
          <a:p>
            <a:r>
              <a:rPr lang="cs-CZ" dirty="0" smtClean="0"/>
              <a:t>za kombinace 2 parametrů (</a:t>
            </a:r>
            <a:r>
              <a:rPr lang="cs-CZ" dirty="0" smtClean="0"/>
              <a:t>Smolíková et al., 2021) </a:t>
            </a:r>
            <a:endParaRPr lang="en-GB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04" y="147782"/>
            <a:ext cx="4798918" cy="326967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06" y="3375783"/>
            <a:ext cx="4171950" cy="289560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300605" y="6086717"/>
            <a:ext cx="463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Stanovení celkových srážek z dešťových a sněhových úhrnů </a:t>
            </a:r>
            <a:r>
              <a:rPr lang="cs-CZ" dirty="0" err="1" smtClean="0"/>
              <a:t>Bíl</a:t>
            </a:r>
            <a:r>
              <a:rPr lang="cs-CZ" dirty="0" smtClean="0"/>
              <a:t> a </a:t>
            </a:r>
            <a:r>
              <a:rPr lang="cs-CZ" dirty="0" err="1" smtClean="0"/>
              <a:t>Mueller</a:t>
            </a:r>
            <a:r>
              <a:rPr lang="cs-CZ" dirty="0" smtClean="0"/>
              <a:t> 2008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21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Směr a rychlost větru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Eolické procesy</a:t>
            </a:r>
            <a:endParaRPr lang="cs-CZ" dirty="0"/>
          </a:p>
          <a:p>
            <a:pPr lvl="1"/>
            <a:r>
              <a:rPr lang="cs-CZ" dirty="0" smtClean="0"/>
              <a:t>Přenos/odnos materiálu</a:t>
            </a:r>
          </a:p>
          <a:p>
            <a:pPr lvl="1"/>
            <a:endParaRPr lang="en-GB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37" y="0"/>
            <a:ext cx="5651140" cy="627647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48709"/>
            <a:ext cx="4886325" cy="30861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38467" y="6063374"/>
            <a:ext cx="542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https://www.gktoday.in/gk/various-types-of-landforms/</a:t>
            </a:r>
            <a:endParaRPr lang="en-GB" dirty="0"/>
          </a:p>
        </p:txBody>
      </p:sp>
      <p:sp>
        <p:nvSpPr>
          <p:cNvPr id="9" name="Obdélník 8"/>
          <p:cNvSpPr/>
          <p:nvPr/>
        </p:nvSpPr>
        <p:spPr>
          <a:xfrm>
            <a:off x="7033814" y="6488668"/>
            <a:ext cx="5421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https://earthsurface.readthedocs.io/en/latest/arid.html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29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4" y="270077"/>
            <a:ext cx="4802132" cy="6402844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8" y="1172543"/>
            <a:ext cx="6055887" cy="4102062"/>
          </a:xfrm>
        </p:spPr>
      </p:pic>
    </p:spTree>
    <p:extLst>
      <p:ext uri="{BB962C8B-B14F-4D97-AF65-F5344CB8AC3E}">
        <p14:creationId xmlns:p14="http://schemas.microsoft.com/office/powerpoint/2010/main" val="18247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219" r="19514" b="6838"/>
          <a:stretch/>
        </p:blipFill>
        <p:spPr>
          <a:xfrm>
            <a:off x="7036904" y="317496"/>
            <a:ext cx="4651513" cy="6093243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1913" y="317496"/>
            <a:ext cx="5181600" cy="39005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0436"/>
            <a:ext cx="7041023" cy="49673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49087" y="607280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Tan</a:t>
            </a:r>
            <a:r>
              <a:rPr lang="cs-CZ" dirty="0" smtClean="0"/>
              <a:t> et al., 2016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195931" y="6442141"/>
            <a:ext cx="183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Kavan et al., 2020</a:t>
            </a:r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903" y="162216"/>
            <a:ext cx="5024673" cy="29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err="1" smtClean="0"/>
              <a:t>Bíl</a:t>
            </a:r>
            <a:r>
              <a:rPr lang="en-US" dirty="0" smtClean="0"/>
              <a:t> M, Müller I (2008) The origin of shallow landslides in Moravia (Czech Republic) in the spring of 2006. Geomorphology 99:246–253</a:t>
            </a:r>
            <a:endParaRPr lang="cs-CZ" dirty="0" smtClean="0"/>
          </a:p>
          <a:p>
            <a:r>
              <a:rPr lang="cs-CZ" dirty="0" err="1" smtClean="0"/>
              <a:t>Janeras</a:t>
            </a:r>
            <a:r>
              <a:rPr lang="cs-CZ" dirty="0" smtClean="0"/>
              <a:t> et al 2015 IOP </a:t>
            </a:r>
            <a:r>
              <a:rPr lang="cs-CZ" dirty="0" err="1" smtClean="0"/>
              <a:t>Conf</a:t>
            </a:r>
            <a:r>
              <a:rPr lang="cs-CZ" dirty="0" smtClean="0"/>
              <a:t>. Ser.: </a:t>
            </a:r>
            <a:r>
              <a:rPr lang="cs-CZ" dirty="0" err="1" smtClean="0"/>
              <a:t>Earth</a:t>
            </a:r>
            <a:r>
              <a:rPr lang="cs-CZ" dirty="0" smtClean="0"/>
              <a:t> </a:t>
            </a:r>
            <a:r>
              <a:rPr lang="cs-CZ" dirty="0" err="1" smtClean="0"/>
              <a:t>Environ</a:t>
            </a:r>
            <a:r>
              <a:rPr lang="cs-CZ" dirty="0" smtClean="0"/>
              <a:t>. </a:t>
            </a:r>
            <a:r>
              <a:rPr lang="cs-CZ" dirty="0" err="1" smtClean="0"/>
              <a:t>Sci</a:t>
            </a:r>
            <a:r>
              <a:rPr lang="cs-CZ" dirty="0" smtClean="0"/>
              <a:t>. 26 012030</a:t>
            </a:r>
          </a:p>
          <a:p>
            <a:r>
              <a:rPr lang="cs-CZ" dirty="0" smtClean="0"/>
              <a:t>Kavan et al., 2020. </a:t>
            </a:r>
            <a:r>
              <a:rPr lang="en-US" dirty="0" smtClean="0"/>
              <a:t>High Latitude Dust Deposition in Snow on the Glaciers of James Ross Island, Antarctica. Earth Surface Processes and Landforms. 45, </a:t>
            </a:r>
            <a:r>
              <a:rPr lang="cs-CZ" dirty="0" smtClean="0"/>
              <a:t>(</a:t>
            </a:r>
            <a:r>
              <a:rPr lang="en-US" dirty="0" smtClean="0"/>
              <a:t>7</a:t>
            </a:r>
            <a:r>
              <a:rPr lang="cs-CZ" dirty="0" smtClean="0"/>
              <a:t>)</a:t>
            </a:r>
            <a:r>
              <a:rPr lang="en-US" dirty="0" smtClean="0"/>
              <a:t>, </a:t>
            </a:r>
            <a:r>
              <a:rPr lang="cs-CZ" dirty="0" smtClean="0"/>
              <a:t>1</a:t>
            </a:r>
            <a:r>
              <a:rPr lang="en-US" dirty="0" smtClean="0"/>
              <a:t>569-1578. </a:t>
            </a:r>
            <a:endParaRPr lang="cs-CZ" dirty="0" smtClean="0"/>
          </a:p>
          <a:p>
            <a:r>
              <a:rPr lang="cs-CZ" dirty="0" err="1" smtClean="0"/>
              <a:t>Kessler</a:t>
            </a:r>
            <a:r>
              <a:rPr lang="cs-CZ" dirty="0" smtClean="0"/>
              <a:t> and Werner, 2003. </a:t>
            </a:r>
            <a:r>
              <a:rPr lang="en-US" dirty="0" smtClean="0"/>
              <a:t>Self-Organization of Sorted</a:t>
            </a:r>
            <a:r>
              <a:rPr lang="cs-CZ" dirty="0" smtClean="0"/>
              <a:t> </a:t>
            </a:r>
            <a:r>
              <a:rPr lang="en-US" dirty="0" smtClean="0"/>
              <a:t>Patterned Ground</a:t>
            </a:r>
            <a:r>
              <a:rPr lang="cs-CZ" dirty="0" smtClean="0"/>
              <a:t>. Science, 299, 380-383. </a:t>
            </a:r>
          </a:p>
          <a:p>
            <a:r>
              <a:rPr lang="en-US" dirty="0" smtClean="0"/>
              <a:t>Peltier, L.C., 1950. The geographical cycle in periglacial regions as it is related to climatic geomorphology. </a:t>
            </a:r>
            <a:r>
              <a:rPr lang="en-US" i="1" dirty="0" smtClean="0"/>
              <a:t>Annals of the Association of American Geographers</a:t>
            </a:r>
            <a:r>
              <a:rPr lang="en-US" dirty="0" smtClean="0"/>
              <a:t>, </a:t>
            </a:r>
            <a:r>
              <a:rPr lang="en-US" b="1" dirty="0" smtClean="0"/>
              <a:t>40</a:t>
            </a:r>
            <a:r>
              <a:rPr lang="en-US" dirty="0" smtClean="0"/>
              <a:t>: 214–236.</a:t>
            </a:r>
            <a:endParaRPr lang="cs-CZ" dirty="0" smtClean="0"/>
          </a:p>
          <a:p>
            <a:r>
              <a:rPr lang="cs-CZ" dirty="0" smtClean="0"/>
              <a:t>Smolíková et al., 2021. </a:t>
            </a:r>
            <a:r>
              <a:rPr lang="en-US" dirty="0" smtClean="0"/>
              <a:t>Analysis of the rainfall pattern triggering the </a:t>
            </a:r>
            <a:r>
              <a:rPr lang="en-US" dirty="0" err="1" smtClean="0"/>
              <a:t>Lemešná</a:t>
            </a:r>
            <a:r>
              <a:rPr lang="en-US" dirty="0" smtClean="0"/>
              <a:t> debris flow, </a:t>
            </a:r>
            <a:r>
              <a:rPr lang="en-US" dirty="0" err="1" smtClean="0"/>
              <a:t>Javorníky</a:t>
            </a:r>
            <a:r>
              <a:rPr lang="en-US" dirty="0" smtClean="0"/>
              <a:t> Range, the Czech Republic</a:t>
            </a:r>
            <a:r>
              <a:rPr lang="cs-CZ" dirty="0" smtClean="0"/>
              <a:t>. Natural </a:t>
            </a:r>
            <a:r>
              <a:rPr lang="cs-CZ" dirty="0" err="1" smtClean="0"/>
              <a:t>Hazards</a:t>
            </a:r>
            <a:r>
              <a:rPr lang="cs-CZ" dirty="0" smtClean="0"/>
              <a:t>, 106, pages2353–2379. </a:t>
            </a:r>
          </a:p>
          <a:p>
            <a:r>
              <a:rPr lang="cs-CZ" dirty="0" err="1" smtClean="0"/>
              <a:t>Tan</a:t>
            </a:r>
            <a:r>
              <a:rPr lang="cs-CZ" dirty="0"/>
              <a:t> </a:t>
            </a:r>
            <a:r>
              <a:rPr lang="cs-CZ" dirty="0" smtClean="0"/>
              <a:t>et al., 2016. </a:t>
            </a:r>
            <a:r>
              <a:rPr lang="en-US" dirty="0"/>
              <a:t>Aeolian sediment transport over </a:t>
            </a:r>
            <a:r>
              <a:rPr lang="en-US" dirty="0" err="1"/>
              <a:t>gobi</a:t>
            </a:r>
            <a:r>
              <a:rPr lang="en-US" dirty="0"/>
              <a:t>: Field studies atop the </a:t>
            </a:r>
            <a:r>
              <a:rPr lang="en-US" dirty="0" err="1" smtClean="0"/>
              <a:t>Mogao</a:t>
            </a:r>
            <a:r>
              <a:rPr lang="cs-CZ" dirty="0" smtClean="0"/>
              <a:t> </a:t>
            </a:r>
            <a:r>
              <a:rPr lang="en-GB" dirty="0" smtClean="0"/>
              <a:t>Grottoes</a:t>
            </a:r>
            <a:r>
              <a:rPr lang="en-GB" dirty="0"/>
              <a:t>, </a:t>
            </a:r>
            <a:r>
              <a:rPr lang="en-GB" dirty="0" smtClean="0"/>
              <a:t>China.</a:t>
            </a:r>
            <a:r>
              <a:rPr lang="cs-CZ" dirty="0" smtClean="0"/>
              <a:t> </a:t>
            </a:r>
            <a:r>
              <a:rPr lang="cs-CZ" dirty="0" err="1" smtClean="0"/>
              <a:t>Aeolian</a:t>
            </a:r>
            <a:r>
              <a:rPr lang="cs-CZ" dirty="0" smtClean="0"/>
              <a:t> </a:t>
            </a:r>
            <a:r>
              <a:rPr lang="cs-CZ" dirty="0" err="1" smtClean="0"/>
              <a:t>research</a:t>
            </a:r>
            <a:r>
              <a:rPr lang="cs-CZ" dirty="0" smtClean="0"/>
              <a:t>, 21, 53-60. </a:t>
            </a:r>
          </a:p>
          <a:p>
            <a:r>
              <a:rPr lang="cs-CZ" dirty="0" smtClean="0"/>
              <a:t>T</a:t>
            </a:r>
            <a:r>
              <a:rPr lang="fr-FR" dirty="0" smtClean="0"/>
              <a:t>ricart, J., and Cailleux, A., 1965. </a:t>
            </a:r>
            <a:r>
              <a:rPr lang="fr-FR" i="1" dirty="0" smtClean="0"/>
              <a:t>Introduction a la geomorphologie climatique</a:t>
            </a:r>
            <a:r>
              <a:rPr lang="fr-FR" dirty="0" smtClean="0"/>
              <a:t>. Paris: Soc. D’edition d’enseignement superie</a:t>
            </a:r>
            <a:endParaRPr lang="cs-CZ" dirty="0" smtClean="0"/>
          </a:p>
          <a:p>
            <a:r>
              <a:rPr lang="cs-CZ" dirty="0" err="1" smtClean="0"/>
              <a:t>Wang</a:t>
            </a:r>
            <a:r>
              <a:rPr lang="cs-CZ" dirty="0" smtClean="0"/>
              <a:t> et al., 2017. </a:t>
            </a:r>
            <a:r>
              <a:rPr lang="en-US" dirty="0" smtClean="0"/>
              <a:t>Ultrasonic time-frequency method to evaluate the deterioration properties of rock suffered from freeze-thaw weathering</a:t>
            </a:r>
            <a:r>
              <a:rPr lang="cs-CZ" dirty="0" smtClean="0"/>
              <a:t>. </a:t>
            </a:r>
            <a:r>
              <a:rPr lang="cs-CZ" dirty="0" err="1" smtClean="0"/>
              <a:t>Cold</a:t>
            </a:r>
            <a:r>
              <a:rPr lang="cs-CZ" dirty="0" smtClean="0"/>
              <a:t> region science and Technology, 143, 13 – 22. </a:t>
            </a:r>
          </a:p>
          <a:p>
            <a:r>
              <a:rPr lang="en-US" dirty="0" smtClean="0"/>
              <a:t>Wilson, L., 1968. Morphogenetic classification. In </a:t>
            </a:r>
            <a:r>
              <a:rPr lang="en-US" dirty="0" err="1" smtClean="0"/>
              <a:t>Fairbridge</a:t>
            </a:r>
            <a:r>
              <a:rPr lang="en-US" dirty="0" smtClean="0"/>
              <a:t>, R.W., ed., </a:t>
            </a:r>
            <a:r>
              <a:rPr lang="en-US" i="1" dirty="0" smtClean="0"/>
              <a:t>Encyclopedia of Geomorphology</a:t>
            </a:r>
            <a:r>
              <a:rPr lang="en-US" dirty="0" smtClean="0"/>
              <a:t>. New York: Reinhold, pp. 717–729.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6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2" y="567606"/>
            <a:ext cx="4895519" cy="427433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08031" y="4883282"/>
            <a:ext cx="435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Morfogenetické regiony podle </a:t>
            </a:r>
            <a:r>
              <a:rPr lang="cs-CZ" dirty="0" err="1" smtClean="0"/>
              <a:t>Peltiera</a:t>
            </a:r>
            <a:r>
              <a:rPr lang="cs-CZ" dirty="0" smtClean="0"/>
              <a:t>, 1950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88" y="461305"/>
            <a:ext cx="4803662" cy="419597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925263" y="4731026"/>
            <a:ext cx="443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Climate-process</a:t>
            </a:r>
            <a:r>
              <a:rPr lang="cs-CZ" dirty="0" smtClean="0"/>
              <a:t> systém podle Wilsona (1968)</a:t>
            </a:r>
            <a:endParaRPr lang="en-GB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" y="299333"/>
            <a:ext cx="7065066" cy="596088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39148" y="6422185"/>
            <a:ext cx="664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Prostorová variability </a:t>
            </a:r>
            <a:r>
              <a:rPr lang="cs-CZ" dirty="0" err="1" smtClean="0"/>
              <a:t>morfoklimatických</a:t>
            </a:r>
            <a:r>
              <a:rPr lang="cs-CZ" dirty="0" smtClean="0"/>
              <a:t> zón (</a:t>
            </a:r>
            <a:r>
              <a:rPr lang="cs-CZ" dirty="0" err="1" smtClean="0"/>
              <a:t>Tricart</a:t>
            </a:r>
            <a:r>
              <a:rPr lang="cs-CZ" dirty="0" smtClean="0"/>
              <a:t> a </a:t>
            </a:r>
            <a:r>
              <a:rPr lang="cs-CZ" dirty="0" err="1" smtClean="0"/>
              <a:t>Cailleux</a:t>
            </a:r>
            <a:r>
              <a:rPr lang="cs-CZ" dirty="0" smtClean="0"/>
              <a:t>, 1965)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12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Meteorologické parametry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Teplota vzduchu a půdy</a:t>
            </a:r>
          </a:p>
          <a:p>
            <a:r>
              <a:rPr lang="cs-CZ" dirty="0" smtClean="0"/>
              <a:t>Srážky</a:t>
            </a:r>
          </a:p>
          <a:p>
            <a:r>
              <a:rPr lang="cs-CZ" dirty="0" smtClean="0"/>
              <a:t>Směr a rychlost větru</a:t>
            </a:r>
          </a:p>
          <a:p>
            <a:endParaRPr lang="cs-CZ" dirty="0"/>
          </a:p>
          <a:p>
            <a:r>
              <a:rPr lang="cs-CZ" dirty="0" smtClean="0"/>
              <a:t>Vlastní instalace</a:t>
            </a:r>
          </a:p>
          <a:p>
            <a:r>
              <a:rPr lang="cs-CZ" dirty="0" smtClean="0"/>
              <a:t>Použití dat ze měřící sítě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2122" y="1825625"/>
            <a:ext cx="35017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Teplota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Teplota povrchu a teplota půdy</a:t>
            </a:r>
          </a:p>
          <a:p>
            <a:pPr lvl="1"/>
            <a:r>
              <a:rPr lang="cs-CZ" dirty="0" err="1" smtClean="0"/>
              <a:t>Periglaciální</a:t>
            </a:r>
            <a:r>
              <a:rPr lang="cs-CZ" dirty="0" smtClean="0"/>
              <a:t> procesy</a:t>
            </a:r>
          </a:p>
          <a:p>
            <a:pPr lvl="2"/>
            <a:r>
              <a:rPr lang="cs-CZ" dirty="0" smtClean="0"/>
              <a:t>Tříděné půdy</a:t>
            </a:r>
          </a:p>
          <a:p>
            <a:pPr lvl="2"/>
            <a:r>
              <a:rPr lang="cs-CZ" dirty="0" smtClean="0"/>
              <a:t>Mrazové zvětrávání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r>
              <a:rPr lang="cs-CZ" dirty="0" smtClean="0"/>
              <a:t>Zpracování</a:t>
            </a:r>
          </a:p>
          <a:p>
            <a:pPr lvl="1"/>
            <a:r>
              <a:rPr lang="cs-CZ" dirty="0" smtClean="0"/>
              <a:t>Stanovení mocnosti aktivní vrstvy/zámrzné hloubky</a:t>
            </a:r>
          </a:p>
          <a:p>
            <a:pPr lvl="1"/>
            <a:r>
              <a:rPr lang="cs-CZ" dirty="0" smtClean="0"/>
              <a:t>Sumy teplota (pozitivní/záporné)</a:t>
            </a:r>
          </a:p>
          <a:p>
            <a:pPr lvl="1"/>
            <a:r>
              <a:rPr lang="cs-CZ" dirty="0" smtClean="0"/>
              <a:t>Výpočet četnosti a délky </a:t>
            </a:r>
            <a:r>
              <a:rPr lang="cs-CZ" dirty="0" err="1" smtClean="0"/>
              <a:t>regelačních</a:t>
            </a:r>
            <a:r>
              <a:rPr lang="cs-CZ" dirty="0" smtClean="0"/>
              <a:t> </a:t>
            </a:r>
            <a:r>
              <a:rPr lang="cs-CZ" dirty="0" err="1" smtClean="0"/>
              <a:t>cyků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0213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Regelační</a:t>
            </a:r>
            <a:r>
              <a:rPr lang="cs-CZ" dirty="0" smtClean="0"/>
              <a:t> cykly</a:t>
            </a: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172200" y="395504"/>
            <a:ext cx="5181600" cy="4351338"/>
          </a:xfrm>
        </p:spPr>
        <p:txBody>
          <a:bodyPr/>
          <a:lstStyle/>
          <a:p>
            <a:r>
              <a:rPr lang="cs-CZ" dirty="0" smtClean="0"/>
              <a:t>Střídání zamrzání a rozmrzání půdy</a:t>
            </a:r>
          </a:p>
          <a:p>
            <a:r>
              <a:rPr lang="cs-CZ" dirty="0" smtClean="0"/>
              <a:t>Změna skupenství vody</a:t>
            </a:r>
            <a:endParaRPr lang="en-GB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1796066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08" y="1874704"/>
            <a:ext cx="4930997" cy="162587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30" y="3681557"/>
            <a:ext cx="3699548" cy="277466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0716318" y="3530960"/>
            <a:ext cx="1274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/>
              <a:t>Wang</a:t>
            </a:r>
            <a:r>
              <a:rPr lang="cs-CZ" sz="1200" dirty="0" smtClean="0"/>
              <a:t> et al., 2017</a:t>
            </a:r>
            <a:endParaRPr lang="en-GB" sz="12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257309" y="6456218"/>
            <a:ext cx="2040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Geograph.org.uk; James Allan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509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66525"/>
            <a:ext cx="5708073" cy="4473521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94764" y="181335"/>
            <a:ext cx="4726842" cy="667666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48145" y="4765964"/>
            <a:ext cx="493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Vývoj tříděných půd dle </a:t>
            </a:r>
            <a:r>
              <a:rPr lang="cs-CZ" dirty="0" err="1" smtClean="0"/>
              <a:t>Kesslera</a:t>
            </a:r>
            <a:r>
              <a:rPr lang="cs-CZ" dirty="0" smtClean="0"/>
              <a:t> a </a:t>
            </a:r>
            <a:r>
              <a:rPr lang="cs-CZ" dirty="0" err="1" smtClean="0"/>
              <a:t>Warrena</a:t>
            </a:r>
            <a:r>
              <a:rPr lang="cs-CZ" dirty="0" smtClean="0"/>
              <a:t>, 2003.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8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810" y="661842"/>
            <a:ext cx="11983190" cy="52863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01" y="169009"/>
            <a:ext cx="6080161" cy="627203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645236" y="6133465"/>
            <a:ext cx="1839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University </a:t>
            </a:r>
            <a:r>
              <a:rPr lang="cs-CZ" dirty="0" err="1" smtClean="0"/>
              <a:t>of</a:t>
            </a:r>
            <a:r>
              <a:rPr lang="cs-CZ" dirty="0" smtClean="0"/>
              <a:t> Oslo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67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10" y="403225"/>
            <a:ext cx="4592780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214" y="0"/>
            <a:ext cx="6952095" cy="35591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072" y="3558844"/>
            <a:ext cx="6441209" cy="329915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0350" y="5097586"/>
            <a:ext cx="4356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Janeras</a:t>
            </a:r>
            <a:r>
              <a:rPr lang="cs-CZ" dirty="0" smtClean="0"/>
              <a:t> et al., 2016 – Monitorování svahové stability poblíž kláštera Montserrat ve Španělsku</a:t>
            </a:r>
          </a:p>
        </p:txBody>
      </p:sp>
    </p:spTree>
    <p:extLst>
      <p:ext uri="{BB962C8B-B14F-4D97-AF65-F5344CB8AC3E}">
        <p14:creationId xmlns:p14="http://schemas.microsoft.com/office/powerpoint/2010/main" val="10337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286328"/>
            <a:ext cx="7384474" cy="4442222"/>
          </a:xfrm>
        </p:spPr>
      </p:pic>
      <p:sp>
        <p:nvSpPr>
          <p:cNvPr id="8" name="Obdélník 7"/>
          <p:cNvSpPr/>
          <p:nvPr/>
        </p:nvSpPr>
        <p:spPr>
          <a:xfrm>
            <a:off x="681181" y="4976634"/>
            <a:ext cx="7015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Schematic illustration of the process of </a:t>
            </a:r>
            <a:r>
              <a:rPr lang="en-US" dirty="0" err="1" smtClean="0"/>
              <a:t>seismogenic</a:t>
            </a:r>
            <a:r>
              <a:rPr lang="en-US" dirty="0" smtClean="0"/>
              <a:t> tensile cracking by thermal stresses caused by convective cooling of rocks at the heat source of a geothermal system. </a:t>
            </a:r>
            <a:r>
              <a:rPr lang="en-US" dirty="0" err="1" smtClean="0"/>
              <a:t>Foulger</a:t>
            </a:r>
            <a:r>
              <a:rPr lang="cs-CZ" dirty="0" smtClean="0"/>
              <a:t>, 1</a:t>
            </a:r>
            <a:r>
              <a:rPr lang="en-US" dirty="0" smtClean="0"/>
              <a:t>988</a:t>
            </a:r>
            <a:r>
              <a:rPr lang="cs-CZ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2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594</Words>
  <Application>Microsoft Office PowerPoint</Application>
  <PresentationFormat>Širokoúhlá obrazovka</PresentationFormat>
  <Paragraphs>82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Využití meteorologických dat v geomorfologickém výzkumu</vt:lpstr>
      <vt:lpstr>Prezentace aplikace PowerPoint</vt:lpstr>
      <vt:lpstr>Meteorologické parametry</vt:lpstr>
      <vt:lpstr>Teplota</vt:lpstr>
      <vt:lpstr>Regelační cykly</vt:lpstr>
      <vt:lpstr>Prezentace aplikace PowerPoint</vt:lpstr>
      <vt:lpstr>Prezentace aplikace PowerPoint</vt:lpstr>
      <vt:lpstr>Prezentace aplikace PowerPoint</vt:lpstr>
      <vt:lpstr>Prezentace aplikace PowerPoint</vt:lpstr>
      <vt:lpstr>Srážky</vt:lpstr>
      <vt:lpstr>Prezentace aplikace PowerPoint</vt:lpstr>
      <vt:lpstr>Prezentace aplikace PowerPoint</vt:lpstr>
      <vt:lpstr>Směr a rychlost větru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hydrometeorologických dat v geomorfologickém výzkumu</dc:title>
  <dc:creator>Filip</dc:creator>
  <cp:lastModifiedBy>Filip</cp:lastModifiedBy>
  <cp:revision>15</cp:revision>
  <dcterms:created xsi:type="dcterms:W3CDTF">2021-05-05T07:53:06Z</dcterms:created>
  <dcterms:modified xsi:type="dcterms:W3CDTF">2021-05-06T08:49:48Z</dcterms:modified>
</cp:coreProperties>
</file>