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5C660-9325-4698-8D60-C647A322752D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EF3CC-8F8C-4FC4-9B15-0DAABBD4B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868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1465E-DA07-40DF-877B-847CA9598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D549F8-8ED6-45C6-A92B-600F1FAD1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2563AA-F25F-4AF8-A3D7-8448122F6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471E7B-7D99-4736-B61E-E652CEA2E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C317A0-4579-4E97-A889-290C9FDB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76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1661E-8115-4855-A34A-7AA144BF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8EB30B-C705-45E1-A1C7-FFAF0B7B2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5972A0-14AE-47E6-97E1-B93E3C80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141A51-C9F2-4156-AE2B-5FA526BB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F51B88-7818-469F-9716-10FAFAA28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28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56A8F2-F85B-4C77-92C8-900E2CFBE5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81F967-719A-4BD5-BA4E-3BBCD0BE1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DC4D38-97C0-47F2-8458-548C0878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1B3391-181A-4044-BC7B-40B9CFC2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C54086-FE91-498F-8FD1-7562A7FA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88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C52CB-0723-4F64-966E-C3E9BEED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F3862-38E0-47C7-BF94-E665FF018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9FC926-5ADC-41B9-8DA1-AEF99C09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0F5F8D-6BB1-43D7-B53F-B3BB8818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C181F8-47F7-45A9-91FC-D2BFABA5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07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DFDEF5-F9A7-4ADA-91A0-DE8CC170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836735-5454-4FC1-BA72-2E13AF854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9EF3A3-FAB3-4A93-86DE-3ECCA557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C7B12-4C54-4561-8A96-BBCC591F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4B6813-5713-4DF5-8DB8-DEECA536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0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9E29C-DF59-4F23-ABE8-7CE07FCA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EB725-28B5-4671-8CF2-533AB2A8A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5D3653-5503-4EFB-85D8-954BB2330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F7824C-F4A4-46B1-A683-FDFDAD78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F2A72C-ADAC-4EA1-AFB3-1BCE820C0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A50E17-31C3-44A5-A02F-F03C6701C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15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DD8FC-7B14-4573-82D2-BF20A78A0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5AE314-1C1E-4E01-9EE5-20F7DDF1D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DF732E-6420-46A8-8F82-BF74E898E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76397B-E8FA-4454-9B4D-4A34146CD6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9D21DD-997B-4056-A773-82CD8CAAB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F172952-BF81-42AF-8168-38ACE625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380C189-BEA4-4A58-B42E-D546E9DD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FAA9C1-8BD7-4588-A7CA-95F55007F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17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53A33-7FE9-4D46-B0E5-EEC02C9F2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0BAD70-0329-4ED6-9257-E2F8E25C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FD030-8747-44E4-A9D4-586DD0D1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162BDC-7BE0-4E32-AA57-00082917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96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35B6954-230C-4B39-B990-581A5A0D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B51EAD-9ED1-4671-9517-4F14C947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3A91B9-9236-4D84-B22D-EFC94D335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76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A6308-BE6D-49A8-84CC-74263C318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4250F6-F073-4F16-9132-B7F414697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D6E45E-8B3A-487C-93FF-959E08CF1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62D825-07E5-446D-A51E-45D165BA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CEB588-F2E0-4C54-A01D-EAAD9075F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50AC17-47A3-4530-966F-3A79325D8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93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D9B6E-F254-47A9-A17E-8605630C0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6782C72-7180-473A-9545-1C426C003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8D4C9B-35A7-445F-8FD1-C3D3D5910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143401-9EBE-4AD1-942D-6D5DE7511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E7001A-71AF-47E7-A64F-08C8447E4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5FD401-58E9-4A81-B8FC-0A0AEDA8E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74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EE2ABCE-08C3-4E41-B246-50DEDC28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5EF535-359B-41F4-AB52-02EA8B4A6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594AFD-164D-4B08-A409-A4085FD15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60E8E-FA35-490F-8F6F-5667B9C6F284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70A4CF-0963-4FDE-BBA8-919591020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1FE097-0DB3-4D0F-96FE-3E3AABE34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3305D-EC26-4832-A0E9-B5C540E5F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21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53423@mail.muni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Forenzní genetika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Svobodová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Sylabus přednášek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Historie Forenzní genetiky</a:t>
            </a:r>
          </a:p>
          <a:p>
            <a:r>
              <a:rPr lang="cs-CZ" dirty="0"/>
              <a:t>Ohledání místa činu</a:t>
            </a:r>
          </a:p>
          <a:p>
            <a:r>
              <a:rPr lang="cs-CZ" dirty="0"/>
              <a:t>Zajištění stop v laboratoři – forenzní biologie, </a:t>
            </a:r>
            <a:r>
              <a:rPr lang="cs-CZ" dirty="0" err="1"/>
              <a:t>trichologie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a entomologie </a:t>
            </a:r>
          </a:p>
          <a:p>
            <a:r>
              <a:rPr lang="cs-CZ" dirty="0"/>
              <a:t>Izolace DNA</a:t>
            </a:r>
          </a:p>
          <a:p>
            <a:r>
              <a:rPr lang="cs-CZ" dirty="0"/>
              <a:t>Kvantifikace DNA</a:t>
            </a:r>
          </a:p>
          <a:p>
            <a:r>
              <a:rPr lang="cs-CZ" dirty="0"/>
              <a:t>Amplifikace a amplifikační </a:t>
            </a:r>
            <a:r>
              <a:rPr lang="cs-CZ" dirty="0" err="1"/>
              <a:t>kity</a:t>
            </a:r>
            <a:endParaRPr lang="cs-CZ" dirty="0"/>
          </a:p>
          <a:p>
            <a:r>
              <a:rPr lang="cs-CZ" dirty="0"/>
              <a:t>Fragmentační analýza – vyhodnocení profilu DNA</a:t>
            </a:r>
          </a:p>
          <a:p>
            <a:r>
              <a:rPr lang="cs-CZ" dirty="0"/>
              <a:t>Interpretace závěrů a statistika</a:t>
            </a:r>
          </a:p>
          <a:p>
            <a:r>
              <a:rPr lang="cs-CZ" dirty="0"/>
              <a:t>Y </a:t>
            </a:r>
            <a:r>
              <a:rPr lang="cs-CZ" dirty="0" err="1"/>
              <a:t>haplotyp</a:t>
            </a:r>
            <a:r>
              <a:rPr lang="cs-CZ" dirty="0"/>
              <a:t>, </a:t>
            </a:r>
            <a:r>
              <a:rPr lang="cs-CZ" dirty="0" err="1"/>
              <a:t>mt</a:t>
            </a:r>
            <a:r>
              <a:rPr lang="cs-CZ" dirty="0"/>
              <a:t> DNA a </a:t>
            </a:r>
            <a:r>
              <a:rPr lang="cs-CZ" dirty="0" err="1"/>
              <a:t>aDNA</a:t>
            </a:r>
            <a:r>
              <a:rPr lang="cs-CZ" dirty="0"/>
              <a:t>, nelidské zdroje DNA a jejich využití </a:t>
            </a:r>
          </a:p>
          <a:p>
            <a:r>
              <a:rPr lang="cs-CZ" dirty="0"/>
              <a:t>MPS</a:t>
            </a:r>
          </a:p>
          <a:p>
            <a:r>
              <a:rPr lang="cs-CZ" dirty="0"/>
              <a:t>Legislativa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Téma eseje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4400" b="1" dirty="0"/>
              <a:t>Plošné odběry pro DNA profilování</a:t>
            </a:r>
            <a:endParaRPr lang="cs-CZ" sz="4400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Souhlasím s odběrem biologického materiálu pro stanovení profilu DNA u všech obyvatel?/Plošné odběry v místě              a blízkém okolí pro nalezení pachatele závažného TČ</a:t>
            </a:r>
          </a:p>
          <a:p>
            <a:pPr marL="0" indent="0" algn="ctr">
              <a:buNone/>
            </a:pPr>
            <a:endParaRPr lang="cs-CZ" dirty="0"/>
          </a:p>
          <a:p>
            <a:r>
              <a:rPr lang="cs-CZ" b="1" dirty="0"/>
              <a:t>Rozsah: </a:t>
            </a:r>
            <a:r>
              <a:rPr lang="cs-CZ" dirty="0"/>
              <a:t>5 normostran (1 800 znaků - třicet řádků                o šedesáti znacích nebo přibližně 250 slov běžného textu)</a:t>
            </a:r>
          </a:p>
          <a:p>
            <a:r>
              <a:rPr lang="cs-CZ" b="1" dirty="0"/>
              <a:t>Termín:</a:t>
            </a:r>
            <a:r>
              <a:rPr lang="cs-CZ" dirty="0"/>
              <a:t> 5. květen 2022</a:t>
            </a:r>
          </a:p>
          <a:p>
            <a:r>
              <a:rPr lang="cs-CZ" b="1" dirty="0"/>
              <a:t>Způsob odevzdání: </a:t>
            </a:r>
            <a:r>
              <a:rPr lang="cs-CZ" dirty="0"/>
              <a:t>vytisknutý dokument nebo e-mailem 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53423@mail.muni.cz</a:t>
            </a:r>
            <a:r>
              <a:rPr lang="cs-CZ" dirty="0"/>
              <a:t>, hancin@seznam.cz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140</Words>
  <Application>Microsoft Office PowerPoint</Application>
  <PresentationFormat>Širokoúhlá obrazovka</PresentationFormat>
  <Paragraphs>26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Forenzní genetika</vt:lpstr>
      <vt:lpstr>Sylabus přednášek</vt:lpstr>
      <vt:lpstr>Téma eseje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Forenzní genetika</dc:title>
  <dc:creator>Hana Svobodova</dc:creator>
  <cp:lastModifiedBy>Hana Svobodova</cp:lastModifiedBy>
  <cp:revision>1</cp:revision>
  <dcterms:created xsi:type="dcterms:W3CDTF">2022-03-24T14:43:40Z</dcterms:created>
  <dcterms:modified xsi:type="dcterms:W3CDTF">2022-03-24T14:52:36Z</dcterms:modified>
</cp:coreProperties>
</file>