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04" r:id="rId3"/>
    <p:sldId id="303" r:id="rId4"/>
    <p:sldId id="306" r:id="rId5"/>
    <p:sldId id="278" r:id="rId6"/>
    <p:sldId id="307" r:id="rId7"/>
    <p:sldId id="308" r:id="rId8"/>
    <p:sldId id="279" r:id="rId9"/>
    <p:sldId id="309" r:id="rId10"/>
    <p:sldId id="310" r:id="rId11"/>
    <p:sldId id="311" r:id="rId12"/>
    <p:sldId id="312" r:id="rId13"/>
    <p:sldId id="313" r:id="rId14"/>
    <p:sldId id="31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81" d="100"/>
          <a:sy n="81" d="100"/>
        </p:scale>
        <p:origin x="153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dirty="0"/>
              <a:t>GENETA - </a:t>
            </a:r>
            <a:r>
              <a:rPr lang="cs-CZ" altLang="cs-CZ" dirty="0"/>
              <a:t>genetické „já“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dirty="0"/>
              <a:t>- soubor všech buněk původem z jedné zygoty</a:t>
            </a:r>
          </a:p>
          <a:p>
            <a:pPr>
              <a:spcBef>
                <a:spcPct val="50000"/>
              </a:spcBef>
            </a:pPr>
            <a:r>
              <a:rPr lang="cs-CZ" dirty="0"/>
              <a:t>RAMETA - </a:t>
            </a:r>
            <a:r>
              <a:rPr lang="cs-CZ" altLang="cs-CZ" dirty="0"/>
              <a:t>fyzické „já“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dirty="0"/>
              <a:t>- prostorově ohraničený jedinec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192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 u="sng" dirty="0"/>
              <a:t>Identifikace analýzou DNA se vždy týká GENETY</a:t>
            </a:r>
          </a:p>
        </p:txBody>
      </p:sp>
    </p:spTree>
    <p:extLst>
      <p:ext uri="{BB962C8B-B14F-4D97-AF65-F5344CB8AC3E}">
        <p14:creationId xmlns:p14="http://schemas.microsoft.com/office/powerpoint/2010/main" val="411210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5D7C557-134F-46E5-A324-D5926218A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10B5C55-8E0D-4379-9337-1680AE87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800" b="1" u="sng" dirty="0"/>
              <a:t>Maternální a fetální mikrochimérismus</a:t>
            </a:r>
            <a:endParaRPr lang="cs-CZ" sz="3800" b="1" u="sng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3EF0F51-2F7F-4790-BCEA-A0B4532736E3}"/>
              </a:ext>
            </a:extLst>
          </p:cNvPr>
          <p:cNvGrpSpPr/>
          <p:nvPr/>
        </p:nvGrpSpPr>
        <p:grpSpPr>
          <a:xfrm>
            <a:off x="1043608" y="1371600"/>
            <a:ext cx="7344816" cy="5425465"/>
            <a:chOff x="1816100" y="612775"/>
            <a:chExt cx="7315200" cy="5453063"/>
          </a:xfrm>
        </p:grpSpPr>
        <p:sp>
          <p:nvSpPr>
            <p:cNvPr id="5" name="Volný tvar 75">
              <a:extLst>
                <a:ext uri="{FF2B5EF4-FFF2-40B4-BE49-F238E27FC236}">
                  <a16:creationId xmlns:a16="http://schemas.microsoft.com/office/drawing/2014/main" id="{53085A6B-FED1-4DD0-BE2C-2A5AA3A5809A}"/>
                </a:ext>
              </a:extLst>
            </p:cNvPr>
            <p:cNvSpPr/>
            <p:nvPr/>
          </p:nvSpPr>
          <p:spPr>
            <a:xfrm rot="635618">
              <a:off x="4583499" y="1553143"/>
              <a:ext cx="981822" cy="1677767"/>
            </a:xfrm>
            <a:custGeom>
              <a:avLst/>
              <a:gdLst>
                <a:gd name="connsiteX0" fmla="*/ 601038 w 609661"/>
                <a:gd name="connsiteY0" fmla="*/ 982030 h 1260109"/>
                <a:gd name="connsiteX1" fmla="*/ 534363 w 609661"/>
                <a:gd name="connsiteY1" fmla="*/ 562930 h 1260109"/>
                <a:gd name="connsiteX2" fmla="*/ 20013 w 609661"/>
                <a:gd name="connsiteY2" fmla="*/ 955 h 1260109"/>
                <a:gd name="connsiteX3" fmla="*/ 134313 w 609661"/>
                <a:gd name="connsiteY3" fmla="*/ 439105 h 1260109"/>
                <a:gd name="connsiteX4" fmla="*/ 410538 w 609661"/>
                <a:gd name="connsiteY4" fmla="*/ 839155 h 1260109"/>
                <a:gd name="connsiteX5" fmla="*/ 477213 w 609661"/>
                <a:gd name="connsiteY5" fmla="*/ 1258255 h 1260109"/>
                <a:gd name="connsiteX6" fmla="*/ 601038 w 609661"/>
                <a:gd name="connsiteY6" fmla="*/ 982030 h 126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61" h="1260109">
                  <a:moveTo>
                    <a:pt x="601038" y="982030"/>
                  </a:moveTo>
                  <a:cubicBezTo>
                    <a:pt x="610563" y="866142"/>
                    <a:pt x="631200" y="726442"/>
                    <a:pt x="534363" y="562930"/>
                  </a:cubicBezTo>
                  <a:cubicBezTo>
                    <a:pt x="437526" y="399418"/>
                    <a:pt x="86688" y="21592"/>
                    <a:pt x="20013" y="955"/>
                  </a:cubicBezTo>
                  <a:cubicBezTo>
                    <a:pt x="-46662" y="-19682"/>
                    <a:pt x="69225" y="299405"/>
                    <a:pt x="134313" y="439105"/>
                  </a:cubicBezTo>
                  <a:cubicBezTo>
                    <a:pt x="199400" y="578805"/>
                    <a:pt x="353388" y="702630"/>
                    <a:pt x="410538" y="839155"/>
                  </a:cubicBezTo>
                  <a:cubicBezTo>
                    <a:pt x="467688" y="975680"/>
                    <a:pt x="443876" y="1236030"/>
                    <a:pt x="477213" y="1258255"/>
                  </a:cubicBezTo>
                  <a:cubicBezTo>
                    <a:pt x="510550" y="1280480"/>
                    <a:pt x="591513" y="1097918"/>
                    <a:pt x="601038" y="9820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grpSp>
          <p:nvGrpSpPr>
            <p:cNvPr id="6" name="Skupina 22">
              <a:extLst>
                <a:ext uri="{FF2B5EF4-FFF2-40B4-BE49-F238E27FC236}">
                  <a16:creationId xmlns:a16="http://schemas.microsoft.com/office/drawing/2014/main" id="{7026C46D-8595-4CF7-9710-4A13AF59F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6100" y="795338"/>
              <a:ext cx="2447925" cy="5251450"/>
              <a:chOff x="1647687" y="1000138"/>
              <a:chExt cx="1218110" cy="2443095"/>
            </a:xfrm>
          </p:grpSpPr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973DFBE7-09EF-4AA4-BD20-28210B53D349}"/>
                  </a:ext>
                </a:extLst>
              </p:cNvPr>
              <p:cNvSpPr/>
              <p:nvPr/>
            </p:nvSpPr>
            <p:spPr>
              <a:xfrm rot="19720889">
                <a:off x="2662549" y="1606439"/>
                <a:ext cx="203248" cy="9240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E837D7A1-7BF3-481A-B153-7E08FF0EDCFA}"/>
                  </a:ext>
                </a:extLst>
              </p:cNvPr>
              <p:cNvSpPr/>
              <p:nvPr/>
            </p:nvSpPr>
            <p:spPr>
              <a:xfrm rot="18101352" flipH="1">
                <a:off x="1286824" y="1948729"/>
                <a:ext cx="933500" cy="21177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grpSp>
            <p:nvGrpSpPr>
              <p:cNvPr id="31" name="Skupina 25">
                <a:extLst>
                  <a:ext uri="{FF2B5EF4-FFF2-40B4-BE49-F238E27FC236}">
                    <a16:creationId xmlns:a16="http://schemas.microsoft.com/office/drawing/2014/main" id="{4CE633DE-4C55-45E8-9C39-8A788FCC6A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0072" y="1000138"/>
                <a:ext cx="987197" cy="2443095"/>
                <a:chOff x="2085548" y="817051"/>
                <a:chExt cx="395769" cy="1098519"/>
              </a:xfrm>
            </p:grpSpPr>
            <p:sp>
              <p:nvSpPr>
                <p:cNvPr id="32" name="Ovál 31">
                  <a:extLst>
                    <a:ext uri="{FF2B5EF4-FFF2-40B4-BE49-F238E27FC236}">
                      <a16:creationId xmlns:a16="http://schemas.microsoft.com/office/drawing/2014/main" id="{B7650EE0-929F-4615-9240-4C86D20651A9}"/>
                    </a:ext>
                  </a:extLst>
                </p:cNvPr>
                <p:cNvSpPr/>
                <p:nvPr/>
              </p:nvSpPr>
              <p:spPr>
                <a:xfrm>
                  <a:off x="2150190" y="817051"/>
                  <a:ext cx="246983" cy="2584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33" name="Obdélník 32">
                  <a:extLst>
                    <a:ext uri="{FF2B5EF4-FFF2-40B4-BE49-F238E27FC236}">
                      <a16:creationId xmlns:a16="http://schemas.microsoft.com/office/drawing/2014/main" id="{5C92FE97-AA6B-4D4F-BA2D-86A8CBE54496}"/>
                    </a:ext>
                  </a:extLst>
                </p:cNvPr>
                <p:cNvSpPr/>
                <p:nvPr/>
              </p:nvSpPr>
              <p:spPr>
                <a:xfrm>
                  <a:off x="2282502" y="1482669"/>
                  <a:ext cx="114256" cy="43290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34" name="Obdélník 33">
                  <a:extLst>
                    <a:ext uri="{FF2B5EF4-FFF2-40B4-BE49-F238E27FC236}">
                      <a16:creationId xmlns:a16="http://schemas.microsoft.com/office/drawing/2014/main" id="{FC1BCAE4-7E09-428A-B922-0BDE6DAFB6D3}"/>
                    </a:ext>
                  </a:extLst>
                </p:cNvPr>
                <p:cNvSpPr/>
                <p:nvPr/>
              </p:nvSpPr>
              <p:spPr>
                <a:xfrm>
                  <a:off x="2159011" y="1482669"/>
                  <a:ext cx="111958" cy="43290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35" name="Zaoblený obdélník 124">
                  <a:extLst>
                    <a:ext uri="{FF2B5EF4-FFF2-40B4-BE49-F238E27FC236}">
                      <a16:creationId xmlns:a16="http://schemas.microsoft.com/office/drawing/2014/main" id="{42B58A45-37F6-4B3E-8B31-83D777A26B7E}"/>
                    </a:ext>
                  </a:extLst>
                </p:cNvPr>
                <p:cNvSpPr/>
                <p:nvPr/>
              </p:nvSpPr>
              <p:spPr>
                <a:xfrm>
                  <a:off x="2085548" y="1075526"/>
                  <a:ext cx="395769" cy="586674"/>
                </a:xfrm>
                <a:custGeom>
                  <a:avLst/>
                  <a:gdLst>
                    <a:gd name="connsiteX0" fmla="*/ 0 w 792088"/>
                    <a:gd name="connsiteY0" fmla="*/ 132017 h 1005982"/>
                    <a:gd name="connsiteX1" fmla="*/ 132017 w 792088"/>
                    <a:gd name="connsiteY1" fmla="*/ 0 h 1005982"/>
                    <a:gd name="connsiteX2" fmla="*/ 660071 w 792088"/>
                    <a:gd name="connsiteY2" fmla="*/ 0 h 1005982"/>
                    <a:gd name="connsiteX3" fmla="*/ 792088 w 792088"/>
                    <a:gd name="connsiteY3" fmla="*/ 132017 h 1005982"/>
                    <a:gd name="connsiteX4" fmla="*/ 792088 w 792088"/>
                    <a:gd name="connsiteY4" fmla="*/ 873965 h 1005982"/>
                    <a:gd name="connsiteX5" fmla="*/ 660071 w 792088"/>
                    <a:gd name="connsiteY5" fmla="*/ 1005982 h 1005982"/>
                    <a:gd name="connsiteX6" fmla="*/ 132017 w 792088"/>
                    <a:gd name="connsiteY6" fmla="*/ 1005982 h 1005982"/>
                    <a:gd name="connsiteX7" fmla="*/ 0 w 792088"/>
                    <a:gd name="connsiteY7" fmla="*/ 873965 h 1005982"/>
                    <a:gd name="connsiteX8" fmla="*/ 0 w 792088"/>
                    <a:gd name="connsiteY8" fmla="*/ 132017 h 1005982"/>
                    <a:gd name="connsiteX0" fmla="*/ 0 w 792088"/>
                    <a:gd name="connsiteY0" fmla="*/ 132017 h 1080410"/>
                    <a:gd name="connsiteX1" fmla="*/ 132017 w 792088"/>
                    <a:gd name="connsiteY1" fmla="*/ 0 h 1080410"/>
                    <a:gd name="connsiteX2" fmla="*/ 660071 w 792088"/>
                    <a:gd name="connsiteY2" fmla="*/ 0 h 1080410"/>
                    <a:gd name="connsiteX3" fmla="*/ 792088 w 792088"/>
                    <a:gd name="connsiteY3" fmla="*/ 132017 h 1080410"/>
                    <a:gd name="connsiteX4" fmla="*/ 792088 w 792088"/>
                    <a:gd name="connsiteY4" fmla="*/ 873965 h 1080410"/>
                    <a:gd name="connsiteX5" fmla="*/ 660071 w 792088"/>
                    <a:gd name="connsiteY5" fmla="*/ 1005982 h 1080410"/>
                    <a:gd name="connsiteX6" fmla="*/ 110752 w 792088"/>
                    <a:gd name="connsiteY6" fmla="*/ 1080410 h 1080410"/>
                    <a:gd name="connsiteX7" fmla="*/ 0 w 792088"/>
                    <a:gd name="connsiteY7" fmla="*/ 873965 h 1080410"/>
                    <a:gd name="connsiteX8" fmla="*/ 0 w 792088"/>
                    <a:gd name="connsiteY8" fmla="*/ 132017 h 1080410"/>
                    <a:gd name="connsiteX0" fmla="*/ 0 w 792088"/>
                    <a:gd name="connsiteY0" fmla="*/ 132017 h 1101675"/>
                    <a:gd name="connsiteX1" fmla="*/ 132017 w 792088"/>
                    <a:gd name="connsiteY1" fmla="*/ 0 h 1101675"/>
                    <a:gd name="connsiteX2" fmla="*/ 660071 w 792088"/>
                    <a:gd name="connsiteY2" fmla="*/ 0 h 1101675"/>
                    <a:gd name="connsiteX3" fmla="*/ 792088 w 792088"/>
                    <a:gd name="connsiteY3" fmla="*/ 132017 h 1101675"/>
                    <a:gd name="connsiteX4" fmla="*/ 792088 w 792088"/>
                    <a:gd name="connsiteY4" fmla="*/ 873965 h 1101675"/>
                    <a:gd name="connsiteX5" fmla="*/ 585643 w 792088"/>
                    <a:gd name="connsiteY5" fmla="*/ 1101675 h 1101675"/>
                    <a:gd name="connsiteX6" fmla="*/ 110752 w 792088"/>
                    <a:gd name="connsiteY6" fmla="*/ 1080410 h 1101675"/>
                    <a:gd name="connsiteX7" fmla="*/ 0 w 792088"/>
                    <a:gd name="connsiteY7" fmla="*/ 873965 h 1101675"/>
                    <a:gd name="connsiteX8" fmla="*/ 0 w 792088"/>
                    <a:gd name="connsiteY8" fmla="*/ 132017 h 1101675"/>
                    <a:gd name="connsiteX0" fmla="*/ 0 w 877149"/>
                    <a:gd name="connsiteY0" fmla="*/ 132017 h 1101675"/>
                    <a:gd name="connsiteX1" fmla="*/ 132017 w 877149"/>
                    <a:gd name="connsiteY1" fmla="*/ 0 h 1101675"/>
                    <a:gd name="connsiteX2" fmla="*/ 660071 w 877149"/>
                    <a:gd name="connsiteY2" fmla="*/ 0 h 1101675"/>
                    <a:gd name="connsiteX3" fmla="*/ 792088 w 877149"/>
                    <a:gd name="connsiteY3" fmla="*/ 132017 h 1101675"/>
                    <a:gd name="connsiteX4" fmla="*/ 877149 w 877149"/>
                    <a:gd name="connsiteY4" fmla="*/ 895229 h 1101675"/>
                    <a:gd name="connsiteX5" fmla="*/ 585643 w 877149"/>
                    <a:gd name="connsiteY5" fmla="*/ 1101675 h 1101675"/>
                    <a:gd name="connsiteX6" fmla="*/ 110752 w 877149"/>
                    <a:gd name="connsiteY6" fmla="*/ 1080410 h 1101675"/>
                    <a:gd name="connsiteX7" fmla="*/ 0 w 877149"/>
                    <a:gd name="connsiteY7" fmla="*/ 873965 h 1101675"/>
                    <a:gd name="connsiteX8" fmla="*/ 0 w 877149"/>
                    <a:gd name="connsiteY8" fmla="*/ 132017 h 1101675"/>
                    <a:gd name="connsiteX0" fmla="*/ 74428 w 951577"/>
                    <a:gd name="connsiteY0" fmla="*/ 132017 h 1101675"/>
                    <a:gd name="connsiteX1" fmla="*/ 206445 w 951577"/>
                    <a:gd name="connsiteY1" fmla="*/ 0 h 1101675"/>
                    <a:gd name="connsiteX2" fmla="*/ 734499 w 951577"/>
                    <a:gd name="connsiteY2" fmla="*/ 0 h 1101675"/>
                    <a:gd name="connsiteX3" fmla="*/ 866516 w 951577"/>
                    <a:gd name="connsiteY3" fmla="*/ 132017 h 1101675"/>
                    <a:gd name="connsiteX4" fmla="*/ 951577 w 951577"/>
                    <a:gd name="connsiteY4" fmla="*/ 895229 h 1101675"/>
                    <a:gd name="connsiteX5" fmla="*/ 660071 w 951577"/>
                    <a:gd name="connsiteY5" fmla="*/ 1101675 h 1101675"/>
                    <a:gd name="connsiteX6" fmla="*/ 185180 w 951577"/>
                    <a:gd name="connsiteY6" fmla="*/ 1080410 h 1101675"/>
                    <a:gd name="connsiteX7" fmla="*/ 0 w 951577"/>
                    <a:gd name="connsiteY7" fmla="*/ 873964 h 1101675"/>
                    <a:gd name="connsiteX8" fmla="*/ 74428 w 951577"/>
                    <a:gd name="connsiteY8" fmla="*/ 132017 h 1101675"/>
                    <a:gd name="connsiteX0" fmla="*/ 74428 w 963649"/>
                    <a:gd name="connsiteY0" fmla="*/ 132017 h 1101675"/>
                    <a:gd name="connsiteX1" fmla="*/ 206445 w 963649"/>
                    <a:gd name="connsiteY1" fmla="*/ 0 h 1101675"/>
                    <a:gd name="connsiteX2" fmla="*/ 734499 w 963649"/>
                    <a:gd name="connsiteY2" fmla="*/ 0 h 1101675"/>
                    <a:gd name="connsiteX3" fmla="*/ 866516 w 963649"/>
                    <a:gd name="connsiteY3" fmla="*/ 132017 h 1101675"/>
                    <a:gd name="connsiteX4" fmla="*/ 963649 w 963649"/>
                    <a:gd name="connsiteY4" fmla="*/ 552813 h 1101675"/>
                    <a:gd name="connsiteX5" fmla="*/ 951577 w 963649"/>
                    <a:gd name="connsiteY5" fmla="*/ 895229 h 1101675"/>
                    <a:gd name="connsiteX6" fmla="*/ 660071 w 963649"/>
                    <a:gd name="connsiteY6" fmla="*/ 1101675 h 1101675"/>
                    <a:gd name="connsiteX7" fmla="*/ 185180 w 963649"/>
                    <a:gd name="connsiteY7" fmla="*/ 1080410 h 1101675"/>
                    <a:gd name="connsiteX8" fmla="*/ 0 w 963649"/>
                    <a:gd name="connsiteY8" fmla="*/ 873964 h 1101675"/>
                    <a:gd name="connsiteX9" fmla="*/ 74428 w 963649"/>
                    <a:gd name="connsiteY9" fmla="*/ 132017 h 1101675"/>
                    <a:gd name="connsiteX0" fmla="*/ 90646 w 979867"/>
                    <a:gd name="connsiteY0" fmla="*/ 132017 h 1101675"/>
                    <a:gd name="connsiteX1" fmla="*/ 222663 w 979867"/>
                    <a:gd name="connsiteY1" fmla="*/ 0 h 1101675"/>
                    <a:gd name="connsiteX2" fmla="*/ 750717 w 979867"/>
                    <a:gd name="connsiteY2" fmla="*/ 0 h 1101675"/>
                    <a:gd name="connsiteX3" fmla="*/ 882734 w 979867"/>
                    <a:gd name="connsiteY3" fmla="*/ 132017 h 1101675"/>
                    <a:gd name="connsiteX4" fmla="*/ 979867 w 979867"/>
                    <a:gd name="connsiteY4" fmla="*/ 552813 h 1101675"/>
                    <a:gd name="connsiteX5" fmla="*/ 967795 w 979867"/>
                    <a:gd name="connsiteY5" fmla="*/ 895229 h 1101675"/>
                    <a:gd name="connsiteX6" fmla="*/ 676289 w 979867"/>
                    <a:gd name="connsiteY6" fmla="*/ 1101675 h 1101675"/>
                    <a:gd name="connsiteX7" fmla="*/ 201398 w 979867"/>
                    <a:gd name="connsiteY7" fmla="*/ 1080410 h 1101675"/>
                    <a:gd name="connsiteX8" fmla="*/ 16218 w 979867"/>
                    <a:gd name="connsiteY8" fmla="*/ 873964 h 1101675"/>
                    <a:gd name="connsiteX9" fmla="*/ 1670 w 979867"/>
                    <a:gd name="connsiteY9" fmla="*/ 574078 h 1101675"/>
                    <a:gd name="connsiteX10" fmla="*/ 90646 w 979867"/>
                    <a:gd name="connsiteY10" fmla="*/ 132017 h 1101675"/>
                    <a:gd name="connsiteX0" fmla="*/ 165074 w 979867"/>
                    <a:gd name="connsiteY0" fmla="*/ 323403 h 1101675"/>
                    <a:gd name="connsiteX1" fmla="*/ 222663 w 979867"/>
                    <a:gd name="connsiteY1" fmla="*/ 0 h 1101675"/>
                    <a:gd name="connsiteX2" fmla="*/ 750717 w 979867"/>
                    <a:gd name="connsiteY2" fmla="*/ 0 h 1101675"/>
                    <a:gd name="connsiteX3" fmla="*/ 882734 w 979867"/>
                    <a:gd name="connsiteY3" fmla="*/ 132017 h 1101675"/>
                    <a:gd name="connsiteX4" fmla="*/ 979867 w 979867"/>
                    <a:gd name="connsiteY4" fmla="*/ 552813 h 1101675"/>
                    <a:gd name="connsiteX5" fmla="*/ 967795 w 979867"/>
                    <a:gd name="connsiteY5" fmla="*/ 895229 h 1101675"/>
                    <a:gd name="connsiteX6" fmla="*/ 676289 w 979867"/>
                    <a:gd name="connsiteY6" fmla="*/ 1101675 h 1101675"/>
                    <a:gd name="connsiteX7" fmla="*/ 201398 w 979867"/>
                    <a:gd name="connsiteY7" fmla="*/ 1080410 h 1101675"/>
                    <a:gd name="connsiteX8" fmla="*/ 16218 w 979867"/>
                    <a:gd name="connsiteY8" fmla="*/ 873964 h 1101675"/>
                    <a:gd name="connsiteX9" fmla="*/ 1670 w 979867"/>
                    <a:gd name="connsiteY9" fmla="*/ 574078 h 1101675"/>
                    <a:gd name="connsiteX10" fmla="*/ 165074 w 979867"/>
                    <a:gd name="connsiteY10" fmla="*/ 323403 h 1101675"/>
                    <a:gd name="connsiteX0" fmla="*/ 165074 w 979867"/>
                    <a:gd name="connsiteY0" fmla="*/ 323403 h 1101675"/>
                    <a:gd name="connsiteX1" fmla="*/ 222663 w 979867"/>
                    <a:gd name="connsiteY1" fmla="*/ 0 h 1101675"/>
                    <a:gd name="connsiteX2" fmla="*/ 750717 w 979867"/>
                    <a:gd name="connsiteY2" fmla="*/ 0 h 1101675"/>
                    <a:gd name="connsiteX3" fmla="*/ 829571 w 979867"/>
                    <a:gd name="connsiteY3" fmla="*/ 355301 h 1101675"/>
                    <a:gd name="connsiteX4" fmla="*/ 979867 w 979867"/>
                    <a:gd name="connsiteY4" fmla="*/ 552813 h 1101675"/>
                    <a:gd name="connsiteX5" fmla="*/ 967795 w 979867"/>
                    <a:gd name="connsiteY5" fmla="*/ 895229 h 1101675"/>
                    <a:gd name="connsiteX6" fmla="*/ 676289 w 979867"/>
                    <a:gd name="connsiteY6" fmla="*/ 1101675 h 1101675"/>
                    <a:gd name="connsiteX7" fmla="*/ 201398 w 979867"/>
                    <a:gd name="connsiteY7" fmla="*/ 1080410 h 1101675"/>
                    <a:gd name="connsiteX8" fmla="*/ 16218 w 979867"/>
                    <a:gd name="connsiteY8" fmla="*/ 873964 h 1101675"/>
                    <a:gd name="connsiteX9" fmla="*/ 1670 w 979867"/>
                    <a:gd name="connsiteY9" fmla="*/ 574078 h 1101675"/>
                    <a:gd name="connsiteX10" fmla="*/ 165074 w 979867"/>
                    <a:gd name="connsiteY10" fmla="*/ 323403 h 1101675"/>
                    <a:gd name="connsiteX0" fmla="*/ 165074 w 979867"/>
                    <a:gd name="connsiteY0" fmla="*/ 323403 h 1101675"/>
                    <a:gd name="connsiteX1" fmla="*/ 222663 w 979867"/>
                    <a:gd name="connsiteY1" fmla="*/ 0 h 1101675"/>
                    <a:gd name="connsiteX2" fmla="*/ 750717 w 979867"/>
                    <a:gd name="connsiteY2" fmla="*/ 0 h 1101675"/>
                    <a:gd name="connsiteX3" fmla="*/ 873543 w 979867"/>
                    <a:gd name="connsiteY3" fmla="*/ 127512 h 1101675"/>
                    <a:gd name="connsiteX4" fmla="*/ 829571 w 979867"/>
                    <a:gd name="connsiteY4" fmla="*/ 355301 h 1101675"/>
                    <a:gd name="connsiteX5" fmla="*/ 979867 w 979867"/>
                    <a:gd name="connsiteY5" fmla="*/ 552813 h 1101675"/>
                    <a:gd name="connsiteX6" fmla="*/ 967795 w 979867"/>
                    <a:gd name="connsiteY6" fmla="*/ 895229 h 1101675"/>
                    <a:gd name="connsiteX7" fmla="*/ 676289 w 979867"/>
                    <a:gd name="connsiteY7" fmla="*/ 1101675 h 1101675"/>
                    <a:gd name="connsiteX8" fmla="*/ 201398 w 979867"/>
                    <a:gd name="connsiteY8" fmla="*/ 1080410 h 1101675"/>
                    <a:gd name="connsiteX9" fmla="*/ 16218 w 979867"/>
                    <a:gd name="connsiteY9" fmla="*/ 873964 h 1101675"/>
                    <a:gd name="connsiteX10" fmla="*/ 1670 w 979867"/>
                    <a:gd name="connsiteY10" fmla="*/ 574078 h 1101675"/>
                    <a:gd name="connsiteX11" fmla="*/ 165074 w 979867"/>
                    <a:gd name="connsiteY11" fmla="*/ 323403 h 1101675"/>
                    <a:gd name="connsiteX0" fmla="*/ 165074 w 979867"/>
                    <a:gd name="connsiteY0" fmla="*/ 323403 h 1101675"/>
                    <a:gd name="connsiteX1" fmla="*/ 118631 w 979867"/>
                    <a:gd name="connsiteY1" fmla="*/ 127512 h 1101675"/>
                    <a:gd name="connsiteX2" fmla="*/ 222663 w 979867"/>
                    <a:gd name="connsiteY2" fmla="*/ 0 h 1101675"/>
                    <a:gd name="connsiteX3" fmla="*/ 750717 w 979867"/>
                    <a:gd name="connsiteY3" fmla="*/ 0 h 1101675"/>
                    <a:gd name="connsiteX4" fmla="*/ 873543 w 979867"/>
                    <a:gd name="connsiteY4" fmla="*/ 127512 h 1101675"/>
                    <a:gd name="connsiteX5" fmla="*/ 829571 w 979867"/>
                    <a:gd name="connsiteY5" fmla="*/ 355301 h 1101675"/>
                    <a:gd name="connsiteX6" fmla="*/ 979867 w 979867"/>
                    <a:gd name="connsiteY6" fmla="*/ 552813 h 1101675"/>
                    <a:gd name="connsiteX7" fmla="*/ 967795 w 979867"/>
                    <a:gd name="connsiteY7" fmla="*/ 895229 h 1101675"/>
                    <a:gd name="connsiteX8" fmla="*/ 676289 w 979867"/>
                    <a:gd name="connsiteY8" fmla="*/ 1101675 h 1101675"/>
                    <a:gd name="connsiteX9" fmla="*/ 201398 w 979867"/>
                    <a:gd name="connsiteY9" fmla="*/ 1080410 h 1101675"/>
                    <a:gd name="connsiteX10" fmla="*/ 16218 w 979867"/>
                    <a:gd name="connsiteY10" fmla="*/ 873964 h 1101675"/>
                    <a:gd name="connsiteX11" fmla="*/ 1670 w 979867"/>
                    <a:gd name="connsiteY11" fmla="*/ 574078 h 1101675"/>
                    <a:gd name="connsiteX12" fmla="*/ 165074 w 979867"/>
                    <a:gd name="connsiteY12" fmla="*/ 323403 h 1101675"/>
                    <a:gd name="connsiteX0" fmla="*/ 165074 w 979867"/>
                    <a:gd name="connsiteY0" fmla="*/ 323403 h 1169731"/>
                    <a:gd name="connsiteX1" fmla="*/ 118631 w 979867"/>
                    <a:gd name="connsiteY1" fmla="*/ 127512 h 1169731"/>
                    <a:gd name="connsiteX2" fmla="*/ 222663 w 979867"/>
                    <a:gd name="connsiteY2" fmla="*/ 0 h 1169731"/>
                    <a:gd name="connsiteX3" fmla="*/ 750717 w 979867"/>
                    <a:gd name="connsiteY3" fmla="*/ 0 h 1169731"/>
                    <a:gd name="connsiteX4" fmla="*/ 873543 w 979867"/>
                    <a:gd name="connsiteY4" fmla="*/ 127512 h 1169731"/>
                    <a:gd name="connsiteX5" fmla="*/ 829571 w 979867"/>
                    <a:gd name="connsiteY5" fmla="*/ 355301 h 1169731"/>
                    <a:gd name="connsiteX6" fmla="*/ 979867 w 979867"/>
                    <a:gd name="connsiteY6" fmla="*/ 552813 h 1169731"/>
                    <a:gd name="connsiteX7" fmla="*/ 967795 w 979867"/>
                    <a:gd name="connsiteY7" fmla="*/ 895229 h 1169731"/>
                    <a:gd name="connsiteX8" fmla="*/ 676289 w 979867"/>
                    <a:gd name="connsiteY8" fmla="*/ 1101675 h 1169731"/>
                    <a:gd name="connsiteX9" fmla="*/ 480138 w 979867"/>
                    <a:gd name="connsiteY9" fmla="*/ 1169501 h 1169731"/>
                    <a:gd name="connsiteX10" fmla="*/ 201398 w 979867"/>
                    <a:gd name="connsiteY10" fmla="*/ 1080410 h 1169731"/>
                    <a:gd name="connsiteX11" fmla="*/ 16218 w 979867"/>
                    <a:gd name="connsiteY11" fmla="*/ 873964 h 1169731"/>
                    <a:gd name="connsiteX12" fmla="*/ 1670 w 979867"/>
                    <a:gd name="connsiteY12" fmla="*/ 574078 h 1169731"/>
                    <a:gd name="connsiteX13" fmla="*/ 165074 w 979867"/>
                    <a:gd name="connsiteY13" fmla="*/ 323403 h 1169731"/>
                    <a:gd name="connsiteX0" fmla="*/ 165074 w 967795"/>
                    <a:gd name="connsiteY0" fmla="*/ 323403 h 1169731"/>
                    <a:gd name="connsiteX1" fmla="*/ 118631 w 967795"/>
                    <a:gd name="connsiteY1" fmla="*/ 127512 h 1169731"/>
                    <a:gd name="connsiteX2" fmla="*/ 222663 w 967795"/>
                    <a:gd name="connsiteY2" fmla="*/ 0 h 1169731"/>
                    <a:gd name="connsiteX3" fmla="*/ 750717 w 967795"/>
                    <a:gd name="connsiteY3" fmla="*/ 0 h 1169731"/>
                    <a:gd name="connsiteX4" fmla="*/ 873543 w 967795"/>
                    <a:gd name="connsiteY4" fmla="*/ 127512 h 1169731"/>
                    <a:gd name="connsiteX5" fmla="*/ 829571 w 967795"/>
                    <a:gd name="connsiteY5" fmla="*/ 355301 h 1169731"/>
                    <a:gd name="connsiteX6" fmla="*/ 937337 w 967795"/>
                    <a:gd name="connsiteY6" fmla="*/ 600474 h 1169731"/>
                    <a:gd name="connsiteX7" fmla="*/ 967795 w 967795"/>
                    <a:gd name="connsiteY7" fmla="*/ 895229 h 1169731"/>
                    <a:gd name="connsiteX8" fmla="*/ 676289 w 967795"/>
                    <a:gd name="connsiteY8" fmla="*/ 1101675 h 1169731"/>
                    <a:gd name="connsiteX9" fmla="*/ 480138 w 967795"/>
                    <a:gd name="connsiteY9" fmla="*/ 1169501 h 1169731"/>
                    <a:gd name="connsiteX10" fmla="*/ 201398 w 967795"/>
                    <a:gd name="connsiteY10" fmla="*/ 1080410 h 1169731"/>
                    <a:gd name="connsiteX11" fmla="*/ 16218 w 967795"/>
                    <a:gd name="connsiteY11" fmla="*/ 873964 h 1169731"/>
                    <a:gd name="connsiteX12" fmla="*/ 1670 w 967795"/>
                    <a:gd name="connsiteY12" fmla="*/ 574078 h 1169731"/>
                    <a:gd name="connsiteX13" fmla="*/ 165074 w 967795"/>
                    <a:gd name="connsiteY13" fmla="*/ 323403 h 1169731"/>
                    <a:gd name="connsiteX0" fmla="*/ 165074 w 968134"/>
                    <a:gd name="connsiteY0" fmla="*/ 323403 h 1169731"/>
                    <a:gd name="connsiteX1" fmla="*/ 118631 w 968134"/>
                    <a:gd name="connsiteY1" fmla="*/ 127512 h 1169731"/>
                    <a:gd name="connsiteX2" fmla="*/ 222663 w 968134"/>
                    <a:gd name="connsiteY2" fmla="*/ 0 h 1169731"/>
                    <a:gd name="connsiteX3" fmla="*/ 750717 w 968134"/>
                    <a:gd name="connsiteY3" fmla="*/ 0 h 1169731"/>
                    <a:gd name="connsiteX4" fmla="*/ 873543 w 968134"/>
                    <a:gd name="connsiteY4" fmla="*/ 127512 h 1169731"/>
                    <a:gd name="connsiteX5" fmla="*/ 829571 w 968134"/>
                    <a:gd name="connsiteY5" fmla="*/ 355301 h 1169731"/>
                    <a:gd name="connsiteX6" fmla="*/ 937337 w 968134"/>
                    <a:gd name="connsiteY6" fmla="*/ 600474 h 1169731"/>
                    <a:gd name="connsiteX7" fmla="*/ 967795 w 968134"/>
                    <a:gd name="connsiteY7" fmla="*/ 895229 h 1169731"/>
                    <a:gd name="connsiteX8" fmla="*/ 676289 w 968134"/>
                    <a:gd name="connsiteY8" fmla="*/ 1101675 h 1169731"/>
                    <a:gd name="connsiteX9" fmla="*/ 480138 w 968134"/>
                    <a:gd name="connsiteY9" fmla="*/ 1169501 h 1169731"/>
                    <a:gd name="connsiteX10" fmla="*/ 201398 w 968134"/>
                    <a:gd name="connsiteY10" fmla="*/ 1080410 h 1169731"/>
                    <a:gd name="connsiteX11" fmla="*/ 16218 w 968134"/>
                    <a:gd name="connsiteY11" fmla="*/ 873964 h 1169731"/>
                    <a:gd name="connsiteX12" fmla="*/ 1670 w 968134"/>
                    <a:gd name="connsiteY12" fmla="*/ 574078 h 1169731"/>
                    <a:gd name="connsiteX13" fmla="*/ 165074 w 968134"/>
                    <a:gd name="connsiteY13" fmla="*/ 323403 h 1169731"/>
                    <a:gd name="connsiteX0" fmla="*/ 165074 w 982608"/>
                    <a:gd name="connsiteY0" fmla="*/ 323403 h 1169731"/>
                    <a:gd name="connsiteX1" fmla="*/ 118631 w 982608"/>
                    <a:gd name="connsiteY1" fmla="*/ 127512 h 1169731"/>
                    <a:gd name="connsiteX2" fmla="*/ 222663 w 982608"/>
                    <a:gd name="connsiteY2" fmla="*/ 0 h 1169731"/>
                    <a:gd name="connsiteX3" fmla="*/ 750717 w 982608"/>
                    <a:gd name="connsiteY3" fmla="*/ 0 h 1169731"/>
                    <a:gd name="connsiteX4" fmla="*/ 873543 w 982608"/>
                    <a:gd name="connsiteY4" fmla="*/ 127512 h 1169731"/>
                    <a:gd name="connsiteX5" fmla="*/ 829571 w 982608"/>
                    <a:gd name="connsiteY5" fmla="*/ 355301 h 1169731"/>
                    <a:gd name="connsiteX6" fmla="*/ 937337 w 982608"/>
                    <a:gd name="connsiteY6" fmla="*/ 600474 h 1169731"/>
                    <a:gd name="connsiteX7" fmla="*/ 967795 w 982608"/>
                    <a:gd name="connsiteY7" fmla="*/ 895229 h 1169731"/>
                    <a:gd name="connsiteX8" fmla="*/ 676289 w 982608"/>
                    <a:gd name="connsiteY8" fmla="*/ 1101675 h 1169731"/>
                    <a:gd name="connsiteX9" fmla="*/ 480138 w 982608"/>
                    <a:gd name="connsiteY9" fmla="*/ 1169501 h 1169731"/>
                    <a:gd name="connsiteX10" fmla="*/ 201398 w 982608"/>
                    <a:gd name="connsiteY10" fmla="*/ 1080410 h 1169731"/>
                    <a:gd name="connsiteX11" fmla="*/ 16218 w 982608"/>
                    <a:gd name="connsiteY11" fmla="*/ 873964 h 1169731"/>
                    <a:gd name="connsiteX12" fmla="*/ 1670 w 982608"/>
                    <a:gd name="connsiteY12" fmla="*/ 574078 h 1169731"/>
                    <a:gd name="connsiteX13" fmla="*/ 165074 w 982608"/>
                    <a:gd name="connsiteY13" fmla="*/ 323403 h 1169731"/>
                    <a:gd name="connsiteX0" fmla="*/ 182831 w 1000365"/>
                    <a:gd name="connsiteY0" fmla="*/ 323403 h 1169731"/>
                    <a:gd name="connsiteX1" fmla="*/ 136388 w 1000365"/>
                    <a:gd name="connsiteY1" fmla="*/ 127512 h 1169731"/>
                    <a:gd name="connsiteX2" fmla="*/ 240420 w 1000365"/>
                    <a:gd name="connsiteY2" fmla="*/ 0 h 1169731"/>
                    <a:gd name="connsiteX3" fmla="*/ 768474 w 1000365"/>
                    <a:gd name="connsiteY3" fmla="*/ 0 h 1169731"/>
                    <a:gd name="connsiteX4" fmla="*/ 891300 w 1000365"/>
                    <a:gd name="connsiteY4" fmla="*/ 127512 h 1169731"/>
                    <a:gd name="connsiteX5" fmla="*/ 847328 w 1000365"/>
                    <a:gd name="connsiteY5" fmla="*/ 355301 h 1169731"/>
                    <a:gd name="connsiteX6" fmla="*/ 955094 w 1000365"/>
                    <a:gd name="connsiteY6" fmla="*/ 600474 h 1169731"/>
                    <a:gd name="connsiteX7" fmla="*/ 985552 w 1000365"/>
                    <a:gd name="connsiteY7" fmla="*/ 895229 h 1169731"/>
                    <a:gd name="connsiteX8" fmla="*/ 694046 w 1000365"/>
                    <a:gd name="connsiteY8" fmla="*/ 1101675 h 1169731"/>
                    <a:gd name="connsiteX9" fmla="*/ 497895 w 1000365"/>
                    <a:gd name="connsiteY9" fmla="*/ 1169501 h 1169731"/>
                    <a:gd name="connsiteX10" fmla="*/ 219155 w 1000365"/>
                    <a:gd name="connsiteY10" fmla="*/ 1080410 h 1169731"/>
                    <a:gd name="connsiteX11" fmla="*/ 33975 w 1000365"/>
                    <a:gd name="connsiteY11" fmla="*/ 873964 h 1169731"/>
                    <a:gd name="connsiteX12" fmla="*/ 19427 w 1000365"/>
                    <a:gd name="connsiteY12" fmla="*/ 574078 h 1169731"/>
                    <a:gd name="connsiteX13" fmla="*/ 182831 w 1000365"/>
                    <a:gd name="connsiteY13" fmla="*/ 323403 h 1169731"/>
                    <a:gd name="connsiteX0" fmla="*/ 169663 w 987197"/>
                    <a:gd name="connsiteY0" fmla="*/ 323403 h 1169731"/>
                    <a:gd name="connsiteX1" fmla="*/ 123220 w 987197"/>
                    <a:gd name="connsiteY1" fmla="*/ 127512 h 1169731"/>
                    <a:gd name="connsiteX2" fmla="*/ 227252 w 987197"/>
                    <a:gd name="connsiteY2" fmla="*/ 0 h 1169731"/>
                    <a:gd name="connsiteX3" fmla="*/ 755306 w 987197"/>
                    <a:gd name="connsiteY3" fmla="*/ 0 h 1169731"/>
                    <a:gd name="connsiteX4" fmla="*/ 878132 w 987197"/>
                    <a:gd name="connsiteY4" fmla="*/ 127512 h 1169731"/>
                    <a:gd name="connsiteX5" fmla="*/ 834160 w 987197"/>
                    <a:gd name="connsiteY5" fmla="*/ 355301 h 1169731"/>
                    <a:gd name="connsiteX6" fmla="*/ 941926 w 987197"/>
                    <a:gd name="connsiteY6" fmla="*/ 600474 h 1169731"/>
                    <a:gd name="connsiteX7" fmla="*/ 972384 w 987197"/>
                    <a:gd name="connsiteY7" fmla="*/ 895229 h 1169731"/>
                    <a:gd name="connsiteX8" fmla="*/ 680878 w 987197"/>
                    <a:gd name="connsiteY8" fmla="*/ 1101675 h 1169731"/>
                    <a:gd name="connsiteX9" fmla="*/ 484727 w 987197"/>
                    <a:gd name="connsiteY9" fmla="*/ 1169501 h 1169731"/>
                    <a:gd name="connsiteX10" fmla="*/ 205987 w 987197"/>
                    <a:gd name="connsiteY10" fmla="*/ 1080410 h 1169731"/>
                    <a:gd name="connsiteX11" fmla="*/ 20807 w 987197"/>
                    <a:gd name="connsiteY11" fmla="*/ 873964 h 1169731"/>
                    <a:gd name="connsiteX12" fmla="*/ 6259 w 987197"/>
                    <a:gd name="connsiteY12" fmla="*/ 574078 h 1169731"/>
                    <a:gd name="connsiteX13" fmla="*/ 169663 w 987197"/>
                    <a:gd name="connsiteY13" fmla="*/ 323403 h 116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87197" h="1169731">
                      <a:moveTo>
                        <a:pt x="169663" y="323403"/>
                      </a:moveTo>
                      <a:cubicBezTo>
                        <a:pt x="199789" y="248975"/>
                        <a:pt x="113622" y="181412"/>
                        <a:pt x="123220" y="127512"/>
                      </a:cubicBezTo>
                      <a:cubicBezTo>
                        <a:pt x="132818" y="73612"/>
                        <a:pt x="132537" y="21252"/>
                        <a:pt x="227252" y="0"/>
                      </a:cubicBezTo>
                      <a:lnTo>
                        <a:pt x="755306" y="0"/>
                      </a:lnTo>
                      <a:cubicBezTo>
                        <a:pt x="854925" y="28340"/>
                        <a:pt x="864990" y="68295"/>
                        <a:pt x="878132" y="127512"/>
                      </a:cubicBezTo>
                      <a:cubicBezTo>
                        <a:pt x="891274" y="186729"/>
                        <a:pt x="807579" y="291506"/>
                        <a:pt x="834160" y="355301"/>
                      </a:cubicBezTo>
                      <a:cubicBezTo>
                        <a:pt x="848817" y="502655"/>
                        <a:pt x="927269" y="453120"/>
                        <a:pt x="941926" y="600474"/>
                      </a:cubicBezTo>
                      <a:cubicBezTo>
                        <a:pt x="952079" y="698726"/>
                        <a:pt x="1015394" y="758849"/>
                        <a:pt x="972384" y="895229"/>
                      </a:cubicBezTo>
                      <a:cubicBezTo>
                        <a:pt x="929374" y="1031609"/>
                        <a:pt x="762154" y="1055963"/>
                        <a:pt x="680878" y="1101675"/>
                      </a:cubicBezTo>
                      <a:cubicBezTo>
                        <a:pt x="597830" y="1134982"/>
                        <a:pt x="563875" y="1173045"/>
                        <a:pt x="484727" y="1169501"/>
                      </a:cubicBezTo>
                      <a:cubicBezTo>
                        <a:pt x="405579" y="1165957"/>
                        <a:pt x="281535" y="1117262"/>
                        <a:pt x="205987" y="1080410"/>
                      </a:cubicBezTo>
                      <a:cubicBezTo>
                        <a:pt x="133076" y="1080410"/>
                        <a:pt x="20807" y="946875"/>
                        <a:pt x="20807" y="873964"/>
                      </a:cubicBezTo>
                      <a:cubicBezTo>
                        <a:pt x="30134" y="774002"/>
                        <a:pt x="-16311" y="724362"/>
                        <a:pt x="6259" y="574078"/>
                      </a:cubicBezTo>
                      <a:cubicBezTo>
                        <a:pt x="28829" y="423794"/>
                        <a:pt x="115195" y="406961"/>
                        <a:pt x="169663" y="32340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</p:grpSp>
        <p:sp>
          <p:nvSpPr>
            <p:cNvPr id="7" name="Šipka doprava 71">
              <a:extLst>
                <a:ext uri="{FF2B5EF4-FFF2-40B4-BE49-F238E27FC236}">
                  <a16:creationId xmlns:a16="http://schemas.microsoft.com/office/drawing/2014/main" id="{1275B18B-517E-4157-ACFD-1617FE70C89B}"/>
                </a:ext>
              </a:extLst>
            </p:cNvPr>
            <p:cNvSpPr/>
            <p:nvPr/>
          </p:nvSpPr>
          <p:spPr>
            <a:xfrm rot="8213000">
              <a:off x="3559175" y="2805113"/>
              <a:ext cx="1223963" cy="6175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8" name="Obdélník 84">
              <a:extLst>
                <a:ext uri="{FF2B5EF4-FFF2-40B4-BE49-F238E27FC236}">
                  <a16:creationId xmlns:a16="http://schemas.microsoft.com/office/drawing/2014/main" id="{AC1362FC-E0D2-4677-A5B6-3EB559D93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750" y="612775"/>
              <a:ext cx="31527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600">
                  <a:latin typeface="Calibri" panose="020F0502020204030204" pitchFamily="34" charset="0"/>
                </a:rPr>
                <a:t>na placentě může docházet k přestupu buněk plodu do těla matky a obráceně</a:t>
              </a:r>
            </a:p>
          </p:txBody>
        </p:sp>
        <p:grpSp>
          <p:nvGrpSpPr>
            <p:cNvPr id="9" name="Skupina 11">
              <a:extLst>
                <a:ext uri="{FF2B5EF4-FFF2-40B4-BE49-F238E27FC236}">
                  <a16:creationId xmlns:a16="http://schemas.microsoft.com/office/drawing/2014/main" id="{CFB4042B-90FD-45EF-8699-0F186498B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1088" y="2439988"/>
              <a:ext cx="1724025" cy="3625850"/>
              <a:chOff x="1988096" y="853540"/>
              <a:chExt cx="2448272" cy="5251695"/>
            </a:xfrm>
          </p:grpSpPr>
          <p:grpSp>
            <p:nvGrpSpPr>
              <p:cNvPr id="19" name="Skupina 85">
                <a:extLst>
                  <a:ext uri="{FF2B5EF4-FFF2-40B4-BE49-F238E27FC236}">
                    <a16:creationId xmlns:a16="http://schemas.microsoft.com/office/drawing/2014/main" id="{60BDD489-9709-4A77-9A60-41172AA5E5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8096" y="853540"/>
                <a:ext cx="2448272" cy="5251695"/>
                <a:chOff x="1647687" y="1000138"/>
                <a:chExt cx="1218110" cy="2443095"/>
              </a:xfrm>
            </p:grpSpPr>
            <p:sp>
              <p:nvSpPr>
                <p:cNvPr id="22" name="Obdélník 21">
                  <a:extLst>
                    <a:ext uri="{FF2B5EF4-FFF2-40B4-BE49-F238E27FC236}">
                      <a16:creationId xmlns:a16="http://schemas.microsoft.com/office/drawing/2014/main" id="{EAD488CB-4947-4A9A-9745-ACB60189E5EF}"/>
                    </a:ext>
                  </a:extLst>
                </p:cNvPr>
                <p:cNvSpPr/>
                <p:nvPr/>
              </p:nvSpPr>
              <p:spPr>
                <a:xfrm rot="19720889">
                  <a:off x="2662549" y="1606439"/>
                  <a:ext cx="203248" cy="92402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23" name="Obdélník 22">
                  <a:extLst>
                    <a:ext uri="{FF2B5EF4-FFF2-40B4-BE49-F238E27FC236}">
                      <a16:creationId xmlns:a16="http://schemas.microsoft.com/office/drawing/2014/main" id="{37489ED7-F2AD-4D69-917D-763FAF91B29A}"/>
                    </a:ext>
                  </a:extLst>
                </p:cNvPr>
                <p:cNvSpPr/>
                <p:nvPr/>
              </p:nvSpPr>
              <p:spPr>
                <a:xfrm rot="18101352" flipH="1">
                  <a:off x="1286824" y="1948729"/>
                  <a:ext cx="933500" cy="21177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grpSp>
              <p:nvGrpSpPr>
                <p:cNvPr id="24" name="Skupina 88">
                  <a:extLst>
                    <a:ext uri="{FF2B5EF4-FFF2-40B4-BE49-F238E27FC236}">
                      <a16:creationId xmlns:a16="http://schemas.microsoft.com/office/drawing/2014/main" id="{E34F0099-AC25-4E2C-81E7-250670F108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69352" y="1000138"/>
                  <a:ext cx="763061" cy="2443095"/>
                  <a:chOff x="2133364" y="817051"/>
                  <a:chExt cx="305912" cy="1098519"/>
                </a:xfrm>
              </p:grpSpPr>
              <p:sp>
                <p:nvSpPr>
                  <p:cNvPr id="25" name="Ovál 24">
                    <a:extLst>
                      <a:ext uri="{FF2B5EF4-FFF2-40B4-BE49-F238E27FC236}">
                        <a16:creationId xmlns:a16="http://schemas.microsoft.com/office/drawing/2014/main" id="{2C4354D7-87B0-4A29-B669-246865E33694}"/>
                      </a:ext>
                    </a:extLst>
                  </p:cNvPr>
                  <p:cNvSpPr/>
                  <p:nvPr/>
                </p:nvSpPr>
                <p:spPr>
                  <a:xfrm>
                    <a:off x="2150190" y="817051"/>
                    <a:ext cx="246983" cy="258475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26" name="Obdélník 25">
                    <a:extLst>
                      <a:ext uri="{FF2B5EF4-FFF2-40B4-BE49-F238E27FC236}">
                        <a16:creationId xmlns:a16="http://schemas.microsoft.com/office/drawing/2014/main" id="{F9A8E33A-C3F3-4FDA-AA17-8966C98AB699}"/>
                      </a:ext>
                    </a:extLst>
                  </p:cNvPr>
                  <p:cNvSpPr/>
                  <p:nvPr/>
                </p:nvSpPr>
                <p:spPr>
                  <a:xfrm>
                    <a:off x="2282502" y="1482669"/>
                    <a:ext cx="114256" cy="432901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27" name="Obdélník 26">
                    <a:extLst>
                      <a:ext uri="{FF2B5EF4-FFF2-40B4-BE49-F238E27FC236}">
                        <a16:creationId xmlns:a16="http://schemas.microsoft.com/office/drawing/2014/main" id="{770A6774-D193-443A-9AAF-81DA682DF332}"/>
                      </a:ext>
                    </a:extLst>
                  </p:cNvPr>
                  <p:cNvSpPr/>
                  <p:nvPr/>
                </p:nvSpPr>
                <p:spPr>
                  <a:xfrm>
                    <a:off x="2159011" y="1482669"/>
                    <a:ext cx="111958" cy="432901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28" name="Zaoblený obdélník 124">
                    <a:extLst>
                      <a:ext uri="{FF2B5EF4-FFF2-40B4-BE49-F238E27FC236}">
                        <a16:creationId xmlns:a16="http://schemas.microsoft.com/office/drawing/2014/main" id="{79D74AD0-3ABB-4113-8908-426BAC04094F}"/>
                      </a:ext>
                    </a:extLst>
                  </p:cNvPr>
                  <p:cNvSpPr/>
                  <p:nvPr/>
                </p:nvSpPr>
                <p:spPr>
                  <a:xfrm>
                    <a:off x="2133364" y="1075526"/>
                    <a:ext cx="305912" cy="541226"/>
                  </a:xfrm>
                  <a:custGeom>
                    <a:avLst/>
                    <a:gdLst>
                      <a:gd name="connsiteX0" fmla="*/ 0 w 792088"/>
                      <a:gd name="connsiteY0" fmla="*/ 132017 h 1005982"/>
                      <a:gd name="connsiteX1" fmla="*/ 132017 w 792088"/>
                      <a:gd name="connsiteY1" fmla="*/ 0 h 1005982"/>
                      <a:gd name="connsiteX2" fmla="*/ 660071 w 792088"/>
                      <a:gd name="connsiteY2" fmla="*/ 0 h 1005982"/>
                      <a:gd name="connsiteX3" fmla="*/ 792088 w 792088"/>
                      <a:gd name="connsiteY3" fmla="*/ 132017 h 1005982"/>
                      <a:gd name="connsiteX4" fmla="*/ 792088 w 792088"/>
                      <a:gd name="connsiteY4" fmla="*/ 873965 h 1005982"/>
                      <a:gd name="connsiteX5" fmla="*/ 660071 w 792088"/>
                      <a:gd name="connsiteY5" fmla="*/ 1005982 h 1005982"/>
                      <a:gd name="connsiteX6" fmla="*/ 132017 w 792088"/>
                      <a:gd name="connsiteY6" fmla="*/ 1005982 h 1005982"/>
                      <a:gd name="connsiteX7" fmla="*/ 0 w 792088"/>
                      <a:gd name="connsiteY7" fmla="*/ 873965 h 1005982"/>
                      <a:gd name="connsiteX8" fmla="*/ 0 w 792088"/>
                      <a:gd name="connsiteY8" fmla="*/ 132017 h 1005982"/>
                      <a:gd name="connsiteX0" fmla="*/ 0 w 792088"/>
                      <a:gd name="connsiteY0" fmla="*/ 132017 h 1080410"/>
                      <a:gd name="connsiteX1" fmla="*/ 132017 w 792088"/>
                      <a:gd name="connsiteY1" fmla="*/ 0 h 1080410"/>
                      <a:gd name="connsiteX2" fmla="*/ 660071 w 792088"/>
                      <a:gd name="connsiteY2" fmla="*/ 0 h 1080410"/>
                      <a:gd name="connsiteX3" fmla="*/ 792088 w 792088"/>
                      <a:gd name="connsiteY3" fmla="*/ 132017 h 1080410"/>
                      <a:gd name="connsiteX4" fmla="*/ 792088 w 792088"/>
                      <a:gd name="connsiteY4" fmla="*/ 873965 h 1080410"/>
                      <a:gd name="connsiteX5" fmla="*/ 660071 w 792088"/>
                      <a:gd name="connsiteY5" fmla="*/ 1005982 h 1080410"/>
                      <a:gd name="connsiteX6" fmla="*/ 110752 w 792088"/>
                      <a:gd name="connsiteY6" fmla="*/ 1080410 h 1080410"/>
                      <a:gd name="connsiteX7" fmla="*/ 0 w 792088"/>
                      <a:gd name="connsiteY7" fmla="*/ 873965 h 1080410"/>
                      <a:gd name="connsiteX8" fmla="*/ 0 w 792088"/>
                      <a:gd name="connsiteY8" fmla="*/ 132017 h 1080410"/>
                      <a:gd name="connsiteX0" fmla="*/ 0 w 792088"/>
                      <a:gd name="connsiteY0" fmla="*/ 132017 h 1101675"/>
                      <a:gd name="connsiteX1" fmla="*/ 132017 w 792088"/>
                      <a:gd name="connsiteY1" fmla="*/ 0 h 1101675"/>
                      <a:gd name="connsiteX2" fmla="*/ 660071 w 792088"/>
                      <a:gd name="connsiteY2" fmla="*/ 0 h 1101675"/>
                      <a:gd name="connsiteX3" fmla="*/ 792088 w 792088"/>
                      <a:gd name="connsiteY3" fmla="*/ 132017 h 1101675"/>
                      <a:gd name="connsiteX4" fmla="*/ 792088 w 792088"/>
                      <a:gd name="connsiteY4" fmla="*/ 873965 h 1101675"/>
                      <a:gd name="connsiteX5" fmla="*/ 585643 w 792088"/>
                      <a:gd name="connsiteY5" fmla="*/ 1101675 h 1101675"/>
                      <a:gd name="connsiteX6" fmla="*/ 110752 w 792088"/>
                      <a:gd name="connsiteY6" fmla="*/ 1080410 h 1101675"/>
                      <a:gd name="connsiteX7" fmla="*/ 0 w 792088"/>
                      <a:gd name="connsiteY7" fmla="*/ 873965 h 1101675"/>
                      <a:gd name="connsiteX8" fmla="*/ 0 w 792088"/>
                      <a:gd name="connsiteY8" fmla="*/ 132017 h 1101675"/>
                      <a:gd name="connsiteX0" fmla="*/ 0 w 877149"/>
                      <a:gd name="connsiteY0" fmla="*/ 132017 h 1101675"/>
                      <a:gd name="connsiteX1" fmla="*/ 132017 w 877149"/>
                      <a:gd name="connsiteY1" fmla="*/ 0 h 1101675"/>
                      <a:gd name="connsiteX2" fmla="*/ 660071 w 877149"/>
                      <a:gd name="connsiteY2" fmla="*/ 0 h 1101675"/>
                      <a:gd name="connsiteX3" fmla="*/ 792088 w 877149"/>
                      <a:gd name="connsiteY3" fmla="*/ 132017 h 1101675"/>
                      <a:gd name="connsiteX4" fmla="*/ 877149 w 877149"/>
                      <a:gd name="connsiteY4" fmla="*/ 895229 h 1101675"/>
                      <a:gd name="connsiteX5" fmla="*/ 585643 w 877149"/>
                      <a:gd name="connsiteY5" fmla="*/ 1101675 h 1101675"/>
                      <a:gd name="connsiteX6" fmla="*/ 110752 w 877149"/>
                      <a:gd name="connsiteY6" fmla="*/ 1080410 h 1101675"/>
                      <a:gd name="connsiteX7" fmla="*/ 0 w 877149"/>
                      <a:gd name="connsiteY7" fmla="*/ 873965 h 1101675"/>
                      <a:gd name="connsiteX8" fmla="*/ 0 w 877149"/>
                      <a:gd name="connsiteY8" fmla="*/ 132017 h 1101675"/>
                      <a:gd name="connsiteX0" fmla="*/ 74428 w 951577"/>
                      <a:gd name="connsiteY0" fmla="*/ 132017 h 1101675"/>
                      <a:gd name="connsiteX1" fmla="*/ 206445 w 951577"/>
                      <a:gd name="connsiteY1" fmla="*/ 0 h 1101675"/>
                      <a:gd name="connsiteX2" fmla="*/ 734499 w 951577"/>
                      <a:gd name="connsiteY2" fmla="*/ 0 h 1101675"/>
                      <a:gd name="connsiteX3" fmla="*/ 866516 w 951577"/>
                      <a:gd name="connsiteY3" fmla="*/ 132017 h 1101675"/>
                      <a:gd name="connsiteX4" fmla="*/ 951577 w 951577"/>
                      <a:gd name="connsiteY4" fmla="*/ 895229 h 1101675"/>
                      <a:gd name="connsiteX5" fmla="*/ 660071 w 951577"/>
                      <a:gd name="connsiteY5" fmla="*/ 1101675 h 1101675"/>
                      <a:gd name="connsiteX6" fmla="*/ 185180 w 951577"/>
                      <a:gd name="connsiteY6" fmla="*/ 1080410 h 1101675"/>
                      <a:gd name="connsiteX7" fmla="*/ 0 w 951577"/>
                      <a:gd name="connsiteY7" fmla="*/ 873964 h 1101675"/>
                      <a:gd name="connsiteX8" fmla="*/ 74428 w 951577"/>
                      <a:gd name="connsiteY8" fmla="*/ 132017 h 1101675"/>
                      <a:gd name="connsiteX0" fmla="*/ 74428 w 963649"/>
                      <a:gd name="connsiteY0" fmla="*/ 132017 h 1101675"/>
                      <a:gd name="connsiteX1" fmla="*/ 206445 w 963649"/>
                      <a:gd name="connsiteY1" fmla="*/ 0 h 1101675"/>
                      <a:gd name="connsiteX2" fmla="*/ 734499 w 963649"/>
                      <a:gd name="connsiteY2" fmla="*/ 0 h 1101675"/>
                      <a:gd name="connsiteX3" fmla="*/ 866516 w 963649"/>
                      <a:gd name="connsiteY3" fmla="*/ 132017 h 1101675"/>
                      <a:gd name="connsiteX4" fmla="*/ 963649 w 963649"/>
                      <a:gd name="connsiteY4" fmla="*/ 552813 h 1101675"/>
                      <a:gd name="connsiteX5" fmla="*/ 951577 w 963649"/>
                      <a:gd name="connsiteY5" fmla="*/ 895229 h 1101675"/>
                      <a:gd name="connsiteX6" fmla="*/ 660071 w 963649"/>
                      <a:gd name="connsiteY6" fmla="*/ 1101675 h 1101675"/>
                      <a:gd name="connsiteX7" fmla="*/ 185180 w 963649"/>
                      <a:gd name="connsiteY7" fmla="*/ 1080410 h 1101675"/>
                      <a:gd name="connsiteX8" fmla="*/ 0 w 963649"/>
                      <a:gd name="connsiteY8" fmla="*/ 873964 h 1101675"/>
                      <a:gd name="connsiteX9" fmla="*/ 74428 w 963649"/>
                      <a:gd name="connsiteY9" fmla="*/ 132017 h 1101675"/>
                      <a:gd name="connsiteX0" fmla="*/ 90646 w 979867"/>
                      <a:gd name="connsiteY0" fmla="*/ 132017 h 1101675"/>
                      <a:gd name="connsiteX1" fmla="*/ 222663 w 979867"/>
                      <a:gd name="connsiteY1" fmla="*/ 0 h 1101675"/>
                      <a:gd name="connsiteX2" fmla="*/ 750717 w 979867"/>
                      <a:gd name="connsiteY2" fmla="*/ 0 h 1101675"/>
                      <a:gd name="connsiteX3" fmla="*/ 882734 w 979867"/>
                      <a:gd name="connsiteY3" fmla="*/ 132017 h 1101675"/>
                      <a:gd name="connsiteX4" fmla="*/ 979867 w 979867"/>
                      <a:gd name="connsiteY4" fmla="*/ 552813 h 1101675"/>
                      <a:gd name="connsiteX5" fmla="*/ 967795 w 979867"/>
                      <a:gd name="connsiteY5" fmla="*/ 895229 h 1101675"/>
                      <a:gd name="connsiteX6" fmla="*/ 676289 w 979867"/>
                      <a:gd name="connsiteY6" fmla="*/ 1101675 h 1101675"/>
                      <a:gd name="connsiteX7" fmla="*/ 201398 w 979867"/>
                      <a:gd name="connsiteY7" fmla="*/ 1080410 h 1101675"/>
                      <a:gd name="connsiteX8" fmla="*/ 16218 w 979867"/>
                      <a:gd name="connsiteY8" fmla="*/ 873964 h 1101675"/>
                      <a:gd name="connsiteX9" fmla="*/ 1670 w 979867"/>
                      <a:gd name="connsiteY9" fmla="*/ 574078 h 1101675"/>
                      <a:gd name="connsiteX10" fmla="*/ 90646 w 979867"/>
                      <a:gd name="connsiteY10" fmla="*/ 132017 h 1101675"/>
                      <a:gd name="connsiteX0" fmla="*/ 165074 w 979867"/>
                      <a:gd name="connsiteY0" fmla="*/ 323403 h 1101675"/>
                      <a:gd name="connsiteX1" fmla="*/ 222663 w 979867"/>
                      <a:gd name="connsiteY1" fmla="*/ 0 h 1101675"/>
                      <a:gd name="connsiteX2" fmla="*/ 750717 w 979867"/>
                      <a:gd name="connsiteY2" fmla="*/ 0 h 1101675"/>
                      <a:gd name="connsiteX3" fmla="*/ 882734 w 979867"/>
                      <a:gd name="connsiteY3" fmla="*/ 132017 h 1101675"/>
                      <a:gd name="connsiteX4" fmla="*/ 979867 w 979867"/>
                      <a:gd name="connsiteY4" fmla="*/ 552813 h 1101675"/>
                      <a:gd name="connsiteX5" fmla="*/ 967795 w 979867"/>
                      <a:gd name="connsiteY5" fmla="*/ 895229 h 1101675"/>
                      <a:gd name="connsiteX6" fmla="*/ 676289 w 979867"/>
                      <a:gd name="connsiteY6" fmla="*/ 1101675 h 1101675"/>
                      <a:gd name="connsiteX7" fmla="*/ 201398 w 979867"/>
                      <a:gd name="connsiteY7" fmla="*/ 1080410 h 1101675"/>
                      <a:gd name="connsiteX8" fmla="*/ 16218 w 979867"/>
                      <a:gd name="connsiteY8" fmla="*/ 873964 h 1101675"/>
                      <a:gd name="connsiteX9" fmla="*/ 1670 w 979867"/>
                      <a:gd name="connsiteY9" fmla="*/ 574078 h 1101675"/>
                      <a:gd name="connsiteX10" fmla="*/ 165074 w 979867"/>
                      <a:gd name="connsiteY10" fmla="*/ 323403 h 1101675"/>
                      <a:gd name="connsiteX0" fmla="*/ 165074 w 979867"/>
                      <a:gd name="connsiteY0" fmla="*/ 323403 h 1101675"/>
                      <a:gd name="connsiteX1" fmla="*/ 222663 w 979867"/>
                      <a:gd name="connsiteY1" fmla="*/ 0 h 1101675"/>
                      <a:gd name="connsiteX2" fmla="*/ 750717 w 979867"/>
                      <a:gd name="connsiteY2" fmla="*/ 0 h 1101675"/>
                      <a:gd name="connsiteX3" fmla="*/ 829571 w 979867"/>
                      <a:gd name="connsiteY3" fmla="*/ 355301 h 1101675"/>
                      <a:gd name="connsiteX4" fmla="*/ 979867 w 979867"/>
                      <a:gd name="connsiteY4" fmla="*/ 552813 h 1101675"/>
                      <a:gd name="connsiteX5" fmla="*/ 967795 w 979867"/>
                      <a:gd name="connsiteY5" fmla="*/ 895229 h 1101675"/>
                      <a:gd name="connsiteX6" fmla="*/ 676289 w 979867"/>
                      <a:gd name="connsiteY6" fmla="*/ 1101675 h 1101675"/>
                      <a:gd name="connsiteX7" fmla="*/ 201398 w 979867"/>
                      <a:gd name="connsiteY7" fmla="*/ 1080410 h 1101675"/>
                      <a:gd name="connsiteX8" fmla="*/ 16218 w 979867"/>
                      <a:gd name="connsiteY8" fmla="*/ 873964 h 1101675"/>
                      <a:gd name="connsiteX9" fmla="*/ 1670 w 979867"/>
                      <a:gd name="connsiteY9" fmla="*/ 574078 h 1101675"/>
                      <a:gd name="connsiteX10" fmla="*/ 165074 w 979867"/>
                      <a:gd name="connsiteY10" fmla="*/ 323403 h 1101675"/>
                      <a:gd name="connsiteX0" fmla="*/ 165074 w 979867"/>
                      <a:gd name="connsiteY0" fmla="*/ 323403 h 1101675"/>
                      <a:gd name="connsiteX1" fmla="*/ 222663 w 979867"/>
                      <a:gd name="connsiteY1" fmla="*/ 0 h 1101675"/>
                      <a:gd name="connsiteX2" fmla="*/ 750717 w 979867"/>
                      <a:gd name="connsiteY2" fmla="*/ 0 h 1101675"/>
                      <a:gd name="connsiteX3" fmla="*/ 873543 w 979867"/>
                      <a:gd name="connsiteY3" fmla="*/ 127512 h 1101675"/>
                      <a:gd name="connsiteX4" fmla="*/ 829571 w 979867"/>
                      <a:gd name="connsiteY4" fmla="*/ 355301 h 1101675"/>
                      <a:gd name="connsiteX5" fmla="*/ 979867 w 979867"/>
                      <a:gd name="connsiteY5" fmla="*/ 552813 h 1101675"/>
                      <a:gd name="connsiteX6" fmla="*/ 967795 w 979867"/>
                      <a:gd name="connsiteY6" fmla="*/ 895229 h 1101675"/>
                      <a:gd name="connsiteX7" fmla="*/ 676289 w 979867"/>
                      <a:gd name="connsiteY7" fmla="*/ 1101675 h 1101675"/>
                      <a:gd name="connsiteX8" fmla="*/ 201398 w 979867"/>
                      <a:gd name="connsiteY8" fmla="*/ 1080410 h 1101675"/>
                      <a:gd name="connsiteX9" fmla="*/ 16218 w 979867"/>
                      <a:gd name="connsiteY9" fmla="*/ 873964 h 1101675"/>
                      <a:gd name="connsiteX10" fmla="*/ 1670 w 979867"/>
                      <a:gd name="connsiteY10" fmla="*/ 574078 h 1101675"/>
                      <a:gd name="connsiteX11" fmla="*/ 165074 w 979867"/>
                      <a:gd name="connsiteY11" fmla="*/ 323403 h 1101675"/>
                      <a:gd name="connsiteX0" fmla="*/ 165074 w 979867"/>
                      <a:gd name="connsiteY0" fmla="*/ 323403 h 1101675"/>
                      <a:gd name="connsiteX1" fmla="*/ 118631 w 979867"/>
                      <a:gd name="connsiteY1" fmla="*/ 127512 h 1101675"/>
                      <a:gd name="connsiteX2" fmla="*/ 222663 w 979867"/>
                      <a:gd name="connsiteY2" fmla="*/ 0 h 1101675"/>
                      <a:gd name="connsiteX3" fmla="*/ 750717 w 979867"/>
                      <a:gd name="connsiteY3" fmla="*/ 0 h 1101675"/>
                      <a:gd name="connsiteX4" fmla="*/ 873543 w 979867"/>
                      <a:gd name="connsiteY4" fmla="*/ 127512 h 1101675"/>
                      <a:gd name="connsiteX5" fmla="*/ 829571 w 979867"/>
                      <a:gd name="connsiteY5" fmla="*/ 355301 h 1101675"/>
                      <a:gd name="connsiteX6" fmla="*/ 979867 w 979867"/>
                      <a:gd name="connsiteY6" fmla="*/ 552813 h 1101675"/>
                      <a:gd name="connsiteX7" fmla="*/ 967795 w 979867"/>
                      <a:gd name="connsiteY7" fmla="*/ 895229 h 1101675"/>
                      <a:gd name="connsiteX8" fmla="*/ 676289 w 979867"/>
                      <a:gd name="connsiteY8" fmla="*/ 1101675 h 1101675"/>
                      <a:gd name="connsiteX9" fmla="*/ 201398 w 979867"/>
                      <a:gd name="connsiteY9" fmla="*/ 1080410 h 1101675"/>
                      <a:gd name="connsiteX10" fmla="*/ 16218 w 979867"/>
                      <a:gd name="connsiteY10" fmla="*/ 873964 h 1101675"/>
                      <a:gd name="connsiteX11" fmla="*/ 1670 w 979867"/>
                      <a:gd name="connsiteY11" fmla="*/ 574078 h 1101675"/>
                      <a:gd name="connsiteX12" fmla="*/ 165074 w 979867"/>
                      <a:gd name="connsiteY12" fmla="*/ 323403 h 1101675"/>
                      <a:gd name="connsiteX0" fmla="*/ 165074 w 979867"/>
                      <a:gd name="connsiteY0" fmla="*/ 323403 h 1169731"/>
                      <a:gd name="connsiteX1" fmla="*/ 118631 w 979867"/>
                      <a:gd name="connsiteY1" fmla="*/ 127512 h 1169731"/>
                      <a:gd name="connsiteX2" fmla="*/ 222663 w 979867"/>
                      <a:gd name="connsiteY2" fmla="*/ 0 h 1169731"/>
                      <a:gd name="connsiteX3" fmla="*/ 750717 w 979867"/>
                      <a:gd name="connsiteY3" fmla="*/ 0 h 1169731"/>
                      <a:gd name="connsiteX4" fmla="*/ 873543 w 979867"/>
                      <a:gd name="connsiteY4" fmla="*/ 127512 h 1169731"/>
                      <a:gd name="connsiteX5" fmla="*/ 829571 w 979867"/>
                      <a:gd name="connsiteY5" fmla="*/ 355301 h 1169731"/>
                      <a:gd name="connsiteX6" fmla="*/ 979867 w 979867"/>
                      <a:gd name="connsiteY6" fmla="*/ 552813 h 1169731"/>
                      <a:gd name="connsiteX7" fmla="*/ 967795 w 979867"/>
                      <a:gd name="connsiteY7" fmla="*/ 895229 h 1169731"/>
                      <a:gd name="connsiteX8" fmla="*/ 676289 w 979867"/>
                      <a:gd name="connsiteY8" fmla="*/ 1101675 h 1169731"/>
                      <a:gd name="connsiteX9" fmla="*/ 480138 w 979867"/>
                      <a:gd name="connsiteY9" fmla="*/ 1169501 h 1169731"/>
                      <a:gd name="connsiteX10" fmla="*/ 201398 w 979867"/>
                      <a:gd name="connsiteY10" fmla="*/ 1080410 h 1169731"/>
                      <a:gd name="connsiteX11" fmla="*/ 16218 w 979867"/>
                      <a:gd name="connsiteY11" fmla="*/ 873964 h 1169731"/>
                      <a:gd name="connsiteX12" fmla="*/ 1670 w 979867"/>
                      <a:gd name="connsiteY12" fmla="*/ 574078 h 1169731"/>
                      <a:gd name="connsiteX13" fmla="*/ 165074 w 979867"/>
                      <a:gd name="connsiteY13" fmla="*/ 323403 h 1169731"/>
                      <a:gd name="connsiteX0" fmla="*/ 165074 w 967795"/>
                      <a:gd name="connsiteY0" fmla="*/ 323403 h 1169731"/>
                      <a:gd name="connsiteX1" fmla="*/ 118631 w 967795"/>
                      <a:gd name="connsiteY1" fmla="*/ 127512 h 1169731"/>
                      <a:gd name="connsiteX2" fmla="*/ 222663 w 967795"/>
                      <a:gd name="connsiteY2" fmla="*/ 0 h 1169731"/>
                      <a:gd name="connsiteX3" fmla="*/ 750717 w 967795"/>
                      <a:gd name="connsiteY3" fmla="*/ 0 h 1169731"/>
                      <a:gd name="connsiteX4" fmla="*/ 873543 w 967795"/>
                      <a:gd name="connsiteY4" fmla="*/ 127512 h 1169731"/>
                      <a:gd name="connsiteX5" fmla="*/ 829571 w 967795"/>
                      <a:gd name="connsiteY5" fmla="*/ 355301 h 1169731"/>
                      <a:gd name="connsiteX6" fmla="*/ 937337 w 967795"/>
                      <a:gd name="connsiteY6" fmla="*/ 600474 h 1169731"/>
                      <a:gd name="connsiteX7" fmla="*/ 967795 w 967795"/>
                      <a:gd name="connsiteY7" fmla="*/ 895229 h 1169731"/>
                      <a:gd name="connsiteX8" fmla="*/ 676289 w 967795"/>
                      <a:gd name="connsiteY8" fmla="*/ 1101675 h 1169731"/>
                      <a:gd name="connsiteX9" fmla="*/ 480138 w 967795"/>
                      <a:gd name="connsiteY9" fmla="*/ 1169501 h 1169731"/>
                      <a:gd name="connsiteX10" fmla="*/ 201398 w 967795"/>
                      <a:gd name="connsiteY10" fmla="*/ 1080410 h 1169731"/>
                      <a:gd name="connsiteX11" fmla="*/ 16218 w 967795"/>
                      <a:gd name="connsiteY11" fmla="*/ 873964 h 1169731"/>
                      <a:gd name="connsiteX12" fmla="*/ 1670 w 967795"/>
                      <a:gd name="connsiteY12" fmla="*/ 574078 h 1169731"/>
                      <a:gd name="connsiteX13" fmla="*/ 165074 w 967795"/>
                      <a:gd name="connsiteY13" fmla="*/ 323403 h 1169731"/>
                      <a:gd name="connsiteX0" fmla="*/ 165074 w 968134"/>
                      <a:gd name="connsiteY0" fmla="*/ 323403 h 1169731"/>
                      <a:gd name="connsiteX1" fmla="*/ 118631 w 968134"/>
                      <a:gd name="connsiteY1" fmla="*/ 127512 h 1169731"/>
                      <a:gd name="connsiteX2" fmla="*/ 222663 w 968134"/>
                      <a:gd name="connsiteY2" fmla="*/ 0 h 1169731"/>
                      <a:gd name="connsiteX3" fmla="*/ 750717 w 968134"/>
                      <a:gd name="connsiteY3" fmla="*/ 0 h 1169731"/>
                      <a:gd name="connsiteX4" fmla="*/ 873543 w 968134"/>
                      <a:gd name="connsiteY4" fmla="*/ 127512 h 1169731"/>
                      <a:gd name="connsiteX5" fmla="*/ 829571 w 968134"/>
                      <a:gd name="connsiteY5" fmla="*/ 355301 h 1169731"/>
                      <a:gd name="connsiteX6" fmla="*/ 937337 w 968134"/>
                      <a:gd name="connsiteY6" fmla="*/ 600474 h 1169731"/>
                      <a:gd name="connsiteX7" fmla="*/ 967795 w 968134"/>
                      <a:gd name="connsiteY7" fmla="*/ 895229 h 1169731"/>
                      <a:gd name="connsiteX8" fmla="*/ 676289 w 968134"/>
                      <a:gd name="connsiteY8" fmla="*/ 1101675 h 1169731"/>
                      <a:gd name="connsiteX9" fmla="*/ 480138 w 968134"/>
                      <a:gd name="connsiteY9" fmla="*/ 1169501 h 1169731"/>
                      <a:gd name="connsiteX10" fmla="*/ 201398 w 968134"/>
                      <a:gd name="connsiteY10" fmla="*/ 1080410 h 1169731"/>
                      <a:gd name="connsiteX11" fmla="*/ 16218 w 968134"/>
                      <a:gd name="connsiteY11" fmla="*/ 873964 h 1169731"/>
                      <a:gd name="connsiteX12" fmla="*/ 1670 w 968134"/>
                      <a:gd name="connsiteY12" fmla="*/ 574078 h 1169731"/>
                      <a:gd name="connsiteX13" fmla="*/ 165074 w 968134"/>
                      <a:gd name="connsiteY13" fmla="*/ 323403 h 1169731"/>
                      <a:gd name="connsiteX0" fmla="*/ 165074 w 982608"/>
                      <a:gd name="connsiteY0" fmla="*/ 323403 h 1169731"/>
                      <a:gd name="connsiteX1" fmla="*/ 118631 w 982608"/>
                      <a:gd name="connsiteY1" fmla="*/ 127512 h 1169731"/>
                      <a:gd name="connsiteX2" fmla="*/ 222663 w 982608"/>
                      <a:gd name="connsiteY2" fmla="*/ 0 h 1169731"/>
                      <a:gd name="connsiteX3" fmla="*/ 750717 w 982608"/>
                      <a:gd name="connsiteY3" fmla="*/ 0 h 1169731"/>
                      <a:gd name="connsiteX4" fmla="*/ 873543 w 982608"/>
                      <a:gd name="connsiteY4" fmla="*/ 127512 h 1169731"/>
                      <a:gd name="connsiteX5" fmla="*/ 829571 w 982608"/>
                      <a:gd name="connsiteY5" fmla="*/ 355301 h 1169731"/>
                      <a:gd name="connsiteX6" fmla="*/ 937337 w 982608"/>
                      <a:gd name="connsiteY6" fmla="*/ 600474 h 1169731"/>
                      <a:gd name="connsiteX7" fmla="*/ 967795 w 982608"/>
                      <a:gd name="connsiteY7" fmla="*/ 895229 h 1169731"/>
                      <a:gd name="connsiteX8" fmla="*/ 676289 w 982608"/>
                      <a:gd name="connsiteY8" fmla="*/ 1101675 h 1169731"/>
                      <a:gd name="connsiteX9" fmla="*/ 480138 w 982608"/>
                      <a:gd name="connsiteY9" fmla="*/ 1169501 h 1169731"/>
                      <a:gd name="connsiteX10" fmla="*/ 201398 w 982608"/>
                      <a:gd name="connsiteY10" fmla="*/ 1080410 h 1169731"/>
                      <a:gd name="connsiteX11" fmla="*/ 16218 w 982608"/>
                      <a:gd name="connsiteY11" fmla="*/ 873964 h 1169731"/>
                      <a:gd name="connsiteX12" fmla="*/ 1670 w 982608"/>
                      <a:gd name="connsiteY12" fmla="*/ 574078 h 1169731"/>
                      <a:gd name="connsiteX13" fmla="*/ 165074 w 982608"/>
                      <a:gd name="connsiteY13" fmla="*/ 323403 h 1169731"/>
                      <a:gd name="connsiteX0" fmla="*/ 182831 w 1000365"/>
                      <a:gd name="connsiteY0" fmla="*/ 323403 h 1169731"/>
                      <a:gd name="connsiteX1" fmla="*/ 136388 w 1000365"/>
                      <a:gd name="connsiteY1" fmla="*/ 127512 h 1169731"/>
                      <a:gd name="connsiteX2" fmla="*/ 240420 w 1000365"/>
                      <a:gd name="connsiteY2" fmla="*/ 0 h 1169731"/>
                      <a:gd name="connsiteX3" fmla="*/ 768474 w 1000365"/>
                      <a:gd name="connsiteY3" fmla="*/ 0 h 1169731"/>
                      <a:gd name="connsiteX4" fmla="*/ 891300 w 1000365"/>
                      <a:gd name="connsiteY4" fmla="*/ 127512 h 1169731"/>
                      <a:gd name="connsiteX5" fmla="*/ 847328 w 1000365"/>
                      <a:gd name="connsiteY5" fmla="*/ 355301 h 1169731"/>
                      <a:gd name="connsiteX6" fmla="*/ 955094 w 1000365"/>
                      <a:gd name="connsiteY6" fmla="*/ 600474 h 1169731"/>
                      <a:gd name="connsiteX7" fmla="*/ 985552 w 1000365"/>
                      <a:gd name="connsiteY7" fmla="*/ 895229 h 1169731"/>
                      <a:gd name="connsiteX8" fmla="*/ 694046 w 1000365"/>
                      <a:gd name="connsiteY8" fmla="*/ 1101675 h 1169731"/>
                      <a:gd name="connsiteX9" fmla="*/ 497895 w 1000365"/>
                      <a:gd name="connsiteY9" fmla="*/ 1169501 h 1169731"/>
                      <a:gd name="connsiteX10" fmla="*/ 219155 w 1000365"/>
                      <a:gd name="connsiteY10" fmla="*/ 1080410 h 1169731"/>
                      <a:gd name="connsiteX11" fmla="*/ 33975 w 1000365"/>
                      <a:gd name="connsiteY11" fmla="*/ 873964 h 1169731"/>
                      <a:gd name="connsiteX12" fmla="*/ 19427 w 1000365"/>
                      <a:gd name="connsiteY12" fmla="*/ 574078 h 1169731"/>
                      <a:gd name="connsiteX13" fmla="*/ 182831 w 1000365"/>
                      <a:gd name="connsiteY13" fmla="*/ 323403 h 1169731"/>
                      <a:gd name="connsiteX0" fmla="*/ 169663 w 987197"/>
                      <a:gd name="connsiteY0" fmla="*/ 323403 h 1169731"/>
                      <a:gd name="connsiteX1" fmla="*/ 123220 w 987197"/>
                      <a:gd name="connsiteY1" fmla="*/ 127512 h 1169731"/>
                      <a:gd name="connsiteX2" fmla="*/ 227252 w 987197"/>
                      <a:gd name="connsiteY2" fmla="*/ 0 h 1169731"/>
                      <a:gd name="connsiteX3" fmla="*/ 755306 w 987197"/>
                      <a:gd name="connsiteY3" fmla="*/ 0 h 1169731"/>
                      <a:gd name="connsiteX4" fmla="*/ 878132 w 987197"/>
                      <a:gd name="connsiteY4" fmla="*/ 127512 h 1169731"/>
                      <a:gd name="connsiteX5" fmla="*/ 834160 w 987197"/>
                      <a:gd name="connsiteY5" fmla="*/ 355301 h 1169731"/>
                      <a:gd name="connsiteX6" fmla="*/ 941926 w 987197"/>
                      <a:gd name="connsiteY6" fmla="*/ 600474 h 1169731"/>
                      <a:gd name="connsiteX7" fmla="*/ 972384 w 987197"/>
                      <a:gd name="connsiteY7" fmla="*/ 895229 h 1169731"/>
                      <a:gd name="connsiteX8" fmla="*/ 680878 w 987197"/>
                      <a:gd name="connsiteY8" fmla="*/ 1101675 h 1169731"/>
                      <a:gd name="connsiteX9" fmla="*/ 484727 w 987197"/>
                      <a:gd name="connsiteY9" fmla="*/ 1169501 h 1169731"/>
                      <a:gd name="connsiteX10" fmla="*/ 205987 w 987197"/>
                      <a:gd name="connsiteY10" fmla="*/ 1080410 h 1169731"/>
                      <a:gd name="connsiteX11" fmla="*/ 20807 w 987197"/>
                      <a:gd name="connsiteY11" fmla="*/ 873964 h 1169731"/>
                      <a:gd name="connsiteX12" fmla="*/ 6259 w 987197"/>
                      <a:gd name="connsiteY12" fmla="*/ 574078 h 1169731"/>
                      <a:gd name="connsiteX13" fmla="*/ 169663 w 987197"/>
                      <a:gd name="connsiteY13" fmla="*/ 323403 h 1169731"/>
                      <a:gd name="connsiteX0" fmla="*/ 169663 w 978292"/>
                      <a:gd name="connsiteY0" fmla="*/ 323403 h 1169731"/>
                      <a:gd name="connsiteX1" fmla="*/ 123220 w 978292"/>
                      <a:gd name="connsiteY1" fmla="*/ 127512 h 1169731"/>
                      <a:gd name="connsiteX2" fmla="*/ 227252 w 978292"/>
                      <a:gd name="connsiteY2" fmla="*/ 0 h 1169731"/>
                      <a:gd name="connsiteX3" fmla="*/ 755306 w 978292"/>
                      <a:gd name="connsiteY3" fmla="*/ 0 h 1169731"/>
                      <a:gd name="connsiteX4" fmla="*/ 878132 w 978292"/>
                      <a:gd name="connsiteY4" fmla="*/ 127512 h 1169731"/>
                      <a:gd name="connsiteX5" fmla="*/ 834160 w 978292"/>
                      <a:gd name="connsiteY5" fmla="*/ 355301 h 1169731"/>
                      <a:gd name="connsiteX6" fmla="*/ 879265 w 978292"/>
                      <a:gd name="connsiteY6" fmla="*/ 640190 h 1169731"/>
                      <a:gd name="connsiteX7" fmla="*/ 972384 w 978292"/>
                      <a:gd name="connsiteY7" fmla="*/ 895229 h 1169731"/>
                      <a:gd name="connsiteX8" fmla="*/ 680878 w 978292"/>
                      <a:gd name="connsiteY8" fmla="*/ 1101675 h 1169731"/>
                      <a:gd name="connsiteX9" fmla="*/ 484727 w 978292"/>
                      <a:gd name="connsiteY9" fmla="*/ 1169501 h 1169731"/>
                      <a:gd name="connsiteX10" fmla="*/ 205987 w 978292"/>
                      <a:gd name="connsiteY10" fmla="*/ 1080410 h 1169731"/>
                      <a:gd name="connsiteX11" fmla="*/ 20807 w 978292"/>
                      <a:gd name="connsiteY11" fmla="*/ 873964 h 1169731"/>
                      <a:gd name="connsiteX12" fmla="*/ 6259 w 978292"/>
                      <a:gd name="connsiteY12" fmla="*/ 574078 h 1169731"/>
                      <a:gd name="connsiteX13" fmla="*/ 169663 w 978292"/>
                      <a:gd name="connsiteY13" fmla="*/ 323403 h 1169731"/>
                      <a:gd name="connsiteX0" fmla="*/ 169663 w 885116"/>
                      <a:gd name="connsiteY0" fmla="*/ 323403 h 1169731"/>
                      <a:gd name="connsiteX1" fmla="*/ 123220 w 885116"/>
                      <a:gd name="connsiteY1" fmla="*/ 127512 h 1169731"/>
                      <a:gd name="connsiteX2" fmla="*/ 227252 w 885116"/>
                      <a:gd name="connsiteY2" fmla="*/ 0 h 1169731"/>
                      <a:gd name="connsiteX3" fmla="*/ 755306 w 885116"/>
                      <a:gd name="connsiteY3" fmla="*/ 0 h 1169731"/>
                      <a:gd name="connsiteX4" fmla="*/ 878132 w 885116"/>
                      <a:gd name="connsiteY4" fmla="*/ 127512 h 1169731"/>
                      <a:gd name="connsiteX5" fmla="*/ 834160 w 885116"/>
                      <a:gd name="connsiteY5" fmla="*/ 355301 h 1169731"/>
                      <a:gd name="connsiteX6" fmla="*/ 879265 w 885116"/>
                      <a:gd name="connsiteY6" fmla="*/ 640190 h 1169731"/>
                      <a:gd name="connsiteX7" fmla="*/ 856014 w 885116"/>
                      <a:gd name="connsiteY7" fmla="*/ 875371 h 1169731"/>
                      <a:gd name="connsiteX8" fmla="*/ 680878 w 885116"/>
                      <a:gd name="connsiteY8" fmla="*/ 1101675 h 1169731"/>
                      <a:gd name="connsiteX9" fmla="*/ 484727 w 885116"/>
                      <a:gd name="connsiteY9" fmla="*/ 1169501 h 1169731"/>
                      <a:gd name="connsiteX10" fmla="*/ 205987 w 885116"/>
                      <a:gd name="connsiteY10" fmla="*/ 1080410 h 1169731"/>
                      <a:gd name="connsiteX11" fmla="*/ 20807 w 885116"/>
                      <a:gd name="connsiteY11" fmla="*/ 873964 h 1169731"/>
                      <a:gd name="connsiteX12" fmla="*/ 6259 w 885116"/>
                      <a:gd name="connsiteY12" fmla="*/ 574078 h 1169731"/>
                      <a:gd name="connsiteX13" fmla="*/ 169663 w 885116"/>
                      <a:gd name="connsiteY13" fmla="*/ 323403 h 1169731"/>
                      <a:gd name="connsiteX0" fmla="*/ 169663 w 885116"/>
                      <a:gd name="connsiteY0" fmla="*/ 323403 h 1169731"/>
                      <a:gd name="connsiteX1" fmla="*/ 123220 w 885116"/>
                      <a:gd name="connsiteY1" fmla="*/ 127512 h 1169731"/>
                      <a:gd name="connsiteX2" fmla="*/ 227252 w 885116"/>
                      <a:gd name="connsiteY2" fmla="*/ 0 h 1169731"/>
                      <a:gd name="connsiteX3" fmla="*/ 755306 w 885116"/>
                      <a:gd name="connsiteY3" fmla="*/ 0 h 1169731"/>
                      <a:gd name="connsiteX4" fmla="*/ 878132 w 885116"/>
                      <a:gd name="connsiteY4" fmla="*/ 127512 h 1169731"/>
                      <a:gd name="connsiteX5" fmla="*/ 834160 w 885116"/>
                      <a:gd name="connsiteY5" fmla="*/ 355301 h 1169731"/>
                      <a:gd name="connsiteX6" fmla="*/ 879265 w 885116"/>
                      <a:gd name="connsiteY6" fmla="*/ 640190 h 1169731"/>
                      <a:gd name="connsiteX7" fmla="*/ 856014 w 885116"/>
                      <a:gd name="connsiteY7" fmla="*/ 875371 h 1169731"/>
                      <a:gd name="connsiteX8" fmla="*/ 680878 w 885116"/>
                      <a:gd name="connsiteY8" fmla="*/ 1101675 h 1169731"/>
                      <a:gd name="connsiteX9" fmla="*/ 484727 w 885116"/>
                      <a:gd name="connsiteY9" fmla="*/ 1169501 h 1169731"/>
                      <a:gd name="connsiteX10" fmla="*/ 205987 w 885116"/>
                      <a:gd name="connsiteY10" fmla="*/ 1080410 h 1169731"/>
                      <a:gd name="connsiteX11" fmla="*/ 142500 w 885116"/>
                      <a:gd name="connsiteY11" fmla="*/ 841527 h 1169731"/>
                      <a:gd name="connsiteX12" fmla="*/ 20807 w 885116"/>
                      <a:gd name="connsiteY12" fmla="*/ 873964 h 1169731"/>
                      <a:gd name="connsiteX13" fmla="*/ 6259 w 885116"/>
                      <a:gd name="connsiteY13" fmla="*/ 574078 h 1169731"/>
                      <a:gd name="connsiteX14" fmla="*/ 169663 w 885116"/>
                      <a:gd name="connsiteY14" fmla="*/ 323403 h 1169731"/>
                      <a:gd name="connsiteX0" fmla="*/ 163793 w 879246"/>
                      <a:gd name="connsiteY0" fmla="*/ 323403 h 1169731"/>
                      <a:gd name="connsiteX1" fmla="*/ 117350 w 879246"/>
                      <a:gd name="connsiteY1" fmla="*/ 127512 h 1169731"/>
                      <a:gd name="connsiteX2" fmla="*/ 221382 w 879246"/>
                      <a:gd name="connsiteY2" fmla="*/ 0 h 1169731"/>
                      <a:gd name="connsiteX3" fmla="*/ 749436 w 879246"/>
                      <a:gd name="connsiteY3" fmla="*/ 0 h 1169731"/>
                      <a:gd name="connsiteX4" fmla="*/ 872262 w 879246"/>
                      <a:gd name="connsiteY4" fmla="*/ 127512 h 1169731"/>
                      <a:gd name="connsiteX5" fmla="*/ 828290 w 879246"/>
                      <a:gd name="connsiteY5" fmla="*/ 355301 h 1169731"/>
                      <a:gd name="connsiteX6" fmla="*/ 873395 w 879246"/>
                      <a:gd name="connsiteY6" fmla="*/ 640190 h 1169731"/>
                      <a:gd name="connsiteX7" fmla="*/ 850144 w 879246"/>
                      <a:gd name="connsiteY7" fmla="*/ 875371 h 1169731"/>
                      <a:gd name="connsiteX8" fmla="*/ 675008 w 879246"/>
                      <a:gd name="connsiteY8" fmla="*/ 1101675 h 1169731"/>
                      <a:gd name="connsiteX9" fmla="*/ 478857 w 879246"/>
                      <a:gd name="connsiteY9" fmla="*/ 1169501 h 1169731"/>
                      <a:gd name="connsiteX10" fmla="*/ 200117 w 879246"/>
                      <a:gd name="connsiteY10" fmla="*/ 1080410 h 1169731"/>
                      <a:gd name="connsiteX11" fmla="*/ 136630 w 879246"/>
                      <a:gd name="connsiteY11" fmla="*/ 841527 h 1169731"/>
                      <a:gd name="connsiteX12" fmla="*/ 113404 w 879246"/>
                      <a:gd name="connsiteY12" fmla="*/ 728340 h 1169731"/>
                      <a:gd name="connsiteX13" fmla="*/ 389 w 879246"/>
                      <a:gd name="connsiteY13" fmla="*/ 574078 h 1169731"/>
                      <a:gd name="connsiteX14" fmla="*/ 163793 w 879246"/>
                      <a:gd name="connsiteY14" fmla="*/ 323403 h 1169731"/>
                      <a:gd name="connsiteX0" fmla="*/ 50418 w 765871"/>
                      <a:gd name="connsiteY0" fmla="*/ 323403 h 1169731"/>
                      <a:gd name="connsiteX1" fmla="*/ 3975 w 765871"/>
                      <a:gd name="connsiteY1" fmla="*/ 127512 h 1169731"/>
                      <a:gd name="connsiteX2" fmla="*/ 108007 w 765871"/>
                      <a:gd name="connsiteY2" fmla="*/ 0 h 1169731"/>
                      <a:gd name="connsiteX3" fmla="*/ 636061 w 765871"/>
                      <a:gd name="connsiteY3" fmla="*/ 0 h 1169731"/>
                      <a:gd name="connsiteX4" fmla="*/ 758887 w 765871"/>
                      <a:gd name="connsiteY4" fmla="*/ 127512 h 1169731"/>
                      <a:gd name="connsiteX5" fmla="*/ 714915 w 765871"/>
                      <a:gd name="connsiteY5" fmla="*/ 355301 h 1169731"/>
                      <a:gd name="connsiteX6" fmla="*/ 760020 w 765871"/>
                      <a:gd name="connsiteY6" fmla="*/ 640190 h 1169731"/>
                      <a:gd name="connsiteX7" fmla="*/ 736769 w 765871"/>
                      <a:gd name="connsiteY7" fmla="*/ 875371 h 1169731"/>
                      <a:gd name="connsiteX8" fmla="*/ 561633 w 765871"/>
                      <a:gd name="connsiteY8" fmla="*/ 1101675 h 1169731"/>
                      <a:gd name="connsiteX9" fmla="*/ 365482 w 765871"/>
                      <a:gd name="connsiteY9" fmla="*/ 1169501 h 1169731"/>
                      <a:gd name="connsiteX10" fmla="*/ 86742 w 765871"/>
                      <a:gd name="connsiteY10" fmla="*/ 1080410 h 1169731"/>
                      <a:gd name="connsiteX11" fmla="*/ 23255 w 765871"/>
                      <a:gd name="connsiteY11" fmla="*/ 841527 h 1169731"/>
                      <a:gd name="connsiteX12" fmla="*/ 29 w 765871"/>
                      <a:gd name="connsiteY12" fmla="*/ 728340 h 1169731"/>
                      <a:gd name="connsiteX13" fmla="*/ 83948 w 765871"/>
                      <a:gd name="connsiteY13" fmla="*/ 540982 h 1169731"/>
                      <a:gd name="connsiteX14" fmla="*/ 50418 w 765871"/>
                      <a:gd name="connsiteY14" fmla="*/ 323403 h 1169731"/>
                      <a:gd name="connsiteX0" fmla="*/ 50392 w 765845"/>
                      <a:gd name="connsiteY0" fmla="*/ 323403 h 1169731"/>
                      <a:gd name="connsiteX1" fmla="*/ 3949 w 765845"/>
                      <a:gd name="connsiteY1" fmla="*/ 127512 h 1169731"/>
                      <a:gd name="connsiteX2" fmla="*/ 107981 w 765845"/>
                      <a:gd name="connsiteY2" fmla="*/ 0 h 1169731"/>
                      <a:gd name="connsiteX3" fmla="*/ 636035 w 765845"/>
                      <a:gd name="connsiteY3" fmla="*/ 0 h 1169731"/>
                      <a:gd name="connsiteX4" fmla="*/ 758861 w 765845"/>
                      <a:gd name="connsiteY4" fmla="*/ 127512 h 1169731"/>
                      <a:gd name="connsiteX5" fmla="*/ 714889 w 765845"/>
                      <a:gd name="connsiteY5" fmla="*/ 355301 h 1169731"/>
                      <a:gd name="connsiteX6" fmla="*/ 759994 w 765845"/>
                      <a:gd name="connsiteY6" fmla="*/ 640190 h 1169731"/>
                      <a:gd name="connsiteX7" fmla="*/ 736743 w 765845"/>
                      <a:gd name="connsiteY7" fmla="*/ 875371 h 1169731"/>
                      <a:gd name="connsiteX8" fmla="*/ 561607 w 765845"/>
                      <a:gd name="connsiteY8" fmla="*/ 1101675 h 1169731"/>
                      <a:gd name="connsiteX9" fmla="*/ 365456 w 765845"/>
                      <a:gd name="connsiteY9" fmla="*/ 1169501 h 1169731"/>
                      <a:gd name="connsiteX10" fmla="*/ 86716 w 765845"/>
                      <a:gd name="connsiteY10" fmla="*/ 1080410 h 1169731"/>
                      <a:gd name="connsiteX11" fmla="*/ 3 w 765845"/>
                      <a:gd name="connsiteY11" fmla="*/ 728340 h 1169731"/>
                      <a:gd name="connsiteX12" fmla="*/ 83922 w 765845"/>
                      <a:gd name="connsiteY12" fmla="*/ 540982 h 1169731"/>
                      <a:gd name="connsiteX13" fmla="*/ 50392 w 765845"/>
                      <a:gd name="connsiteY13" fmla="*/ 323403 h 1169731"/>
                      <a:gd name="connsiteX0" fmla="*/ 50392 w 765845"/>
                      <a:gd name="connsiteY0" fmla="*/ 323403 h 1170276"/>
                      <a:gd name="connsiteX1" fmla="*/ 3949 w 765845"/>
                      <a:gd name="connsiteY1" fmla="*/ 127512 h 1170276"/>
                      <a:gd name="connsiteX2" fmla="*/ 107981 w 765845"/>
                      <a:gd name="connsiteY2" fmla="*/ 0 h 1170276"/>
                      <a:gd name="connsiteX3" fmla="*/ 636035 w 765845"/>
                      <a:gd name="connsiteY3" fmla="*/ 0 h 1170276"/>
                      <a:gd name="connsiteX4" fmla="*/ 758861 w 765845"/>
                      <a:gd name="connsiteY4" fmla="*/ 127512 h 1170276"/>
                      <a:gd name="connsiteX5" fmla="*/ 714889 w 765845"/>
                      <a:gd name="connsiteY5" fmla="*/ 355301 h 1170276"/>
                      <a:gd name="connsiteX6" fmla="*/ 759994 w 765845"/>
                      <a:gd name="connsiteY6" fmla="*/ 640190 h 1170276"/>
                      <a:gd name="connsiteX7" fmla="*/ 736743 w 765845"/>
                      <a:gd name="connsiteY7" fmla="*/ 875371 h 1170276"/>
                      <a:gd name="connsiteX8" fmla="*/ 561607 w 765845"/>
                      <a:gd name="connsiteY8" fmla="*/ 1048721 h 1170276"/>
                      <a:gd name="connsiteX9" fmla="*/ 365456 w 765845"/>
                      <a:gd name="connsiteY9" fmla="*/ 1169501 h 1170276"/>
                      <a:gd name="connsiteX10" fmla="*/ 86716 w 765845"/>
                      <a:gd name="connsiteY10" fmla="*/ 1080410 h 1170276"/>
                      <a:gd name="connsiteX11" fmla="*/ 3 w 765845"/>
                      <a:gd name="connsiteY11" fmla="*/ 728340 h 1170276"/>
                      <a:gd name="connsiteX12" fmla="*/ 83922 w 765845"/>
                      <a:gd name="connsiteY12" fmla="*/ 540982 h 1170276"/>
                      <a:gd name="connsiteX13" fmla="*/ 50392 w 765845"/>
                      <a:gd name="connsiteY13" fmla="*/ 323403 h 1170276"/>
                      <a:gd name="connsiteX0" fmla="*/ 50392 w 765845"/>
                      <a:gd name="connsiteY0" fmla="*/ 323403 h 1169670"/>
                      <a:gd name="connsiteX1" fmla="*/ 3949 w 765845"/>
                      <a:gd name="connsiteY1" fmla="*/ 127512 h 1169670"/>
                      <a:gd name="connsiteX2" fmla="*/ 107981 w 765845"/>
                      <a:gd name="connsiteY2" fmla="*/ 0 h 1169670"/>
                      <a:gd name="connsiteX3" fmla="*/ 636035 w 765845"/>
                      <a:gd name="connsiteY3" fmla="*/ 0 h 1169670"/>
                      <a:gd name="connsiteX4" fmla="*/ 758861 w 765845"/>
                      <a:gd name="connsiteY4" fmla="*/ 127512 h 1169670"/>
                      <a:gd name="connsiteX5" fmla="*/ 714889 w 765845"/>
                      <a:gd name="connsiteY5" fmla="*/ 355301 h 1169670"/>
                      <a:gd name="connsiteX6" fmla="*/ 759994 w 765845"/>
                      <a:gd name="connsiteY6" fmla="*/ 640190 h 1169670"/>
                      <a:gd name="connsiteX7" fmla="*/ 736743 w 765845"/>
                      <a:gd name="connsiteY7" fmla="*/ 875371 h 1169670"/>
                      <a:gd name="connsiteX8" fmla="*/ 561607 w 765845"/>
                      <a:gd name="connsiteY8" fmla="*/ 1048721 h 1169670"/>
                      <a:gd name="connsiteX9" fmla="*/ 365456 w 765845"/>
                      <a:gd name="connsiteY9" fmla="*/ 1169501 h 1169670"/>
                      <a:gd name="connsiteX10" fmla="*/ 140425 w 765845"/>
                      <a:gd name="connsiteY10" fmla="*/ 1020836 h 1169670"/>
                      <a:gd name="connsiteX11" fmla="*/ 3 w 765845"/>
                      <a:gd name="connsiteY11" fmla="*/ 728340 h 1169670"/>
                      <a:gd name="connsiteX12" fmla="*/ 83922 w 765845"/>
                      <a:gd name="connsiteY12" fmla="*/ 540982 h 1169670"/>
                      <a:gd name="connsiteX13" fmla="*/ 50392 w 765845"/>
                      <a:gd name="connsiteY13" fmla="*/ 323403 h 1169670"/>
                      <a:gd name="connsiteX0" fmla="*/ 50392 w 765845"/>
                      <a:gd name="connsiteY0" fmla="*/ 323403 h 1079117"/>
                      <a:gd name="connsiteX1" fmla="*/ 3949 w 765845"/>
                      <a:gd name="connsiteY1" fmla="*/ 127512 h 1079117"/>
                      <a:gd name="connsiteX2" fmla="*/ 107981 w 765845"/>
                      <a:gd name="connsiteY2" fmla="*/ 0 h 1079117"/>
                      <a:gd name="connsiteX3" fmla="*/ 636035 w 765845"/>
                      <a:gd name="connsiteY3" fmla="*/ 0 h 1079117"/>
                      <a:gd name="connsiteX4" fmla="*/ 758861 w 765845"/>
                      <a:gd name="connsiteY4" fmla="*/ 127512 h 1079117"/>
                      <a:gd name="connsiteX5" fmla="*/ 714889 w 765845"/>
                      <a:gd name="connsiteY5" fmla="*/ 355301 h 1079117"/>
                      <a:gd name="connsiteX6" fmla="*/ 759994 w 765845"/>
                      <a:gd name="connsiteY6" fmla="*/ 640190 h 1079117"/>
                      <a:gd name="connsiteX7" fmla="*/ 736743 w 765845"/>
                      <a:gd name="connsiteY7" fmla="*/ 875371 h 1079117"/>
                      <a:gd name="connsiteX8" fmla="*/ 561607 w 765845"/>
                      <a:gd name="connsiteY8" fmla="*/ 1048721 h 1079117"/>
                      <a:gd name="connsiteX9" fmla="*/ 365456 w 765845"/>
                      <a:gd name="connsiteY9" fmla="*/ 1076831 h 1079117"/>
                      <a:gd name="connsiteX10" fmla="*/ 140425 w 765845"/>
                      <a:gd name="connsiteY10" fmla="*/ 1020836 h 1079117"/>
                      <a:gd name="connsiteX11" fmla="*/ 3 w 765845"/>
                      <a:gd name="connsiteY11" fmla="*/ 728340 h 1079117"/>
                      <a:gd name="connsiteX12" fmla="*/ 83922 w 765845"/>
                      <a:gd name="connsiteY12" fmla="*/ 540982 h 1079117"/>
                      <a:gd name="connsiteX13" fmla="*/ 50392 w 765845"/>
                      <a:gd name="connsiteY13" fmla="*/ 323403 h 1079117"/>
                      <a:gd name="connsiteX0" fmla="*/ 50392 w 760271"/>
                      <a:gd name="connsiteY0" fmla="*/ 323403 h 1079117"/>
                      <a:gd name="connsiteX1" fmla="*/ 3949 w 760271"/>
                      <a:gd name="connsiteY1" fmla="*/ 127512 h 1079117"/>
                      <a:gd name="connsiteX2" fmla="*/ 107981 w 760271"/>
                      <a:gd name="connsiteY2" fmla="*/ 0 h 1079117"/>
                      <a:gd name="connsiteX3" fmla="*/ 636035 w 760271"/>
                      <a:gd name="connsiteY3" fmla="*/ 0 h 1079117"/>
                      <a:gd name="connsiteX4" fmla="*/ 758861 w 760271"/>
                      <a:gd name="connsiteY4" fmla="*/ 127512 h 1079117"/>
                      <a:gd name="connsiteX5" fmla="*/ 714889 w 760271"/>
                      <a:gd name="connsiteY5" fmla="*/ 355301 h 1079117"/>
                      <a:gd name="connsiteX6" fmla="*/ 661527 w 760271"/>
                      <a:gd name="connsiteY6" fmla="*/ 554139 h 1079117"/>
                      <a:gd name="connsiteX7" fmla="*/ 736743 w 760271"/>
                      <a:gd name="connsiteY7" fmla="*/ 875371 h 1079117"/>
                      <a:gd name="connsiteX8" fmla="*/ 561607 w 760271"/>
                      <a:gd name="connsiteY8" fmla="*/ 1048721 h 1079117"/>
                      <a:gd name="connsiteX9" fmla="*/ 365456 w 760271"/>
                      <a:gd name="connsiteY9" fmla="*/ 1076831 h 1079117"/>
                      <a:gd name="connsiteX10" fmla="*/ 140425 w 760271"/>
                      <a:gd name="connsiteY10" fmla="*/ 1020836 h 1079117"/>
                      <a:gd name="connsiteX11" fmla="*/ 3 w 760271"/>
                      <a:gd name="connsiteY11" fmla="*/ 728340 h 1079117"/>
                      <a:gd name="connsiteX12" fmla="*/ 83922 w 760271"/>
                      <a:gd name="connsiteY12" fmla="*/ 540982 h 1079117"/>
                      <a:gd name="connsiteX13" fmla="*/ 50392 w 760271"/>
                      <a:gd name="connsiteY13" fmla="*/ 323403 h 1079117"/>
                      <a:gd name="connsiteX0" fmla="*/ 50392 w 760271"/>
                      <a:gd name="connsiteY0" fmla="*/ 323403 h 1079117"/>
                      <a:gd name="connsiteX1" fmla="*/ 3949 w 760271"/>
                      <a:gd name="connsiteY1" fmla="*/ 127512 h 1079117"/>
                      <a:gd name="connsiteX2" fmla="*/ 107981 w 760271"/>
                      <a:gd name="connsiteY2" fmla="*/ 0 h 1079117"/>
                      <a:gd name="connsiteX3" fmla="*/ 636035 w 760271"/>
                      <a:gd name="connsiteY3" fmla="*/ 0 h 1079117"/>
                      <a:gd name="connsiteX4" fmla="*/ 758861 w 760271"/>
                      <a:gd name="connsiteY4" fmla="*/ 127512 h 1079117"/>
                      <a:gd name="connsiteX5" fmla="*/ 714889 w 760271"/>
                      <a:gd name="connsiteY5" fmla="*/ 355301 h 1079117"/>
                      <a:gd name="connsiteX6" fmla="*/ 661527 w 760271"/>
                      <a:gd name="connsiteY6" fmla="*/ 554139 h 1079117"/>
                      <a:gd name="connsiteX7" fmla="*/ 736743 w 760271"/>
                      <a:gd name="connsiteY7" fmla="*/ 789321 h 1079117"/>
                      <a:gd name="connsiteX8" fmla="*/ 561607 w 760271"/>
                      <a:gd name="connsiteY8" fmla="*/ 1048721 h 1079117"/>
                      <a:gd name="connsiteX9" fmla="*/ 365456 w 760271"/>
                      <a:gd name="connsiteY9" fmla="*/ 1076831 h 1079117"/>
                      <a:gd name="connsiteX10" fmla="*/ 140425 w 760271"/>
                      <a:gd name="connsiteY10" fmla="*/ 1020836 h 1079117"/>
                      <a:gd name="connsiteX11" fmla="*/ 3 w 760271"/>
                      <a:gd name="connsiteY11" fmla="*/ 728340 h 1079117"/>
                      <a:gd name="connsiteX12" fmla="*/ 83922 w 760271"/>
                      <a:gd name="connsiteY12" fmla="*/ 540982 h 1079117"/>
                      <a:gd name="connsiteX13" fmla="*/ 50392 w 760271"/>
                      <a:gd name="connsiteY13" fmla="*/ 323403 h 1079117"/>
                      <a:gd name="connsiteX0" fmla="*/ 50392 w 763059"/>
                      <a:gd name="connsiteY0" fmla="*/ 323403 h 1079117"/>
                      <a:gd name="connsiteX1" fmla="*/ 3949 w 763059"/>
                      <a:gd name="connsiteY1" fmla="*/ 127512 h 1079117"/>
                      <a:gd name="connsiteX2" fmla="*/ 107981 w 763059"/>
                      <a:gd name="connsiteY2" fmla="*/ 0 h 1079117"/>
                      <a:gd name="connsiteX3" fmla="*/ 636035 w 763059"/>
                      <a:gd name="connsiteY3" fmla="*/ 0 h 1079117"/>
                      <a:gd name="connsiteX4" fmla="*/ 758861 w 763059"/>
                      <a:gd name="connsiteY4" fmla="*/ 127512 h 1079117"/>
                      <a:gd name="connsiteX5" fmla="*/ 750695 w 763059"/>
                      <a:gd name="connsiteY5" fmla="*/ 315585 h 1079117"/>
                      <a:gd name="connsiteX6" fmla="*/ 661527 w 763059"/>
                      <a:gd name="connsiteY6" fmla="*/ 554139 h 1079117"/>
                      <a:gd name="connsiteX7" fmla="*/ 736743 w 763059"/>
                      <a:gd name="connsiteY7" fmla="*/ 789321 h 1079117"/>
                      <a:gd name="connsiteX8" fmla="*/ 561607 w 763059"/>
                      <a:gd name="connsiteY8" fmla="*/ 1048721 h 1079117"/>
                      <a:gd name="connsiteX9" fmla="*/ 365456 w 763059"/>
                      <a:gd name="connsiteY9" fmla="*/ 1076831 h 1079117"/>
                      <a:gd name="connsiteX10" fmla="*/ 140425 w 763059"/>
                      <a:gd name="connsiteY10" fmla="*/ 1020836 h 1079117"/>
                      <a:gd name="connsiteX11" fmla="*/ 3 w 763059"/>
                      <a:gd name="connsiteY11" fmla="*/ 728340 h 1079117"/>
                      <a:gd name="connsiteX12" fmla="*/ 83922 w 763059"/>
                      <a:gd name="connsiteY12" fmla="*/ 540982 h 1079117"/>
                      <a:gd name="connsiteX13" fmla="*/ 50392 w 763059"/>
                      <a:gd name="connsiteY13" fmla="*/ 323403 h 1079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059" h="1079117">
                        <a:moveTo>
                          <a:pt x="50392" y="323403"/>
                        </a:moveTo>
                        <a:cubicBezTo>
                          <a:pt x="80518" y="248975"/>
                          <a:pt x="-5649" y="181412"/>
                          <a:pt x="3949" y="127512"/>
                        </a:cubicBezTo>
                        <a:cubicBezTo>
                          <a:pt x="13547" y="73612"/>
                          <a:pt x="13266" y="21252"/>
                          <a:pt x="107981" y="0"/>
                        </a:cubicBezTo>
                        <a:lnTo>
                          <a:pt x="636035" y="0"/>
                        </a:lnTo>
                        <a:cubicBezTo>
                          <a:pt x="735654" y="28340"/>
                          <a:pt x="739751" y="74915"/>
                          <a:pt x="758861" y="127512"/>
                        </a:cubicBezTo>
                        <a:cubicBezTo>
                          <a:pt x="777971" y="180110"/>
                          <a:pt x="724114" y="251790"/>
                          <a:pt x="750695" y="315585"/>
                        </a:cubicBezTo>
                        <a:cubicBezTo>
                          <a:pt x="765352" y="462939"/>
                          <a:pt x="646870" y="406785"/>
                          <a:pt x="661527" y="554139"/>
                        </a:cubicBezTo>
                        <a:cubicBezTo>
                          <a:pt x="671680" y="652391"/>
                          <a:pt x="753396" y="706891"/>
                          <a:pt x="736743" y="789321"/>
                        </a:cubicBezTo>
                        <a:cubicBezTo>
                          <a:pt x="720090" y="871751"/>
                          <a:pt x="642883" y="1003009"/>
                          <a:pt x="561607" y="1048721"/>
                        </a:cubicBezTo>
                        <a:cubicBezTo>
                          <a:pt x="478559" y="1082028"/>
                          <a:pt x="435653" y="1081478"/>
                          <a:pt x="365456" y="1076831"/>
                        </a:cubicBezTo>
                        <a:cubicBezTo>
                          <a:pt x="295259" y="1072184"/>
                          <a:pt x="201334" y="1094363"/>
                          <a:pt x="140425" y="1020836"/>
                        </a:cubicBezTo>
                        <a:cubicBezTo>
                          <a:pt x="79516" y="947309"/>
                          <a:pt x="469" y="818245"/>
                          <a:pt x="3" y="728340"/>
                        </a:cubicBezTo>
                        <a:cubicBezTo>
                          <a:pt x="-463" y="638435"/>
                          <a:pt x="75524" y="608471"/>
                          <a:pt x="83922" y="540982"/>
                        </a:cubicBezTo>
                        <a:cubicBezTo>
                          <a:pt x="92320" y="473493"/>
                          <a:pt x="-4076" y="406961"/>
                          <a:pt x="50392" y="323403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</p:grpSp>
          </p:grp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D810F3A0-B9B5-474B-9CB5-1FD9E124E3C9}"/>
                  </a:ext>
                </a:extLst>
              </p:cNvPr>
              <p:cNvSpPr/>
              <p:nvPr/>
            </p:nvSpPr>
            <p:spPr>
              <a:xfrm>
                <a:off x="3181303" y="2310354"/>
                <a:ext cx="713233" cy="77558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36054AD6-BE03-46F4-B478-4E2A021C2272}"/>
                  </a:ext>
                </a:extLst>
              </p:cNvPr>
              <p:cNvSpPr/>
              <p:nvPr/>
            </p:nvSpPr>
            <p:spPr>
              <a:xfrm>
                <a:off x="2474593" y="2321547"/>
                <a:ext cx="713233" cy="77558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10" name="Skupina 95">
              <a:extLst>
                <a:ext uri="{FF2B5EF4-FFF2-40B4-BE49-F238E27FC236}">
                  <a16:creationId xmlns:a16="http://schemas.microsoft.com/office/drawing/2014/main" id="{5F0C1D7C-B6E7-40C2-8088-D7B8621B24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3063" y="3178175"/>
              <a:ext cx="819150" cy="2873375"/>
              <a:chOff x="8073085" y="695518"/>
              <a:chExt cx="819395" cy="2873338"/>
            </a:xfrm>
          </p:grpSpPr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3B1A35CB-5557-4493-8580-CE231AB6CB96}"/>
                  </a:ext>
                </a:extLst>
              </p:cNvPr>
              <p:cNvGrpSpPr/>
              <p:nvPr/>
            </p:nvGrpSpPr>
            <p:grpSpPr>
              <a:xfrm>
                <a:off x="8073085" y="695518"/>
                <a:ext cx="819395" cy="2873338"/>
                <a:chOff x="7758629" y="1312509"/>
                <a:chExt cx="322292" cy="1229469"/>
              </a:xfrm>
              <a:solidFill>
                <a:srgbClr val="FF0066"/>
              </a:solidFill>
            </p:grpSpPr>
            <p:sp>
              <p:nvSpPr>
                <p:cNvPr id="15" name="Ovál 14">
                  <a:extLst>
                    <a:ext uri="{FF2B5EF4-FFF2-40B4-BE49-F238E27FC236}">
                      <a16:creationId xmlns:a16="http://schemas.microsoft.com/office/drawing/2014/main" id="{4D10FE68-699E-4A57-AE0E-53C210CDF649}"/>
                    </a:ext>
                  </a:extLst>
                </p:cNvPr>
                <p:cNvSpPr/>
                <p:nvPr/>
              </p:nvSpPr>
              <p:spPr>
                <a:xfrm>
                  <a:off x="7758629" y="1312509"/>
                  <a:ext cx="322292" cy="36488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16" name="Obdélník 15">
                  <a:extLst>
                    <a:ext uri="{FF2B5EF4-FFF2-40B4-BE49-F238E27FC236}">
                      <a16:creationId xmlns:a16="http://schemas.microsoft.com/office/drawing/2014/main" id="{65966C58-BCDA-4F92-8341-5E7F541029ED}"/>
                    </a:ext>
                  </a:extLst>
                </p:cNvPr>
                <p:cNvSpPr/>
                <p:nvPr/>
              </p:nvSpPr>
              <p:spPr>
                <a:xfrm>
                  <a:off x="7926181" y="2155065"/>
                  <a:ext cx="123393" cy="3869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17" name="Obdélník 16">
                  <a:extLst>
                    <a:ext uri="{FF2B5EF4-FFF2-40B4-BE49-F238E27FC236}">
                      <a16:creationId xmlns:a16="http://schemas.microsoft.com/office/drawing/2014/main" id="{E6729164-324A-4D5A-9B26-53E4BE84230F}"/>
                    </a:ext>
                  </a:extLst>
                </p:cNvPr>
                <p:cNvSpPr/>
                <p:nvPr/>
              </p:nvSpPr>
              <p:spPr>
                <a:xfrm>
                  <a:off x="7798811" y="2155064"/>
                  <a:ext cx="112917" cy="3869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18" name="Zaoblený obdélník 101">
                  <a:extLst>
                    <a:ext uri="{FF2B5EF4-FFF2-40B4-BE49-F238E27FC236}">
                      <a16:creationId xmlns:a16="http://schemas.microsoft.com/office/drawing/2014/main" id="{044C2AF4-D0D0-4982-892D-4AD8EB95DB53}"/>
                    </a:ext>
                  </a:extLst>
                </p:cNvPr>
                <p:cNvSpPr/>
                <p:nvPr/>
              </p:nvSpPr>
              <p:spPr>
                <a:xfrm>
                  <a:off x="7758629" y="1677390"/>
                  <a:ext cx="320123" cy="497462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D5A4D28D-AB23-4753-833D-51A62F16F64B}"/>
                  </a:ext>
                </a:extLst>
              </p:cNvPr>
              <p:cNvCxnSpPr/>
              <p:nvPr/>
            </p:nvCxnSpPr>
            <p:spPr>
              <a:xfrm>
                <a:off x="8336729" y="2728195"/>
                <a:ext cx="0" cy="392169"/>
              </a:xfrm>
              <a:prstGeom prst="line">
                <a:avLst/>
              </a:prstGeom>
              <a:ln w="57150">
                <a:solidFill>
                  <a:srgbClr val="3366CC"/>
                </a:solidFill>
                <a:prstDash val="sysDot"/>
              </a:ln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bdélník 102">
              <a:extLst>
                <a:ext uri="{FF2B5EF4-FFF2-40B4-BE49-F238E27FC236}">
                  <a16:creationId xmlns:a16="http://schemas.microsoft.com/office/drawing/2014/main" id="{CDD2BD84-472E-4A91-91AF-37B5FA6CB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938" y="1422400"/>
              <a:ext cx="3154362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600">
                  <a:latin typeface="Calibri" panose="020F0502020204030204" pitchFamily="34" charset="0"/>
                </a:rPr>
                <a:t> tělo matky trvale obsahuje buňky dítěte (</a:t>
              </a:r>
              <a:r>
                <a:rPr lang="cs-CZ" altLang="cs-CZ" sz="1600" b="1">
                  <a:latin typeface="Calibri" panose="020F0502020204030204" pitchFamily="34" charset="0"/>
                </a:rPr>
                <a:t>fetální mikrochimérismus</a:t>
              </a:r>
              <a:r>
                <a:rPr lang="cs-CZ" altLang="cs-CZ" sz="1600">
                  <a:latin typeface="Calibri" panose="020F0502020204030204" pitchFamily="34" charset="0"/>
                </a:rPr>
                <a:t>) a tělo dítěte buňky matky (</a:t>
              </a:r>
              <a:r>
                <a:rPr lang="cs-CZ" altLang="cs-CZ" sz="1600" b="1">
                  <a:latin typeface="Calibri" panose="020F0502020204030204" pitchFamily="34" charset="0"/>
                </a:rPr>
                <a:t>maternální mikrochimérismus</a:t>
              </a:r>
              <a:r>
                <a:rPr lang="cs-CZ" altLang="cs-CZ" sz="160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12" name="Oblouk 11">
              <a:extLst>
                <a:ext uri="{FF2B5EF4-FFF2-40B4-BE49-F238E27FC236}">
                  <a16:creationId xmlns:a16="http://schemas.microsoft.com/office/drawing/2014/main" id="{C54B5985-EF91-483A-9AB6-B74CE79F76C1}"/>
                </a:ext>
              </a:extLst>
            </p:cNvPr>
            <p:cNvSpPr/>
            <p:nvPr/>
          </p:nvSpPr>
          <p:spPr>
            <a:xfrm rot="736457">
              <a:off x="5638800" y="849313"/>
              <a:ext cx="1790700" cy="1558925"/>
            </a:xfrm>
            <a:prstGeom prst="arc">
              <a:avLst>
                <a:gd name="adj1" fmla="val 15307833"/>
                <a:gd name="adj2" fmla="val 20136609"/>
              </a:avLst>
            </a:pr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143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A55862E-6D21-487B-A7D7-C2D61340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51" y="-200675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cs-CZ" sz="3400" b="1" u="sng" dirty="0"/>
              <a:t>Dočasný </a:t>
            </a:r>
            <a:r>
              <a:rPr lang="cs-CZ" sz="3400" b="1" u="sng" dirty="0" err="1"/>
              <a:t>posttransplantační</a:t>
            </a:r>
            <a:r>
              <a:rPr lang="cs-CZ" sz="3400" b="1" u="sng" dirty="0"/>
              <a:t> </a:t>
            </a:r>
            <a:r>
              <a:rPr lang="cs-CZ" sz="3400" b="1" u="sng" dirty="0" err="1"/>
              <a:t>chimerismus</a:t>
            </a:r>
            <a:endParaRPr lang="cs-CZ" sz="3400" b="1" u="sng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A9C8CE5-B923-444A-A024-294166BF52D5}"/>
              </a:ext>
            </a:extLst>
          </p:cNvPr>
          <p:cNvSpPr txBox="1"/>
          <p:nvPr/>
        </p:nvSpPr>
        <p:spPr>
          <a:xfrm>
            <a:off x="611560" y="1484784"/>
            <a:ext cx="7284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DNA je pouze  v leukocytech – záleží na typu derivátu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612C80-E69A-4344-B569-A35931E551F4}"/>
              </a:ext>
            </a:extLst>
          </p:cNvPr>
          <p:cNvSpPr txBox="1"/>
          <p:nvPr/>
        </p:nvSpPr>
        <p:spPr>
          <a:xfrm>
            <a:off x="323528" y="2204864"/>
            <a:ext cx="798693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600" dirty="0"/>
              <a:t>po transplantaci je materiál vybírán na základě </a:t>
            </a:r>
          </a:p>
          <a:p>
            <a:r>
              <a:rPr lang="cs-CZ" sz="2600" dirty="0"/>
              <a:t>     kompatibility „krevních skupin“, tj. </a:t>
            </a:r>
            <a:r>
              <a:rPr lang="cs-CZ" sz="2600" dirty="0" err="1"/>
              <a:t>erytrocytárních</a:t>
            </a:r>
            <a:endParaRPr lang="cs-CZ" sz="2600" dirty="0"/>
          </a:p>
          <a:p>
            <a:r>
              <a:rPr lang="cs-CZ" sz="2600" dirty="0"/>
              <a:t>    antigenů AB0 a </a:t>
            </a:r>
            <a:r>
              <a:rPr lang="cs-CZ" sz="2600" dirty="0" err="1"/>
              <a:t>Rh</a:t>
            </a:r>
            <a:r>
              <a:rPr lang="cs-CZ" sz="2600" dirty="0"/>
              <a:t> systémech</a:t>
            </a:r>
          </a:p>
          <a:p>
            <a:pPr marL="285750" indent="-285750">
              <a:buFontTx/>
              <a:buChar char="-"/>
            </a:pPr>
            <a:r>
              <a:rPr lang="cs-CZ" sz="2600" dirty="0"/>
              <a:t>žádná souvislost s identifikačním profilem DNA</a:t>
            </a:r>
          </a:p>
          <a:p>
            <a:endParaRPr lang="cs-CZ" sz="2600" dirty="0"/>
          </a:p>
          <a:p>
            <a:pPr marL="285750" indent="-285750">
              <a:buFontTx/>
              <a:buChar char="-"/>
            </a:pPr>
            <a:r>
              <a:rPr lang="cs-CZ" sz="2600" dirty="0"/>
              <a:t>po </a:t>
            </a:r>
            <a:r>
              <a:rPr lang="cs-CZ" sz="2600" dirty="0" err="1"/>
              <a:t>transplataci</a:t>
            </a:r>
            <a:r>
              <a:rPr lang="cs-CZ" sz="2600" dirty="0"/>
              <a:t> se v krvi objeví smíšený profil DNA</a:t>
            </a:r>
          </a:p>
          <a:p>
            <a:pPr marL="285750" indent="-285750">
              <a:buFontTx/>
              <a:buChar char="-"/>
            </a:pPr>
            <a:r>
              <a:rPr lang="cs-CZ" sz="2600" dirty="0"/>
              <a:t>postupně se „</a:t>
            </a:r>
            <a:r>
              <a:rPr lang="cs-CZ" sz="2600" dirty="0" err="1"/>
              <a:t>vyředí</a:t>
            </a:r>
            <a:r>
              <a:rPr lang="cs-CZ" sz="2600" dirty="0"/>
              <a:t>“ a vrátí se k původnímu čistému </a:t>
            </a:r>
          </a:p>
          <a:p>
            <a:r>
              <a:rPr lang="cs-CZ" sz="2600" dirty="0"/>
              <a:t>   profilu pacienta</a:t>
            </a:r>
          </a:p>
          <a:p>
            <a:pPr marL="285750" indent="-285750">
              <a:buFontTx/>
              <a:buChar char="-"/>
            </a:pPr>
            <a:endParaRPr lang="cs-CZ" sz="2600" dirty="0"/>
          </a:p>
          <a:p>
            <a:pPr marL="285750" indent="-285750">
              <a:buFontTx/>
              <a:buChar char="-"/>
            </a:pPr>
            <a:r>
              <a:rPr lang="cs-CZ" sz="2600" dirty="0"/>
              <a:t>tedy měl by </a:t>
            </a:r>
          </a:p>
        </p:txBody>
      </p:sp>
    </p:spTree>
    <p:extLst>
      <p:ext uri="{BB962C8B-B14F-4D97-AF65-F5344CB8AC3E}">
        <p14:creationId xmlns:p14="http://schemas.microsoft.com/office/powerpoint/2010/main" val="244613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206946A-89E8-44E4-9C5F-E48F2795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1AA7D67F-A489-4BE3-A523-749C2712A2DC}"/>
              </a:ext>
            </a:extLst>
          </p:cNvPr>
          <p:cNvGrpSpPr/>
          <p:nvPr/>
        </p:nvGrpSpPr>
        <p:grpSpPr>
          <a:xfrm>
            <a:off x="1115616" y="762000"/>
            <a:ext cx="7386638" cy="5409591"/>
            <a:chOff x="1663700" y="678472"/>
            <a:chExt cx="7386638" cy="5409591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369373B9-F860-4F93-B11F-F1F83F3FB2A0}"/>
                </a:ext>
              </a:extLst>
            </p:cNvPr>
            <p:cNvGrpSpPr/>
            <p:nvPr/>
          </p:nvGrpSpPr>
          <p:grpSpPr>
            <a:xfrm>
              <a:off x="1906352" y="680554"/>
              <a:ext cx="667753" cy="2280394"/>
              <a:chOff x="2134611" y="1128920"/>
              <a:chExt cx="819395" cy="2873338"/>
            </a:xfrm>
            <a:solidFill>
              <a:srgbClr val="37CBFF"/>
            </a:solidFill>
          </p:grpSpPr>
          <p:grpSp>
            <p:nvGrpSpPr>
              <p:cNvPr id="38" name="Skupina 37">
                <a:extLst>
                  <a:ext uri="{FF2B5EF4-FFF2-40B4-BE49-F238E27FC236}">
                    <a16:creationId xmlns:a16="http://schemas.microsoft.com/office/drawing/2014/main" id="{D0695C07-51C7-4E54-9D3C-7332785A492E}"/>
                  </a:ext>
                </a:extLst>
              </p:cNvPr>
              <p:cNvGrpSpPr/>
              <p:nvPr/>
            </p:nvGrpSpPr>
            <p:grpSpPr>
              <a:xfrm>
                <a:off x="2134611" y="1128920"/>
                <a:ext cx="819395" cy="2873338"/>
                <a:chOff x="7758629" y="1312509"/>
                <a:chExt cx="322292" cy="1229469"/>
              </a:xfrm>
              <a:grpFill/>
            </p:grpSpPr>
            <p:sp>
              <p:nvSpPr>
                <p:cNvPr id="40" name="Ovál 39">
                  <a:extLst>
                    <a:ext uri="{FF2B5EF4-FFF2-40B4-BE49-F238E27FC236}">
                      <a16:creationId xmlns:a16="http://schemas.microsoft.com/office/drawing/2014/main" id="{3C28D1AC-EF3A-4EA8-9A6B-A8B2A6AE4DB4}"/>
                    </a:ext>
                  </a:extLst>
                </p:cNvPr>
                <p:cNvSpPr/>
                <p:nvPr/>
              </p:nvSpPr>
              <p:spPr>
                <a:xfrm>
                  <a:off x="7758629" y="1312509"/>
                  <a:ext cx="322292" cy="36488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41" name="Obdélník 40">
                  <a:extLst>
                    <a:ext uri="{FF2B5EF4-FFF2-40B4-BE49-F238E27FC236}">
                      <a16:creationId xmlns:a16="http://schemas.microsoft.com/office/drawing/2014/main" id="{B5CE8ECB-B804-4351-8A2C-F607CF6C6B1D}"/>
                    </a:ext>
                  </a:extLst>
                </p:cNvPr>
                <p:cNvSpPr/>
                <p:nvPr/>
              </p:nvSpPr>
              <p:spPr>
                <a:xfrm>
                  <a:off x="7926181" y="2155065"/>
                  <a:ext cx="123393" cy="3869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42" name="Obdélník 41">
                  <a:extLst>
                    <a:ext uri="{FF2B5EF4-FFF2-40B4-BE49-F238E27FC236}">
                      <a16:creationId xmlns:a16="http://schemas.microsoft.com/office/drawing/2014/main" id="{D4A4B30D-828A-44B4-84C6-8D91B12F9BDF}"/>
                    </a:ext>
                  </a:extLst>
                </p:cNvPr>
                <p:cNvSpPr/>
                <p:nvPr/>
              </p:nvSpPr>
              <p:spPr>
                <a:xfrm>
                  <a:off x="7798811" y="2155064"/>
                  <a:ext cx="112917" cy="3869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43" name="Zaoblený obdélník 30">
                  <a:extLst>
                    <a:ext uri="{FF2B5EF4-FFF2-40B4-BE49-F238E27FC236}">
                      <a16:creationId xmlns:a16="http://schemas.microsoft.com/office/drawing/2014/main" id="{D1934A4B-E995-403F-8E9F-D6C60010A0B4}"/>
                    </a:ext>
                  </a:extLst>
                </p:cNvPr>
                <p:cNvSpPr/>
                <p:nvPr/>
              </p:nvSpPr>
              <p:spPr>
                <a:xfrm>
                  <a:off x="7758629" y="1677390"/>
                  <a:ext cx="320123" cy="497462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cxnSp>
            <p:nvCxnSpPr>
              <p:cNvPr id="39" name="Přímá spojnice 38">
                <a:extLst>
                  <a:ext uri="{FF2B5EF4-FFF2-40B4-BE49-F238E27FC236}">
                    <a16:creationId xmlns:a16="http://schemas.microsoft.com/office/drawing/2014/main" id="{E0DFD6D7-F626-43DF-834C-7DEC69F1B319}"/>
                  </a:ext>
                </a:extLst>
              </p:cNvPr>
              <p:cNvCxnSpPr/>
              <p:nvPr/>
            </p:nvCxnSpPr>
            <p:spPr>
              <a:xfrm>
                <a:off x="2569463" y="2016935"/>
                <a:ext cx="0" cy="432119"/>
              </a:xfrm>
              <a:prstGeom prst="line">
                <a:avLst/>
              </a:prstGeom>
              <a:grpFill/>
              <a:ln w="114300">
                <a:solidFill>
                  <a:srgbClr val="3366CC"/>
                </a:solidFill>
                <a:prstDash val="solid"/>
              </a:ln>
              <a:effectLst>
                <a:softEdge rad="3175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0465588B-7310-416A-94E3-1A362CA90B50}"/>
                </a:ext>
              </a:extLst>
            </p:cNvPr>
            <p:cNvGrpSpPr/>
            <p:nvPr/>
          </p:nvGrpSpPr>
          <p:grpSpPr>
            <a:xfrm>
              <a:off x="1904104" y="3458499"/>
              <a:ext cx="667753" cy="2280394"/>
              <a:chOff x="4716016" y="1270644"/>
              <a:chExt cx="819395" cy="2873338"/>
            </a:xfrm>
            <a:solidFill>
              <a:srgbClr val="FF6699"/>
            </a:solidFill>
          </p:grpSpPr>
          <p:grpSp>
            <p:nvGrpSpPr>
              <p:cNvPr id="32" name="Skupina 31">
                <a:extLst>
                  <a:ext uri="{FF2B5EF4-FFF2-40B4-BE49-F238E27FC236}">
                    <a16:creationId xmlns:a16="http://schemas.microsoft.com/office/drawing/2014/main" id="{8D0494D9-F04A-463C-AF45-686CBA03A1BA}"/>
                  </a:ext>
                </a:extLst>
              </p:cNvPr>
              <p:cNvGrpSpPr/>
              <p:nvPr/>
            </p:nvGrpSpPr>
            <p:grpSpPr>
              <a:xfrm>
                <a:off x="4716016" y="1270644"/>
                <a:ext cx="819395" cy="2873338"/>
                <a:chOff x="7758629" y="1312509"/>
                <a:chExt cx="322292" cy="1229469"/>
              </a:xfrm>
              <a:grpFill/>
            </p:grpSpPr>
            <p:sp>
              <p:nvSpPr>
                <p:cNvPr id="34" name="Ovál 33">
                  <a:extLst>
                    <a:ext uri="{FF2B5EF4-FFF2-40B4-BE49-F238E27FC236}">
                      <a16:creationId xmlns:a16="http://schemas.microsoft.com/office/drawing/2014/main" id="{69680D08-533C-4160-B29F-B294AC6B9E4B}"/>
                    </a:ext>
                  </a:extLst>
                </p:cNvPr>
                <p:cNvSpPr/>
                <p:nvPr/>
              </p:nvSpPr>
              <p:spPr>
                <a:xfrm>
                  <a:off x="7758629" y="1312509"/>
                  <a:ext cx="322292" cy="36488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35" name="Obdélník 34">
                  <a:extLst>
                    <a:ext uri="{FF2B5EF4-FFF2-40B4-BE49-F238E27FC236}">
                      <a16:creationId xmlns:a16="http://schemas.microsoft.com/office/drawing/2014/main" id="{374E47F2-E6CE-43D9-917F-9CFAC137613E}"/>
                    </a:ext>
                  </a:extLst>
                </p:cNvPr>
                <p:cNvSpPr/>
                <p:nvPr/>
              </p:nvSpPr>
              <p:spPr>
                <a:xfrm>
                  <a:off x="7926181" y="2155065"/>
                  <a:ext cx="123393" cy="3869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36" name="Obdélník 35">
                  <a:extLst>
                    <a:ext uri="{FF2B5EF4-FFF2-40B4-BE49-F238E27FC236}">
                      <a16:creationId xmlns:a16="http://schemas.microsoft.com/office/drawing/2014/main" id="{47875FEC-9C79-425A-848E-BFDDDF30FA15}"/>
                    </a:ext>
                  </a:extLst>
                </p:cNvPr>
                <p:cNvSpPr/>
                <p:nvPr/>
              </p:nvSpPr>
              <p:spPr>
                <a:xfrm>
                  <a:off x="7798811" y="2155064"/>
                  <a:ext cx="112917" cy="3869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37" name="Zaoblený obdélník 37">
                  <a:extLst>
                    <a:ext uri="{FF2B5EF4-FFF2-40B4-BE49-F238E27FC236}">
                      <a16:creationId xmlns:a16="http://schemas.microsoft.com/office/drawing/2014/main" id="{53C5B996-DD81-4A97-BB98-7591F9734527}"/>
                    </a:ext>
                  </a:extLst>
                </p:cNvPr>
                <p:cNvSpPr/>
                <p:nvPr/>
              </p:nvSpPr>
              <p:spPr>
                <a:xfrm>
                  <a:off x="7758629" y="1677390"/>
                  <a:ext cx="320123" cy="497462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B39C96E-58AA-4898-B49D-41BA05896494}"/>
                  </a:ext>
                </a:extLst>
              </p:cNvPr>
              <p:cNvCxnSpPr/>
              <p:nvPr/>
            </p:nvCxnSpPr>
            <p:spPr>
              <a:xfrm>
                <a:off x="5139339" y="2123392"/>
                <a:ext cx="0" cy="432119"/>
              </a:xfrm>
              <a:prstGeom prst="line">
                <a:avLst/>
              </a:prstGeom>
              <a:grpFill/>
              <a:ln w="114300">
                <a:solidFill>
                  <a:srgbClr val="C00000"/>
                </a:solidFill>
                <a:prstDash val="solid"/>
              </a:ln>
              <a:effectLst>
                <a:softEdge rad="3175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806A1A12-8E73-4C30-8A00-FFAF40AF7669}"/>
                </a:ext>
              </a:extLst>
            </p:cNvPr>
            <p:cNvGrpSpPr/>
            <p:nvPr/>
          </p:nvGrpSpPr>
          <p:grpSpPr>
            <a:xfrm>
              <a:off x="4159001" y="678472"/>
              <a:ext cx="667753" cy="2280394"/>
              <a:chOff x="7758629" y="1312509"/>
              <a:chExt cx="322292" cy="1229469"/>
            </a:xfrm>
            <a:solidFill>
              <a:srgbClr val="37CBFF"/>
            </a:solidFill>
          </p:grpSpPr>
          <p:sp>
            <p:nvSpPr>
              <p:cNvPr id="28" name="Ovál 27">
                <a:extLst>
                  <a:ext uri="{FF2B5EF4-FFF2-40B4-BE49-F238E27FC236}">
                    <a16:creationId xmlns:a16="http://schemas.microsoft.com/office/drawing/2014/main" id="{D41E847A-4200-4D49-98CE-9EE2BA685E68}"/>
                  </a:ext>
                </a:extLst>
              </p:cNvPr>
              <p:cNvSpPr/>
              <p:nvPr/>
            </p:nvSpPr>
            <p:spPr>
              <a:xfrm>
                <a:off x="7758629" y="1312509"/>
                <a:ext cx="322292" cy="364881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A01F2666-A87E-4B0E-AEE1-258D47B03691}"/>
                  </a:ext>
                </a:extLst>
              </p:cNvPr>
              <p:cNvSpPr/>
              <p:nvPr/>
            </p:nvSpPr>
            <p:spPr>
              <a:xfrm>
                <a:off x="7926181" y="2155065"/>
                <a:ext cx="123393" cy="386913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FEF5B8C4-A14F-48FC-88C4-43CC19C82363}"/>
                  </a:ext>
                </a:extLst>
              </p:cNvPr>
              <p:cNvSpPr/>
              <p:nvPr/>
            </p:nvSpPr>
            <p:spPr>
              <a:xfrm>
                <a:off x="7798811" y="2155064"/>
                <a:ext cx="112917" cy="386913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1" name="Zaoblený obdélník 51">
                <a:extLst>
                  <a:ext uri="{FF2B5EF4-FFF2-40B4-BE49-F238E27FC236}">
                    <a16:creationId xmlns:a16="http://schemas.microsoft.com/office/drawing/2014/main" id="{A513BEEE-4C0D-4673-B390-582DD1B86237}"/>
                  </a:ext>
                </a:extLst>
              </p:cNvPr>
              <p:cNvSpPr/>
              <p:nvPr/>
            </p:nvSpPr>
            <p:spPr>
              <a:xfrm>
                <a:off x="7758629" y="1677390"/>
                <a:ext cx="320123" cy="497462"/>
              </a:xfrm>
              <a:prstGeom prst="roundRect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FF4B8DB0-43EA-4299-97A3-0C4ABEA84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87792">
              <a:off x="2205038" y="3925888"/>
              <a:ext cx="1030287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481C90E1-665D-4058-93D6-7CF68623226E}"/>
                </a:ext>
              </a:extLst>
            </p:cNvPr>
            <p:cNvSpPr/>
            <p:nvPr/>
          </p:nvSpPr>
          <p:spPr>
            <a:xfrm>
              <a:off x="3844727" y="4067188"/>
              <a:ext cx="144016" cy="13617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0C0777DD-2CAC-4907-9973-B7D70124E3B7}"/>
                </a:ext>
              </a:extLst>
            </p:cNvPr>
            <p:cNvSpPr/>
            <p:nvPr/>
          </p:nvSpPr>
          <p:spPr>
            <a:xfrm>
              <a:off x="3563888" y="3829346"/>
              <a:ext cx="144016" cy="13617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C000F2C6-B88F-4143-AC17-7AB23F2CA977}"/>
                </a:ext>
              </a:extLst>
            </p:cNvPr>
            <p:cNvCxnSpPr/>
            <p:nvPr/>
          </p:nvCxnSpPr>
          <p:spPr>
            <a:xfrm>
              <a:off x="2984500" y="1728788"/>
              <a:ext cx="857250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Volný tvar 85">
              <a:extLst>
                <a:ext uri="{FF2B5EF4-FFF2-40B4-BE49-F238E27FC236}">
                  <a16:creationId xmlns:a16="http://schemas.microsoft.com/office/drawing/2014/main" id="{730C86DD-8CFE-4F10-A35E-F4C3CA370B9B}"/>
                </a:ext>
              </a:extLst>
            </p:cNvPr>
            <p:cNvSpPr/>
            <p:nvPr/>
          </p:nvSpPr>
          <p:spPr>
            <a:xfrm>
              <a:off x="2755900" y="4002088"/>
              <a:ext cx="742950" cy="304800"/>
            </a:xfrm>
            <a:custGeom>
              <a:avLst/>
              <a:gdLst>
                <a:gd name="connsiteX0" fmla="*/ 0 w 742950"/>
                <a:gd name="connsiteY0" fmla="*/ 304800 h 304800"/>
                <a:gd name="connsiteX1" fmla="*/ 323850 w 742950"/>
                <a:gd name="connsiteY1" fmla="*/ 66675 h 304800"/>
                <a:gd name="connsiteX2" fmla="*/ 742950 w 742950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950" h="304800">
                  <a:moveTo>
                    <a:pt x="0" y="304800"/>
                  </a:moveTo>
                  <a:cubicBezTo>
                    <a:pt x="100012" y="211137"/>
                    <a:pt x="200025" y="117475"/>
                    <a:pt x="323850" y="66675"/>
                  </a:cubicBezTo>
                  <a:cubicBezTo>
                    <a:pt x="447675" y="15875"/>
                    <a:pt x="595312" y="7937"/>
                    <a:pt x="742950" y="0"/>
                  </a:cubicBezTo>
                </a:path>
              </a:pathLst>
            </a:cu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3" name="Volný tvar 87">
              <a:extLst>
                <a:ext uri="{FF2B5EF4-FFF2-40B4-BE49-F238E27FC236}">
                  <a16:creationId xmlns:a16="http://schemas.microsoft.com/office/drawing/2014/main" id="{93373EB2-7015-49C8-8A81-E5FDB758E242}"/>
                </a:ext>
              </a:extLst>
            </p:cNvPr>
            <p:cNvSpPr/>
            <p:nvPr/>
          </p:nvSpPr>
          <p:spPr>
            <a:xfrm rot="16410904" flipV="1">
              <a:off x="3929063" y="3263900"/>
              <a:ext cx="742950" cy="304800"/>
            </a:xfrm>
            <a:custGeom>
              <a:avLst/>
              <a:gdLst>
                <a:gd name="connsiteX0" fmla="*/ 0 w 742950"/>
                <a:gd name="connsiteY0" fmla="*/ 304800 h 304800"/>
                <a:gd name="connsiteX1" fmla="*/ 323850 w 742950"/>
                <a:gd name="connsiteY1" fmla="*/ 66675 h 304800"/>
                <a:gd name="connsiteX2" fmla="*/ 742950 w 742950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950" h="304800">
                  <a:moveTo>
                    <a:pt x="0" y="304800"/>
                  </a:moveTo>
                  <a:cubicBezTo>
                    <a:pt x="100012" y="211137"/>
                    <a:pt x="200025" y="117475"/>
                    <a:pt x="323850" y="66675"/>
                  </a:cubicBezTo>
                  <a:cubicBezTo>
                    <a:pt x="447675" y="15875"/>
                    <a:pt x="595312" y="7937"/>
                    <a:pt x="742950" y="0"/>
                  </a:cubicBezTo>
                </a:path>
              </a:pathLst>
            </a:cu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99524158-9AD8-492F-9207-1CCDC6D96AA5}"/>
                </a:ext>
              </a:extLst>
            </p:cNvPr>
            <p:cNvCxnSpPr/>
            <p:nvPr/>
          </p:nvCxnSpPr>
          <p:spPr>
            <a:xfrm>
              <a:off x="5076825" y="1728788"/>
              <a:ext cx="855663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D2DF2ABE-F929-493E-9A8C-7F41871D0483}"/>
                </a:ext>
              </a:extLst>
            </p:cNvPr>
            <p:cNvGrpSpPr/>
            <p:nvPr/>
          </p:nvGrpSpPr>
          <p:grpSpPr>
            <a:xfrm>
              <a:off x="6208503" y="706569"/>
              <a:ext cx="667753" cy="2280394"/>
              <a:chOff x="7758629" y="1312509"/>
              <a:chExt cx="322292" cy="1229469"/>
            </a:xfrm>
            <a:solidFill>
              <a:srgbClr val="37CBFF"/>
            </a:solidFill>
          </p:grpSpPr>
          <p:sp>
            <p:nvSpPr>
              <p:cNvPr id="24" name="Ovál 23">
                <a:extLst>
                  <a:ext uri="{FF2B5EF4-FFF2-40B4-BE49-F238E27FC236}">
                    <a16:creationId xmlns:a16="http://schemas.microsoft.com/office/drawing/2014/main" id="{C455C5C4-A581-4818-AE87-22C58FD86061}"/>
                  </a:ext>
                </a:extLst>
              </p:cNvPr>
              <p:cNvSpPr/>
              <p:nvPr/>
            </p:nvSpPr>
            <p:spPr>
              <a:xfrm>
                <a:off x="7758629" y="1312509"/>
                <a:ext cx="322292" cy="364881"/>
              </a:xfrm>
              <a:prstGeom prst="ellipse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4B8DBE26-37E1-4EA3-BC98-7116E3FE9F3E}"/>
                  </a:ext>
                </a:extLst>
              </p:cNvPr>
              <p:cNvSpPr/>
              <p:nvPr/>
            </p:nvSpPr>
            <p:spPr>
              <a:xfrm>
                <a:off x="7926181" y="2155065"/>
                <a:ext cx="123393" cy="386913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C98994FB-297D-4BB9-A4CE-7648ED461211}"/>
                  </a:ext>
                </a:extLst>
              </p:cNvPr>
              <p:cNvSpPr/>
              <p:nvPr/>
            </p:nvSpPr>
            <p:spPr>
              <a:xfrm>
                <a:off x="7798811" y="2155064"/>
                <a:ext cx="112917" cy="386913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7" name="Zaoblený obdélník 93">
                <a:extLst>
                  <a:ext uri="{FF2B5EF4-FFF2-40B4-BE49-F238E27FC236}">
                    <a16:creationId xmlns:a16="http://schemas.microsoft.com/office/drawing/2014/main" id="{F13C9A1F-F89C-40A1-9BE1-9109F05E78CD}"/>
                  </a:ext>
                </a:extLst>
              </p:cNvPr>
              <p:cNvSpPr/>
              <p:nvPr/>
            </p:nvSpPr>
            <p:spPr>
              <a:xfrm>
                <a:off x="7758629" y="1677390"/>
                <a:ext cx="320123" cy="497462"/>
              </a:xfrm>
              <a:prstGeom prst="roundRect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DB942EA1-0EDD-468B-8265-A83FDAE8709A}"/>
                </a:ext>
              </a:extLst>
            </p:cNvPr>
            <p:cNvCxnSpPr/>
            <p:nvPr/>
          </p:nvCxnSpPr>
          <p:spPr>
            <a:xfrm>
              <a:off x="6556375" y="1393995"/>
              <a:ext cx="0" cy="342947"/>
            </a:xfrm>
            <a:prstGeom prst="line">
              <a:avLst/>
            </a:prstGeom>
            <a:solidFill>
              <a:srgbClr val="FF6699"/>
            </a:solidFill>
            <a:ln w="114300">
              <a:solidFill>
                <a:srgbClr val="C00000"/>
              </a:solidFill>
              <a:prstDash val="solid"/>
            </a:ln>
            <a:effectLst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bdélník 95">
              <a:extLst>
                <a:ext uri="{FF2B5EF4-FFF2-40B4-BE49-F238E27FC236}">
                  <a16:creationId xmlns:a16="http://schemas.microsoft.com/office/drawing/2014/main" id="{C1A7F4F4-EE59-4488-B0ED-41E5C08F1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288" y="2959100"/>
              <a:ext cx="9064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600" b="1">
                  <a:latin typeface="Calibri" panose="020F0502020204030204" pitchFamily="34" charset="0"/>
                </a:rPr>
                <a:t>PACIENT</a:t>
              </a:r>
            </a:p>
          </p:txBody>
        </p:sp>
        <p:sp>
          <p:nvSpPr>
            <p:cNvPr id="18" name="Obdélník 96">
              <a:extLst>
                <a:ext uri="{FF2B5EF4-FFF2-40B4-BE49-F238E27FC236}">
                  <a16:creationId xmlns:a16="http://schemas.microsoft.com/office/drawing/2014/main" id="{BA6E36B9-36CD-4149-BFA0-4934372CD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5749925"/>
              <a:ext cx="11477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600" b="1">
                  <a:latin typeface="Calibri" panose="020F0502020204030204" pitchFamily="34" charset="0"/>
                </a:rPr>
                <a:t>DÁRCE</a:t>
              </a:r>
            </a:p>
          </p:txBody>
        </p:sp>
        <p:sp>
          <p:nvSpPr>
            <p:cNvPr id="19" name="Obdélník 97">
              <a:extLst>
                <a:ext uri="{FF2B5EF4-FFF2-40B4-BE49-F238E27FC236}">
                  <a16:creationId xmlns:a16="http://schemas.microsoft.com/office/drawing/2014/main" id="{ED8F4C4C-22A4-404D-9AEC-1992B0195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988" y="1909763"/>
              <a:ext cx="1376362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600" dirty="0">
                  <a:latin typeface="Calibri" panose="020F0502020204030204" pitchFamily="34" charset="0"/>
                </a:rPr>
                <a:t>likvidace vlastní kostní dřeně chemoterapií</a:t>
              </a:r>
            </a:p>
          </p:txBody>
        </p:sp>
        <p:sp>
          <p:nvSpPr>
            <p:cNvPr id="20" name="Obdélník 98">
              <a:extLst>
                <a:ext uri="{FF2B5EF4-FFF2-40B4-BE49-F238E27FC236}">
                  <a16:creationId xmlns:a16="http://schemas.microsoft.com/office/drawing/2014/main" id="{0F2DB733-95A8-4279-BC16-24DF1AB53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13" y="1909763"/>
              <a:ext cx="1376362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600">
                  <a:latin typeface="Calibri" panose="020F0502020204030204" pitchFamily="34" charset="0"/>
                </a:rPr>
                <a:t>transplantace dárcovy kostní dřeně</a:t>
              </a:r>
            </a:p>
          </p:txBody>
        </p:sp>
        <p:sp>
          <p:nvSpPr>
            <p:cNvPr id="21" name="Obdélník 99">
              <a:extLst>
                <a:ext uri="{FF2B5EF4-FFF2-40B4-BE49-F238E27FC236}">
                  <a16:creationId xmlns:a16="http://schemas.microsoft.com/office/drawing/2014/main" id="{349CB7E7-4FA8-4DE2-AFB4-892894756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4292600"/>
              <a:ext cx="13779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600">
                  <a:latin typeface="Calibri" panose="020F0502020204030204" pitchFamily="34" charset="0"/>
                </a:rPr>
                <a:t>odběr dárcovy kostní dřeně</a:t>
              </a:r>
            </a:p>
          </p:txBody>
        </p:sp>
        <p:sp>
          <p:nvSpPr>
            <p:cNvPr id="22" name="Obdélník 100">
              <a:extLst>
                <a:ext uri="{FF2B5EF4-FFF2-40B4-BE49-F238E27FC236}">
                  <a16:creationId xmlns:a16="http://schemas.microsoft.com/office/drawing/2014/main" id="{720F031A-E6B2-47C0-8BF5-E36B7DC34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713" y="3257550"/>
              <a:ext cx="2841625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600">
                  <a:latin typeface="Calibri" panose="020F0502020204030204" pitchFamily="34" charset="0"/>
                </a:rPr>
                <a:t> tělo pacienta trvale obsahuje kostní dřeň dárce; genetický profil buněk kostní dřeně a buněk od nich odvozených je identický s genetickým profilem dárce </a:t>
              </a:r>
            </a:p>
          </p:txBody>
        </p:sp>
        <p:sp>
          <p:nvSpPr>
            <p:cNvPr id="23" name="Oblouk 22">
              <a:extLst>
                <a:ext uri="{FF2B5EF4-FFF2-40B4-BE49-F238E27FC236}">
                  <a16:creationId xmlns:a16="http://schemas.microsoft.com/office/drawing/2014/main" id="{C4E7BE1E-733F-45C5-8A4B-7F3DB8E7669D}"/>
                </a:ext>
              </a:extLst>
            </p:cNvPr>
            <p:cNvSpPr/>
            <p:nvPr/>
          </p:nvSpPr>
          <p:spPr>
            <a:xfrm rot="440219">
              <a:off x="5630863" y="1535113"/>
              <a:ext cx="1790700" cy="3700462"/>
            </a:xfrm>
            <a:prstGeom prst="arc">
              <a:avLst>
                <a:gd name="adj1" fmla="val 15991268"/>
                <a:gd name="adj2" fmla="val 20728525"/>
              </a:avLst>
            </a:pr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7E776D32-1791-44CF-902E-1292C35D2075}"/>
              </a:ext>
            </a:extLst>
          </p:cNvPr>
          <p:cNvGrpSpPr/>
          <p:nvPr/>
        </p:nvGrpSpPr>
        <p:grpSpPr>
          <a:xfrm>
            <a:off x="3038973" y="3701703"/>
            <a:ext cx="443930" cy="585183"/>
            <a:chOff x="3454004" y="3651412"/>
            <a:chExt cx="443930" cy="585183"/>
          </a:xfrm>
        </p:grpSpPr>
        <p:sp>
          <p:nvSpPr>
            <p:cNvPr id="45" name="Ovál 44">
              <a:extLst>
                <a:ext uri="{FF2B5EF4-FFF2-40B4-BE49-F238E27FC236}">
                  <a16:creationId xmlns:a16="http://schemas.microsoft.com/office/drawing/2014/main" id="{10CEF391-1316-4D5D-AB8D-EEDB93F9B4DD}"/>
                </a:ext>
              </a:extLst>
            </p:cNvPr>
            <p:cNvSpPr/>
            <p:nvPr/>
          </p:nvSpPr>
          <p:spPr>
            <a:xfrm flipH="1">
              <a:off x="3590130" y="3651412"/>
              <a:ext cx="133126" cy="21969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6" name="Ovál 45">
              <a:extLst>
                <a:ext uri="{FF2B5EF4-FFF2-40B4-BE49-F238E27FC236}">
                  <a16:creationId xmlns:a16="http://schemas.microsoft.com/office/drawing/2014/main" id="{CD3B5248-28F7-4BD2-AF14-50A5814A9070}"/>
                </a:ext>
              </a:extLst>
            </p:cNvPr>
            <p:cNvSpPr/>
            <p:nvPr/>
          </p:nvSpPr>
          <p:spPr>
            <a:xfrm flipH="1">
              <a:off x="3753918" y="3761261"/>
              <a:ext cx="144016" cy="21969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7" name="Ovál 46">
              <a:extLst>
                <a:ext uri="{FF2B5EF4-FFF2-40B4-BE49-F238E27FC236}">
                  <a16:creationId xmlns:a16="http://schemas.microsoft.com/office/drawing/2014/main" id="{00786496-0895-4915-8948-64216C7538B1}"/>
                </a:ext>
              </a:extLst>
            </p:cNvPr>
            <p:cNvSpPr/>
            <p:nvPr/>
          </p:nvSpPr>
          <p:spPr>
            <a:xfrm flipH="1">
              <a:off x="3454004" y="4067188"/>
              <a:ext cx="172764" cy="1694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5399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A7B77D9-E4A4-404C-BEAD-20EBF2749E9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/>
            <a:r>
              <a:rPr lang="cs-CZ" sz="3400" b="1" u="sng" dirty="0" err="1"/>
              <a:t>Chimerismu</a:t>
            </a:r>
            <a:r>
              <a:rPr lang="cs-CZ" sz="3400" b="1" u="sng" dirty="0"/>
              <a:t> trvalý </a:t>
            </a:r>
            <a:r>
              <a:rPr lang="cs-CZ" sz="3400" b="1" u="sng" dirty="0" err="1"/>
              <a:t>posttransplantační</a:t>
            </a:r>
            <a:endParaRPr lang="cs-CZ" sz="3400" b="1" u="sng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2D9A25-2559-4C7E-8934-2DA149FCB01C}"/>
              </a:ext>
            </a:extLst>
          </p:cNvPr>
          <p:cNvSpPr txBox="1"/>
          <p:nvPr/>
        </p:nvSpPr>
        <p:spPr>
          <a:xfrm>
            <a:off x="683568" y="1651478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Týká se všech </a:t>
            </a:r>
            <a:r>
              <a:rPr lang="cs-CZ" dirty="0" err="1"/>
              <a:t>allotranplantací</a:t>
            </a:r>
            <a:r>
              <a:rPr lang="cs-CZ" dirty="0"/>
              <a:t> (vyjma těch, kde je dárcem MZ dvojče)</a:t>
            </a:r>
          </a:p>
          <a:p>
            <a:endParaRPr lang="cs-CZ" dirty="0"/>
          </a:p>
          <a:p>
            <a:r>
              <a:rPr lang="cs-CZ" dirty="0"/>
              <a:t>Při transplantaci je materiál vybírán na základě kompatibility tkáňových antigenů HLA systému – žádná souvislost s identifikačním profilem DNA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DNA profil dárce se vyskytuje v transplantovaných orgánech a dále ve všech tkáních, do nichž penetrují buňky z tohoto orgánu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5121B051-A598-49A7-9F66-3BD2F36E4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87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FDC99E7-7069-44D3-8B1B-C58E152C4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A529EF9-B7EF-48AE-A50F-B1DB33D7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1DF89E-713A-4C59-B430-61B37DD5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488237" cy="56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29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68EC121-595D-4A35-ADDA-9B8758A9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31096"/>
          </a:xfrm>
        </p:spPr>
        <p:txBody>
          <a:bodyPr/>
          <a:lstStyle/>
          <a:p>
            <a:r>
              <a:rPr lang="cs-CZ" altLang="cs-CZ" dirty="0"/>
              <a:t> jednovaječná dvojčata</a:t>
            </a:r>
          </a:p>
          <a:p>
            <a:r>
              <a:rPr lang="cs-CZ" altLang="cs-CZ" dirty="0"/>
              <a:t> vrozený </a:t>
            </a:r>
            <a:r>
              <a:rPr lang="cs-CZ" altLang="cs-CZ" dirty="0" err="1"/>
              <a:t>tetragametický</a:t>
            </a:r>
            <a:r>
              <a:rPr lang="cs-CZ" altLang="cs-CZ" dirty="0"/>
              <a:t> </a:t>
            </a:r>
            <a:r>
              <a:rPr lang="cs-CZ" altLang="cs-CZ" dirty="0" err="1"/>
              <a:t>chimérizmus</a:t>
            </a:r>
            <a:endParaRPr lang="cs-CZ" altLang="cs-CZ" dirty="0"/>
          </a:p>
          <a:p>
            <a:r>
              <a:rPr lang="cs-CZ" altLang="cs-CZ" dirty="0"/>
              <a:t> směna buněk mezi dvojvaječnými dvojčaty</a:t>
            </a:r>
          </a:p>
          <a:p>
            <a:r>
              <a:rPr lang="cs-CZ" altLang="cs-CZ" dirty="0"/>
              <a:t> </a:t>
            </a:r>
            <a:r>
              <a:rPr lang="cs-CZ" altLang="cs-CZ" dirty="0" err="1"/>
              <a:t>maternální</a:t>
            </a:r>
            <a:r>
              <a:rPr lang="cs-CZ" altLang="cs-CZ" dirty="0"/>
              <a:t> a </a:t>
            </a:r>
            <a:r>
              <a:rPr lang="cs-CZ" altLang="cs-CZ" dirty="0" err="1"/>
              <a:t>paternální</a:t>
            </a:r>
            <a:r>
              <a:rPr lang="cs-CZ" altLang="cs-CZ" dirty="0"/>
              <a:t> </a:t>
            </a:r>
            <a:r>
              <a:rPr lang="cs-CZ" altLang="cs-CZ" dirty="0" err="1"/>
              <a:t>mikrochimérizmus</a:t>
            </a:r>
            <a:endParaRPr lang="cs-CZ" altLang="cs-CZ" dirty="0"/>
          </a:p>
          <a:p>
            <a:r>
              <a:rPr lang="cs-CZ" altLang="cs-CZ" dirty="0"/>
              <a:t> trvalý </a:t>
            </a:r>
            <a:r>
              <a:rPr lang="cs-CZ" altLang="cs-CZ" dirty="0" err="1"/>
              <a:t>posttransplační</a:t>
            </a:r>
            <a:r>
              <a:rPr lang="cs-CZ" altLang="cs-CZ" dirty="0"/>
              <a:t> </a:t>
            </a:r>
            <a:r>
              <a:rPr lang="cs-CZ" altLang="cs-CZ" dirty="0" err="1"/>
              <a:t>chimérizmus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C4869E5-A476-4FB3-BD79-E04EC52E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77" y="1333855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700" b="1" u="sng" dirty="0"/>
              <a:t>Identifikace analýzou DNA se vždy týká GENETY!!!</a:t>
            </a:r>
            <a:br>
              <a:rPr lang="cs-CZ" altLang="cs-CZ" sz="4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B2162B-486C-4F5F-A01F-E5768296A910}"/>
              </a:ext>
            </a:extLst>
          </p:cNvPr>
          <p:cNvSpPr txBox="1"/>
          <p:nvPr/>
        </p:nvSpPr>
        <p:spPr>
          <a:xfrm>
            <a:off x="424377" y="1849524"/>
            <a:ext cx="8192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dirty="0"/>
              <a:t>Výjimky z pravidla „jedinec genetický = jedinec fyzický“:</a:t>
            </a:r>
          </a:p>
        </p:txBody>
      </p:sp>
    </p:spTree>
    <p:extLst>
      <p:ext uri="{BB962C8B-B14F-4D97-AF65-F5344CB8AC3E}">
        <p14:creationId xmlns:p14="http://schemas.microsoft.com/office/powerpoint/2010/main" val="95577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FF5D156-AD2C-408E-8C8F-1565769F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geneticky (STR) neodlišitelná (metodika nákladnější)</a:t>
            </a:r>
          </a:p>
          <a:p>
            <a:r>
              <a:rPr lang="cs-CZ" dirty="0"/>
              <a:t>využití forenzní daktyloskopie a antropologie</a:t>
            </a:r>
          </a:p>
          <a:p>
            <a:r>
              <a:rPr lang="cs-CZ" dirty="0"/>
              <a:t>jednovaječná X-</a:t>
            </a:r>
            <a:r>
              <a:rPr lang="cs-CZ" dirty="0" err="1"/>
              <a:t>čata</a:t>
            </a:r>
            <a:r>
              <a:rPr lang="cs-CZ" dirty="0"/>
              <a:t> – nelze odlišit, které dítě je čí…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299253C-3245-4712-A61B-DEF652A7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Jednovaječná dvojčata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1FEA1A-C1B5-4ECD-89A7-C1CF357FC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400972" cy="337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CDAFAAF-F7CE-4E67-9248-62FD7939D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dvojvaječná (</a:t>
            </a:r>
            <a:r>
              <a:rPr lang="cs-CZ" altLang="cs-CZ" dirty="0" err="1"/>
              <a:t>fraternální</a:t>
            </a:r>
            <a:r>
              <a:rPr lang="cs-CZ" altLang="cs-CZ" dirty="0"/>
              <a:t>, dizygotní) dvojčata jsou normálními biologickými sourozenci, ovšem počatými v témže okamžiku (či s velmi krátkým časovým odstupem) a sdílejícími tudíž během prenatálního vývoje tutéž dělohu</a:t>
            </a:r>
          </a:p>
          <a:p>
            <a:r>
              <a:rPr lang="cs-CZ" altLang="cs-CZ" dirty="0"/>
              <a:t>dvojvaječná dvojčata lze analýzou DNA rozlišit stejně jako biologické sourozence</a:t>
            </a:r>
          </a:p>
          <a:p>
            <a:r>
              <a:rPr lang="cs-CZ" altLang="cs-CZ" dirty="0"/>
              <a:t>POZOR na </a:t>
            </a:r>
            <a:r>
              <a:rPr lang="cs-CZ" altLang="cs-CZ" dirty="0" err="1"/>
              <a:t>heteropaternální</a:t>
            </a:r>
            <a:r>
              <a:rPr lang="cs-CZ" altLang="cs-CZ" dirty="0"/>
              <a:t> </a:t>
            </a:r>
            <a:r>
              <a:rPr lang="cs-CZ" altLang="cs-CZ" dirty="0" err="1"/>
              <a:t>superfekundace</a:t>
            </a:r>
            <a:r>
              <a:rPr lang="cs-CZ" altLang="cs-CZ" dirty="0"/>
              <a:t> (dvojčata dvou otců)</a:t>
            </a:r>
          </a:p>
          <a:p>
            <a:endParaRPr lang="cs-CZ" altLang="cs-CZ" sz="2800" dirty="0"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D5C9CCF-D434-4375-8669-006148B1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Dvojvaječná dvojčata</a:t>
            </a:r>
          </a:p>
        </p:txBody>
      </p:sp>
    </p:spTree>
    <p:extLst>
      <p:ext uri="{BB962C8B-B14F-4D97-AF65-F5344CB8AC3E}">
        <p14:creationId xmlns:p14="http://schemas.microsoft.com/office/powerpoint/2010/main" val="319868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většinou je KRYPTICKÝ (= skrytý)</a:t>
            </a:r>
          </a:p>
          <a:p>
            <a:r>
              <a:rPr lang="cs-CZ" altLang="cs-CZ" dirty="0"/>
              <a:t>zjištění většinou na základě náhody</a:t>
            </a:r>
          </a:p>
          <a:p>
            <a:r>
              <a:rPr lang="cs-CZ" altLang="cs-CZ" dirty="0"/>
              <a:t>někdy lze drobné projevy detekovat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u="sng" dirty="0" err="1"/>
              <a:t>Chimérizmus</a:t>
            </a:r>
            <a:endParaRPr lang="cs-CZ" b="1" u="sng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FACBD9-3C84-4F3D-9054-2C99847A8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5395"/>
            <a:ext cx="4897437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A80A698-4A24-4E2C-A9CE-D7F33AEC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31621"/>
            <a:ext cx="4105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1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D5CCF4B-185B-4EFB-BFD1-4429D4D9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545EF13-F223-4C3B-8B26-9E1660747C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146" y="476672"/>
            <a:ext cx="8246653" cy="615735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1103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C52D003-18F1-4F34-A4B4-A7C1E364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r>
              <a:rPr lang="cs-CZ" altLang="cs-CZ" sz="4400" dirty="0">
                <a:latin typeface="Comic Sans MS" panose="030F0702030302020204" pitchFamily="66" charset="0"/>
              </a:rPr>
              <a:t>Mohou testy DNA opravdu dokázat, že jste rodiči svých dětí?</a:t>
            </a: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0A1F39-8814-49E1-8399-A56607B60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00050"/>
            <a:ext cx="3333333" cy="285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79B84D7-D828-40B9-916B-7D3942BD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90" y="2220911"/>
            <a:ext cx="3727450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BF3E000-1A12-4F18-B438-F649B478412D}"/>
              </a:ext>
            </a:extLst>
          </p:cNvPr>
          <p:cNvSpPr/>
          <p:nvPr/>
        </p:nvSpPr>
        <p:spPr>
          <a:xfrm>
            <a:off x="5536033" y="4878624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CC0000"/>
                </a:solidFill>
                <a:latin typeface="Comic Sans MS" panose="030F0702030302020204" pitchFamily="66" charset="0"/>
              </a:rPr>
              <a:t>Karen </a:t>
            </a:r>
            <a:r>
              <a:rPr lang="cs-CZ" altLang="cs-CZ" b="1" dirty="0" err="1">
                <a:solidFill>
                  <a:srgbClr val="CC0000"/>
                </a:solidFill>
                <a:latin typeface="Comic Sans MS" panose="030F0702030302020204" pitchFamily="66" charset="0"/>
              </a:rPr>
              <a:t>Keegan</a:t>
            </a:r>
            <a:r>
              <a:rPr lang="cs-CZ" altLang="cs-CZ" b="1" dirty="0">
                <a:solidFill>
                  <a:srgbClr val="CC0000"/>
                </a:solidFill>
                <a:latin typeface="Comic Sans MS" panose="030F0702030302020204" pitchFamily="66" charset="0"/>
              </a:rPr>
              <a:t> (UK)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38FD747-1B32-4A4D-A0D6-9AF496B31A59}"/>
              </a:ext>
            </a:extLst>
          </p:cNvPr>
          <p:cNvSpPr/>
          <p:nvPr/>
        </p:nvSpPr>
        <p:spPr>
          <a:xfrm>
            <a:off x="1187624" y="5063290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CC0000"/>
                </a:solidFill>
                <a:latin typeface="Comic Sans MS" panose="030F0702030302020204" pitchFamily="66" charset="0"/>
              </a:rPr>
              <a:t>Lydia </a:t>
            </a:r>
            <a:r>
              <a:rPr lang="cs-CZ" altLang="cs-CZ" b="1" dirty="0" err="1">
                <a:solidFill>
                  <a:srgbClr val="CC0000"/>
                </a:solidFill>
                <a:latin typeface="Comic Sans MS" panose="030F0702030302020204" pitchFamily="66" charset="0"/>
              </a:rPr>
              <a:t>Fairchild</a:t>
            </a:r>
            <a:r>
              <a:rPr lang="cs-CZ" altLang="cs-CZ" b="1" dirty="0">
                <a:solidFill>
                  <a:srgbClr val="CC0000"/>
                </a:solidFill>
                <a:latin typeface="Comic Sans MS" panose="030F0702030302020204" pitchFamily="66" charset="0"/>
              </a:rPr>
              <a:t> (USA)</a:t>
            </a:r>
          </a:p>
        </p:txBody>
      </p:sp>
      <p:pic>
        <p:nvPicPr>
          <p:cNvPr id="12" name="Zvuk 11">
            <a:hlinkClick r:id="" action="ppaction://media"/>
            <a:extLst>
              <a:ext uri="{FF2B5EF4-FFF2-40B4-BE49-F238E27FC236}">
                <a16:creationId xmlns:a16="http://schemas.microsoft.com/office/drawing/2014/main" id="{CB82F991-916E-40E1-A34D-1F84DC5B6F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0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48"/>
    </mc:Choice>
    <mc:Fallback xmlns="">
      <p:transition spd="slow" advTm="111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pomyslný opak jednovaječných dvojčat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dvě </a:t>
            </a:r>
            <a:r>
              <a:rPr lang="cs-CZ" altLang="cs-CZ" dirty="0" err="1"/>
              <a:t>genety</a:t>
            </a:r>
            <a:r>
              <a:rPr lang="cs-CZ" altLang="cs-CZ" dirty="0"/>
              <a:t> se spojí do jedné </a:t>
            </a:r>
            <a:r>
              <a:rPr lang="cs-CZ" altLang="cs-CZ" dirty="0" err="1"/>
              <a:t>ramety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vznik jednoho fyzického jedince tvořeného buňkami dvojího „sourozeneckého“ původu (dvě vajíčka + dvě spermie = čtyři pohlavní buňky </a:t>
            </a:r>
            <a:r>
              <a:rPr lang="cs-CZ" altLang="cs-CZ" dirty="0">
                <a:sym typeface="Symbol" panose="05050102010706020507" pitchFamily="18" charset="2"/>
              </a:rPr>
              <a:t> název </a:t>
            </a:r>
            <a:r>
              <a:rPr lang="cs-CZ" altLang="cs-CZ" dirty="0" err="1">
                <a:sym typeface="Symbol" panose="05050102010706020507" pitchFamily="18" charset="2"/>
              </a:rPr>
              <a:t>tetragametický</a:t>
            </a:r>
            <a:r>
              <a:rPr lang="cs-CZ" altLang="cs-CZ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ym typeface="Symbol" panose="05050102010706020507" pitchFamily="18" charset="2"/>
              </a:rPr>
              <a:t>předpokládané (nedoložené) zvýšení frekvence </a:t>
            </a:r>
            <a:r>
              <a:rPr lang="cs-CZ" altLang="cs-CZ" dirty="0" err="1">
                <a:sym typeface="Symbol" panose="05050102010706020507" pitchFamily="18" charset="2"/>
              </a:rPr>
              <a:t>chimérizmu</a:t>
            </a:r>
            <a:r>
              <a:rPr lang="cs-CZ" altLang="cs-CZ" dirty="0">
                <a:sym typeface="Symbol" panose="05050102010706020507" pitchFamily="18" charset="2"/>
              </a:rPr>
              <a:t> u IVF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u="sng" dirty="0" err="1"/>
              <a:t>Tetragametický</a:t>
            </a:r>
            <a:r>
              <a:rPr lang="cs-CZ" altLang="cs-CZ" b="1" u="sng" dirty="0"/>
              <a:t> </a:t>
            </a:r>
            <a:r>
              <a:rPr lang="cs-CZ" altLang="cs-CZ" b="1" u="sng" dirty="0" err="1"/>
              <a:t>chimérizmus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93917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F6D9315-C14E-4EC9-A35D-07ACE7DAB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30FDA3-33A0-4DA6-86A4-030B40FB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u="sng" dirty="0"/>
              <a:t>Směna buněk mezi dvojvaječnými dvojčaty</a:t>
            </a:r>
            <a:endParaRPr lang="cs-CZ" b="1" u="sng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B6E0857-0BAC-41B4-9978-325E3B3F0CB9}"/>
              </a:ext>
            </a:extLst>
          </p:cNvPr>
          <p:cNvGrpSpPr/>
          <p:nvPr/>
        </p:nvGrpSpPr>
        <p:grpSpPr>
          <a:xfrm>
            <a:off x="956468" y="1628800"/>
            <a:ext cx="7431956" cy="4752528"/>
            <a:chOff x="1835150" y="701675"/>
            <a:chExt cx="7231063" cy="5314950"/>
          </a:xfrm>
        </p:grpSpPr>
        <p:grpSp>
          <p:nvGrpSpPr>
            <p:cNvPr id="5" name="Skupina 23">
              <a:extLst>
                <a:ext uri="{FF2B5EF4-FFF2-40B4-BE49-F238E27FC236}">
                  <a16:creationId xmlns:a16="http://schemas.microsoft.com/office/drawing/2014/main" id="{0A0BA12F-AFF1-4A28-9189-215120065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5150" y="701675"/>
              <a:ext cx="2449513" cy="5251450"/>
              <a:chOff x="1647687" y="1000138"/>
              <a:chExt cx="1218110" cy="2443095"/>
            </a:xfrm>
          </p:grpSpPr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A87D98E7-665E-4DD4-B273-FB4F46692CC3}"/>
                  </a:ext>
                </a:extLst>
              </p:cNvPr>
              <p:cNvSpPr/>
              <p:nvPr/>
            </p:nvSpPr>
            <p:spPr>
              <a:xfrm rot="19720889">
                <a:off x="2662549" y="1606439"/>
                <a:ext cx="203248" cy="9240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08CF4337-5B00-446F-AE05-4F632E7A1F92}"/>
                  </a:ext>
                </a:extLst>
              </p:cNvPr>
              <p:cNvSpPr/>
              <p:nvPr/>
            </p:nvSpPr>
            <p:spPr>
              <a:xfrm rot="18101352" flipH="1">
                <a:off x="1286824" y="1948729"/>
                <a:ext cx="933500" cy="21177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grpSp>
            <p:nvGrpSpPr>
              <p:cNvPr id="57" name="Skupina 40">
                <a:extLst>
                  <a:ext uri="{FF2B5EF4-FFF2-40B4-BE49-F238E27FC236}">
                    <a16:creationId xmlns:a16="http://schemas.microsoft.com/office/drawing/2014/main" id="{B3F30678-7637-4187-8184-F1476635C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0072" y="1000138"/>
                <a:ext cx="987197" cy="2443095"/>
                <a:chOff x="2085548" y="817051"/>
                <a:chExt cx="395769" cy="1098519"/>
              </a:xfrm>
            </p:grpSpPr>
            <p:sp>
              <p:nvSpPr>
                <p:cNvPr id="58" name="Ovál 57">
                  <a:extLst>
                    <a:ext uri="{FF2B5EF4-FFF2-40B4-BE49-F238E27FC236}">
                      <a16:creationId xmlns:a16="http://schemas.microsoft.com/office/drawing/2014/main" id="{084F5890-DC6C-44B4-A044-5737DC253C90}"/>
                    </a:ext>
                  </a:extLst>
                </p:cNvPr>
                <p:cNvSpPr/>
                <p:nvPr/>
              </p:nvSpPr>
              <p:spPr>
                <a:xfrm>
                  <a:off x="2150190" y="817051"/>
                  <a:ext cx="246983" cy="2584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59" name="Obdélník 58">
                  <a:extLst>
                    <a:ext uri="{FF2B5EF4-FFF2-40B4-BE49-F238E27FC236}">
                      <a16:creationId xmlns:a16="http://schemas.microsoft.com/office/drawing/2014/main" id="{26A39B15-9899-4701-8399-37AEC0799B8B}"/>
                    </a:ext>
                  </a:extLst>
                </p:cNvPr>
                <p:cNvSpPr/>
                <p:nvPr/>
              </p:nvSpPr>
              <p:spPr>
                <a:xfrm>
                  <a:off x="2282502" y="1482669"/>
                  <a:ext cx="114256" cy="43290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60" name="Obdélník 59">
                  <a:extLst>
                    <a:ext uri="{FF2B5EF4-FFF2-40B4-BE49-F238E27FC236}">
                      <a16:creationId xmlns:a16="http://schemas.microsoft.com/office/drawing/2014/main" id="{68A411C1-039D-4C95-8952-4796C0FC8F0B}"/>
                    </a:ext>
                  </a:extLst>
                </p:cNvPr>
                <p:cNvSpPr/>
                <p:nvPr/>
              </p:nvSpPr>
              <p:spPr>
                <a:xfrm>
                  <a:off x="2159011" y="1482669"/>
                  <a:ext cx="111958" cy="43290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61" name="Zaoblený obdélník 124">
                  <a:extLst>
                    <a:ext uri="{FF2B5EF4-FFF2-40B4-BE49-F238E27FC236}">
                      <a16:creationId xmlns:a16="http://schemas.microsoft.com/office/drawing/2014/main" id="{97E08EB0-67E3-4113-9DC9-0790AD088631}"/>
                    </a:ext>
                  </a:extLst>
                </p:cNvPr>
                <p:cNvSpPr/>
                <p:nvPr/>
              </p:nvSpPr>
              <p:spPr>
                <a:xfrm>
                  <a:off x="2085548" y="1075526"/>
                  <a:ext cx="395769" cy="586674"/>
                </a:xfrm>
                <a:custGeom>
                  <a:avLst/>
                  <a:gdLst>
                    <a:gd name="connsiteX0" fmla="*/ 0 w 792088"/>
                    <a:gd name="connsiteY0" fmla="*/ 132017 h 1005982"/>
                    <a:gd name="connsiteX1" fmla="*/ 132017 w 792088"/>
                    <a:gd name="connsiteY1" fmla="*/ 0 h 1005982"/>
                    <a:gd name="connsiteX2" fmla="*/ 660071 w 792088"/>
                    <a:gd name="connsiteY2" fmla="*/ 0 h 1005982"/>
                    <a:gd name="connsiteX3" fmla="*/ 792088 w 792088"/>
                    <a:gd name="connsiteY3" fmla="*/ 132017 h 1005982"/>
                    <a:gd name="connsiteX4" fmla="*/ 792088 w 792088"/>
                    <a:gd name="connsiteY4" fmla="*/ 873965 h 1005982"/>
                    <a:gd name="connsiteX5" fmla="*/ 660071 w 792088"/>
                    <a:gd name="connsiteY5" fmla="*/ 1005982 h 1005982"/>
                    <a:gd name="connsiteX6" fmla="*/ 132017 w 792088"/>
                    <a:gd name="connsiteY6" fmla="*/ 1005982 h 1005982"/>
                    <a:gd name="connsiteX7" fmla="*/ 0 w 792088"/>
                    <a:gd name="connsiteY7" fmla="*/ 873965 h 1005982"/>
                    <a:gd name="connsiteX8" fmla="*/ 0 w 792088"/>
                    <a:gd name="connsiteY8" fmla="*/ 132017 h 1005982"/>
                    <a:gd name="connsiteX0" fmla="*/ 0 w 792088"/>
                    <a:gd name="connsiteY0" fmla="*/ 132017 h 1080410"/>
                    <a:gd name="connsiteX1" fmla="*/ 132017 w 792088"/>
                    <a:gd name="connsiteY1" fmla="*/ 0 h 1080410"/>
                    <a:gd name="connsiteX2" fmla="*/ 660071 w 792088"/>
                    <a:gd name="connsiteY2" fmla="*/ 0 h 1080410"/>
                    <a:gd name="connsiteX3" fmla="*/ 792088 w 792088"/>
                    <a:gd name="connsiteY3" fmla="*/ 132017 h 1080410"/>
                    <a:gd name="connsiteX4" fmla="*/ 792088 w 792088"/>
                    <a:gd name="connsiteY4" fmla="*/ 873965 h 1080410"/>
                    <a:gd name="connsiteX5" fmla="*/ 660071 w 792088"/>
                    <a:gd name="connsiteY5" fmla="*/ 1005982 h 1080410"/>
                    <a:gd name="connsiteX6" fmla="*/ 110752 w 792088"/>
                    <a:gd name="connsiteY6" fmla="*/ 1080410 h 1080410"/>
                    <a:gd name="connsiteX7" fmla="*/ 0 w 792088"/>
                    <a:gd name="connsiteY7" fmla="*/ 873965 h 1080410"/>
                    <a:gd name="connsiteX8" fmla="*/ 0 w 792088"/>
                    <a:gd name="connsiteY8" fmla="*/ 132017 h 1080410"/>
                    <a:gd name="connsiteX0" fmla="*/ 0 w 792088"/>
                    <a:gd name="connsiteY0" fmla="*/ 132017 h 1101675"/>
                    <a:gd name="connsiteX1" fmla="*/ 132017 w 792088"/>
                    <a:gd name="connsiteY1" fmla="*/ 0 h 1101675"/>
                    <a:gd name="connsiteX2" fmla="*/ 660071 w 792088"/>
                    <a:gd name="connsiteY2" fmla="*/ 0 h 1101675"/>
                    <a:gd name="connsiteX3" fmla="*/ 792088 w 792088"/>
                    <a:gd name="connsiteY3" fmla="*/ 132017 h 1101675"/>
                    <a:gd name="connsiteX4" fmla="*/ 792088 w 792088"/>
                    <a:gd name="connsiteY4" fmla="*/ 873965 h 1101675"/>
                    <a:gd name="connsiteX5" fmla="*/ 585643 w 792088"/>
                    <a:gd name="connsiteY5" fmla="*/ 1101675 h 1101675"/>
                    <a:gd name="connsiteX6" fmla="*/ 110752 w 792088"/>
                    <a:gd name="connsiteY6" fmla="*/ 1080410 h 1101675"/>
                    <a:gd name="connsiteX7" fmla="*/ 0 w 792088"/>
                    <a:gd name="connsiteY7" fmla="*/ 873965 h 1101675"/>
                    <a:gd name="connsiteX8" fmla="*/ 0 w 792088"/>
                    <a:gd name="connsiteY8" fmla="*/ 132017 h 1101675"/>
                    <a:gd name="connsiteX0" fmla="*/ 0 w 877149"/>
                    <a:gd name="connsiteY0" fmla="*/ 132017 h 1101675"/>
                    <a:gd name="connsiteX1" fmla="*/ 132017 w 877149"/>
                    <a:gd name="connsiteY1" fmla="*/ 0 h 1101675"/>
                    <a:gd name="connsiteX2" fmla="*/ 660071 w 877149"/>
                    <a:gd name="connsiteY2" fmla="*/ 0 h 1101675"/>
                    <a:gd name="connsiteX3" fmla="*/ 792088 w 877149"/>
                    <a:gd name="connsiteY3" fmla="*/ 132017 h 1101675"/>
                    <a:gd name="connsiteX4" fmla="*/ 877149 w 877149"/>
                    <a:gd name="connsiteY4" fmla="*/ 895229 h 1101675"/>
                    <a:gd name="connsiteX5" fmla="*/ 585643 w 877149"/>
                    <a:gd name="connsiteY5" fmla="*/ 1101675 h 1101675"/>
                    <a:gd name="connsiteX6" fmla="*/ 110752 w 877149"/>
                    <a:gd name="connsiteY6" fmla="*/ 1080410 h 1101675"/>
                    <a:gd name="connsiteX7" fmla="*/ 0 w 877149"/>
                    <a:gd name="connsiteY7" fmla="*/ 873965 h 1101675"/>
                    <a:gd name="connsiteX8" fmla="*/ 0 w 877149"/>
                    <a:gd name="connsiteY8" fmla="*/ 132017 h 1101675"/>
                    <a:gd name="connsiteX0" fmla="*/ 74428 w 951577"/>
                    <a:gd name="connsiteY0" fmla="*/ 132017 h 1101675"/>
                    <a:gd name="connsiteX1" fmla="*/ 206445 w 951577"/>
                    <a:gd name="connsiteY1" fmla="*/ 0 h 1101675"/>
                    <a:gd name="connsiteX2" fmla="*/ 734499 w 951577"/>
                    <a:gd name="connsiteY2" fmla="*/ 0 h 1101675"/>
                    <a:gd name="connsiteX3" fmla="*/ 866516 w 951577"/>
                    <a:gd name="connsiteY3" fmla="*/ 132017 h 1101675"/>
                    <a:gd name="connsiteX4" fmla="*/ 951577 w 951577"/>
                    <a:gd name="connsiteY4" fmla="*/ 895229 h 1101675"/>
                    <a:gd name="connsiteX5" fmla="*/ 660071 w 951577"/>
                    <a:gd name="connsiteY5" fmla="*/ 1101675 h 1101675"/>
                    <a:gd name="connsiteX6" fmla="*/ 185180 w 951577"/>
                    <a:gd name="connsiteY6" fmla="*/ 1080410 h 1101675"/>
                    <a:gd name="connsiteX7" fmla="*/ 0 w 951577"/>
                    <a:gd name="connsiteY7" fmla="*/ 873964 h 1101675"/>
                    <a:gd name="connsiteX8" fmla="*/ 74428 w 951577"/>
                    <a:gd name="connsiteY8" fmla="*/ 132017 h 1101675"/>
                    <a:gd name="connsiteX0" fmla="*/ 74428 w 963649"/>
                    <a:gd name="connsiteY0" fmla="*/ 132017 h 1101675"/>
                    <a:gd name="connsiteX1" fmla="*/ 206445 w 963649"/>
                    <a:gd name="connsiteY1" fmla="*/ 0 h 1101675"/>
                    <a:gd name="connsiteX2" fmla="*/ 734499 w 963649"/>
                    <a:gd name="connsiteY2" fmla="*/ 0 h 1101675"/>
                    <a:gd name="connsiteX3" fmla="*/ 866516 w 963649"/>
                    <a:gd name="connsiteY3" fmla="*/ 132017 h 1101675"/>
                    <a:gd name="connsiteX4" fmla="*/ 963649 w 963649"/>
                    <a:gd name="connsiteY4" fmla="*/ 552813 h 1101675"/>
                    <a:gd name="connsiteX5" fmla="*/ 951577 w 963649"/>
                    <a:gd name="connsiteY5" fmla="*/ 895229 h 1101675"/>
                    <a:gd name="connsiteX6" fmla="*/ 660071 w 963649"/>
                    <a:gd name="connsiteY6" fmla="*/ 1101675 h 1101675"/>
                    <a:gd name="connsiteX7" fmla="*/ 185180 w 963649"/>
                    <a:gd name="connsiteY7" fmla="*/ 1080410 h 1101675"/>
                    <a:gd name="connsiteX8" fmla="*/ 0 w 963649"/>
                    <a:gd name="connsiteY8" fmla="*/ 873964 h 1101675"/>
                    <a:gd name="connsiteX9" fmla="*/ 74428 w 963649"/>
                    <a:gd name="connsiteY9" fmla="*/ 132017 h 1101675"/>
                    <a:gd name="connsiteX0" fmla="*/ 90646 w 979867"/>
                    <a:gd name="connsiteY0" fmla="*/ 132017 h 1101675"/>
                    <a:gd name="connsiteX1" fmla="*/ 222663 w 979867"/>
                    <a:gd name="connsiteY1" fmla="*/ 0 h 1101675"/>
                    <a:gd name="connsiteX2" fmla="*/ 750717 w 979867"/>
                    <a:gd name="connsiteY2" fmla="*/ 0 h 1101675"/>
                    <a:gd name="connsiteX3" fmla="*/ 882734 w 979867"/>
                    <a:gd name="connsiteY3" fmla="*/ 132017 h 1101675"/>
                    <a:gd name="connsiteX4" fmla="*/ 979867 w 979867"/>
                    <a:gd name="connsiteY4" fmla="*/ 552813 h 1101675"/>
                    <a:gd name="connsiteX5" fmla="*/ 967795 w 979867"/>
                    <a:gd name="connsiteY5" fmla="*/ 895229 h 1101675"/>
                    <a:gd name="connsiteX6" fmla="*/ 676289 w 979867"/>
                    <a:gd name="connsiteY6" fmla="*/ 1101675 h 1101675"/>
                    <a:gd name="connsiteX7" fmla="*/ 201398 w 979867"/>
                    <a:gd name="connsiteY7" fmla="*/ 1080410 h 1101675"/>
                    <a:gd name="connsiteX8" fmla="*/ 16218 w 979867"/>
                    <a:gd name="connsiteY8" fmla="*/ 873964 h 1101675"/>
                    <a:gd name="connsiteX9" fmla="*/ 1670 w 979867"/>
                    <a:gd name="connsiteY9" fmla="*/ 574078 h 1101675"/>
                    <a:gd name="connsiteX10" fmla="*/ 90646 w 979867"/>
                    <a:gd name="connsiteY10" fmla="*/ 132017 h 1101675"/>
                    <a:gd name="connsiteX0" fmla="*/ 165074 w 979867"/>
                    <a:gd name="connsiteY0" fmla="*/ 323403 h 1101675"/>
                    <a:gd name="connsiteX1" fmla="*/ 222663 w 979867"/>
                    <a:gd name="connsiteY1" fmla="*/ 0 h 1101675"/>
                    <a:gd name="connsiteX2" fmla="*/ 750717 w 979867"/>
                    <a:gd name="connsiteY2" fmla="*/ 0 h 1101675"/>
                    <a:gd name="connsiteX3" fmla="*/ 882734 w 979867"/>
                    <a:gd name="connsiteY3" fmla="*/ 132017 h 1101675"/>
                    <a:gd name="connsiteX4" fmla="*/ 979867 w 979867"/>
                    <a:gd name="connsiteY4" fmla="*/ 552813 h 1101675"/>
                    <a:gd name="connsiteX5" fmla="*/ 967795 w 979867"/>
                    <a:gd name="connsiteY5" fmla="*/ 895229 h 1101675"/>
                    <a:gd name="connsiteX6" fmla="*/ 676289 w 979867"/>
                    <a:gd name="connsiteY6" fmla="*/ 1101675 h 1101675"/>
                    <a:gd name="connsiteX7" fmla="*/ 201398 w 979867"/>
                    <a:gd name="connsiteY7" fmla="*/ 1080410 h 1101675"/>
                    <a:gd name="connsiteX8" fmla="*/ 16218 w 979867"/>
                    <a:gd name="connsiteY8" fmla="*/ 873964 h 1101675"/>
                    <a:gd name="connsiteX9" fmla="*/ 1670 w 979867"/>
                    <a:gd name="connsiteY9" fmla="*/ 574078 h 1101675"/>
                    <a:gd name="connsiteX10" fmla="*/ 165074 w 979867"/>
                    <a:gd name="connsiteY10" fmla="*/ 323403 h 1101675"/>
                    <a:gd name="connsiteX0" fmla="*/ 165074 w 979867"/>
                    <a:gd name="connsiteY0" fmla="*/ 323403 h 1101675"/>
                    <a:gd name="connsiteX1" fmla="*/ 222663 w 979867"/>
                    <a:gd name="connsiteY1" fmla="*/ 0 h 1101675"/>
                    <a:gd name="connsiteX2" fmla="*/ 750717 w 979867"/>
                    <a:gd name="connsiteY2" fmla="*/ 0 h 1101675"/>
                    <a:gd name="connsiteX3" fmla="*/ 829571 w 979867"/>
                    <a:gd name="connsiteY3" fmla="*/ 355301 h 1101675"/>
                    <a:gd name="connsiteX4" fmla="*/ 979867 w 979867"/>
                    <a:gd name="connsiteY4" fmla="*/ 552813 h 1101675"/>
                    <a:gd name="connsiteX5" fmla="*/ 967795 w 979867"/>
                    <a:gd name="connsiteY5" fmla="*/ 895229 h 1101675"/>
                    <a:gd name="connsiteX6" fmla="*/ 676289 w 979867"/>
                    <a:gd name="connsiteY6" fmla="*/ 1101675 h 1101675"/>
                    <a:gd name="connsiteX7" fmla="*/ 201398 w 979867"/>
                    <a:gd name="connsiteY7" fmla="*/ 1080410 h 1101675"/>
                    <a:gd name="connsiteX8" fmla="*/ 16218 w 979867"/>
                    <a:gd name="connsiteY8" fmla="*/ 873964 h 1101675"/>
                    <a:gd name="connsiteX9" fmla="*/ 1670 w 979867"/>
                    <a:gd name="connsiteY9" fmla="*/ 574078 h 1101675"/>
                    <a:gd name="connsiteX10" fmla="*/ 165074 w 979867"/>
                    <a:gd name="connsiteY10" fmla="*/ 323403 h 1101675"/>
                    <a:gd name="connsiteX0" fmla="*/ 165074 w 979867"/>
                    <a:gd name="connsiteY0" fmla="*/ 323403 h 1101675"/>
                    <a:gd name="connsiteX1" fmla="*/ 222663 w 979867"/>
                    <a:gd name="connsiteY1" fmla="*/ 0 h 1101675"/>
                    <a:gd name="connsiteX2" fmla="*/ 750717 w 979867"/>
                    <a:gd name="connsiteY2" fmla="*/ 0 h 1101675"/>
                    <a:gd name="connsiteX3" fmla="*/ 873543 w 979867"/>
                    <a:gd name="connsiteY3" fmla="*/ 127512 h 1101675"/>
                    <a:gd name="connsiteX4" fmla="*/ 829571 w 979867"/>
                    <a:gd name="connsiteY4" fmla="*/ 355301 h 1101675"/>
                    <a:gd name="connsiteX5" fmla="*/ 979867 w 979867"/>
                    <a:gd name="connsiteY5" fmla="*/ 552813 h 1101675"/>
                    <a:gd name="connsiteX6" fmla="*/ 967795 w 979867"/>
                    <a:gd name="connsiteY6" fmla="*/ 895229 h 1101675"/>
                    <a:gd name="connsiteX7" fmla="*/ 676289 w 979867"/>
                    <a:gd name="connsiteY7" fmla="*/ 1101675 h 1101675"/>
                    <a:gd name="connsiteX8" fmla="*/ 201398 w 979867"/>
                    <a:gd name="connsiteY8" fmla="*/ 1080410 h 1101675"/>
                    <a:gd name="connsiteX9" fmla="*/ 16218 w 979867"/>
                    <a:gd name="connsiteY9" fmla="*/ 873964 h 1101675"/>
                    <a:gd name="connsiteX10" fmla="*/ 1670 w 979867"/>
                    <a:gd name="connsiteY10" fmla="*/ 574078 h 1101675"/>
                    <a:gd name="connsiteX11" fmla="*/ 165074 w 979867"/>
                    <a:gd name="connsiteY11" fmla="*/ 323403 h 1101675"/>
                    <a:gd name="connsiteX0" fmla="*/ 165074 w 979867"/>
                    <a:gd name="connsiteY0" fmla="*/ 323403 h 1101675"/>
                    <a:gd name="connsiteX1" fmla="*/ 118631 w 979867"/>
                    <a:gd name="connsiteY1" fmla="*/ 127512 h 1101675"/>
                    <a:gd name="connsiteX2" fmla="*/ 222663 w 979867"/>
                    <a:gd name="connsiteY2" fmla="*/ 0 h 1101675"/>
                    <a:gd name="connsiteX3" fmla="*/ 750717 w 979867"/>
                    <a:gd name="connsiteY3" fmla="*/ 0 h 1101675"/>
                    <a:gd name="connsiteX4" fmla="*/ 873543 w 979867"/>
                    <a:gd name="connsiteY4" fmla="*/ 127512 h 1101675"/>
                    <a:gd name="connsiteX5" fmla="*/ 829571 w 979867"/>
                    <a:gd name="connsiteY5" fmla="*/ 355301 h 1101675"/>
                    <a:gd name="connsiteX6" fmla="*/ 979867 w 979867"/>
                    <a:gd name="connsiteY6" fmla="*/ 552813 h 1101675"/>
                    <a:gd name="connsiteX7" fmla="*/ 967795 w 979867"/>
                    <a:gd name="connsiteY7" fmla="*/ 895229 h 1101675"/>
                    <a:gd name="connsiteX8" fmla="*/ 676289 w 979867"/>
                    <a:gd name="connsiteY8" fmla="*/ 1101675 h 1101675"/>
                    <a:gd name="connsiteX9" fmla="*/ 201398 w 979867"/>
                    <a:gd name="connsiteY9" fmla="*/ 1080410 h 1101675"/>
                    <a:gd name="connsiteX10" fmla="*/ 16218 w 979867"/>
                    <a:gd name="connsiteY10" fmla="*/ 873964 h 1101675"/>
                    <a:gd name="connsiteX11" fmla="*/ 1670 w 979867"/>
                    <a:gd name="connsiteY11" fmla="*/ 574078 h 1101675"/>
                    <a:gd name="connsiteX12" fmla="*/ 165074 w 979867"/>
                    <a:gd name="connsiteY12" fmla="*/ 323403 h 1101675"/>
                    <a:gd name="connsiteX0" fmla="*/ 165074 w 979867"/>
                    <a:gd name="connsiteY0" fmla="*/ 323403 h 1169731"/>
                    <a:gd name="connsiteX1" fmla="*/ 118631 w 979867"/>
                    <a:gd name="connsiteY1" fmla="*/ 127512 h 1169731"/>
                    <a:gd name="connsiteX2" fmla="*/ 222663 w 979867"/>
                    <a:gd name="connsiteY2" fmla="*/ 0 h 1169731"/>
                    <a:gd name="connsiteX3" fmla="*/ 750717 w 979867"/>
                    <a:gd name="connsiteY3" fmla="*/ 0 h 1169731"/>
                    <a:gd name="connsiteX4" fmla="*/ 873543 w 979867"/>
                    <a:gd name="connsiteY4" fmla="*/ 127512 h 1169731"/>
                    <a:gd name="connsiteX5" fmla="*/ 829571 w 979867"/>
                    <a:gd name="connsiteY5" fmla="*/ 355301 h 1169731"/>
                    <a:gd name="connsiteX6" fmla="*/ 979867 w 979867"/>
                    <a:gd name="connsiteY6" fmla="*/ 552813 h 1169731"/>
                    <a:gd name="connsiteX7" fmla="*/ 967795 w 979867"/>
                    <a:gd name="connsiteY7" fmla="*/ 895229 h 1169731"/>
                    <a:gd name="connsiteX8" fmla="*/ 676289 w 979867"/>
                    <a:gd name="connsiteY8" fmla="*/ 1101675 h 1169731"/>
                    <a:gd name="connsiteX9" fmla="*/ 480138 w 979867"/>
                    <a:gd name="connsiteY9" fmla="*/ 1169501 h 1169731"/>
                    <a:gd name="connsiteX10" fmla="*/ 201398 w 979867"/>
                    <a:gd name="connsiteY10" fmla="*/ 1080410 h 1169731"/>
                    <a:gd name="connsiteX11" fmla="*/ 16218 w 979867"/>
                    <a:gd name="connsiteY11" fmla="*/ 873964 h 1169731"/>
                    <a:gd name="connsiteX12" fmla="*/ 1670 w 979867"/>
                    <a:gd name="connsiteY12" fmla="*/ 574078 h 1169731"/>
                    <a:gd name="connsiteX13" fmla="*/ 165074 w 979867"/>
                    <a:gd name="connsiteY13" fmla="*/ 323403 h 1169731"/>
                    <a:gd name="connsiteX0" fmla="*/ 165074 w 967795"/>
                    <a:gd name="connsiteY0" fmla="*/ 323403 h 1169731"/>
                    <a:gd name="connsiteX1" fmla="*/ 118631 w 967795"/>
                    <a:gd name="connsiteY1" fmla="*/ 127512 h 1169731"/>
                    <a:gd name="connsiteX2" fmla="*/ 222663 w 967795"/>
                    <a:gd name="connsiteY2" fmla="*/ 0 h 1169731"/>
                    <a:gd name="connsiteX3" fmla="*/ 750717 w 967795"/>
                    <a:gd name="connsiteY3" fmla="*/ 0 h 1169731"/>
                    <a:gd name="connsiteX4" fmla="*/ 873543 w 967795"/>
                    <a:gd name="connsiteY4" fmla="*/ 127512 h 1169731"/>
                    <a:gd name="connsiteX5" fmla="*/ 829571 w 967795"/>
                    <a:gd name="connsiteY5" fmla="*/ 355301 h 1169731"/>
                    <a:gd name="connsiteX6" fmla="*/ 937337 w 967795"/>
                    <a:gd name="connsiteY6" fmla="*/ 600474 h 1169731"/>
                    <a:gd name="connsiteX7" fmla="*/ 967795 w 967795"/>
                    <a:gd name="connsiteY7" fmla="*/ 895229 h 1169731"/>
                    <a:gd name="connsiteX8" fmla="*/ 676289 w 967795"/>
                    <a:gd name="connsiteY8" fmla="*/ 1101675 h 1169731"/>
                    <a:gd name="connsiteX9" fmla="*/ 480138 w 967795"/>
                    <a:gd name="connsiteY9" fmla="*/ 1169501 h 1169731"/>
                    <a:gd name="connsiteX10" fmla="*/ 201398 w 967795"/>
                    <a:gd name="connsiteY10" fmla="*/ 1080410 h 1169731"/>
                    <a:gd name="connsiteX11" fmla="*/ 16218 w 967795"/>
                    <a:gd name="connsiteY11" fmla="*/ 873964 h 1169731"/>
                    <a:gd name="connsiteX12" fmla="*/ 1670 w 967795"/>
                    <a:gd name="connsiteY12" fmla="*/ 574078 h 1169731"/>
                    <a:gd name="connsiteX13" fmla="*/ 165074 w 967795"/>
                    <a:gd name="connsiteY13" fmla="*/ 323403 h 1169731"/>
                    <a:gd name="connsiteX0" fmla="*/ 165074 w 968134"/>
                    <a:gd name="connsiteY0" fmla="*/ 323403 h 1169731"/>
                    <a:gd name="connsiteX1" fmla="*/ 118631 w 968134"/>
                    <a:gd name="connsiteY1" fmla="*/ 127512 h 1169731"/>
                    <a:gd name="connsiteX2" fmla="*/ 222663 w 968134"/>
                    <a:gd name="connsiteY2" fmla="*/ 0 h 1169731"/>
                    <a:gd name="connsiteX3" fmla="*/ 750717 w 968134"/>
                    <a:gd name="connsiteY3" fmla="*/ 0 h 1169731"/>
                    <a:gd name="connsiteX4" fmla="*/ 873543 w 968134"/>
                    <a:gd name="connsiteY4" fmla="*/ 127512 h 1169731"/>
                    <a:gd name="connsiteX5" fmla="*/ 829571 w 968134"/>
                    <a:gd name="connsiteY5" fmla="*/ 355301 h 1169731"/>
                    <a:gd name="connsiteX6" fmla="*/ 937337 w 968134"/>
                    <a:gd name="connsiteY6" fmla="*/ 600474 h 1169731"/>
                    <a:gd name="connsiteX7" fmla="*/ 967795 w 968134"/>
                    <a:gd name="connsiteY7" fmla="*/ 895229 h 1169731"/>
                    <a:gd name="connsiteX8" fmla="*/ 676289 w 968134"/>
                    <a:gd name="connsiteY8" fmla="*/ 1101675 h 1169731"/>
                    <a:gd name="connsiteX9" fmla="*/ 480138 w 968134"/>
                    <a:gd name="connsiteY9" fmla="*/ 1169501 h 1169731"/>
                    <a:gd name="connsiteX10" fmla="*/ 201398 w 968134"/>
                    <a:gd name="connsiteY10" fmla="*/ 1080410 h 1169731"/>
                    <a:gd name="connsiteX11" fmla="*/ 16218 w 968134"/>
                    <a:gd name="connsiteY11" fmla="*/ 873964 h 1169731"/>
                    <a:gd name="connsiteX12" fmla="*/ 1670 w 968134"/>
                    <a:gd name="connsiteY12" fmla="*/ 574078 h 1169731"/>
                    <a:gd name="connsiteX13" fmla="*/ 165074 w 968134"/>
                    <a:gd name="connsiteY13" fmla="*/ 323403 h 1169731"/>
                    <a:gd name="connsiteX0" fmla="*/ 165074 w 982608"/>
                    <a:gd name="connsiteY0" fmla="*/ 323403 h 1169731"/>
                    <a:gd name="connsiteX1" fmla="*/ 118631 w 982608"/>
                    <a:gd name="connsiteY1" fmla="*/ 127512 h 1169731"/>
                    <a:gd name="connsiteX2" fmla="*/ 222663 w 982608"/>
                    <a:gd name="connsiteY2" fmla="*/ 0 h 1169731"/>
                    <a:gd name="connsiteX3" fmla="*/ 750717 w 982608"/>
                    <a:gd name="connsiteY3" fmla="*/ 0 h 1169731"/>
                    <a:gd name="connsiteX4" fmla="*/ 873543 w 982608"/>
                    <a:gd name="connsiteY4" fmla="*/ 127512 h 1169731"/>
                    <a:gd name="connsiteX5" fmla="*/ 829571 w 982608"/>
                    <a:gd name="connsiteY5" fmla="*/ 355301 h 1169731"/>
                    <a:gd name="connsiteX6" fmla="*/ 937337 w 982608"/>
                    <a:gd name="connsiteY6" fmla="*/ 600474 h 1169731"/>
                    <a:gd name="connsiteX7" fmla="*/ 967795 w 982608"/>
                    <a:gd name="connsiteY7" fmla="*/ 895229 h 1169731"/>
                    <a:gd name="connsiteX8" fmla="*/ 676289 w 982608"/>
                    <a:gd name="connsiteY8" fmla="*/ 1101675 h 1169731"/>
                    <a:gd name="connsiteX9" fmla="*/ 480138 w 982608"/>
                    <a:gd name="connsiteY9" fmla="*/ 1169501 h 1169731"/>
                    <a:gd name="connsiteX10" fmla="*/ 201398 w 982608"/>
                    <a:gd name="connsiteY10" fmla="*/ 1080410 h 1169731"/>
                    <a:gd name="connsiteX11" fmla="*/ 16218 w 982608"/>
                    <a:gd name="connsiteY11" fmla="*/ 873964 h 1169731"/>
                    <a:gd name="connsiteX12" fmla="*/ 1670 w 982608"/>
                    <a:gd name="connsiteY12" fmla="*/ 574078 h 1169731"/>
                    <a:gd name="connsiteX13" fmla="*/ 165074 w 982608"/>
                    <a:gd name="connsiteY13" fmla="*/ 323403 h 1169731"/>
                    <a:gd name="connsiteX0" fmla="*/ 182831 w 1000365"/>
                    <a:gd name="connsiteY0" fmla="*/ 323403 h 1169731"/>
                    <a:gd name="connsiteX1" fmla="*/ 136388 w 1000365"/>
                    <a:gd name="connsiteY1" fmla="*/ 127512 h 1169731"/>
                    <a:gd name="connsiteX2" fmla="*/ 240420 w 1000365"/>
                    <a:gd name="connsiteY2" fmla="*/ 0 h 1169731"/>
                    <a:gd name="connsiteX3" fmla="*/ 768474 w 1000365"/>
                    <a:gd name="connsiteY3" fmla="*/ 0 h 1169731"/>
                    <a:gd name="connsiteX4" fmla="*/ 891300 w 1000365"/>
                    <a:gd name="connsiteY4" fmla="*/ 127512 h 1169731"/>
                    <a:gd name="connsiteX5" fmla="*/ 847328 w 1000365"/>
                    <a:gd name="connsiteY5" fmla="*/ 355301 h 1169731"/>
                    <a:gd name="connsiteX6" fmla="*/ 955094 w 1000365"/>
                    <a:gd name="connsiteY6" fmla="*/ 600474 h 1169731"/>
                    <a:gd name="connsiteX7" fmla="*/ 985552 w 1000365"/>
                    <a:gd name="connsiteY7" fmla="*/ 895229 h 1169731"/>
                    <a:gd name="connsiteX8" fmla="*/ 694046 w 1000365"/>
                    <a:gd name="connsiteY8" fmla="*/ 1101675 h 1169731"/>
                    <a:gd name="connsiteX9" fmla="*/ 497895 w 1000365"/>
                    <a:gd name="connsiteY9" fmla="*/ 1169501 h 1169731"/>
                    <a:gd name="connsiteX10" fmla="*/ 219155 w 1000365"/>
                    <a:gd name="connsiteY10" fmla="*/ 1080410 h 1169731"/>
                    <a:gd name="connsiteX11" fmla="*/ 33975 w 1000365"/>
                    <a:gd name="connsiteY11" fmla="*/ 873964 h 1169731"/>
                    <a:gd name="connsiteX12" fmla="*/ 19427 w 1000365"/>
                    <a:gd name="connsiteY12" fmla="*/ 574078 h 1169731"/>
                    <a:gd name="connsiteX13" fmla="*/ 182831 w 1000365"/>
                    <a:gd name="connsiteY13" fmla="*/ 323403 h 1169731"/>
                    <a:gd name="connsiteX0" fmla="*/ 169663 w 987197"/>
                    <a:gd name="connsiteY0" fmla="*/ 323403 h 1169731"/>
                    <a:gd name="connsiteX1" fmla="*/ 123220 w 987197"/>
                    <a:gd name="connsiteY1" fmla="*/ 127512 h 1169731"/>
                    <a:gd name="connsiteX2" fmla="*/ 227252 w 987197"/>
                    <a:gd name="connsiteY2" fmla="*/ 0 h 1169731"/>
                    <a:gd name="connsiteX3" fmla="*/ 755306 w 987197"/>
                    <a:gd name="connsiteY3" fmla="*/ 0 h 1169731"/>
                    <a:gd name="connsiteX4" fmla="*/ 878132 w 987197"/>
                    <a:gd name="connsiteY4" fmla="*/ 127512 h 1169731"/>
                    <a:gd name="connsiteX5" fmla="*/ 834160 w 987197"/>
                    <a:gd name="connsiteY5" fmla="*/ 355301 h 1169731"/>
                    <a:gd name="connsiteX6" fmla="*/ 941926 w 987197"/>
                    <a:gd name="connsiteY6" fmla="*/ 600474 h 1169731"/>
                    <a:gd name="connsiteX7" fmla="*/ 972384 w 987197"/>
                    <a:gd name="connsiteY7" fmla="*/ 895229 h 1169731"/>
                    <a:gd name="connsiteX8" fmla="*/ 680878 w 987197"/>
                    <a:gd name="connsiteY8" fmla="*/ 1101675 h 1169731"/>
                    <a:gd name="connsiteX9" fmla="*/ 484727 w 987197"/>
                    <a:gd name="connsiteY9" fmla="*/ 1169501 h 1169731"/>
                    <a:gd name="connsiteX10" fmla="*/ 205987 w 987197"/>
                    <a:gd name="connsiteY10" fmla="*/ 1080410 h 1169731"/>
                    <a:gd name="connsiteX11" fmla="*/ 20807 w 987197"/>
                    <a:gd name="connsiteY11" fmla="*/ 873964 h 1169731"/>
                    <a:gd name="connsiteX12" fmla="*/ 6259 w 987197"/>
                    <a:gd name="connsiteY12" fmla="*/ 574078 h 1169731"/>
                    <a:gd name="connsiteX13" fmla="*/ 169663 w 987197"/>
                    <a:gd name="connsiteY13" fmla="*/ 323403 h 1169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87197" h="1169731">
                      <a:moveTo>
                        <a:pt x="169663" y="323403"/>
                      </a:moveTo>
                      <a:cubicBezTo>
                        <a:pt x="199789" y="248975"/>
                        <a:pt x="113622" y="181412"/>
                        <a:pt x="123220" y="127512"/>
                      </a:cubicBezTo>
                      <a:cubicBezTo>
                        <a:pt x="132818" y="73612"/>
                        <a:pt x="132537" y="21252"/>
                        <a:pt x="227252" y="0"/>
                      </a:cubicBezTo>
                      <a:lnTo>
                        <a:pt x="755306" y="0"/>
                      </a:lnTo>
                      <a:cubicBezTo>
                        <a:pt x="854925" y="28340"/>
                        <a:pt x="864990" y="68295"/>
                        <a:pt x="878132" y="127512"/>
                      </a:cubicBezTo>
                      <a:cubicBezTo>
                        <a:pt x="891274" y="186729"/>
                        <a:pt x="807579" y="291506"/>
                        <a:pt x="834160" y="355301"/>
                      </a:cubicBezTo>
                      <a:cubicBezTo>
                        <a:pt x="848817" y="502655"/>
                        <a:pt x="927269" y="453120"/>
                        <a:pt x="941926" y="600474"/>
                      </a:cubicBezTo>
                      <a:cubicBezTo>
                        <a:pt x="952079" y="698726"/>
                        <a:pt x="1015394" y="758849"/>
                        <a:pt x="972384" y="895229"/>
                      </a:cubicBezTo>
                      <a:cubicBezTo>
                        <a:pt x="929374" y="1031609"/>
                        <a:pt x="762154" y="1055963"/>
                        <a:pt x="680878" y="1101675"/>
                      </a:cubicBezTo>
                      <a:cubicBezTo>
                        <a:pt x="597830" y="1134982"/>
                        <a:pt x="563875" y="1173045"/>
                        <a:pt x="484727" y="1169501"/>
                      </a:cubicBezTo>
                      <a:cubicBezTo>
                        <a:pt x="405579" y="1165957"/>
                        <a:pt x="281535" y="1117262"/>
                        <a:pt x="205987" y="1080410"/>
                      </a:cubicBezTo>
                      <a:cubicBezTo>
                        <a:pt x="133076" y="1080410"/>
                        <a:pt x="20807" y="946875"/>
                        <a:pt x="20807" y="873964"/>
                      </a:cubicBezTo>
                      <a:cubicBezTo>
                        <a:pt x="30134" y="774002"/>
                        <a:pt x="-16311" y="724362"/>
                        <a:pt x="6259" y="574078"/>
                      </a:cubicBezTo>
                      <a:cubicBezTo>
                        <a:pt x="28829" y="423794"/>
                        <a:pt x="115195" y="406961"/>
                        <a:pt x="169663" y="32340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</p:grp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B1CCA1D5-0B32-45BD-B549-9163A34E8330}"/>
                </a:ext>
              </a:extLst>
            </p:cNvPr>
            <p:cNvSpPr/>
            <p:nvPr/>
          </p:nvSpPr>
          <p:spPr>
            <a:xfrm>
              <a:off x="3028904" y="2333588"/>
              <a:ext cx="713233" cy="77558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67681DD4-29D6-4C20-B2B3-FF2425D07BFD}"/>
                </a:ext>
              </a:extLst>
            </p:cNvPr>
            <p:cNvSpPr/>
            <p:nvPr/>
          </p:nvSpPr>
          <p:spPr>
            <a:xfrm>
              <a:off x="2322193" y="2344779"/>
              <a:ext cx="713233" cy="77558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F1535B61-6C75-4C5F-BDA6-D96748245022}"/>
                </a:ext>
              </a:extLst>
            </p:cNvPr>
            <p:cNvSpPr/>
            <p:nvPr/>
          </p:nvSpPr>
          <p:spPr>
            <a:xfrm rot="15812418">
              <a:off x="2325505" y="3107631"/>
              <a:ext cx="1429310" cy="142809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grpSp>
          <p:nvGrpSpPr>
            <p:cNvPr id="9" name="Skupina 10">
              <a:extLst>
                <a:ext uri="{FF2B5EF4-FFF2-40B4-BE49-F238E27FC236}">
                  <a16:creationId xmlns:a16="http://schemas.microsoft.com/office/drawing/2014/main" id="{5E64DE0F-1780-4FC7-A116-2D99D612999C}"/>
                </a:ext>
              </a:extLst>
            </p:cNvPr>
            <p:cNvGrpSpPr>
              <a:grpSpLocks/>
            </p:cNvGrpSpPr>
            <p:nvPr/>
          </p:nvGrpSpPr>
          <p:grpSpPr bwMode="auto">
            <a:xfrm rot="17649001" flipH="1">
              <a:off x="2341563" y="3019425"/>
              <a:ext cx="1455738" cy="1500187"/>
              <a:chOff x="2236968" y="3080017"/>
              <a:chExt cx="1454761" cy="1499555"/>
            </a:xfrm>
          </p:grpSpPr>
          <p:sp>
            <p:nvSpPr>
              <p:cNvPr id="38" name="Volný tvar 31">
                <a:extLst>
                  <a:ext uri="{FF2B5EF4-FFF2-40B4-BE49-F238E27FC236}">
                    <a16:creationId xmlns:a16="http://schemas.microsoft.com/office/drawing/2014/main" id="{44CE6DDD-E701-4601-9CE3-C858778C7AEF}"/>
                  </a:ext>
                </a:extLst>
              </p:cNvPr>
              <p:cNvSpPr/>
              <p:nvPr/>
            </p:nvSpPr>
            <p:spPr>
              <a:xfrm rot="18361145">
                <a:off x="2328951" y="3780649"/>
                <a:ext cx="340898" cy="524863"/>
              </a:xfrm>
              <a:custGeom>
                <a:avLst/>
                <a:gdLst>
                  <a:gd name="connsiteX0" fmla="*/ 170233 w 218558"/>
                  <a:gd name="connsiteY0" fmla="*/ 25368 h 353696"/>
                  <a:gd name="connsiteX1" fmla="*/ 47403 w 218558"/>
                  <a:gd name="connsiteY1" fmla="*/ 141374 h 353696"/>
                  <a:gd name="connsiteX2" fmla="*/ 6460 w 218558"/>
                  <a:gd name="connsiteY2" fmla="*/ 271028 h 353696"/>
                  <a:gd name="connsiteX3" fmla="*/ 6460 w 218558"/>
                  <a:gd name="connsiteY3" fmla="*/ 352914 h 353696"/>
                  <a:gd name="connsiteX4" fmla="*/ 67875 w 218558"/>
                  <a:gd name="connsiteY4" fmla="*/ 223261 h 353696"/>
                  <a:gd name="connsiteX5" fmla="*/ 136113 w 218558"/>
                  <a:gd name="connsiteY5" fmla="*/ 100431 h 353696"/>
                  <a:gd name="connsiteX6" fmla="*/ 218000 w 218558"/>
                  <a:gd name="connsiteY6" fmla="*/ 4896 h 353696"/>
                  <a:gd name="connsiteX7" fmla="*/ 170233 w 218558"/>
                  <a:gd name="connsiteY7" fmla="*/ 25368 h 353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8558" h="353696">
                    <a:moveTo>
                      <a:pt x="170233" y="25368"/>
                    </a:moveTo>
                    <a:cubicBezTo>
                      <a:pt x="141800" y="48114"/>
                      <a:pt x="74698" y="100431"/>
                      <a:pt x="47403" y="141374"/>
                    </a:cubicBezTo>
                    <a:cubicBezTo>
                      <a:pt x="20108" y="182317"/>
                      <a:pt x="13284" y="235771"/>
                      <a:pt x="6460" y="271028"/>
                    </a:cubicBezTo>
                    <a:cubicBezTo>
                      <a:pt x="-364" y="306285"/>
                      <a:pt x="-3776" y="360875"/>
                      <a:pt x="6460" y="352914"/>
                    </a:cubicBezTo>
                    <a:cubicBezTo>
                      <a:pt x="16696" y="344953"/>
                      <a:pt x="46266" y="265341"/>
                      <a:pt x="67875" y="223261"/>
                    </a:cubicBezTo>
                    <a:cubicBezTo>
                      <a:pt x="89484" y="181181"/>
                      <a:pt x="111092" y="136825"/>
                      <a:pt x="136113" y="100431"/>
                    </a:cubicBezTo>
                    <a:cubicBezTo>
                      <a:pt x="161134" y="64037"/>
                      <a:pt x="213451" y="16269"/>
                      <a:pt x="218000" y="4896"/>
                    </a:cubicBezTo>
                    <a:cubicBezTo>
                      <a:pt x="222549" y="-6477"/>
                      <a:pt x="198666" y="2622"/>
                      <a:pt x="170233" y="2536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grpSp>
            <p:nvGrpSpPr>
              <p:cNvPr id="39" name="Skupina 9">
                <a:extLst>
                  <a:ext uri="{FF2B5EF4-FFF2-40B4-BE49-F238E27FC236}">
                    <a16:creationId xmlns:a16="http://schemas.microsoft.com/office/drawing/2014/main" id="{EEBBF55D-E2F7-463A-B939-38C103D54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2596" y="3080017"/>
                <a:ext cx="1269133" cy="1499555"/>
                <a:chOff x="2422596" y="3080017"/>
                <a:chExt cx="1269133" cy="1499555"/>
              </a:xfrm>
            </p:grpSpPr>
            <p:grpSp>
              <p:nvGrpSpPr>
                <p:cNvPr id="40" name="Skupina 30">
                  <a:extLst>
                    <a:ext uri="{FF2B5EF4-FFF2-40B4-BE49-F238E27FC236}">
                      <a16:creationId xmlns:a16="http://schemas.microsoft.com/office/drawing/2014/main" id="{CE5F0C09-8FC4-4860-9E4E-36FA3007B0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07798" y="3428270"/>
                  <a:ext cx="1183931" cy="1008841"/>
                  <a:chOff x="5198323" y="1250899"/>
                  <a:chExt cx="1238557" cy="1322576"/>
                </a:xfrm>
              </p:grpSpPr>
              <p:sp>
                <p:nvSpPr>
                  <p:cNvPr id="49" name="Obdélník 48">
                    <a:extLst>
                      <a:ext uri="{FF2B5EF4-FFF2-40B4-BE49-F238E27FC236}">
                        <a16:creationId xmlns:a16="http://schemas.microsoft.com/office/drawing/2014/main" id="{995E8A38-0D0A-452A-8CC7-09608F9CE40A}"/>
                      </a:ext>
                    </a:extLst>
                  </p:cNvPr>
                  <p:cNvSpPr/>
                  <p:nvPr/>
                </p:nvSpPr>
                <p:spPr>
                  <a:xfrm rot="3520598" flipH="1">
                    <a:off x="5584683" y="2156416"/>
                    <a:ext cx="358994" cy="108857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50" name="Obdélník 49">
                    <a:extLst>
                      <a:ext uri="{FF2B5EF4-FFF2-40B4-BE49-F238E27FC236}">
                        <a16:creationId xmlns:a16="http://schemas.microsoft.com/office/drawing/2014/main" id="{F8A6989C-1932-44BB-AAD0-5696A1824857}"/>
                      </a:ext>
                    </a:extLst>
                  </p:cNvPr>
                  <p:cNvSpPr/>
                  <p:nvPr/>
                </p:nvSpPr>
                <p:spPr>
                  <a:xfrm rot="17880573" flipH="1">
                    <a:off x="5461298" y="2134186"/>
                    <a:ext cx="358993" cy="10885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51" name="Obdélník 50">
                    <a:extLst>
                      <a:ext uri="{FF2B5EF4-FFF2-40B4-BE49-F238E27FC236}">
                        <a16:creationId xmlns:a16="http://schemas.microsoft.com/office/drawing/2014/main" id="{35C88192-8502-41FB-B71A-709778DF4430}"/>
                      </a:ext>
                    </a:extLst>
                  </p:cNvPr>
                  <p:cNvSpPr/>
                  <p:nvPr/>
                </p:nvSpPr>
                <p:spPr>
                  <a:xfrm rot="2316201" flipH="1">
                    <a:off x="5818748" y="1930298"/>
                    <a:ext cx="358993" cy="108857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52" name="Vývojový diagram: uložená data 35">
                    <a:extLst>
                      <a:ext uri="{FF2B5EF4-FFF2-40B4-BE49-F238E27FC236}">
                        <a16:creationId xmlns:a16="http://schemas.microsoft.com/office/drawing/2014/main" id="{B8738480-C6C4-4DCA-B182-3560CF793DEA}"/>
                      </a:ext>
                    </a:extLst>
                  </p:cNvPr>
                  <p:cNvSpPr/>
                  <p:nvPr/>
                </p:nvSpPr>
                <p:spPr>
                  <a:xfrm rot="13041026">
                    <a:off x="5850022" y="1757924"/>
                    <a:ext cx="441122" cy="815551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1715 w 10048"/>
                      <a:gd name="connsiteY0" fmla="*/ 0 h 10000"/>
                      <a:gd name="connsiteX1" fmla="*/ 10048 w 10048"/>
                      <a:gd name="connsiteY1" fmla="*/ 0 h 10000"/>
                      <a:gd name="connsiteX2" fmla="*/ 8381 w 10048"/>
                      <a:gd name="connsiteY2" fmla="*/ 5000 h 10000"/>
                      <a:gd name="connsiteX3" fmla="*/ 10048 w 10048"/>
                      <a:gd name="connsiteY3" fmla="*/ 10000 h 10000"/>
                      <a:gd name="connsiteX4" fmla="*/ 3436 w 10048"/>
                      <a:gd name="connsiteY4" fmla="*/ 8832 h 10000"/>
                      <a:gd name="connsiteX5" fmla="*/ 48 w 10048"/>
                      <a:gd name="connsiteY5" fmla="*/ 5000 h 10000"/>
                      <a:gd name="connsiteX6" fmla="*/ 1715 w 10048"/>
                      <a:gd name="connsiteY6" fmla="*/ 0 h 10000"/>
                      <a:gd name="connsiteX0" fmla="*/ 2006 w 10339"/>
                      <a:gd name="connsiteY0" fmla="*/ 0 h 10000"/>
                      <a:gd name="connsiteX1" fmla="*/ 10339 w 10339"/>
                      <a:gd name="connsiteY1" fmla="*/ 0 h 10000"/>
                      <a:gd name="connsiteX2" fmla="*/ 8672 w 10339"/>
                      <a:gd name="connsiteY2" fmla="*/ 5000 h 10000"/>
                      <a:gd name="connsiteX3" fmla="*/ 10339 w 10339"/>
                      <a:gd name="connsiteY3" fmla="*/ 10000 h 10000"/>
                      <a:gd name="connsiteX4" fmla="*/ 3727 w 10339"/>
                      <a:gd name="connsiteY4" fmla="*/ 8832 h 10000"/>
                      <a:gd name="connsiteX5" fmla="*/ 339 w 10339"/>
                      <a:gd name="connsiteY5" fmla="*/ 5000 h 10000"/>
                      <a:gd name="connsiteX6" fmla="*/ 2006 w 10339"/>
                      <a:gd name="connsiteY6" fmla="*/ 0 h 10000"/>
                      <a:gd name="connsiteX0" fmla="*/ 1877 w 10210"/>
                      <a:gd name="connsiteY0" fmla="*/ 874 h 10874"/>
                      <a:gd name="connsiteX1" fmla="*/ 10210 w 10210"/>
                      <a:gd name="connsiteY1" fmla="*/ 874 h 10874"/>
                      <a:gd name="connsiteX2" fmla="*/ 8543 w 10210"/>
                      <a:gd name="connsiteY2" fmla="*/ 5874 h 10874"/>
                      <a:gd name="connsiteX3" fmla="*/ 10210 w 10210"/>
                      <a:gd name="connsiteY3" fmla="*/ 10874 h 10874"/>
                      <a:gd name="connsiteX4" fmla="*/ 3598 w 10210"/>
                      <a:gd name="connsiteY4" fmla="*/ 9706 h 10874"/>
                      <a:gd name="connsiteX5" fmla="*/ 210 w 10210"/>
                      <a:gd name="connsiteY5" fmla="*/ 5874 h 10874"/>
                      <a:gd name="connsiteX6" fmla="*/ 1877 w 10210"/>
                      <a:gd name="connsiteY6" fmla="*/ 874 h 10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210" h="10874">
                        <a:moveTo>
                          <a:pt x="1877" y="874"/>
                        </a:moveTo>
                        <a:cubicBezTo>
                          <a:pt x="4186" y="-1094"/>
                          <a:pt x="7432" y="874"/>
                          <a:pt x="10210" y="874"/>
                        </a:cubicBezTo>
                        <a:cubicBezTo>
                          <a:pt x="9289" y="874"/>
                          <a:pt x="8543" y="3113"/>
                          <a:pt x="8543" y="5874"/>
                        </a:cubicBezTo>
                        <a:cubicBezTo>
                          <a:pt x="8543" y="8635"/>
                          <a:pt x="9289" y="10874"/>
                          <a:pt x="10210" y="10874"/>
                        </a:cubicBezTo>
                        <a:lnTo>
                          <a:pt x="3598" y="9706"/>
                        </a:lnTo>
                        <a:cubicBezTo>
                          <a:pt x="2677" y="9706"/>
                          <a:pt x="497" y="7346"/>
                          <a:pt x="210" y="5874"/>
                        </a:cubicBezTo>
                        <a:cubicBezTo>
                          <a:pt x="-77" y="4402"/>
                          <a:pt x="-432" y="2842"/>
                          <a:pt x="1877" y="87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53" name="Ovál 52">
                    <a:extLst>
                      <a:ext uri="{FF2B5EF4-FFF2-40B4-BE49-F238E27FC236}">
                        <a16:creationId xmlns:a16="http://schemas.microsoft.com/office/drawing/2014/main" id="{F665E9D5-EDC2-485E-9E55-E2222F76DAF6}"/>
                      </a:ext>
                    </a:extLst>
                  </p:cNvPr>
                  <p:cNvSpPr/>
                  <p:nvPr/>
                </p:nvSpPr>
                <p:spPr>
                  <a:xfrm>
                    <a:off x="5908082" y="1250899"/>
                    <a:ext cx="528798" cy="694333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54" name="Volný tvar 37">
                    <a:extLst>
                      <a:ext uri="{FF2B5EF4-FFF2-40B4-BE49-F238E27FC236}">
                        <a16:creationId xmlns:a16="http://schemas.microsoft.com/office/drawing/2014/main" id="{E02956F7-E0B8-4A70-8787-022B45820504}"/>
                      </a:ext>
                    </a:extLst>
                  </p:cNvPr>
                  <p:cNvSpPr/>
                  <p:nvPr/>
                </p:nvSpPr>
                <p:spPr>
                  <a:xfrm>
                    <a:off x="5196784" y="1426892"/>
                    <a:ext cx="765090" cy="742672"/>
                  </a:xfrm>
                  <a:custGeom>
                    <a:avLst/>
                    <a:gdLst>
                      <a:gd name="connsiteX0" fmla="*/ 586854 w 586854"/>
                      <a:gd name="connsiteY0" fmla="*/ 498144 h 498144"/>
                      <a:gd name="connsiteX1" fmla="*/ 470848 w 586854"/>
                      <a:gd name="connsiteY1" fmla="*/ 402609 h 498144"/>
                      <a:gd name="connsiteX2" fmla="*/ 388961 w 586854"/>
                      <a:gd name="connsiteY2" fmla="*/ 245660 h 498144"/>
                      <a:gd name="connsiteX3" fmla="*/ 259307 w 586854"/>
                      <a:gd name="connsiteY3" fmla="*/ 279779 h 498144"/>
                      <a:gd name="connsiteX4" fmla="*/ 266131 w 586854"/>
                      <a:gd name="connsiteY4" fmla="*/ 109182 h 498144"/>
                      <a:gd name="connsiteX5" fmla="*/ 238836 w 586854"/>
                      <a:gd name="connsiteY5" fmla="*/ 0 h 498144"/>
                      <a:gd name="connsiteX6" fmla="*/ 88710 w 586854"/>
                      <a:gd name="connsiteY6" fmla="*/ 109182 h 498144"/>
                      <a:gd name="connsiteX7" fmla="*/ 0 w 586854"/>
                      <a:gd name="connsiteY7" fmla="*/ 6824 h 498144"/>
                      <a:gd name="connsiteX0" fmla="*/ 594248 w 594248"/>
                      <a:gd name="connsiteY0" fmla="*/ 498144 h 498144"/>
                      <a:gd name="connsiteX1" fmla="*/ 478242 w 594248"/>
                      <a:gd name="connsiteY1" fmla="*/ 402609 h 498144"/>
                      <a:gd name="connsiteX2" fmla="*/ 396355 w 594248"/>
                      <a:gd name="connsiteY2" fmla="*/ 245660 h 498144"/>
                      <a:gd name="connsiteX3" fmla="*/ 266701 w 594248"/>
                      <a:gd name="connsiteY3" fmla="*/ 279779 h 498144"/>
                      <a:gd name="connsiteX4" fmla="*/ 273525 w 594248"/>
                      <a:gd name="connsiteY4" fmla="*/ 109182 h 498144"/>
                      <a:gd name="connsiteX5" fmla="*/ 246230 w 594248"/>
                      <a:gd name="connsiteY5" fmla="*/ 0 h 498144"/>
                      <a:gd name="connsiteX6" fmla="*/ 96104 w 594248"/>
                      <a:gd name="connsiteY6" fmla="*/ 109182 h 498144"/>
                      <a:gd name="connsiteX7" fmla="*/ 0 w 594248"/>
                      <a:gd name="connsiteY7" fmla="*/ 432126 h 498144"/>
                      <a:gd name="connsiteX0" fmla="*/ 594248 w 594248"/>
                      <a:gd name="connsiteY0" fmla="*/ 503867 h 503867"/>
                      <a:gd name="connsiteX1" fmla="*/ 478242 w 594248"/>
                      <a:gd name="connsiteY1" fmla="*/ 408332 h 503867"/>
                      <a:gd name="connsiteX2" fmla="*/ 396355 w 594248"/>
                      <a:gd name="connsiteY2" fmla="*/ 251383 h 503867"/>
                      <a:gd name="connsiteX3" fmla="*/ 266701 w 594248"/>
                      <a:gd name="connsiteY3" fmla="*/ 285502 h 503867"/>
                      <a:gd name="connsiteX4" fmla="*/ 273525 w 594248"/>
                      <a:gd name="connsiteY4" fmla="*/ 114905 h 503867"/>
                      <a:gd name="connsiteX5" fmla="*/ 246230 w 594248"/>
                      <a:gd name="connsiteY5" fmla="*/ 5723 h 503867"/>
                      <a:gd name="connsiteX6" fmla="*/ 147860 w 594248"/>
                      <a:gd name="connsiteY6" fmla="*/ 292114 h 503867"/>
                      <a:gd name="connsiteX7" fmla="*/ 0 w 594248"/>
                      <a:gd name="connsiteY7" fmla="*/ 437849 h 503867"/>
                      <a:gd name="connsiteX0" fmla="*/ 568196 w 568196"/>
                      <a:gd name="connsiteY0" fmla="*/ 503867 h 526233"/>
                      <a:gd name="connsiteX1" fmla="*/ 452190 w 568196"/>
                      <a:gd name="connsiteY1" fmla="*/ 408332 h 526233"/>
                      <a:gd name="connsiteX2" fmla="*/ 370303 w 568196"/>
                      <a:gd name="connsiteY2" fmla="*/ 251383 h 526233"/>
                      <a:gd name="connsiteX3" fmla="*/ 240649 w 568196"/>
                      <a:gd name="connsiteY3" fmla="*/ 285502 h 526233"/>
                      <a:gd name="connsiteX4" fmla="*/ 247473 w 568196"/>
                      <a:gd name="connsiteY4" fmla="*/ 114905 h 526233"/>
                      <a:gd name="connsiteX5" fmla="*/ 220178 w 568196"/>
                      <a:gd name="connsiteY5" fmla="*/ 5723 h 526233"/>
                      <a:gd name="connsiteX6" fmla="*/ 121808 w 568196"/>
                      <a:gd name="connsiteY6" fmla="*/ 292114 h 526233"/>
                      <a:gd name="connsiteX7" fmla="*/ 0 w 568196"/>
                      <a:gd name="connsiteY7" fmla="*/ 519819 h 526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8196" h="526233">
                        <a:moveTo>
                          <a:pt x="568196" y="503867"/>
                        </a:moveTo>
                        <a:cubicBezTo>
                          <a:pt x="526684" y="477140"/>
                          <a:pt x="485172" y="450413"/>
                          <a:pt x="452190" y="408332"/>
                        </a:cubicBezTo>
                        <a:cubicBezTo>
                          <a:pt x="419208" y="366251"/>
                          <a:pt x="405560" y="271855"/>
                          <a:pt x="370303" y="251383"/>
                        </a:cubicBezTo>
                        <a:cubicBezTo>
                          <a:pt x="335046" y="230911"/>
                          <a:pt x="261121" y="308248"/>
                          <a:pt x="240649" y="285502"/>
                        </a:cubicBezTo>
                        <a:cubicBezTo>
                          <a:pt x="220177" y="262756"/>
                          <a:pt x="250885" y="161535"/>
                          <a:pt x="247473" y="114905"/>
                        </a:cubicBezTo>
                        <a:cubicBezTo>
                          <a:pt x="244061" y="68275"/>
                          <a:pt x="241122" y="-23812"/>
                          <a:pt x="220178" y="5723"/>
                        </a:cubicBezTo>
                        <a:cubicBezTo>
                          <a:pt x="199234" y="35258"/>
                          <a:pt x="161614" y="290977"/>
                          <a:pt x="121808" y="292114"/>
                        </a:cubicBezTo>
                        <a:cubicBezTo>
                          <a:pt x="82002" y="293251"/>
                          <a:pt x="24452" y="571566"/>
                          <a:pt x="0" y="519819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</p:grpSp>
            <p:grpSp>
              <p:nvGrpSpPr>
                <p:cNvPr id="41" name="Skupina 40">
                  <a:extLst>
                    <a:ext uri="{FF2B5EF4-FFF2-40B4-BE49-F238E27FC236}">
                      <a16:creationId xmlns:a16="http://schemas.microsoft.com/office/drawing/2014/main" id="{8B30F658-A2B9-48AB-A6E8-8BCFEC4BDE36}"/>
                    </a:ext>
                  </a:extLst>
                </p:cNvPr>
                <p:cNvGrpSpPr/>
                <p:nvPr/>
              </p:nvGrpSpPr>
              <p:grpSpPr>
                <a:xfrm rot="12154904">
                  <a:off x="2422596" y="3080017"/>
                  <a:ext cx="813002" cy="1259018"/>
                  <a:chOff x="5586367" y="922920"/>
                  <a:chExt cx="850513" cy="1650555"/>
                </a:xfrm>
                <a:solidFill>
                  <a:srgbClr val="FF0066"/>
                </a:solidFill>
              </p:grpSpPr>
              <p:sp>
                <p:nvSpPr>
                  <p:cNvPr id="43" name="Obdélník 42">
                    <a:extLst>
                      <a:ext uri="{FF2B5EF4-FFF2-40B4-BE49-F238E27FC236}">
                        <a16:creationId xmlns:a16="http://schemas.microsoft.com/office/drawing/2014/main" id="{EA681D9C-F0D2-4FD9-9EA7-DC3232D8D02C}"/>
                      </a:ext>
                    </a:extLst>
                  </p:cNvPr>
                  <p:cNvSpPr/>
                  <p:nvPr/>
                </p:nvSpPr>
                <p:spPr>
                  <a:xfrm rot="3520598" flipH="1">
                    <a:off x="5584683" y="2156416"/>
                    <a:ext cx="358994" cy="108857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44" name="Obdélník 43">
                    <a:extLst>
                      <a:ext uri="{FF2B5EF4-FFF2-40B4-BE49-F238E27FC236}">
                        <a16:creationId xmlns:a16="http://schemas.microsoft.com/office/drawing/2014/main" id="{064091AA-F5E6-4B05-B509-03C609E95CB2}"/>
                      </a:ext>
                    </a:extLst>
                  </p:cNvPr>
                  <p:cNvSpPr/>
                  <p:nvPr/>
                </p:nvSpPr>
                <p:spPr>
                  <a:xfrm rot="17880573" flipH="1">
                    <a:off x="5461298" y="2134186"/>
                    <a:ext cx="358993" cy="10885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45" name="Obdélník 44">
                    <a:extLst>
                      <a:ext uri="{FF2B5EF4-FFF2-40B4-BE49-F238E27FC236}">
                        <a16:creationId xmlns:a16="http://schemas.microsoft.com/office/drawing/2014/main" id="{FA3C838E-1CA1-4069-B5FD-A2F910051845}"/>
                      </a:ext>
                    </a:extLst>
                  </p:cNvPr>
                  <p:cNvSpPr/>
                  <p:nvPr/>
                </p:nvSpPr>
                <p:spPr>
                  <a:xfrm rot="2316201" flipH="1">
                    <a:off x="5818748" y="1930298"/>
                    <a:ext cx="358993" cy="108857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46" name="Vývojový diagram: uložená data 35">
                    <a:extLst>
                      <a:ext uri="{FF2B5EF4-FFF2-40B4-BE49-F238E27FC236}">
                        <a16:creationId xmlns:a16="http://schemas.microsoft.com/office/drawing/2014/main" id="{5151C977-C9EF-45E6-8BC3-48114ED316C5}"/>
                      </a:ext>
                    </a:extLst>
                  </p:cNvPr>
                  <p:cNvSpPr/>
                  <p:nvPr/>
                </p:nvSpPr>
                <p:spPr>
                  <a:xfrm rot="13041026">
                    <a:off x="5850022" y="1757924"/>
                    <a:ext cx="441122" cy="815551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1715 w 10048"/>
                      <a:gd name="connsiteY0" fmla="*/ 0 h 10000"/>
                      <a:gd name="connsiteX1" fmla="*/ 10048 w 10048"/>
                      <a:gd name="connsiteY1" fmla="*/ 0 h 10000"/>
                      <a:gd name="connsiteX2" fmla="*/ 8381 w 10048"/>
                      <a:gd name="connsiteY2" fmla="*/ 5000 h 10000"/>
                      <a:gd name="connsiteX3" fmla="*/ 10048 w 10048"/>
                      <a:gd name="connsiteY3" fmla="*/ 10000 h 10000"/>
                      <a:gd name="connsiteX4" fmla="*/ 3436 w 10048"/>
                      <a:gd name="connsiteY4" fmla="*/ 8832 h 10000"/>
                      <a:gd name="connsiteX5" fmla="*/ 48 w 10048"/>
                      <a:gd name="connsiteY5" fmla="*/ 5000 h 10000"/>
                      <a:gd name="connsiteX6" fmla="*/ 1715 w 10048"/>
                      <a:gd name="connsiteY6" fmla="*/ 0 h 10000"/>
                      <a:gd name="connsiteX0" fmla="*/ 2006 w 10339"/>
                      <a:gd name="connsiteY0" fmla="*/ 0 h 10000"/>
                      <a:gd name="connsiteX1" fmla="*/ 10339 w 10339"/>
                      <a:gd name="connsiteY1" fmla="*/ 0 h 10000"/>
                      <a:gd name="connsiteX2" fmla="*/ 8672 w 10339"/>
                      <a:gd name="connsiteY2" fmla="*/ 5000 h 10000"/>
                      <a:gd name="connsiteX3" fmla="*/ 10339 w 10339"/>
                      <a:gd name="connsiteY3" fmla="*/ 10000 h 10000"/>
                      <a:gd name="connsiteX4" fmla="*/ 3727 w 10339"/>
                      <a:gd name="connsiteY4" fmla="*/ 8832 h 10000"/>
                      <a:gd name="connsiteX5" fmla="*/ 339 w 10339"/>
                      <a:gd name="connsiteY5" fmla="*/ 5000 h 10000"/>
                      <a:gd name="connsiteX6" fmla="*/ 2006 w 10339"/>
                      <a:gd name="connsiteY6" fmla="*/ 0 h 10000"/>
                      <a:gd name="connsiteX0" fmla="*/ 1877 w 10210"/>
                      <a:gd name="connsiteY0" fmla="*/ 874 h 10874"/>
                      <a:gd name="connsiteX1" fmla="*/ 10210 w 10210"/>
                      <a:gd name="connsiteY1" fmla="*/ 874 h 10874"/>
                      <a:gd name="connsiteX2" fmla="*/ 8543 w 10210"/>
                      <a:gd name="connsiteY2" fmla="*/ 5874 h 10874"/>
                      <a:gd name="connsiteX3" fmla="*/ 10210 w 10210"/>
                      <a:gd name="connsiteY3" fmla="*/ 10874 h 10874"/>
                      <a:gd name="connsiteX4" fmla="*/ 3598 w 10210"/>
                      <a:gd name="connsiteY4" fmla="*/ 9706 h 10874"/>
                      <a:gd name="connsiteX5" fmla="*/ 210 w 10210"/>
                      <a:gd name="connsiteY5" fmla="*/ 5874 h 10874"/>
                      <a:gd name="connsiteX6" fmla="*/ 1877 w 10210"/>
                      <a:gd name="connsiteY6" fmla="*/ 874 h 10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210" h="10874">
                        <a:moveTo>
                          <a:pt x="1877" y="874"/>
                        </a:moveTo>
                        <a:cubicBezTo>
                          <a:pt x="4186" y="-1094"/>
                          <a:pt x="7432" y="874"/>
                          <a:pt x="10210" y="874"/>
                        </a:cubicBezTo>
                        <a:cubicBezTo>
                          <a:pt x="9289" y="874"/>
                          <a:pt x="8543" y="3113"/>
                          <a:pt x="8543" y="5874"/>
                        </a:cubicBezTo>
                        <a:cubicBezTo>
                          <a:pt x="8543" y="8635"/>
                          <a:pt x="9289" y="10874"/>
                          <a:pt x="10210" y="10874"/>
                        </a:cubicBezTo>
                        <a:lnTo>
                          <a:pt x="3598" y="9706"/>
                        </a:lnTo>
                        <a:cubicBezTo>
                          <a:pt x="2677" y="9706"/>
                          <a:pt x="497" y="7346"/>
                          <a:pt x="210" y="5874"/>
                        </a:cubicBezTo>
                        <a:cubicBezTo>
                          <a:pt x="-77" y="4402"/>
                          <a:pt x="-432" y="2842"/>
                          <a:pt x="1877" y="8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47" name="Ovál 46">
                    <a:extLst>
                      <a:ext uri="{FF2B5EF4-FFF2-40B4-BE49-F238E27FC236}">
                        <a16:creationId xmlns:a16="http://schemas.microsoft.com/office/drawing/2014/main" id="{B357D15E-981B-4737-8249-D63610485A99}"/>
                      </a:ext>
                    </a:extLst>
                  </p:cNvPr>
                  <p:cNvSpPr/>
                  <p:nvPr/>
                </p:nvSpPr>
                <p:spPr>
                  <a:xfrm>
                    <a:off x="5908082" y="1250899"/>
                    <a:ext cx="528798" cy="69433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48" name="Volný tvar 51">
                    <a:extLst>
                      <a:ext uri="{FF2B5EF4-FFF2-40B4-BE49-F238E27FC236}">
                        <a16:creationId xmlns:a16="http://schemas.microsoft.com/office/drawing/2014/main" id="{F1D2E2F1-19A4-4B9A-A8CC-1B05E10BC730}"/>
                      </a:ext>
                    </a:extLst>
                  </p:cNvPr>
                  <p:cNvSpPr/>
                  <p:nvPr/>
                </p:nvSpPr>
                <p:spPr>
                  <a:xfrm>
                    <a:off x="5699739" y="922920"/>
                    <a:ext cx="264332" cy="1219780"/>
                  </a:xfrm>
                  <a:custGeom>
                    <a:avLst/>
                    <a:gdLst>
                      <a:gd name="connsiteX0" fmla="*/ 586854 w 586854"/>
                      <a:gd name="connsiteY0" fmla="*/ 498144 h 498144"/>
                      <a:gd name="connsiteX1" fmla="*/ 470848 w 586854"/>
                      <a:gd name="connsiteY1" fmla="*/ 402609 h 498144"/>
                      <a:gd name="connsiteX2" fmla="*/ 388961 w 586854"/>
                      <a:gd name="connsiteY2" fmla="*/ 245660 h 498144"/>
                      <a:gd name="connsiteX3" fmla="*/ 259307 w 586854"/>
                      <a:gd name="connsiteY3" fmla="*/ 279779 h 498144"/>
                      <a:gd name="connsiteX4" fmla="*/ 266131 w 586854"/>
                      <a:gd name="connsiteY4" fmla="*/ 109182 h 498144"/>
                      <a:gd name="connsiteX5" fmla="*/ 238836 w 586854"/>
                      <a:gd name="connsiteY5" fmla="*/ 0 h 498144"/>
                      <a:gd name="connsiteX6" fmla="*/ 88710 w 586854"/>
                      <a:gd name="connsiteY6" fmla="*/ 109182 h 498144"/>
                      <a:gd name="connsiteX7" fmla="*/ 0 w 586854"/>
                      <a:gd name="connsiteY7" fmla="*/ 6824 h 498144"/>
                      <a:gd name="connsiteX0" fmla="*/ 502565 w 502565"/>
                      <a:gd name="connsiteY0" fmla="*/ 1279709 h 1279709"/>
                      <a:gd name="connsiteX1" fmla="*/ 386559 w 502565"/>
                      <a:gd name="connsiteY1" fmla="*/ 1184174 h 1279709"/>
                      <a:gd name="connsiteX2" fmla="*/ 304672 w 502565"/>
                      <a:gd name="connsiteY2" fmla="*/ 1027225 h 1279709"/>
                      <a:gd name="connsiteX3" fmla="*/ 175018 w 502565"/>
                      <a:gd name="connsiteY3" fmla="*/ 1061344 h 1279709"/>
                      <a:gd name="connsiteX4" fmla="*/ 181842 w 502565"/>
                      <a:gd name="connsiteY4" fmla="*/ 890747 h 1279709"/>
                      <a:gd name="connsiteX5" fmla="*/ 154547 w 502565"/>
                      <a:gd name="connsiteY5" fmla="*/ 781565 h 1279709"/>
                      <a:gd name="connsiteX6" fmla="*/ 4421 w 502565"/>
                      <a:gd name="connsiteY6" fmla="*/ 890747 h 1279709"/>
                      <a:gd name="connsiteX7" fmla="*/ 182872 w 502565"/>
                      <a:gd name="connsiteY7" fmla="*/ 0 h 1279709"/>
                      <a:gd name="connsiteX0" fmla="*/ 502565 w 502565"/>
                      <a:gd name="connsiteY0" fmla="*/ 1279709 h 1279709"/>
                      <a:gd name="connsiteX1" fmla="*/ 386559 w 502565"/>
                      <a:gd name="connsiteY1" fmla="*/ 1184174 h 1279709"/>
                      <a:gd name="connsiteX2" fmla="*/ 304672 w 502565"/>
                      <a:gd name="connsiteY2" fmla="*/ 1027225 h 1279709"/>
                      <a:gd name="connsiteX3" fmla="*/ 175018 w 502565"/>
                      <a:gd name="connsiteY3" fmla="*/ 1061344 h 1279709"/>
                      <a:gd name="connsiteX4" fmla="*/ 181842 w 502565"/>
                      <a:gd name="connsiteY4" fmla="*/ 890747 h 1279709"/>
                      <a:gd name="connsiteX5" fmla="*/ 327079 w 502565"/>
                      <a:gd name="connsiteY5" fmla="*/ 651075 h 1279709"/>
                      <a:gd name="connsiteX6" fmla="*/ 4421 w 502565"/>
                      <a:gd name="connsiteY6" fmla="*/ 890747 h 1279709"/>
                      <a:gd name="connsiteX7" fmla="*/ 182872 w 502565"/>
                      <a:gd name="connsiteY7" fmla="*/ 0 h 1279709"/>
                      <a:gd name="connsiteX0" fmla="*/ 502565 w 502565"/>
                      <a:gd name="connsiteY0" fmla="*/ 1279709 h 1279709"/>
                      <a:gd name="connsiteX1" fmla="*/ 386559 w 502565"/>
                      <a:gd name="connsiteY1" fmla="*/ 1184174 h 1279709"/>
                      <a:gd name="connsiteX2" fmla="*/ 304672 w 502565"/>
                      <a:gd name="connsiteY2" fmla="*/ 1027225 h 1279709"/>
                      <a:gd name="connsiteX3" fmla="*/ 293894 w 502565"/>
                      <a:gd name="connsiteY3" fmla="*/ 931769 h 1279709"/>
                      <a:gd name="connsiteX4" fmla="*/ 181842 w 502565"/>
                      <a:gd name="connsiteY4" fmla="*/ 890747 h 1279709"/>
                      <a:gd name="connsiteX5" fmla="*/ 327079 w 502565"/>
                      <a:gd name="connsiteY5" fmla="*/ 651075 h 1279709"/>
                      <a:gd name="connsiteX6" fmla="*/ 4421 w 502565"/>
                      <a:gd name="connsiteY6" fmla="*/ 890747 h 1279709"/>
                      <a:gd name="connsiteX7" fmla="*/ 182872 w 502565"/>
                      <a:gd name="connsiteY7" fmla="*/ 0 h 1279709"/>
                      <a:gd name="connsiteX0" fmla="*/ 502565 w 502565"/>
                      <a:gd name="connsiteY0" fmla="*/ 1279709 h 1279709"/>
                      <a:gd name="connsiteX1" fmla="*/ 386559 w 502565"/>
                      <a:gd name="connsiteY1" fmla="*/ 1184174 h 1279709"/>
                      <a:gd name="connsiteX2" fmla="*/ 304672 w 502565"/>
                      <a:gd name="connsiteY2" fmla="*/ 1027225 h 1279709"/>
                      <a:gd name="connsiteX3" fmla="*/ 293894 w 502565"/>
                      <a:gd name="connsiteY3" fmla="*/ 931769 h 1279709"/>
                      <a:gd name="connsiteX4" fmla="*/ 321397 w 502565"/>
                      <a:gd name="connsiteY4" fmla="*/ 790967 h 1279709"/>
                      <a:gd name="connsiteX5" fmla="*/ 327079 w 502565"/>
                      <a:gd name="connsiteY5" fmla="*/ 651075 h 1279709"/>
                      <a:gd name="connsiteX6" fmla="*/ 4421 w 502565"/>
                      <a:gd name="connsiteY6" fmla="*/ 890747 h 1279709"/>
                      <a:gd name="connsiteX7" fmla="*/ 182872 w 502565"/>
                      <a:gd name="connsiteY7" fmla="*/ 0 h 1279709"/>
                      <a:gd name="connsiteX0" fmla="*/ 319693 w 319693"/>
                      <a:gd name="connsiteY0" fmla="*/ 1279709 h 1279709"/>
                      <a:gd name="connsiteX1" fmla="*/ 203687 w 319693"/>
                      <a:gd name="connsiteY1" fmla="*/ 1184174 h 1279709"/>
                      <a:gd name="connsiteX2" fmla="*/ 121800 w 319693"/>
                      <a:gd name="connsiteY2" fmla="*/ 1027225 h 1279709"/>
                      <a:gd name="connsiteX3" fmla="*/ 111022 w 319693"/>
                      <a:gd name="connsiteY3" fmla="*/ 931769 h 1279709"/>
                      <a:gd name="connsiteX4" fmla="*/ 138525 w 319693"/>
                      <a:gd name="connsiteY4" fmla="*/ 790967 h 1279709"/>
                      <a:gd name="connsiteX5" fmla="*/ 144207 w 319693"/>
                      <a:gd name="connsiteY5" fmla="*/ 651075 h 1279709"/>
                      <a:gd name="connsiteX6" fmla="*/ 241935 w 319693"/>
                      <a:gd name="connsiteY6" fmla="*/ 238883 h 1279709"/>
                      <a:gd name="connsiteX7" fmla="*/ 0 w 319693"/>
                      <a:gd name="connsiteY7" fmla="*/ 0 h 1279709"/>
                      <a:gd name="connsiteX0" fmla="*/ 319693 w 319693"/>
                      <a:gd name="connsiteY0" fmla="*/ 1279709 h 1279709"/>
                      <a:gd name="connsiteX1" fmla="*/ 203687 w 319693"/>
                      <a:gd name="connsiteY1" fmla="*/ 1184174 h 1279709"/>
                      <a:gd name="connsiteX2" fmla="*/ 121800 w 319693"/>
                      <a:gd name="connsiteY2" fmla="*/ 1027225 h 1279709"/>
                      <a:gd name="connsiteX3" fmla="*/ 111022 w 319693"/>
                      <a:gd name="connsiteY3" fmla="*/ 931769 h 1279709"/>
                      <a:gd name="connsiteX4" fmla="*/ 75669 w 319693"/>
                      <a:gd name="connsiteY4" fmla="*/ 796678 h 1279709"/>
                      <a:gd name="connsiteX5" fmla="*/ 144207 w 319693"/>
                      <a:gd name="connsiteY5" fmla="*/ 651075 h 1279709"/>
                      <a:gd name="connsiteX6" fmla="*/ 241935 w 319693"/>
                      <a:gd name="connsiteY6" fmla="*/ 238883 h 1279709"/>
                      <a:gd name="connsiteX7" fmla="*/ 0 w 319693"/>
                      <a:gd name="connsiteY7" fmla="*/ 0 h 1279709"/>
                      <a:gd name="connsiteX0" fmla="*/ 319693 w 319693"/>
                      <a:gd name="connsiteY0" fmla="*/ 1279709 h 1279709"/>
                      <a:gd name="connsiteX1" fmla="*/ 203687 w 319693"/>
                      <a:gd name="connsiteY1" fmla="*/ 1184174 h 1279709"/>
                      <a:gd name="connsiteX2" fmla="*/ 121800 w 319693"/>
                      <a:gd name="connsiteY2" fmla="*/ 1027225 h 1279709"/>
                      <a:gd name="connsiteX3" fmla="*/ 65019 w 319693"/>
                      <a:gd name="connsiteY3" fmla="*/ 955744 h 1279709"/>
                      <a:gd name="connsiteX4" fmla="*/ 75669 w 319693"/>
                      <a:gd name="connsiteY4" fmla="*/ 796678 h 1279709"/>
                      <a:gd name="connsiteX5" fmla="*/ 144207 w 319693"/>
                      <a:gd name="connsiteY5" fmla="*/ 651075 h 1279709"/>
                      <a:gd name="connsiteX6" fmla="*/ 241935 w 319693"/>
                      <a:gd name="connsiteY6" fmla="*/ 238883 h 1279709"/>
                      <a:gd name="connsiteX7" fmla="*/ 0 w 319693"/>
                      <a:gd name="connsiteY7" fmla="*/ 0 h 1279709"/>
                      <a:gd name="connsiteX0" fmla="*/ 319693 w 319693"/>
                      <a:gd name="connsiteY0" fmla="*/ 1279709 h 1279709"/>
                      <a:gd name="connsiteX1" fmla="*/ 203687 w 319693"/>
                      <a:gd name="connsiteY1" fmla="*/ 1184174 h 1279709"/>
                      <a:gd name="connsiteX2" fmla="*/ 65019 w 319693"/>
                      <a:gd name="connsiteY2" fmla="*/ 955744 h 1279709"/>
                      <a:gd name="connsiteX3" fmla="*/ 75669 w 319693"/>
                      <a:gd name="connsiteY3" fmla="*/ 796678 h 1279709"/>
                      <a:gd name="connsiteX4" fmla="*/ 144207 w 319693"/>
                      <a:gd name="connsiteY4" fmla="*/ 651075 h 1279709"/>
                      <a:gd name="connsiteX5" fmla="*/ 241935 w 319693"/>
                      <a:gd name="connsiteY5" fmla="*/ 238883 h 1279709"/>
                      <a:gd name="connsiteX6" fmla="*/ 0 w 319693"/>
                      <a:gd name="connsiteY6" fmla="*/ 0 h 1279709"/>
                      <a:gd name="connsiteX0" fmla="*/ 264332 w 264332"/>
                      <a:gd name="connsiteY0" fmla="*/ 1337251 h 1337251"/>
                      <a:gd name="connsiteX1" fmla="*/ 148326 w 264332"/>
                      <a:gd name="connsiteY1" fmla="*/ 1241716 h 1337251"/>
                      <a:gd name="connsiteX2" fmla="*/ 9658 w 264332"/>
                      <a:gd name="connsiteY2" fmla="*/ 1013286 h 1337251"/>
                      <a:gd name="connsiteX3" fmla="*/ 20308 w 264332"/>
                      <a:gd name="connsiteY3" fmla="*/ 854220 h 1337251"/>
                      <a:gd name="connsiteX4" fmla="*/ 88846 w 264332"/>
                      <a:gd name="connsiteY4" fmla="*/ 708617 h 1337251"/>
                      <a:gd name="connsiteX5" fmla="*/ 186574 w 264332"/>
                      <a:gd name="connsiteY5" fmla="*/ 296425 h 1337251"/>
                      <a:gd name="connsiteX6" fmla="*/ 55044 w 264332"/>
                      <a:gd name="connsiteY6" fmla="*/ 0 h 1337251"/>
                      <a:gd name="connsiteX0" fmla="*/ 264332 w 264332"/>
                      <a:gd name="connsiteY0" fmla="*/ 1337251 h 1337251"/>
                      <a:gd name="connsiteX1" fmla="*/ 148326 w 264332"/>
                      <a:gd name="connsiteY1" fmla="*/ 1241716 h 1337251"/>
                      <a:gd name="connsiteX2" fmla="*/ 9658 w 264332"/>
                      <a:gd name="connsiteY2" fmla="*/ 1013286 h 1337251"/>
                      <a:gd name="connsiteX3" fmla="*/ 20308 w 264332"/>
                      <a:gd name="connsiteY3" fmla="*/ 854220 h 1337251"/>
                      <a:gd name="connsiteX4" fmla="*/ 88846 w 264332"/>
                      <a:gd name="connsiteY4" fmla="*/ 708617 h 1337251"/>
                      <a:gd name="connsiteX5" fmla="*/ 206437 w 264332"/>
                      <a:gd name="connsiteY5" fmla="*/ 421313 h 1337251"/>
                      <a:gd name="connsiteX6" fmla="*/ 55044 w 264332"/>
                      <a:gd name="connsiteY6" fmla="*/ 0 h 1337251"/>
                      <a:gd name="connsiteX0" fmla="*/ 264332 w 264332"/>
                      <a:gd name="connsiteY0" fmla="*/ 1337251 h 1337251"/>
                      <a:gd name="connsiteX1" fmla="*/ 148326 w 264332"/>
                      <a:gd name="connsiteY1" fmla="*/ 1241716 h 1337251"/>
                      <a:gd name="connsiteX2" fmla="*/ 9658 w 264332"/>
                      <a:gd name="connsiteY2" fmla="*/ 1013286 h 1337251"/>
                      <a:gd name="connsiteX3" fmla="*/ 20308 w 264332"/>
                      <a:gd name="connsiteY3" fmla="*/ 854220 h 1337251"/>
                      <a:gd name="connsiteX4" fmla="*/ 88846 w 264332"/>
                      <a:gd name="connsiteY4" fmla="*/ 708617 h 1337251"/>
                      <a:gd name="connsiteX5" fmla="*/ 206437 w 264332"/>
                      <a:gd name="connsiteY5" fmla="*/ 421313 h 1337251"/>
                      <a:gd name="connsiteX6" fmla="*/ 55044 w 264332"/>
                      <a:gd name="connsiteY6" fmla="*/ 0 h 1337251"/>
                      <a:gd name="connsiteX0" fmla="*/ 264332 w 264332"/>
                      <a:gd name="connsiteY0" fmla="*/ 1337251 h 1337251"/>
                      <a:gd name="connsiteX1" fmla="*/ 148326 w 264332"/>
                      <a:gd name="connsiteY1" fmla="*/ 1241716 h 1337251"/>
                      <a:gd name="connsiteX2" fmla="*/ 9658 w 264332"/>
                      <a:gd name="connsiteY2" fmla="*/ 1013286 h 1337251"/>
                      <a:gd name="connsiteX3" fmla="*/ 20308 w 264332"/>
                      <a:gd name="connsiteY3" fmla="*/ 854220 h 1337251"/>
                      <a:gd name="connsiteX4" fmla="*/ 88846 w 264332"/>
                      <a:gd name="connsiteY4" fmla="*/ 708617 h 1337251"/>
                      <a:gd name="connsiteX5" fmla="*/ 206437 w 264332"/>
                      <a:gd name="connsiteY5" fmla="*/ 421313 h 1337251"/>
                      <a:gd name="connsiteX6" fmla="*/ 55044 w 264332"/>
                      <a:gd name="connsiteY6" fmla="*/ 0 h 1337251"/>
                      <a:gd name="connsiteX0" fmla="*/ 264332 w 264332"/>
                      <a:gd name="connsiteY0" fmla="*/ 1219783 h 1219783"/>
                      <a:gd name="connsiteX1" fmla="*/ 148326 w 264332"/>
                      <a:gd name="connsiteY1" fmla="*/ 1124248 h 1219783"/>
                      <a:gd name="connsiteX2" fmla="*/ 9658 w 264332"/>
                      <a:gd name="connsiteY2" fmla="*/ 895818 h 1219783"/>
                      <a:gd name="connsiteX3" fmla="*/ 20308 w 264332"/>
                      <a:gd name="connsiteY3" fmla="*/ 736752 h 1219783"/>
                      <a:gd name="connsiteX4" fmla="*/ 88846 w 264332"/>
                      <a:gd name="connsiteY4" fmla="*/ 591149 h 1219783"/>
                      <a:gd name="connsiteX5" fmla="*/ 206437 w 264332"/>
                      <a:gd name="connsiteY5" fmla="*/ 303845 h 1219783"/>
                      <a:gd name="connsiteX6" fmla="*/ 201999 w 264332"/>
                      <a:gd name="connsiteY6" fmla="*/ 0 h 1219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332" h="1219783">
                        <a:moveTo>
                          <a:pt x="264332" y="1219783"/>
                        </a:moveTo>
                        <a:cubicBezTo>
                          <a:pt x="222820" y="1193056"/>
                          <a:pt x="190772" y="1178242"/>
                          <a:pt x="148326" y="1124248"/>
                        </a:cubicBezTo>
                        <a:cubicBezTo>
                          <a:pt x="105880" y="1070254"/>
                          <a:pt x="30994" y="960400"/>
                          <a:pt x="9658" y="895818"/>
                        </a:cubicBezTo>
                        <a:cubicBezTo>
                          <a:pt x="-11678" y="831236"/>
                          <a:pt x="7110" y="787530"/>
                          <a:pt x="20308" y="736752"/>
                        </a:cubicBezTo>
                        <a:cubicBezTo>
                          <a:pt x="33506" y="685974"/>
                          <a:pt x="57825" y="663300"/>
                          <a:pt x="88846" y="591149"/>
                        </a:cubicBezTo>
                        <a:cubicBezTo>
                          <a:pt x="119868" y="518998"/>
                          <a:pt x="220834" y="518811"/>
                          <a:pt x="206437" y="303845"/>
                        </a:cubicBezTo>
                        <a:cubicBezTo>
                          <a:pt x="173639" y="98469"/>
                          <a:pt x="226451" y="51747"/>
                          <a:pt x="201999" y="0"/>
                        </a:cubicBezTo>
                      </a:path>
                    </a:pathLst>
                  </a:custGeom>
                  <a:noFill/>
                  <a:ln>
                    <a:solidFill>
                      <a:srgbClr val="FF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</p:grpSp>
            <p:sp>
              <p:nvSpPr>
                <p:cNvPr id="42" name="Volný tvar 52">
                  <a:extLst>
                    <a:ext uri="{FF2B5EF4-FFF2-40B4-BE49-F238E27FC236}">
                      <a16:creationId xmlns:a16="http://schemas.microsoft.com/office/drawing/2014/main" id="{FBACDC59-9721-47FB-AE34-BBA73C118477}"/>
                    </a:ext>
                  </a:extLst>
                </p:cNvPr>
                <p:cNvSpPr/>
                <p:nvPr/>
              </p:nvSpPr>
              <p:spPr>
                <a:xfrm rot="15261595">
                  <a:off x="2549835" y="4071466"/>
                  <a:ext cx="488606" cy="527606"/>
                </a:xfrm>
                <a:custGeom>
                  <a:avLst/>
                  <a:gdLst>
                    <a:gd name="connsiteX0" fmla="*/ 170233 w 218558"/>
                    <a:gd name="connsiteY0" fmla="*/ 25368 h 353696"/>
                    <a:gd name="connsiteX1" fmla="*/ 47403 w 218558"/>
                    <a:gd name="connsiteY1" fmla="*/ 141374 h 353696"/>
                    <a:gd name="connsiteX2" fmla="*/ 6460 w 218558"/>
                    <a:gd name="connsiteY2" fmla="*/ 271028 h 353696"/>
                    <a:gd name="connsiteX3" fmla="*/ 6460 w 218558"/>
                    <a:gd name="connsiteY3" fmla="*/ 352914 h 353696"/>
                    <a:gd name="connsiteX4" fmla="*/ 67875 w 218558"/>
                    <a:gd name="connsiteY4" fmla="*/ 223261 h 353696"/>
                    <a:gd name="connsiteX5" fmla="*/ 136113 w 218558"/>
                    <a:gd name="connsiteY5" fmla="*/ 100431 h 353696"/>
                    <a:gd name="connsiteX6" fmla="*/ 218000 w 218558"/>
                    <a:gd name="connsiteY6" fmla="*/ 4896 h 353696"/>
                    <a:gd name="connsiteX7" fmla="*/ 170233 w 218558"/>
                    <a:gd name="connsiteY7" fmla="*/ 25368 h 353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8558" h="353696">
                      <a:moveTo>
                        <a:pt x="170233" y="25368"/>
                      </a:moveTo>
                      <a:cubicBezTo>
                        <a:pt x="141800" y="48114"/>
                        <a:pt x="74698" y="100431"/>
                        <a:pt x="47403" y="141374"/>
                      </a:cubicBezTo>
                      <a:cubicBezTo>
                        <a:pt x="20108" y="182317"/>
                        <a:pt x="13284" y="235771"/>
                        <a:pt x="6460" y="271028"/>
                      </a:cubicBezTo>
                      <a:cubicBezTo>
                        <a:pt x="-364" y="306285"/>
                        <a:pt x="-3776" y="360875"/>
                        <a:pt x="6460" y="352914"/>
                      </a:cubicBezTo>
                      <a:cubicBezTo>
                        <a:pt x="16696" y="344953"/>
                        <a:pt x="46266" y="265341"/>
                        <a:pt x="67875" y="223261"/>
                      </a:cubicBezTo>
                      <a:cubicBezTo>
                        <a:pt x="89484" y="181181"/>
                        <a:pt x="111092" y="136825"/>
                        <a:pt x="136113" y="100431"/>
                      </a:cubicBezTo>
                      <a:cubicBezTo>
                        <a:pt x="161134" y="64037"/>
                        <a:pt x="213451" y="16269"/>
                        <a:pt x="218000" y="4896"/>
                      </a:cubicBezTo>
                      <a:cubicBezTo>
                        <a:pt x="222549" y="-6477"/>
                        <a:pt x="198666" y="2622"/>
                        <a:pt x="170233" y="25368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</p:grpSp>
        <p:sp>
          <p:nvSpPr>
            <p:cNvPr id="10" name="Šipka doprava 11">
              <a:extLst>
                <a:ext uri="{FF2B5EF4-FFF2-40B4-BE49-F238E27FC236}">
                  <a16:creationId xmlns:a16="http://schemas.microsoft.com/office/drawing/2014/main" id="{8BAC3D5E-2A17-4694-A773-1CD3FDB24E76}"/>
                </a:ext>
              </a:extLst>
            </p:cNvPr>
            <p:cNvSpPr/>
            <p:nvPr/>
          </p:nvSpPr>
          <p:spPr>
            <a:xfrm rot="8213000">
              <a:off x="3484563" y="2749550"/>
              <a:ext cx="1223962" cy="61753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1" name="Volný tvar 15">
              <a:extLst>
                <a:ext uri="{FF2B5EF4-FFF2-40B4-BE49-F238E27FC236}">
                  <a16:creationId xmlns:a16="http://schemas.microsoft.com/office/drawing/2014/main" id="{692D73AC-DC0B-43DC-9DE9-1668D05F87D7}"/>
                </a:ext>
              </a:extLst>
            </p:cNvPr>
            <p:cNvSpPr/>
            <p:nvPr/>
          </p:nvSpPr>
          <p:spPr>
            <a:xfrm>
              <a:off x="4532937" y="1446845"/>
              <a:ext cx="609661" cy="1260109"/>
            </a:xfrm>
            <a:custGeom>
              <a:avLst/>
              <a:gdLst>
                <a:gd name="connsiteX0" fmla="*/ 601038 w 609661"/>
                <a:gd name="connsiteY0" fmla="*/ 982030 h 1260109"/>
                <a:gd name="connsiteX1" fmla="*/ 534363 w 609661"/>
                <a:gd name="connsiteY1" fmla="*/ 562930 h 1260109"/>
                <a:gd name="connsiteX2" fmla="*/ 20013 w 609661"/>
                <a:gd name="connsiteY2" fmla="*/ 955 h 1260109"/>
                <a:gd name="connsiteX3" fmla="*/ 134313 w 609661"/>
                <a:gd name="connsiteY3" fmla="*/ 439105 h 1260109"/>
                <a:gd name="connsiteX4" fmla="*/ 410538 w 609661"/>
                <a:gd name="connsiteY4" fmla="*/ 839155 h 1260109"/>
                <a:gd name="connsiteX5" fmla="*/ 477213 w 609661"/>
                <a:gd name="connsiteY5" fmla="*/ 1258255 h 1260109"/>
                <a:gd name="connsiteX6" fmla="*/ 601038 w 609661"/>
                <a:gd name="connsiteY6" fmla="*/ 982030 h 126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61" h="1260109">
                  <a:moveTo>
                    <a:pt x="601038" y="982030"/>
                  </a:moveTo>
                  <a:cubicBezTo>
                    <a:pt x="610563" y="866142"/>
                    <a:pt x="631200" y="726442"/>
                    <a:pt x="534363" y="562930"/>
                  </a:cubicBezTo>
                  <a:cubicBezTo>
                    <a:pt x="437526" y="399418"/>
                    <a:pt x="86688" y="21592"/>
                    <a:pt x="20013" y="955"/>
                  </a:cubicBezTo>
                  <a:cubicBezTo>
                    <a:pt x="-46662" y="-19682"/>
                    <a:pt x="69225" y="299405"/>
                    <a:pt x="134313" y="439105"/>
                  </a:cubicBezTo>
                  <a:cubicBezTo>
                    <a:pt x="199400" y="578805"/>
                    <a:pt x="353388" y="702630"/>
                    <a:pt x="410538" y="839155"/>
                  </a:cubicBezTo>
                  <a:cubicBezTo>
                    <a:pt x="467688" y="975680"/>
                    <a:pt x="443876" y="1236030"/>
                    <a:pt x="477213" y="1258255"/>
                  </a:cubicBezTo>
                  <a:cubicBezTo>
                    <a:pt x="510550" y="1280480"/>
                    <a:pt x="591513" y="1097918"/>
                    <a:pt x="601038" y="9820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2" name="Volný tvar 53">
              <a:extLst>
                <a:ext uri="{FF2B5EF4-FFF2-40B4-BE49-F238E27FC236}">
                  <a16:creationId xmlns:a16="http://schemas.microsoft.com/office/drawing/2014/main" id="{21E356BF-006C-4A9F-820B-97B66288A13B}"/>
                </a:ext>
              </a:extLst>
            </p:cNvPr>
            <p:cNvSpPr/>
            <p:nvPr/>
          </p:nvSpPr>
          <p:spPr>
            <a:xfrm rot="2443538">
              <a:off x="4558656" y="2145744"/>
              <a:ext cx="790872" cy="1260229"/>
            </a:xfrm>
            <a:custGeom>
              <a:avLst/>
              <a:gdLst>
                <a:gd name="connsiteX0" fmla="*/ 601038 w 609661"/>
                <a:gd name="connsiteY0" fmla="*/ 982030 h 1260109"/>
                <a:gd name="connsiteX1" fmla="*/ 534363 w 609661"/>
                <a:gd name="connsiteY1" fmla="*/ 562930 h 1260109"/>
                <a:gd name="connsiteX2" fmla="*/ 20013 w 609661"/>
                <a:gd name="connsiteY2" fmla="*/ 955 h 1260109"/>
                <a:gd name="connsiteX3" fmla="*/ 134313 w 609661"/>
                <a:gd name="connsiteY3" fmla="*/ 439105 h 1260109"/>
                <a:gd name="connsiteX4" fmla="*/ 410538 w 609661"/>
                <a:gd name="connsiteY4" fmla="*/ 839155 h 1260109"/>
                <a:gd name="connsiteX5" fmla="*/ 477213 w 609661"/>
                <a:gd name="connsiteY5" fmla="*/ 1258255 h 1260109"/>
                <a:gd name="connsiteX6" fmla="*/ 601038 w 609661"/>
                <a:gd name="connsiteY6" fmla="*/ 982030 h 1260109"/>
                <a:gd name="connsiteX0" fmla="*/ 591822 w 593236"/>
                <a:gd name="connsiteY0" fmla="*/ 983137 h 1261699"/>
                <a:gd name="connsiteX1" fmla="*/ 379280 w 593236"/>
                <a:gd name="connsiteY1" fmla="*/ 306180 h 1261699"/>
                <a:gd name="connsiteX2" fmla="*/ 10797 w 593236"/>
                <a:gd name="connsiteY2" fmla="*/ 2062 h 1261699"/>
                <a:gd name="connsiteX3" fmla="*/ 125097 w 593236"/>
                <a:gd name="connsiteY3" fmla="*/ 440212 h 1261699"/>
                <a:gd name="connsiteX4" fmla="*/ 401322 w 593236"/>
                <a:gd name="connsiteY4" fmla="*/ 840262 h 1261699"/>
                <a:gd name="connsiteX5" fmla="*/ 467997 w 593236"/>
                <a:gd name="connsiteY5" fmla="*/ 1259362 h 1261699"/>
                <a:gd name="connsiteX6" fmla="*/ 591822 w 593236"/>
                <a:gd name="connsiteY6" fmla="*/ 983137 h 1261699"/>
                <a:gd name="connsiteX0" fmla="*/ 584613 w 586027"/>
                <a:gd name="connsiteY0" fmla="*/ 981667 h 1260229"/>
                <a:gd name="connsiteX1" fmla="*/ 372071 w 586027"/>
                <a:gd name="connsiteY1" fmla="*/ 304710 h 1260229"/>
                <a:gd name="connsiteX2" fmla="*/ 3588 w 586027"/>
                <a:gd name="connsiteY2" fmla="*/ 592 h 1260229"/>
                <a:gd name="connsiteX3" fmla="*/ 196633 w 586027"/>
                <a:gd name="connsiteY3" fmla="*/ 372391 h 1260229"/>
                <a:gd name="connsiteX4" fmla="*/ 394113 w 586027"/>
                <a:gd name="connsiteY4" fmla="*/ 838792 h 1260229"/>
                <a:gd name="connsiteX5" fmla="*/ 460788 w 586027"/>
                <a:gd name="connsiteY5" fmla="*/ 1257892 h 1260229"/>
                <a:gd name="connsiteX6" fmla="*/ 584613 w 586027"/>
                <a:gd name="connsiteY6" fmla="*/ 981667 h 12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6027" h="1260229">
                  <a:moveTo>
                    <a:pt x="584613" y="981667"/>
                  </a:moveTo>
                  <a:cubicBezTo>
                    <a:pt x="569827" y="822803"/>
                    <a:pt x="468908" y="468222"/>
                    <a:pt x="372071" y="304710"/>
                  </a:cubicBezTo>
                  <a:cubicBezTo>
                    <a:pt x="275234" y="141198"/>
                    <a:pt x="32828" y="-10688"/>
                    <a:pt x="3588" y="592"/>
                  </a:cubicBezTo>
                  <a:cubicBezTo>
                    <a:pt x="-25652" y="11872"/>
                    <a:pt x="131545" y="232691"/>
                    <a:pt x="196633" y="372391"/>
                  </a:cubicBezTo>
                  <a:cubicBezTo>
                    <a:pt x="261720" y="512091"/>
                    <a:pt x="336963" y="702267"/>
                    <a:pt x="394113" y="838792"/>
                  </a:cubicBezTo>
                  <a:cubicBezTo>
                    <a:pt x="451263" y="975317"/>
                    <a:pt x="427451" y="1235667"/>
                    <a:pt x="460788" y="1257892"/>
                  </a:cubicBezTo>
                  <a:cubicBezTo>
                    <a:pt x="494125" y="1280117"/>
                    <a:pt x="599399" y="1140531"/>
                    <a:pt x="584613" y="981667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FB938C28-DB9D-4653-8F97-CA345B5796F4}"/>
                </a:ext>
              </a:extLst>
            </p:cNvPr>
            <p:cNvCxnSpPr/>
            <p:nvPr/>
          </p:nvCxnSpPr>
          <p:spPr>
            <a:xfrm flipH="1" flipV="1">
              <a:off x="4954588" y="1936750"/>
              <a:ext cx="187325" cy="41116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C60D0238-F84C-4B44-8F05-4E5D7BCD61C4}"/>
                </a:ext>
              </a:extLst>
            </p:cNvPr>
            <p:cNvCxnSpPr/>
            <p:nvPr/>
          </p:nvCxnSpPr>
          <p:spPr>
            <a:xfrm flipH="1" flipV="1">
              <a:off x="4954588" y="2143125"/>
              <a:ext cx="187325" cy="41116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BDE699AD-5B4E-4301-87C7-5E8575B96D72}"/>
                </a:ext>
              </a:extLst>
            </p:cNvPr>
            <p:cNvSpPr/>
            <p:nvPr/>
          </p:nvSpPr>
          <p:spPr>
            <a:xfrm>
              <a:off x="4789488" y="1979613"/>
              <a:ext cx="115887" cy="9207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057AA2AE-E594-41C8-B29A-C0A86E3EF1DC}"/>
                </a:ext>
              </a:extLst>
            </p:cNvPr>
            <p:cNvSpPr/>
            <p:nvPr/>
          </p:nvSpPr>
          <p:spPr>
            <a:xfrm>
              <a:off x="4824413" y="1844675"/>
              <a:ext cx="115887" cy="9207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E1C24D97-3BBE-44F5-9E58-C7EC198C94AA}"/>
                </a:ext>
              </a:extLst>
            </p:cNvPr>
            <p:cNvSpPr/>
            <p:nvPr/>
          </p:nvSpPr>
          <p:spPr>
            <a:xfrm>
              <a:off x="4686300" y="1841500"/>
              <a:ext cx="115888" cy="9207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82ED175F-45AC-40C5-844B-4C2894CFD7D0}"/>
                </a:ext>
              </a:extLst>
            </p:cNvPr>
            <p:cNvSpPr/>
            <p:nvPr/>
          </p:nvSpPr>
          <p:spPr>
            <a:xfrm>
              <a:off x="5084763" y="2614613"/>
              <a:ext cx="115887" cy="92075"/>
            </a:xfrm>
            <a:prstGeom prst="ellipse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B527BCE1-5A43-4790-BD2E-3C0DD5AEF87A}"/>
                </a:ext>
              </a:extLst>
            </p:cNvPr>
            <p:cNvSpPr/>
            <p:nvPr/>
          </p:nvSpPr>
          <p:spPr>
            <a:xfrm>
              <a:off x="4989513" y="2732088"/>
              <a:ext cx="117475" cy="92075"/>
            </a:xfrm>
            <a:prstGeom prst="ellipse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93999327-6461-43A5-B2C8-9318164A463F}"/>
                </a:ext>
              </a:extLst>
            </p:cNvPr>
            <p:cNvSpPr/>
            <p:nvPr/>
          </p:nvSpPr>
          <p:spPr>
            <a:xfrm>
              <a:off x="5048250" y="2868613"/>
              <a:ext cx="115888" cy="92075"/>
            </a:xfrm>
            <a:prstGeom prst="ellipse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grpSp>
          <p:nvGrpSpPr>
            <p:cNvPr id="21" name="Skupina 76">
              <a:extLst>
                <a:ext uri="{FF2B5EF4-FFF2-40B4-BE49-F238E27FC236}">
                  <a16:creationId xmlns:a16="http://schemas.microsoft.com/office/drawing/2014/main" id="{F05DA43B-3AE3-48B6-8307-A81A787D9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50050" y="3141663"/>
              <a:ext cx="819150" cy="2873375"/>
              <a:chOff x="6749633" y="692696"/>
              <a:chExt cx="819395" cy="2873338"/>
            </a:xfrm>
          </p:grpSpPr>
          <p:grpSp>
            <p:nvGrpSpPr>
              <p:cNvPr id="32" name="Skupina 31">
                <a:extLst>
                  <a:ext uri="{FF2B5EF4-FFF2-40B4-BE49-F238E27FC236}">
                    <a16:creationId xmlns:a16="http://schemas.microsoft.com/office/drawing/2014/main" id="{C866B007-4044-4732-B79F-45D44D6C3BE6}"/>
                  </a:ext>
                </a:extLst>
              </p:cNvPr>
              <p:cNvGrpSpPr/>
              <p:nvPr/>
            </p:nvGrpSpPr>
            <p:grpSpPr>
              <a:xfrm>
                <a:off x="6749633" y="692696"/>
                <a:ext cx="819395" cy="2873338"/>
                <a:chOff x="7758629" y="1312509"/>
                <a:chExt cx="322292" cy="1229469"/>
              </a:xfrm>
              <a:solidFill>
                <a:srgbClr val="3366CC"/>
              </a:solidFill>
            </p:grpSpPr>
            <p:sp>
              <p:nvSpPr>
                <p:cNvPr id="34" name="Ovál 33">
                  <a:extLst>
                    <a:ext uri="{FF2B5EF4-FFF2-40B4-BE49-F238E27FC236}">
                      <a16:creationId xmlns:a16="http://schemas.microsoft.com/office/drawing/2014/main" id="{1B7E6CB2-068C-40DB-B166-BBECBCDFBFAA}"/>
                    </a:ext>
                  </a:extLst>
                </p:cNvPr>
                <p:cNvSpPr/>
                <p:nvPr/>
              </p:nvSpPr>
              <p:spPr>
                <a:xfrm>
                  <a:off x="7758629" y="1312509"/>
                  <a:ext cx="322292" cy="36488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35" name="Obdélník 34">
                  <a:extLst>
                    <a:ext uri="{FF2B5EF4-FFF2-40B4-BE49-F238E27FC236}">
                      <a16:creationId xmlns:a16="http://schemas.microsoft.com/office/drawing/2014/main" id="{AAEA661A-228C-46FB-8589-BB130627406C}"/>
                    </a:ext>
                  </a:extLst>
                </p:cNvPr>
                <p:cNvSpPr/>
                <p:nvPr/>
              </p:nvSpPr>
              <p:spPr>
                <a:xfrm>
                  <a:off x="7926181" y="2155065"/>
                  <a:ext cx="123393" cy="38691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36" name="Obdélník 35">
                  <a:extLst>
                    <a:ext uri="{FF2B5EF4-FFF2-40B4-BE49-F238E27FC236}">
                      <a16:creationId xmlns:a16="http://schemas.microsoft.com/office/drawing/2014/main" id="{F76D8D1D-DC6F-482D-9CD2-ADF4D6C95CD0}"/>
                    </a:ext>
                  </a:extLst>
                </p:cNvPr>
                <p:cNvSpPr/>
                <p:nvPr/>
              </p:nvSpPr>
              <p:spPr>
                <a:xfrm>
                  <a:off x="7798811" y="2155064"/>
                  <a:ext cx="112917" cy="386913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37" name="Zaoblený obdélník 65">
                  <a:extLst>
                    <a:ext uri="{FF2B5EF4-FFF2-40B4-BE49-F238E27FC236}">
                      <a16:creationId xmlns:a16="http://schemas.microsoft.com/office/drawing/2014/main" id="{C649BFB3-6AA4-4A33-A046-56F73E1B7887}"/>
                    </a:ext>
                  </a:extLst>
                </p:cNvPr>
                <p:cNvSpPr/>
                <p:nvPr/>
              </p:nvSpPr>
              <p:spPr>
                <a:xfrm>
                  <a:off x="7758629" y="1677390"/>
                  <a:ext cx="320123" cy="49746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A3BCBEC5-F9BD-4A96-BB71-556641DF2EDA}"/>
                  </a:ext>
                </a:extLst>
              </p:cNvPr>
              <p:cNvCxnSpPr/>
              <p:nvPr/>
            </p:nvCxnSpPr>
            <p:spPr>
              <a:xfrm>
                <a:off x="7001256" y="2701790"/>
                <a:ext cx="0" cy="392169"/>
              </a:xfrm>
              <a:prstGeom prst="line">
                <a:avLst/>
              </a:prstGeom>
              <a:ln w="57150">
                <a:solidFill>
                  <a:srgbClr val="FF0066"/>
                </a:solidFill>
                <a:prstDash val="sysDot"/>
              </a:ln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Skupina 77">
              <a:extLst>
                <a:ext uri="{FF2B5EF4-FFF2-40B4-BE49-F238E27FC236}">
                  <a16:creationId xmlns:a16="http://schemas.microsoft.com/office/drawing/2014/main" id="{AA966D86-B34C-4956-9D9A-0059738B8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2438" y="3143250"/>
              <a:ext cx="820737" cy="2873375"/>
              <a:chOff x="8073085" y="695518"/>
              <a:chExt cx="819395" cy="2873338"/>
            </a:xfrm>
          </p:grpSpPr>
          <p:grpSp>
            <p:nvGrpSpPr>
              <p:cNvPr id="26" name="Skupina 25">
                <a:extLst>
                  <a:ext uri="{FF2B5EF4-FFF2-40B4-BE49-F238E27FC236}">
                    <a16:creationId xmlns:a16="http://schemas.microsoft.com/office/drawing/2014/main" id="{2334E3A8-1AD1-471D-957B-FB7D374868C8}"/>
                  </a:ext>
                </a:extLst>
              </p:cNvPr>
              <p:cNvGrpSpPr/>
              <p:nvPr/>
            </p:nvGrpSpPr>
            <p:grpSpPr>
              <a:xfrm>
                <a:off x="8073085" y="695518"/>
                <a:ext cx="819395" cy="2873338"/>
                <a:chOff x="7758629" y="1312509"/>
                <a:chExt cx="322292" cy="1229469"/>
              </a:xfrm>
              <a:solidFill>
                <a:srgbClr val="FF0066"/>
              </a:solidFill>
            </p:grpSpPr>
            <p:sp>
              <p:nvSpPr>
                <p:cNvPr id="28" name="Ovál 27">
                  <a:extLst>
                    <a:ext uri="{FF2B5EF4-FFF2-40B4-BE49-F238E27FC236}">
                      <a16:creationId xmlns:a16="http://schemas.microsoft.com/office/drawing/2014/main" id="{A96FEEA4-BAAF-4CEA-9988-1CE2581E2A40}"/>
                    </a:ext>
                  </a:extLst>
                </p:cNvPr>
                <p:cNvSpPr/>
                <p:nvPr/>
              </p:nvSpPr>
              <p:spPr>
                <a:xfrm>
                  <a:off x="7758629" y="1312509"/>
                  <a:ext cx="322292" cy="36488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29" name="Obdélník 28">
                  <a:extLst>
                    <a:ext uri="{FF2B5EF4-FFF2-40B4-BE49-F238E27FC236}">
                      <a16:creationId xmlns:a16="http://schemas.microsoft.com/office/drawing/2014/main" id="{A654210B-1586-493A-84B7-E22E2AAF0F4C}"/>
                    </a:ext>
                  </a:extLst>
                </p:cNvPr>
                <p:cNvSpPr/>
                <p:nvPr/>
              </p:nvSpPr>
              <p:spPr>
                <a:xfrm>
                  <a:off x="7926181" y="2155065"/>
                  <a:ext cx="123393" cy="3869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30" name="Obdélník 29">
                  <a:extLst>
                    <a:ext uri="{FF2B5EF4-FFF2-40B4-BE49-F238E27FC236}">
                      <a16:creationId xmlns:a16="http://schemas.microsoft.com/office/drawing/2014/main" id="{FA26AA82-6D03-4EEE-96F8-1CF14C532888}"/>
                    </a:ext>
                  </a:extLst>
                </p:cNvPr>
                <p:cNvSpPr/>
                <p:nvPr/>
              </p:nvSpPr>
              <p:spPr>
                <a:xfrm>
                  <a:off x="7798811" y="2155064"/>
                  <a:ext cx="112917" cy="38691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31" name="Zaoblený obdélník 71">
                  <a:extLst>
                    <a:ext uri="{FF2B5EF4-FFF2-40B4-BE49-F238E27FC236}">
                      <a16:creationId xmlns:a16="http://schemas.microsoft.com/office/drawing/2014/main" id="{62CFB2A9-2D59-4856-9F28-891DB34D2E9F}"/>
                    </a:ext>
                  </a:extLst>
                </p:cNvPr>
                <p:cNvSpPr/>
                <p:nvPr/>
              </p:nvSpPr>
              <p:spPr>
                <a:xfrm>
                  <a:off x="7758629" y="1677390"/>
                  <a:ext cx="320123" cy="497462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DFC6BD3C-85DF-4173-BF22-BB2462653D0D}"/>
                  </a:ext>
                </a:extLst>
              </p:cNvPr>
              <p:cNvCxnSpPr/>
              <p:nvPr/>
            </p:nvCxnSpPr>
            <p:spPr>
              <a:xfrm>
                <a:off x="8336280" y="2728195"/>
                <a:ext cx="0" cy="392169"/>
              </a:xfrm>
              <a:prstGeom prst="line">
                <a:avLst/>
              </a:prstGeom>
              <a:ln w="57150">
                <a:solidFill>
                  <a:srgbClr val="3366CC"/>
                </a:solidFill>
                <a:prstDash val="sysDot"/>
              </a:ln>
              <a:effectLst>
                <a:softEdge rad="127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bdélník 75">
              <a:extLst>
                <a:ext uri="{FF2B5EF4-FFF2-40B4-BE49-F238E27FC236}">
                  <a16:creationId xmlns:a16="http://schemas.microsoft.com/office/drawing/2014/main" id="{064FA6C0-F289-4881-A4A0-599802F8C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941388"/>
              <a:ext cx="315436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600" dirty="0">
                  <a:latin typeface="Calibri" panose="020F0502020204030204" pitchFamily="34" charset="0"/>
                </a:rPr>
                <a:t> částečným propojením krevních oběhů dochází ke směně krvetvorných buněk</a:t>
              </a:r>
            </a:p>
          </p:txBody>
        </p:sp>
        <p:sp>
          <p:nvSpPr>
            <p:cNvPr id="24" name="Obdélník 78">
              <a:extLst>
                <a:ext uri="{FF2B5EF4-FFF2-40B4-BE49-F238E27FC236}">
                  <a16:creationId xmlns:a16="http://schemas.microsoft.com/office/drawing/2014/main" id="{6372F6BB-5688-477C-8AE8-B54B99722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850" y="2276475"/>
              <a:ext cx="315436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600">
                  <a:latin typeface="Calibri" panose="020F0502020204030204" pitchFamily="34" charset="0"/>
                </a:rPr>
                <a:t> kostní dřeň trvale obsahuje malé množství krvetvorných buněk dvojčete</a:t>
              </a:r>
            </a:p>
          </p:txBody>
        </p:sp>
        <p:sp>
          <p:nvSpPr>
            <p:cNvPr id="25" name="Oblouk 24">
              <a:extLst>
                <a:ext uri="{FF2B5EF4-FFF2-40B4-BE49-F238E27FC236}">
                  <a16:creationId xmlns:a16="http://schemas.microsoft.com/office/drawing/2014/main" id="{94584448-88D6-44F2-BBD4-41E54510D59B}"/>
                </a:ext>
              </a:extLst>
            </p:cNvPr>
            <p:cNvSpPr/>
            <p:nvPr/>
          </p:nvSpPr>
          <p:spPr>
            <a:xfrm rot="736457">
              <a:off x="5956300" y="1568450"/>
              <a:ext cx="1790700" cy="1560513"/>
            </a:xfrm>
            <a:prstGeom prst="arc">
              <a:avLst>
                <a:gd name="adj1" fmla="val 15307833"/>
                <a:gd name="adj2" fmla="val 20136609"/>
              </a:avLst>
            </a:pr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437429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í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19200</TotalTime>
  <Words>465</Words>
  <Application>Microsoft Office PowerPoint</Application>
  <PresentationFormat>Předvádění na obrazovce (4:3)</PresentationFormat>
  <Paragraphs>63</Paragraphs>
  <Slides>14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Calibri</vt:lpstr>
      <vt:lpstr>Comic Sans MS</vt:lpstr>
      <vt:lpstr>Constantia</vt:lpstr>
      <vt:lpstr>Wingdings 2</vt:lpstr>
      <vt:lpstr>Papír</vt:lpstr>
      <vt:lpstr>Identifikace analýzou DNA se vždy týká GENETY</vt:lpstr>
      <vt:lpstr>Identifikace analýzou DNA se vždy týká GENETY!!! </vt:lpstr>
      <vt:lpstr>Jednovaječná dvojčata</vt:lpstr>
      <vt:lpstr>Dvojvaječná dvojčata</vt:lpstr>
      <vt:lpstr>Chimérizmus</vt:lpstr>
      <vt:lpstr>Prezentace aplikace PowerPoint</vt:lpstr>
      <vt:lpstr>Mohou testy DNA opravdu dokázat, že jste rodiči svých dětí?</vt:lpstr>
      <vt:lpstr>Tetragametický chimérizmus</vt:lpstr>
      <vt:lpstr>Směna buněk mezi dvojvaječnými dvojčaty</vt:lpstr>
      <vt:lpstr>Maternální a fetální mikrochimérismus</vt:lpstr>
      <vt:lpstr>Dočasný posttransplantační chimerismus</vt:lpstr>
      <vt:lpstr>Prezentace aplikace PowerPoint</vt:lpstr>
      <vt:lpstr>Chimerismu trvalý posttransplantační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Drozdova</dc:creator>
  <cp:lastModifiedBy>Hana Svobodova</cp:lastModifiedBy>
  <cp:revision>29</cp:revision>
  <dcterms:created xsi:type="dcterms:W3CDTF">2018-04-12T17:36:08Z</dcterms:created>
  <dcterms:modified xsi:type="dcterms:W3CDTF">2022-05-12T14:34:29Z</dcterms:modified>
</cp:coreProperties>
</file>